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4"/>
  </p:notesMasterIdLst>
  <p:sldIdLst>
    <p:sldId id="315" r:id="rId2"/>
    <p:sldId id="313" r:id="rId3"/>
    <p:sldId id="317" r:id="rId4"/>
    <p:sldId id="325" r:id="rId5"/>
    <p:sldId id="321" r:id="rId6"/>
    <p:sldId id="342" r:id="rId7"/>
    <p:sldId id="346" r:id="rId8"/>
    <p:sldId id="343" r:id="rId9"/>
    <p:sldId id="323" r:id="rId10"/>
    <p:sldId id="322" r:id="rId11"/>
    <p:sldId id="324" r:id="rId12"/>
    <p:sldId id="318" r:id="rId13"/>
    <p:sldId id="261" r:id="rId14"/>
    <p:sldId id="326" r:id="rId15"/>
    <p:sldId id="327" r:id="rId16"/>
    <p:sldId id="328" r:id="rId17"/>
    <p:sldId id="329" r:id="rId18"/>
    <p:sldId id="330" r:id="rId19"/>
    <p:sldId id="319" r:id="rId20"/>
    <p:sldId id="331" r:id="rId21"/>
    <p:sldId id="332" r:id="rId22"/>
    <p:sldId id="333" r:id="rId23"/>
    <p:sldId id="334" r:id="rId24"/>
    <p:sldId id="340" r:id="rId25"/>
    <p:sldId id="341" r:id="rId26"/>
    <p:sldId id="320" r:id="rId27"/>
    <p:sldId id="335" r:id="rId28"/>
    <p:sldId id="336" r:id="rId29"/>
    <p:sldId id="337" r:id="rId30"/>
    <p:sldId id="344" r:id="rId31"/>
    <p:sldId id="338" r:id="rId32"/>
    <p:sldId id="345" r:id="rId33"/>
  </p:sldIdLst>
  <p:sldSz cx="12195175"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899"/>
    <a:srgbClr val="2DD3C2"/>
    <a:srgbClr val="FFFFFF"/>
    <a:srgbClr val="2F5EB0"/>
    <a:srgbClr val="FF6300"/>
    <a:srgbClr val="F87A00"/>
    <a:srgbClr val="153943"/>
    <a:srgbClr val="235F6F"/>
    <a:srgbClr val="FF6D68"/>
    <a:srgbClr val="2540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61" autoAdjust="0"/>
    <p:restoredTop sz="99458" autoAdjust="0"/>
  </p:normalViewPr>
  <p:slideViewPr>
    <p:cSldViewPr showGuides="1">
      <p:cViewPr>
        <p:scale>
          <a:sx n="60" d="100"/>
          <a:sy n="60" d="100"/>
        </p:scale>
        <p:origin x="1302" y="762"/>
      </p:cViewPr>
      <p:guideLst>
        <p:guide orient="horz" pos="2160"/>
        <p:guide pos="384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___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系列 1</c:v>
                </c:pt>
              </c:strCache>
            </c:strRef>
          </c:tx>
          <c:spPr>
            <a:ln w="28575" cap="rnd" cmpd="sng" algn="ctr">
              <a:solidFill>
                <a:srgbClr val="2DD3C2"/>
              </a:solidFill>
              <a:prstDash val="solid"/>
              <a:round/>
            </a:ln>
            <a:effectLst/>
          </c:spPr>
          <c:marker>
            <c:symbol val="none"/>
          </c:marker>
          <c:cat>
            <c:strRef>
              <c:f>Sheet1!$A$2:$A$5</c:f>
              <c:strCache>
                <c:ptCount val="4"/>
                <c:pt idx="0">
                  <c:v>类别 1</c:v>
                </c:pt>
                <c:pt idx="1">
                  <c:v>类别 2</c:v>
                </c:pt>
                <c:pt idx="2">
                  <c:v>类别 3</c:v>
                </c:pt>
                <c:pt idx="3">
                  <c:v>类别 4</c:v>
                </c:pt>
              </c:strCache>
            </c:strRef>
          </c:cat>
          <c:val>
            <c:numRef>
              <c:f>Sheet1!$B$2:$B$5</c:f>
              <c:numCache>
                <c:formatCode>General</c:formatCode>
                <c:ptCount val="4"/>
                <c:pt idx="0">
                  <c:v>4.3</c:v>
                </c:pt>
                <c:pt idx="1">
                  <c:v>2.5</c:v>
                </c:pt>
                <c:pt idx="2">
                  <c:v>3.5</c:v>
                </c:pt>
                <c:pt idx="3">
                  <c:v>4.5</c:v>
                </c:pt>
              </c:numCache>
            </c:numRef>
          </c:val>
          <c:smooth val="0"/>
        </c:ser>
        <c:ser>
          <c:idx val="1"/>
          <c:order val="1"/>
          <c:tx>
            <c:strRef>
              <c:f>Sheet1!$C$1</c:f>
              <c:strCache>
                <c:ptCount val="1"/>
                <c:pt idx="0">
                  <c:v>系列 2</c:v>
                </c:pt>
              </c:strCache>
            </c:strRef>
          </c:tx>
          <c:spPr>
            <a:ln w="28575" cap="rnd" cmpd="sng" algn="ctr">
              <a:solidFill>
                <a:srgbClr val="009899"/>
              </a:solidFill>
              <a:prstDash val="solid"/>
              <a:round/>
            </a:ln>
            <a:effectLst/>
          </c:spPr>
          <c:marker>
            <c:symbol val="none"/>
          </c:marker>
          <c:cat>
            <c:strRef>
              <c:f>Sheet1!$A$2:$A$5</c:f>
              <c:strCache>
                <c:ptCount val="4"/>
                <c:pt idx="0">
                  <c:v>类别 1</c:v>
                </c:pt>
                <c:pt idx="1">
                  <c:v>类别 2</c:v>
                </c:pt>
                <c:pt idx="2">
                  <c:v>类别 3</c:v>
                </c:pt>
                <c:pt idx="3">
                  <c:v>类别 4</c:v>
                </c:pt>
              </c:strCache>
            </c:strRef>
          </c:cat>
          <c:val>
            <c:numRef>
              <c:f>Sheet1!$C$2:$C$5</c:f>
              <c:numCache>
                <c:formatCode>General</c:formatCode>
                <c:ptCount val="4"/>
                <c:pt idx="0">
                  <c:v>2.4</c:v>
                </c:pt>
                <c:pt idx="1">
                  <c:v>4.4000000000000004</c:v>
                </c:pt>
                <c:pt idx="2">
                  <c:v>1.8</c:v>
                </c:pt>
                <c:pt idx="3">
                  <c:v>2.8</c:v>
                </c:pt>
              </c:numCache>
            </c:numRef>
          </c:val>
          <c:smooth val="0"/>
        </c:ser>
        <c:dLbls>
          <c:showLegendKey val="0"/>
          <c:showVal val="0"/>
          <c:showCatName val="0"/>
          <c:showSerName val="0"/>
          <c:showPercent val="0"/>
          <c:showBubbleSize val="0"/>
        </c:dLbls>
        <c:smooth val="0"/>
        <c:axId val="197508224"/>
        <c:axId val="197508784"/>
      </c:lineChart>
      <c:catAx>
        <c:axId val="1975082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prstDash val="solid"/>
            <a:round/>
          </a:ln>
          <a:effectLst/>
        </c:spPr>
        <c:txPr>
          <a:bodyPr rot="-60000000" spcFirstLastPara="1" vertOverflow="ellipsis" vert="horz" wrap="square" anchor="ctr" anchorCtr="1"/>
          <a:lstStyle/>
          <a:p>
            <a:pPr>
              <a:defRPr lang="zh-CN" sz="1195" b="0" i="0" u="none" strike="noStrike" kern="1200" baseline="0">
                <a:solidFill>
                  <a:schemeClr val="tx1">
                    <a:lumMod val="50000"/>
                    <a:lumOff val="50000"/>
                  </a:schemeClr>
                </a:solidFill>
                <a:latin typeface="微软雅黑" panose="020B0503020204020204" pitchFamily="34" charset="-122"/>
                <a:ea typeface="微软雅黑" panose="020B0503020204020204" pitchFamily="34" charset="-122"/>
                <a:cs typeface="+mn-cs"/>
              </a:defRPr>
            </a:pPr>
            <a:endParaRPr lang="zh-CN"/>
          </a:p>
        </c:txPr>
        <c:crossAx val="197508784"/>
        <c:crosses val="autoZero"/>
        <c:auto val="1"/>
        <c:lblAlgn val="ctr"/>
        <c:lblOffset val="100"/>
        <c:noMultiLvlLbl val="0"/>
      </c:catAx>
      <c:valAx>
        <c:axId val="197508784"/>
        <c:scaling>
          <c:orientation val="minMax"/>
        </c:scaling>
        <c:delete val="0"/>
        <c:axPos val="l"/>
        <c:numFmt formatCode="General" sourceLinked="1"/>
        <c:majorTickMark val="none"/>
        <c:minorTickMark val="none"/>
        <c:tickLblPos val="nextTo"/>
        <c:spPr>
          <a:noFill/>
          <a:ln w="9525" cap="flat" cmpd="sng" algn="ctr">
            <a:noFill/>
            <a:prstDash val="solid"/>
            <a:round/>
          </a:ln>
          <a:effectLst/>
        </c:spPr>
        <c:txPr>
          <a:bodyPr rot="-60000000" spcFirstLastPara="1" vertOverflow="ellipsis" vert="horz" wrap="square" anchor="ctr" anchorCtr="1"/>
          <a:lstStyle/>
          <a:p>
            <a:pPr>
              <a:defRPr lang="zh-CN" sz="1195" b="0" i="0" u="none" strike="noStrike" kern="1200" baseline="0">
                <a:solidFill>
                  <a:schemeClr val="tx1">
                    <a:lumMod val="50000"/>
                    <a:lumOff val="50000"/>
                  </a:schemeClr>
                </a:solidFill>
                <a:latin typeface="+mn-lt"/>
                <a:ea typeface="+mn-ea"/>
                <a:cs typeface="+mn-cs"/>
              </a:defRPr>
            </a:pPr>
            <a:endParaRPr lang="zh-CN"/>
          </a:p>
        </c:txPr>
        <c:crossAx val="197508224"/>
        <c:crosses val="autoZero"/>
        <c:crossBetween val="between"/>
        <c:majorUnit val="1"/>
      </c:valAx>
      <c:spPr>
        <a:noFill/>
        <a:ln w="25400">
          <a:noFill/>
        </a:ln>
        <a:effectLst/>
      </c:spPr>
    </c:plotArea>
    <c:plotVisOnly val="1"/>
    <c:dispBlanksAs val="gap"/>
    <c:showDLblsOverMax val="0"/>
  </c:chart>
  <c:spPr>
    <a:noFill/>
    <a:ln>
      <a:noFill/>
    </a:ln>
    <a:effectLst/>
  </c:spPr>
  <c:txPr>
    <a:bodyPr/>
    <a:lstStyle/>
    <a:p>
      <a:pPr>
        <a:defRPr lang="zh-CN"/>
      </a:pPr>
      <a:endParaRPr lang="zh-CN"/>
    </a:p>
  </c:txPr>
  <c:externalData r:id="rId1">
    <c:autoUpdate val="0"/>
  </c:externalData>
</c:chartSpace>
</file>

<file path=ppt/diagrams/_rels/data1.xml.rels><?xml version="1.0" encoding="UTF-8" standalone="yes"?>
<Relationships xmlns="http://schemas.openxmlformats.org/package/2006/relationships"><Relationship Id="rId1" Type="http://schemas.openxmlformats.org/officeDocument/2006/relationships/image" Target="../media/image27.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27.jpeg"/></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70B4E3E7-92BD-4BA3-8C93-826D98F65609}" type="doc">
      <dgm:prSet loTypeId="urn:microsoft.com/office/officeart/2011/layout/ThemePictureAlternatingAccent" loCatId="picture" qsTypeId="urn:microsoft.com/office/officeart/2005/8/quickstyle/simple1#1" qsCatId="simple" csTypeId="urn:microsoft.com/office/officeart/2005/8/colors/accent1_2#1" csCatId="accent1" phldr="1"/>
      <dgm:spPr/>
      <dgm:t>
        <a:bodyPr/>
        <a:lstStyle/>
        <a:p>
          <a:endParaRPr lang="en-US"/>
        </a:p>
      </dgm:t>
    </dgm:pt>
    <dgm:pt modelId="{EF85E227-2C46-46B0-8C25-15ED58A3377E}">
      <dgm:prSet phldrT="[Text]"/>
      <dgm:spPr/>
      <dgm:t>
        <a:bodyPr/>
        <a:lstStyle/>
        <a:p>
          <a:endParaRPr lang="en-US" dirty="0"/>
        </a:p>
      </dgm:t>
    </dgm:pt>
    <dgm:pt modelId="{7F9D886D-9CFA-4563-A162-D72A4054237D}" type="parTrans" cxnId="{A19CA0E6-55BD-4F0C-8CDC-0110F4AD5309}">
      <dgm:prSet/>
      <dgm:spPr/>
      <dgm:t>
        <a:bodyPr/>
        <a:lstStyle/>
        <a:p>
          <a:endParaRPr lang="en-US"/>
        </a:p>
      </dgm:t>
    </dgm:pt>
    <dgm:pt modelId="{1136A496-F399-4DBF-9A3B-5C59A41A4C20}" type="sibTrans" cxnId="{A19CA0E6-55BD-4F0C-8CDC-0110F4AD5309}">
      <dgm:prSet/>
      <dgm:spPr/>
      <dgm:t>
        <a:bodyPr/>
        <a:lstStyle/>
        <a:p>
          <a:endParaRPr lang="en-US"/>
        </a:p>
      </dgm:t>
    </dgm:pt>
    <dgm:pt modelId="{402BF6D5-BC22-4BEB-9027-2D822CD0A19A}" type="pres">
      <dgm:prSet presAssocID="{70B4E3E7-92BD-4BA3-8C93-826D98F65609}" presName="Name0" presStyleCnt="0">
        <dgm:presLayoutVars>
          <dgm:chMax val="9"/>
          <dgm:chPref val="9"/>
        </dgm:presLayoutVars>
      </dgm:prSet>
      <dgm:spPr/>
      <dgm:t>
        <a:bodyPr/>
        <a:lstStyle/>
        <a:p>
          <a:endParaRPr lang="en-US"/>
        </a:p>
      </dgm:t>
    </dgm:pt>
    <dgm:pt modelId="{7F383395-A406-466B-9E8C-672150081A67}" type="pres">
      <dgm:prSet presAssocID="{EF85E227-2C46-46B0-8C25-15ED58A3377E}" presName="picture1" presStyleCnt="0"/>
      <dgm:spPr/>
    </dgm:pt>
    <dgm:pt modelId="{63E8F094-BB29-4F1C-8DE8-869308440306}" type="pres">
      <dgm:prSet presAssocID="{EF85E227-2C46-46B0-8C25-15ED58A3377E}" presName="picture" presStyleLbl="alignImgPlace1" presStyleIdx="0" presStyleCnt="1" custScaleY="103854" custLinFactNeighborX="-229" custLinFactNeighborY="-4000"/>
      <dgm:spPr>
        <a:blipFill dpi="0" rotWithShape="1">
          <a:blip xmlns:r="http://schemas.openxmlformats.org/officeDocument/2006/relationships" r:embed="rId1"/>
          <a:srcRect/>
          <a:stretch>
            <a:fillRect l="-4616" t="-2000" r="-4616" b="-2000"/>
          </a:stretch>
        </a:blipFill>
        <a:ln>
          <a:noFill/>
        </a:ln>
      </dgm:spPr>
      <dgm:t>
        <a:bodyPr/>
        <a:lstStyle/>
        <a:p>
          <a:endParaRPr lang="en-US"/>
        </a:p>
      </dgm:t>
    </dgm:pt>
    <dgm:pt modelId="{BF7C867C-0ECC-4DC7-8F13-5617889C754B}" type="pres">
      <dgm:prSet presAssocID="{EF85E227-2C46-46B0-8C25-15ED58A3377E}" presName="parent1" presStyleLbl="node1" presStyleIdx="0" presStyleCnt="0">
        <dgm:presLayoutVars>
          <dgm:chMax val="0"/>
          <dgm:chPref val="0"/>
          <dgm:bulletEnabled val="1"/>
        </dgm:presLayoutVars>
      </dgm:prSet>
      <dgm:spPr/>
      <dgm:t>
        <a:bodyPr/>
        <a:lstStyle/>
        <a:p>
          <a:endParaRPr lang="en-US"/>
        </a:p>
      </dgm:t>
    </dgm:pt>
  </dgm:ptLst>
  <dgm:cxnLst>
    <dgm:cxn modelId="{D065EB51-EFEE-4AF9-8F7D-95EEBBC945FF}" type="presOf" srcId="{EF85E227-2C46-46B0-8C25-15ED58A3377E}" destId="{BF7C867C-0ECC-4DC7-8F13-5617889C754B}" srcOrd="0" destOrd="0" presId="urn:microsoft.com/office/officeart/2011/layout/ThemePictureAlternatingAccent"/>
    <dgm:cxn modelId="{A19CA0E6-55BD-4F0C-8CDC-0110F4AD5309}" srcId="{70B4E3E7-92BD-4BA3-8C93-826D98F65609}" destId="{EF85E227-2C46-46B0-8C25-15ED58A3377E}" srcOrd="0" destOrd="0" parTransId="{7F9D886D-9CFA-4563-A162-D72A4054237D}" sibTransId="{1136A496-F399-4DBF-9A3B-5C59A41A4C20}"/>
    <dgm:cxn modelId="{C6E4DABC-E99F-4F5A-97B7-7E345123BD16}" type="presOf" srcId="{70B4E3E7-92BD-4BA3-8C93-826D98F65609}" destId="{402BF6D5-BC22-4BEB-9027-2D822CD0A19A}" srcOrd="0" destOrd="0" presId="urn:microsoft.com/office/officeart/2011/layout/ThemePictureAlternatingAccent"/>
    <dgm:cxn modelId="{B7E31087-523E-470A-8EE2-FBBCF4DBA3EA}" type="presParOf" srcId="{402BF6D5-BC22-4BEB-9027-2D822CD0A19A}" destId="{7F383395-A406-466B-9E8C-672150081A67}" srcOrd="0" destOrd="0" presId="urn:microsoft.com/office/officeart/2011/layout/ThemePictureAlternatingAccent"/>
    <dgm:cxn modelId="{61050EF0-A4F5-4580-AD4C-6265ED778122}" type="presParOf" srcId="{7F383395-A406-466B-9E8C-672150081A67}" destId="{63E8F094-BB29-4F1C-8DE8-869308440306}" srcOrd="0" destOrd="0" presId="urn:microsoft.com/office/officeart/2011/layout/ThemePictureAlternatingAccent"/>
    <dgm:cxn modelId="{B6AC4963-87D4-409A-9D42-B1163CAF20C1}" type="presParOf" srcId="{402BF6D5-BC22-4BEB-9027-2D822CD0A19A}" destId="{BF7C867C-0ECC-4DC7-8F13-5617889C754B}" srcOrd="1" destOrd="0" presId="urn:microsoft.com/office/officeart/2011/layout/ThemePictureAlternatingAccent"/>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E8F094-BB29-4F1C-8DE8-869308440306}">
      <dsp:nvSpPr>
        <dsp:cNvPr id="0" name=""/>
        <dsp:cNvSpPr/>
      </dsp:nvSpPr>
      <dsp:spPr>
        <a:xfrm>
          <a:off x="0" y="-9"/>
          <a:ext cx="5998170" cy="3845271"/>
        </a:xfrm>
        <a:prstGeom prst="rect">
          <a:avLst/>
        </a:prstGeom>
        <a:blipFill dpi="0" rotWithShape="1">
          <a:blip xmlns:r="http://schemas.openxmlformats.org/officeDocument/2006/relationships" r:embed="rId1"/>
          <a:srcRect/>
          <a:stretch>
            <a:fillRect l="-4616" t="-2000" r="-4616" b="-2000"/>
          </a:stretch>
        </a:blipFill>
        <a:ln w="25400" cap="flat" cmpd="sng" algn="ctr">
          <a:noFill/>
          <a:prstDash val="solid"/>
        </a:ln>
        <a:effectLst/>
      </dsp:spPr>
      <dsp:style>
        <a:lnRef idx="2">
          <a:scrgbClr r="0" g="0" b="0"/>
        </a:lnRef>
        <a:fillRef idx="1">
          <a:scrgbClr r="0" g="0" b="0"/>
        </a:fillRef>
        <a:effectRef idx="0">
          <a:scrgbClr r="0" g="0" b="0"/>
        </a:effectRef>
        <a:fontRef idx="minor"/>
      </dsp:style>
    </dsp:sp>
    <dsp:sp modelId="{BF7C867C-0ECC-4DC7-8F13-5617889C754B}">
      <dsp:nvSpPr>
        <dsp:cNvPr id="0" name=""/>
        <dsp:cNvSpPr/>
      </dsp:nvSpPr>
      <dsp:spPr>
        <a:xfrm>
          <a:off x="0" y="3320718"/>
          <a:ext cx="5998170" cy="431720"/>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99060" tIns="33020" rIns="99060" bIns="33020" numCol="1" spcCol="1270" anchor="b" anchorCtr="0">
          <a:noAutofit/>
        </a:bodyPr>
        <a:lstStyle/>
        <a:p>
          <a:pPr lvl="0" algn="l" defTabSz="1155700">
            <a:lnSpc>
              <a:spcPct val="90000"/>
            </a:lnSpc>
            <a:spcBef>
              <a:spcPct val="0"/>
            </a:spcBef>
            <a:spcAft>
              <a:spcPct val="35000"/>
            </a:spcAft>
          </a:pPr>
          <a:endParaRPr lang="en-US" sz="2600" kern="1200" dirty="0"/>
        </a:p>
      </dsp:txBody>
      <dsp:txXfrm>
        <a:off x="0" y="3320718"/>
        <a:ext cx="5998170" cy="431720"/>
      </dsp:txXfrm>
    </dsp:sp>
  </dsp:spTree>
</dsp:drawing>
</file>

<file path=ppt/diagrams/layout1.xml><?xml version="1.0" encoding="utf-8"?>
<dgm:layoutDef xmlns:dgm="http://schemas.openxmlformats.org/drawingml/2006/diagram" xmlns:a="http://schemas.openxmlformats.org/drawingml/2006/main" uniqueId="urn:microsoft.com/office/officeart/2011/layout/ThemePictureAlternatingAccent">
  <dgm:title val="Theme Picture Alternating Accent"/>
  <dgm:desc val="Use to show a group of pictures with the first picture being the largest and on top. Additional Level 1 pictures alternate between squares and rectangles with a limit of nine Level 1 pictures. Works best with small amounts of text. Unused text does not appear, but remains available if you switch layouts."/>
  <dgm:catLst>
    <dgm:cat type="picture" pri="13750"/>
    <dgm:cat type="officeonline" pri="7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9"/>
      <dgm:chPref val="9"/>
    </dgm:varLst>
    <dgm:shape xmlns:r="http://schemas.openxmlformats.org/officeDocument/2006/relationships" r:blip="">
      <dgm:adjLst/>
    </dgm:shape>
    <dgm:choose name="Name1">
      <dgm:if name="Name2" axis="ch" ptType="node" func="cnt" op="equ" val="1">
        <dgm:alg type="composite">
          <dgm:param type="ar" val="1.62"/>
        </dgm:alg>
        <dgm:constrLst>
          <dgm:constr type="primFontSz" for="des" forName="parent1" val="65"/>
          <dgm:constr type="l" for="ch" forName="picture1" refType="w" fact="0"/>
          <dgm:constr type="t" for="ch" forName="picture1" refType="h" fact="0"/>
          <dgm:constr type="w" for="ch" forName="picture1" refType="w"/>
          <dgm:constr type="h" for="ch" forName="picture1" refType="h"/>
          <dgm:constr type="l" for="ch" forName="parent1" refType="w" fact="0"/>
          <dgm:constr type="t" for="ch" forName="parent1" refType="h" fact="0.8776"/>
          <dgm:constr type="w" for="ch" forName="parent1" refType="w"/>
          <dgm:constr type="h" for="ch" forName="parent1" refType="h" fact="0.1166"/>
        </dgm:constrLst>
      </dgm:if>
      <dgm:if name="Name3" axis="ch" ptType="node" func="cnt" op="equ" val="2">
        <dgm:alg type="composite">
          <dgm:param type="ar" val="1.0352"/>
        </dgm:alg>
        <dgm:constrLst>
          <dgm:constr type="primFontSz" for="des" forName="parent1" val="65"/>
          <dgm:constr type="primFontSz" for="des" forName="parent2" val="65"/>
          <dgm:constr type="l" for="ch" forName="picture1" refType="w" fact="0"/>
          <dgm:constr type="t" for="ch" forName="picture1" refType="h" fact="0"/>
          <dgm:constr type="w" for="ch" forName="picture1" refType="w"/>
          <dgm:constr type="h" for="ch" forName="picture1" refType="h" fact="0.639"/>
          <dgm:constr type="l" for="ch" forName="parent1" refType="w" fact="0"/>
          <dgm:constr type="t" for="ch" forName="parent1" refType="h" fact="0.5608"/>
          <dgm:constr type="w" for="ch" forName="parent1" refType="w"/>
          <dgm:constr type="h" for="ch" forName="parent1" refType="h" fact="0.0745"/>
          <dgm:constr type="l" for="ch" forName="picture2" refType="w" fact="0"/>
          <dgm:constr type="t" for="ch" forName="picture2" refType="h" fact="0.6589"/>
          <dgm:constr type="w" for="ch" forName="picture2" refType="w" fact="0.6312"/>
          <dgm:constr type="h" for="ch" forName="picture2" refType="h" fact="0.3411"/>
          <dgm:constr type="l" for="ch" forName="parent2" refType="w" fact="0"/>
          <dgm:constr type="t" for="ch" forName="parent2" refType="h" fact="0.9532"/>
          <dgm:constr type="w" for="ch" forName="parent2" refType="w" fact="0.6312"/>
          <dgm:constr type="h" for="ch" forName="parent2" refType="h" fact="0.0426"/>
        </dgm:constrLst>
      </dgm:if>
      <dgm:if name="Name4" axis="ch" ptType="node" func="cnt" op="equ" val="3">
        <dgm:alg type="composite">
          <dgm:param type="ar" val="1.0352"/>
        </dgm:alg>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l" for="ch" forName="picture1" refType="w" fact="0"/>
          <dgm:constr type="t" for="ch" forName="picture1" refType="h" fact="0"/>
          <dgm:constr type="w" for="ch" forName="picture1" refType="w"/>
          <dgm:constr type="h" for="ch" forName="picture1" refType="h" fact="0.639"/>
          <dgm:constr type="l" for="ch" forName="parent1" refType="w" fact="0"/>
          <dgm:constr type="t" for="ch" forName="parent1" refType="h" fact="0.5608"/>
          <dgm:constr type="w" for="ch" forName="parent1" refType="w"/>
          <dgm:constr type="h" for="ch" forName="parent1" refType="h" fact="0.0745"/>
          <dgm:constr type="l" for="ch" forName="picture2" refType="w" fact="0"/>
          <dgm:constr type="t" for="ch" forName="picture2" refType="h" fact="0.6589"/>
          <dgm:constr type="w" for="ch" forName="picture2" refType="w" fact="0.6312"/>
          <dgm:constr type="h" for="ch" forName="picture2" refType="h" fact="0.3411"/>
          <dgm:constr type="l" for="ch" forName="parent2" refType="w" fact="0"/>
          <dgm:constr type="t" for="ch" forName="parent2" refType="h" fact="0.9532"/>
          <dgm:constr type="w" for="ch" forName="parent2" refType="w" fact="0.6312"/>
          <dgm:constr type="h" for="ch" forName="parent2" refType="h" fact="0.0426"/>
          <dgm:constr type="l" for="ch" forName="picture3" refType="w" fact="0.6501"/>
          <dgm:constr type="t" for="ch" forName="picture3" refType="h" fact="0.6589"/>
          <dgm:constr type="w" for="ch" forName="picture3" refType="w" fact="0.3499"/>
          <dgm:constr type="h" for="ch" forName="picture3" refType="h" fact="0.3411"/>
          <dgm:constr type="l" for="ch" forName="parent3" refType="w" fact="0.6501"/>
          <dgm:constr type="t" for="ch" forName="parent3" refType="h" fact="0.9525"/>
          <dgm:constr type="w" for="ch" forName="parent3" refType="w" fact="0.3499"/>
          <dgm:constr type="h" for="ch" forName="parent3" refType="h" fact="0.043"/>
        </dgm:constrLst>
      </dgm:if>
      <dgm:if name="Name5" axis="ch" ptType="node" func="cnt" op="equ" val="4">
        <dgm:alg type="composite">
          <dgm:param type="ar" val="0.7603"/>
        </dgm:alg>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primFontSz" for="des" forName="parent4" refType="primFontSz" refFor="des" refForName="parent2" op="equ"/>
          <dgm:constr type="l" for="ch" forName="picture1" refType="w" fact="0"/>
          <dgm:constr type="t" for="ch" forName="picture1" refType="h" fact="0"/>
          <dgm:constr type="w" for="ch" forName="picture1" refType="w" fact="0.9998"/>
          <dgm:constr type="h" for="ch" forName="picture1" refType="h" fact="0.4692"/>
          <dgm:constr type="l" for="ch" forName="parent1" refType="w" fact="0"/>
          <dgm:constr type="t" for="ch" forName="parent1" refType="h" fact="0.4118"/>
          <dgm:constr type="w" for="ch" forName="parent1" refType="w" fact="0.9998"/>
          <dgm:constr type="h" for="ch" forName="parent1" refType="h" fact="0.0547"/>
          <dgm:constr type="l" for="ch" forName="picture2" refType="w" fact="0"/>
          <dgm:constr type="t" for="ch" forName="picture2" refType="h" fact="0.4839"/>
          <dgm:constr type="w" for="ch" forName="picture2" refType="w" fact="0.631"/>
          <dgm:constr type="h" for="ch" forName="picture2" refType="h" fact="0.2504"/>
          <dgm:constr type="l" for="ch" forName="parent2" refType="w" fact="0"/>
          <dgm:constr type="t" for="ch" forName="parent2" refType="h" fact="0.6999"/>
          <dgm:constr type="w" for="ch" forName="parent2" refType="w" fact="0.631"/>
          <dgm:constr type="h" for="ch" forName="parent2" refType="h" fact="0.0313"/>
          <dgm:constr type="l" for="ch" forName="picture3" refType="w" fact="0.65"/>
          <dgm:constr type="t" for="ch" forName="picture3" refType="h" fact="0.4839"/>
          <dgm:constr type="w" for="ch" forName="picture3" refType="w" fact="0.3498"/>
          <dgm:constr type="h" for="ch" forName="picture3" refType="h" fact="0.2504"/>
          <dgm:constr type="l" for="ch" forName="parent3" refType="w" fact="0.65"/>
          <dgm:constr type="t" for="ch" forName="parent3" refType="h" fact="0.6994"/>
          <dgm:constr type="w" for="ch" forName="parent3" refType="w" fact="0.3498"/>
          <dgm:constr type="h" for="ch" forName="parent3" refType="h" fact="0.0316"/>
          <dgm:constr type="l" for="ch" forName="picture4" refType="w" fact="0"/>
          <dgm:constr type="t" for="ch" forName="picture4" refType="h" fact="0.7496"/>
          <dgm:constr type="w" for="ch" forName="picture4" refType="w" fact="0.3498"/>
          <dgm:constr type="h" for="ch" forName="picture4" refType="h" fact="0.2504"/>
          <dgm:constr type="l" for="ch" forName="parent4" refType="w" fact="0"/>
          <dgm:constr type="t" for="ch" forName="parent4" refType="h" fact="0.9651"/>
          <dgm:constr type="w" for="ch" forName="parent4" refType="w" fact="0.3498"/>
          <dgm:constr type="h" for="ch" forName="parent4" refType="h" fact="0.0316"/>
        </dgm:constrLst>
      </dgm:if>
      <dgm:if name="Name6" axis="ch" ptType="node" func="cnt" op="equ" val="5">
        <dgm:alg type="composite">
          <dgm:param type="ar" val="0.7603"/>
        </dgm:alg>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primFontSz" for="des" forName="parent4" refType="primFontSz" refFor="des" refForName="parent2" op="equ"/>
          <dgm:constr type="primFontSz" for="des" forName="parent5" refType="primFontSz" refFor="des" refForName="parent2" op="equ"/>
          <dgm:constr type="l" for="ch" forName="picture1" refType="w" fact="0"/>
          <dgm:constr type="t" for="ch" forName="picture1" refType="h" fact="0"/>
          <dgm:constr type="w" for="ch" forName="picture1" refType="w" fact="0.9998"/>
          <dgm:constr type="h" for="ch" forName="picture1" refType="h" fact="0.4692"/>
          <dgm:constr type="l" for="ch" forName="parent1" refType="w" fact="0"/>
          <dgm:constr type="t" for="ch" forName="parent1" refType="h" fact="0.4118"/>
          <dgm:constr type="w" for="ch" forName="parent1" refType="w" fact="0.9998"/>
          <dgm:constr type="h" for="ch" forName="parent1" refType="h" fact="0.0547"/>
          <dgm:constr type="l" for="ch" forName="picture2" refType="w" fact="0"/>
          <dgm:constr type="t" for="ch" forName="picture2" refType="h" fact="0.4839"/>
          <dgm:constr type="w" for="ch" forName="picture2" refType="w" fact="0.631"/>
          <dgm:constr type="h" for="ch" forName="picture2" refType="h" fact="0.2504"/>
          <dgm:constr type="l" for="ch" forName="parent2" refType="w" fact="0"/>
          <dgm:constr type="t" for="ch" forName="parent2" refType="h" fact="0.6999"/>
          <dgm:constr type="w" for="ch" forName="parent2" refType="w" fact="0.631"/>
          <dgm:constr type="h" for="ch" forName="parent2" refType="h" fact="0.0313"/>
          <dgm:constr type="l" for="ch" forName="picture3" refType="w" fact="0.65"/>
          <dgm:constr type="t" for="ch" forName="picture3" refType="h" fact="0.4839"/>
          <dgm:constr type="w" for="ch" forName="picture3" refType="w" fact="0.3498"/>
          <dgm:constr type="h" for="ch" forName="picture3" refType="h" fact="0.2504"/>
          <dgm:constr type="l" for="ch" forName="parent3" refType="w" fact="0.65"/>
          <dgm:constr type="t" for="ch" forName="parent3" refType="h" fact="0.6994"/>
          <dgm:constr type="w" for="ch" forName="parent3" refType="w" fact="0.3498"/>
          <dgm:constr type="h" for="ch" forName="parent3" refType="h" fact="0.0316"/>
          <dgm:constr type="l" for="ch" forName="picture4" refType="w" fact="0"/>
          <dgm:constr type="t" for="ch" forName="picture4" refType="h" fact="0.7496"/>
          <dgm:constr type="w" for="ch" forName="picture4" refType="w" fact="0.3498"/>
          <dgm:constr type="h" for="ch" forName="picture4" refType="h" fact="0.2504"/>
          <dgm:constr type="l" for="ch" forName="parent4" refType="w" fact="0"/>
          <dgm:constr type="t" for="ch" forName="parent4" refType="h" fact="0.9651"/>
          <dgm:constr type="w" for="ch" forName="parent4" refType="w" fact="0.3498"/>
          <dgm:constr type="h" for="ch" forName="parent4" refType="h" fact="0.0316"/>
          <dgm:constr type="l" for="ch" forName="picture5" refType="w" fact="0.369"/>
          <dgm:constr type="t" for="ch" forName="picture5" refType="h" fact="0.7496"/>
          <dgm:constr type="w" for="ch" forName="picture5" refType="w" fact="0.631"/>
          <dgm:constr type="h" for="ch" forName="picture5" refType="h" fact="0.2504"/>
          <dgm:constr type="l" for="ch" forName="parent5" refType="w" fact="0.369"/>
          <dgm:constr type="t" for="ch" forName="parent5" refType="h" fact="0.9656"/>
          <dgm:constr type="w" for="ch" forName="parent5" refType="w" fact="0.631"/>
          <dgm:constr type="h" for="ch" forName="parent5" refType="h" fact="0.0313"/>
        </dgm:constrLst>
      </dgm:if>
      <dgm:if name="Name7" axis="ch" ptType="node" func="cnt" op="equ" val="6">
        <dgm:alg type="composite">
          <dgm:param type="ar" val="0.6012"/>
        </dgm:alg>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primFontSz" for="des" forName="parent4" refType="primFontSz" refFor="des" refForName="parent2" op="equ"/>
          <dgm:constr type="primFontSz" for="des" forName="parent5" refType="primFontSz" refFor="des" refForName="parent2" op="equ"/>
          <dgm:constr type="primFontSz" for="des" forName="parent6" refType="primFontSz" refFor="des" refForName="parent2" op="equ"/>
          <dgm:constr type="l" for="ch" forName="picture1" refType="w" fact="0"/>
          <dgm:constr type="t" for="ch" forName="picture1" refType="h" fact="0"/>
          <dgm:constr type="w" for="ch" forName="picture1" refType="w" fact="0.9992"/>
          <dgm:constr type="h" for="ch" forName="picture1" refType="h" fact="0.3708"/>
          <dgm:constr type="l" for="ch" forName="parent1" refType="w" fact="0"/>
          <dgm:constr type="t" for="ch" forName="parent1" refType="h" fact="0.3254"/>
          <dgm:constr type="w" for="ch" forName="parent1" refType="w" fact="0.9992"/>
          <dgm:constr type="h" for="ch" forName="parent1" refType="h" fact="0.0432"/>
          <dgm:constr type="l" for="ch" forName="picture2" refType="w" fact="0"/>
          <dgm:constr type="t" for="ch" forName="picture2" refType="h" fact="0.3824"/>
          <dgm:constr type="w" for="ch" forName="picture2" refType="w" fact="0.6307"/>
          <dgm:constr type="h" for="ch" forName="picture2" refType="h" fact="0.1979"/>
          <dgm:constr type="l" for="ch" forName="parent2" refType="w" fact="0"/>
          <dgm:constr type="t" for="ch" forName="parent2" refType="h" fact="0.5531"/>
          <dgm:constr type="w" for="ch" forName="parent2" refType="w" fact="0.6307"/>
          <dgm:constr type="h" for="ch" forName="parent2" refType="h" fact="0.0247"/>
          <dgm:constr type="l" for="ch" forName="picture3" refType="w" fact="0.6496"/>
          <dgm:constr type="t" for="ch" forName="picture3" refType="h" fact="0.3824"/>
          <dgm:constr type="w" for="ch" forName="picture3" refType="w" fact="0.3496"/>
          <dgm:constr type="h" for="ch" forName="picture3" refType="h" fact="0.1979"/>
          <dgm:constr type="l" for="ch" forName="parent3" refType="w" fact="0.6496"/>
          <dgm:constr type="t" for="ch" forName="parent3" refType="h" fact="0.5527"/>
          <dgm:constr type="w" for="ch" forName="parent3" refType="w" fact="0.3496"/>
          <dgm:constr type="h" for="ch" forName="parent3" refType="h" fact="0.025"/>
          <dgm:constr type="l" for="ch" forName="picture4" refType="w" fact="0"/>
          <dgm:constr type="t" for="ch" forName="picture4" refType="h" fact="0.5924"/>
          <dgm:constr type="w" for="ch" forName="picture4" refType="w" fact="0.3496"/>
          <dgm:constr type="h" for="ch" forName="picture4" refType="h" fact="0.1979"/>
          <dgm:constr type="l" for="ch" forName="parent4" refType="w" fact="0"/>
          <dgm:constr type="t" for="ch" forName="parent4" refType="h" fact="0.7627"/>
          <dgm:constr type="w" for="ch" forName="parent4" refType="w" fact="0.3496"/>
          <dgm:constr type="h" for="ch" forName="parent4" refType="h" fact="0.025"/>
          <dgm:constr type="l" for="ch" forName="picture5" refType="w" fact="0.3688"/>
          <dgm:constr type="t" for="ch" forName="picture5" refType="h" fact="0.5924"/>
          <dgm:constr type="w" for="ch" forName="picture5" refType="w" fact="0.6307"/>
          <dgm:constr type="h" for="ch" forName="picture5" refType="h" fact="0.1979"/>
          <dgm:constr type="l" for="ch" forName="parent5" refType="w" fact="0.3688"/>
          <dgm:constr type="t" for="ch" forName="parent5" refType="h" fact="0.7631"/>
          <dgm:constr type="w" for="ch" forName="parent5" refType="w" fact="0.6307"/>
          <dgm:constr type="h" for="ch" forName="parent5" refType="h" fact="0.0247"/>
          <dgm:constr type="l" for="ch" forName="picture6" refType="w" fact="0"/>
          <dgm:constr type="t" for="ch" forName="picture6" refType="h" fact="0.8021"/>
          <dgm:constr type="w" for="ch" forName="picture6" refType="w" fact="0.6307"/>
          <dgm:constr type="h" for="ch" forName="picture6" refType="h" fact="0.1979"/>
          <dgm:constr type="l" for="ch" forName="parent6" refType="w" fact="0"/>
          <dgm:constr type="t" for="ch" forName="parent6" refType="h" fact="0.9728"/>
          <dgm:constr type="w" for="ch" forName="parent6" refType="w" fact="0.6307"/>
          <dgm:constr type="h" for="ch" forName="parent6" refType="h" fact="0.0247"/>
        </dgm:constrLst>
      </dgm:if>
      <dgm:if name="Name8" axis="ch" ptType="node" func="cnt" op="equ" val="7">
        <dgm:alg type="composite">
          <dgm:param type="ar" val="0.6012"/>
        </dgm:alg>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primFontSz" for="des" forName="parent4" refType="primFontSz" refFor="des" refForName="parent2" op="equ"/>
          <dgm:constr type="primFontSz" for="des" forName="parent5" refType="primFontSz" refFor="des" refForName="parent2" op="equ"/>
          <dgm:constr type="primFontSz" for="des" forName="parent6" refType="primFontSz" refFor="des" refForName="parent2" op="equ"/>
          <dgm:constr type="primFontSz" for="des" forName="parent7" refType="primFontSz" refFor="des" refForName="parent2" op="equ"/>
          <dgm:constr type="l" for="ch" forName="picture1" refType="w" fact="0"/>
          <dgm:constr type="t" for="ch" forName="picture1" refType="h" fact="0"/>
          <dgm:constr type="w" for="ch" forName="picture1" refType="w" fact="0.9992"/>
          <dgm:constr type="h" for="ch" forName="picture1" refType="h" fact="0.3708"/>
          <dgm:constr type="l" for="ch" forName="parent1" refType="w" fact="0"/>
          <dgm:constr type="t" for="ch" forName="parent1" refType="h" fact="0.3254"/>
          <dgm:constr type="w" for="ch" forName="parent1" refType="w" fact="0.9992"/>
          <dgm:constr type="h" for="ch" forName="parent1" refType="h" fact="0.0432"/>
          <dgm:constr type="l" for="ch" forName="picture2" refType="w" fact="0"/>
          <dgm:constr type="t" for="ch" forName="picture2" refType="h" fact="0.3824"/>
          <dgm:constr type="w" for="ch" forName="picture2" refType="w" fact="0.6307"/>
          <dgm:constr type="h" for="ch" forName="picture2" refType="h" fact="0.1979"/>
          <dgm:constr type="l" for="ch" forName="parent2" refType="w" fact="0"/>
          <dgm:constr type="t" for="ch" forName="parent2" refType="h" fact="0.5531"/>
          <dgm:constr type="w" for="ch" forName="parent2" refType="w" fact="0.6307"/>
          <dgm:constr type="h" for="ch" forName="parent2" refType="h" fact="0.0247"/>
          <dgm:constr type="l" for="ch" forName="picture3" refType="w" fact="0.6496"/>
          <dgm:constr type="t" for="ch" forName="picture3" refType="h" fact="0.3824"/>
          <dgm:constr type="w" for="ch" forName="picture3" refType="w" fact="0.3496"/>
          <dgm:constr type="h" for="ch" forName="picture3" refType="h" fact="0.1979"/>
          <dgm:constr type="l" for="ch" forName="parent3" refType="w" fact="0.6496"/>
          <dgm:constr type="t" for="ch" forName="parent3" refType="h" fact="0.5527"/>
          <dgm:constr type="w" for="ch" forName="parent3" refType="w" fact="0.3496"/>
          <dgm:constr type="h" for="ch" forName="parent3" refType="h" fact="0.025"/>
          <dgm:constr type="l" for="ch" forName="picture4" refType="w" fact="0"/>
          <dgm:constr type="t" for="ch" forName="picture4" refType="h" fact="0.5924"/>
          <dgm:constr type="w" for="ch" forName="picture4" refType="w" fact="0.3496"/>
          <dgm:constr type="h" for="ch" forName="picture4" refType="h" fact="0.1979"/>
          <dgm:constr type="l" for="ch" forName="parent4" refType="w" fact="0"/>
          <dgm:constr type="t" for="ch" forName="parent4" refType="h" fact="0.7627"/>
          <dgm:constr type="w" for="ch" forName="parent4" refType="w" fact="0.3496"/>
          <dgm:constr type="h" for="ch" forName="parent4" refType="h" fact="0.025"/>
          <dgm:constr type="l" for="ch" forName="picture5" refType="w" fact="0.3688"/>
          <dgm:constr type="t" for="ch" forName="picture5" refType="h" fact="0.5924"/>
          <dgm:constr type="w" for="ch" forName="picture5" refType="w" fact="0.6307"/>
          <dgm:constr type="h" for="ch" forName="picture5" refType="h" fact="0.1979"/>
          <dgm:constr type="l" for="ch" forName="parent5" refType="w" fact="0.3688"/>
          <dgm:constr type="t" for="ch" forName="parent5" refType="h" fact="0.7631"/>
          <dgm:constr type="w" for="ch" forName="parent5" refType="w" fact="0.6307"/>
          <dgm:constr type="h" for="ch" forName="parent5" refType="h" fact="0.0247"/>
          <dgm:constr type="l" for="ch" forName="picture6" refType="w" fact="0"/>
          <dgm:constr type="t" for="ch" forName="picture6" refType="h" fact="0.8021"/>
          <dgm:constr type="w" for="ch" forName="picture6" refType="w" fact="0.6307"/>
          <dgm:constr type="h" for="ch" forName="picture6" refType="h" fact="0.1979"/>
          <dgm:constr type="l" for="ch" forName="parent6" refType="w" fact="0"/>
          <dgm:constr type="t" for="ch" forName="parent6" refType="h" fact="0.9728"/>
          <dgm:constr type="w" for="ch" forName="parent6" refType="w" fact="0.6307"/>
          <dgm:constr type="h" for="ch" forName="parent6" refType="h" fact="0.0247"/>
          <dgm:constr type="l" for="ch" forName="picture7" refType="w" fact="0.6504"/>
          <dgm:constr type="t" for="ch" forName="picture7" refType="h" fact="0.8021"/>
          <dgm:constr type="w" for="ch" forName="picture7" refType="w" fact="0.3496"/>
          <dgm:constr type="h" for="ch" forName="picture7" refType="h" fact="0.1979"/>
          <dgm:constr type="l" for="ch" forName="parent7" refType="w" fact="0.6504"/>
          <dgm:constr type="t" for="ch" forName="parent7" refType="h" fact="0.9724"/>
          <dgm:constr type="w" for="ch" forName="parent7" refType="w" fact="0.3496"/>
          <dgm:constr type="h" for="ch" forName="parent7" refType="h" fact="0.025"/>
        </dgm:constrLst>
      </dgm:if>
      <dgm:if name="Name9" axis="ch" ptType="node" func="cnt" op="equ" val="8">
        <dgm:alg type="composite">
          <dgm:param type="ar" val="0.4976"/>
        </dgm:alg>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primFontSz" for="des" forName="parent4" refType="primFontSz" refFor="des" refForName="parent2" op="equ"/>
          <dgm:constr type="primFontSz" for="des" forName="parent5" refType="primFontSz" refFor="des" refForName="parent2" op="equ"/>
          <dgm:constr type="primFontSz" for="des" forName="parent6" refType="primFontSz" refFor="des" refForName="parent2" op="equ"/>
          <dgm:constr type="primFontSz" for="des" forName="parent7" refType="primFontSz" refFor="des" refForName="parent2" op="equ"/>
          <dgm:constr type="primFontSz" for="des" forName="parent8" refType="primFontSz" refFor="des" refForName="parent2" op="equ"/>
          <dgm:constr type="l" for="ch" forName="picture1" refType="w" fact="0"/>
          <dgm:constr type="t" for="ch" forName="picture1" refType="h" fact="0"/>
          <dgm:constr type="w" for="ch" forName="picture1" refType="w" fact="0.9992"/>
          <dgm:constr type="h" for="ch" forName="picture1" refType="h" fact="0.3069"/>
          <dgm:constr type="l" for="ch" forName="parent1" refType="w" fact="0"/>
          <dgm:constr type="t" for="ch" forName="parent1" refType="h" fact="0.2693"/>
          <dgm:constr type="w" for="ch" forName="parent1" refType="w" fact="0.9992"/>
          <dgm:constr type="h" for="ch" forName="parent1" refType="h" fact="0.0358"/>
          <dgm:constr type="l" for="ch" forName="picture2" refType="w" fact="0"/>
          <dgm:constr type="t" for="ch" forName="picture2" refType="h" fact="0.3165"/>
          <dgm:constr type="w" for="ch" forName="picture2" refType="w" fact="0.6307"/>
          <dgm:constr type="h" for="ch" forName="picture2" refType="h" fact="0.1638"/>
          <dgm:constr type="l" for="ch" forName="parent2" refType="w" fact="0"/>
          <dgm:constr type="t" for="ch" forName="parent2" refType="h" fact="0.4578"/>
          <dgm:constr type="w" for="ch" forName="parent2" refType="w" fact="0.6307"/>
          <dgm:constr type="h" for="ch" forName="parent2" refType="h" fact="0.0205"/>
          <dgm:constr type="l" for="ch" forName="picture3" refType="w" fact="0.6496"/>
          <dgm:constr type="t" for="ch" forName="picture3" refType="h" fact="0.3165"/>
          <dgm:constr type="w" for="ch" forName="picture3" refType="w" fact="0.3496"/>
          <dgm:constr type="h" for="ch" forName="picture3" refType="h" fact="0.1638"/>
          <dgm:constr type="l" for="ch" forName="parent3" refType="w" fact="0.6496"/>
          <dgm:constr type="t" for="ch" forName="parent3" refType="h" fact="0.4575"/>
          <dgm:constr type="w" for="ch" forName="parent3" refType="w" fact="0.3496"/>
          <dgm:constr type="h" for="ch" forName="parent3" refType="h" fact="0.0207"/>
          <dgm:constr type="l" for="ch" forName="picture5" refType="w" fact="0.3688"/>
          <dgm:constr type="t" for="ch" forName="picture5" refType="h" fact="0.4903"/>
          <dgm:constr type="w" for="ch" forName="picture5" refType="w" fact="0.6307"/>
          <dgm:constr type="h" for="ch" forName="picture5" refType="h" fact="0.1638"/>
          <dgm:constr type="l" for="ch" forName="parent5" refType="w" fact="0.3688"/>
          <dgm:constr type="t" for="ch" forName="parent5" refType="h" fact="0.6316"/>
          <dgm:constr type="w" for="ch" forName="parent5" refType="w" fact="0.6307"/>
          <dgm:constr type="h" for="ch" forName="parent5" refType="h" fact="0.0205"/>
          <dgm:constr type="l" for="ch" forName="picture4" refType="w" fact="0"/>
          <dgm:constr type="t" for="ch" forName="picture4" refType="h" fact="0.4903"/>
          <dgm:constr type="w" for="ch" forName="picture4" refType="w" fact="0.3496"/>
          <dgm:constr type="h" for="ch" forName="picture4" refType="h" fact="0.1638"/>
          <dgm:constr type="l" for="ch" forName="parent4" refType="w" fact="0"/>
          <dgm:constr type="t" for="ch" forName="parent4" refType="h" fact="0.6313"/>
          <dgm:constr type="w" for="ch" forName="parent4" refType="w" fact="0.3496"/>
          <dgm:constr type="h" for="ch" forName="parent4" refType="h" fact="0.0207"/>
          <dgm:constr type="l" for="ch" forName="picture6" refType="w" fact="0"/>
          <dgm:constr type="t" for="ch" forName="picture6" refType="h" fact="0.6638"/>
          <dgm:constr type="w" for="ch" forName="picture6" refType="w" fact="0.6307"/>
          <dgm:constr type="h" for="ch" forName="picture6" refType="h" fact="0.1638"/>
          <dgm:constr type="l" for="ch" forName="parent6" refType="w" fact="0"/>
          <dgm:constr type="t" for="ch" forName="parent6" refType="h" fact="0.8051"/>
          <dgm:constr type="w" for="ch" forName="parent6" refType="w" fact="0.6307"/>
          <dgm:constr type="h" for="ch" forName="parent6" refType="h" fact="0.0205"/>
          <dgm:constr type="l" for="ch" forName="picture7" refType="w" fact="0.6504"/>
          <dgm:constr type="t" for="ch" forName="picture7" refType="h" fact="0.6638"/>
          <dgm:constr type="w" for="ch" forName="picture7" refType="w" fact="0.3496"/>
          <dgm:constr type="h" for="ch" forName="picture7" refType="h" fact="0.1638"/>
          <dgm:constr type="l" for="ch" forName="parent7" refType="w" fact="0.6504"/>
          <dgm:constr type="t" for="ch" forName="parent7" refType="h" fact="0.8048"/>
          <dgm:constr type="w" for="ch" forName="parent7" refType="w" fact="0.3496"/>
          <dgm:constr type="h" for="ch" forName="parent7" refType="h" fact="0.0207"/>
          <dgm:constr type="l" for="ch" forName="picture8" refType="w" fact="0"/>
          <dgm:constr type="t" for="ch" forName="picture8" refType="h" fact="0.8362"/>
          <dgm:constr type="w" for="ch" forName="picture8" refType="w" fact="0.3496"/>
          <dgm:constr type="h" for="ch" forName="picture8" refType="h" fact="0.1638"/>
          <dgm:constr type="l" for="ch" forName="parent8" refType="w" fact="0"/>
          <dgm:constr type="t" for="ch" forName="parent8" refType="h" fact="0.9772"/>
          <dgm:constr type="w" for="ch" forName="parent8" refType="w" fact="0.3496"/>
          <dgm:constr type="h" for="ch" forName="parent8" refType="h" fact="0.0207"/>
        </dgm:constrLst>
      </dgm:if>
      <dgm:else name="Name10">
        <dgm:alg type="composite">
          <dgm:param type="ar" val="0.4976"/>
        </dgm:alg>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primFontSz" for="des" forName="parent4" refType="primFontSz" refFor="des" refForName="parent2" op="equ"/>
          <dgm:constr type="primFontSz" for="des" forName="parent5" refType="primFontSz" refFor="des" refForName="parent2" op="equ"/>
          <dgm:constr type="primFontSz" for="des" forName="parent6" refType="primFontSz" refFor="des" refForName="parent2" op="equ"/>
          <dgm:constr type="primFontSz" for="des" forName="parent7" refType="primFontSz" refFor="des" refForName="parent2" op="equ"/>
          <dgm:constr type="primFontSz" for="des" forName="parent8" refType="primFontSz" refFor="des" refForName="parent2" op="equ"/>
          <dgm:constr type="primFontSz" for="des" forName="parent9" refType="primFontSz" refFor="des" refForName="parent2" op="equ"/>
          <dgm:constr type="l" for="ch" forName="picture1" refType="w" fact="0"/>
          <dgm:constr type="t" for="ch" forName="picture1" refType="h" fact="0"/>
          <dgm:constr type="w" for="ch" forName="picture1" refType="w" fact="0.9992"/>
          <dgm:constr type="h" for="ch" forName="picture1" refType="h" fact="0.3069"/>
          <dgm:constr type="l" for="ch" forName="parent1" refType="w" fact="0"/>
          <dgm:constr type="t" for="ch" forName="parent1" refType="h" fact="0.2693"/>
          <dgm:constr type="w" for="ch" forName="parent1" refType="w" fact="0.9992"/>
          <dgm:constr type="h" for="ch" forName="parent1" refType="h" fact="0.0358"/>
          <dgm:constr type="l" for="ch" forName="picture2" refType="w" fact="0"/>
          <dgm:constr type="t" for="ch" forName="picture2" refType="h" fact="0.3165"/>
          <dgm:constr type="w" for="ch" forName="picture2" refType="w" fact="0.6307"/>
          <dgm:constr type="h" for="ch" forName="picture2" refType="h" fact="0.1638"/>
          <dgm:constr type="l" for="ch" forName="parent2" refType="w" fact="0"/>
          <dgm:constr type="t" for="ch" forName="parent2" refType="h" fact="0.4578"/>
          <dgm:constr type="w" for="ch" forName="parent2" refType="w" fact="0.6307"/>
          <dgm:constr type="h" for="ch" forName="parent2" refType="h" fact="0.0205"/>
          <dgm:constr type="l" for="ch" forName="picture3" refType="w" fact="0.6496"/>
          <dgm:constr type="t" for="ch" forName="picture3" refType="h" fact="0.3165"/>
          <dgm:constr type="w" for="ch" forName="picture3" refType="w" fact="0.3496"/>
          <dgm:constr type="h" for="ch" forName="picture3" refType="h" fact="0.1638"/>
          <dgm:constr type="l" for="ch" forName="parent3" refType="w" fact="0.6496"/>
          <dgm:constr type="t" for="ch" forName="parent3" refType="h" fact="0.4575"/>
          <dgm:constr type="w" for="ch" forName="parent3" refType="w" fact="0.3496"/>
          <dgm:constr type="h" for="ch" forName="parent3" refType="h" fact="0.0207"/>
          <dgm:constr type="l" for="ch" forName="picture5" refType="w" fact="0.3688"/>
          <dgm:constr type="t" for="ch" forName="picture5" refType="h" fact="0.4903"/>
          <dgm:constr type="w" for="ch" forName="picture5" refType="w" fact="0.6307"/>
          <dgm:constr type="h" for="ch" forName="picture5" refType="h" fact="0.1638"/>
          <dgm:constr type="l" for="ch" forName="parent5" refType="w" fact="0.3688"/>
          <dgm:constr type="t" for="ch" forName="parent5" refType="h" fact="0.6316"/>
          <dgm:constr type="w" for="ch" forName="parent5" refType="w" fact="0.6307"/>
          <dgm:constr type="h" for="ch" forName="parent5" refType="h" fact="0.0205"/>
          <dgm:constr type="l" for="ch" forName="picture4" refType="w" fact="0"/>
          <dgm:constr type="t" for="ch" forName="picture4" refType="h" fact="0.4903"/>
          <dgm:constr type="w" for="ch" forName="picture4" refType="w" fact="0.3496"/>
          <dgm:constr type="h" for="ch" forName="picture4" refType="h" fact="0.1638"/>
          <dgm:constr type="l" for="ch" forName="parent4" refType="w" fact="0"/>
          <dgm:constr type="t" for="ch" forName="parent4" refType="h" fact="0.6313"/>
          <dgm:constr type="w" for="ch" forName="parent4" refType="w" fact="0.3496"/>
          <dgm:constr type="h" for="ch" forName="parent4" refType="h" fact="0.0207"/>
          <dgm:constr type="l" for="ch" forName="picture6" refType="w" fact="0"/>
          <dgm:constr type="t" for="ch" forName="picture6" refType="h" fact="0.6638"/>
          <dgm:constr type="w" for="ch" forName="picture6" refType="w" fact="0.6307"/>
          <dgm:constr type="h" for="ch" forName="picture6" refType="h" fact="0.1638"/>
          <dgm:constr type="l" for="ch" forName="parent6" refType="w" fact="0"/>
          <dgm:constr type="t" for="ch" forName="parent6" refType="h" fact="0.8051"/>
          <dgm:constr type="w" for="ch" forName="parent6" refType="w" fact="0.6307"/>
          <dgm:constr type="h" for="ch" forName="parent6" refType="h" fact="0.0205"/>
          <dgm:constr type="l" for="ch" forName="picture7" refType="w" fact="0.6504"/>
          <dgm:constr type="t" for="ch" forName="picture7" refType="h" fact="0.6638"/>
          <dgm:constr type="w" for="ch" forName="picture7" refType="w" fact="0.3496"/>
          <dgm:constr type="h" for="ch" forName="picture7" refType="h" fact="0.1638"/>
          <dgm:constr type="l" for="ch" forName="parent7" refType="w" fact="0.6504"/>
          <dgm:constr type="t" for="ch" forName="parent7" refType="h" fact="0.8048"/>
          <dgm:constr type="w" for="ch" forName="parent7" refType="w" fact="0.3496"/>
          <dgm:constr type="h" for="ch" forName="parent7" refType="h" fact="0.0207"/>
          <dgm:constr type="l" for="ch" forName="picture8" refType="w" fact="0"/>
          <dgm:constr type="t" for="ch" forName="picture8" refType="h" fact="0.8362"/>
          <dgm:constr type="w" for="ch" forName="picture8" refType="w" fact="0.3496"/>
          <dgm:constr type="h" for="ch" forName="picture8" refType="h" fact="0.1638"/>
          <dgm:constr type="l" for="ch" forName="parent8" refType="w" fact="0"/>
          <dgm:constr type="t" for="ch" forName="parent8" refType="h" fact="0.9772"/>
          <dgm:constr type="w" for="ch" forName="parent8" refType="w" fact="0.3496"/>
          <dgm:constr type="h" for="ch" forName="parent8" refType="h" fact="0.0207"/>
          <dgm:constr type="l" for="ch" forName="picture9" refType="w" fact="0.3689"/>
          <dgm:constr type="t" for="ch" forName="picture9" refType="h" fact="0.8362"/>
          <dgm:constr type="w" for="ch" forName="picture9" refType="w" fact="0.6307"/>
          <dgm:constr type="h" for="ch" forName="picture9" refType="h" fact="0.1638"/>
          <dgm:constr type="l" for="ch" forName="parent9" refType="w" fact="0.3689"/>
          <dgm:constr type="t" for="ch" forName="parent9" refType="h" fact="0.9775"/>
          <dgm:constr type="w" for="ch" forName="parent9" refType="w" fact="0.6307"/>
          <dgm:constr type="h" for="ch" forName="parent9" refType="h" fact="0.0205"/>
        </dgm:constrLst>
      </dgm:else>
    </dgm:choose>
    <dgm:forEach name="Name11" axis="ch" ptType="node" cnt="1">
      <dgm:layoutNode name="picture1">
        <dgm:alg type="sp"/>
        <dgm:shape xmlns:r="http://schemas.openxmlformats.org/officeDocument/2006/relationships" r:blip="">
          <dgm:adjLst/>
        </dgm:shape>
        <dgm:presOf/>
        <dgm:forEach name="Name12" ref="pictureWrapper"/>
      </dgm:layoutNode>
      <dgm:layoutNode name="parent1">
        <dgm:varLst>
          <dgm:chMax val="0"/>
          <dgm:chPref val="0"/>
          <dgm:bulletEnabled val="1"/>
        </dgm:varLst>
        <dgm:alg type="tx">
          <dgm:param type="parTxLTRAlign" val="l"/>
          <dgm:param type="parTxRTLAlign" val="l"/>
          <dgm:param type="txAnchorVertCh" val="b"/>
          <dgm:param type="txAnchorVert"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13" axis="ch" ptType="node" st="2" cnt="1">
      <dgm:layoutNode name="picture2">
        <dgm:alg type="sp"/>
        <dgm:shape xmlns:r="http://schemas.openxmlformats.org/officeDocument/2006/relationships" r:blip="">
          <dgm:adjLst/>
        </dgm:shape>
        <dgm:presOf/>
        <dgm:forEach name="Name14" ref="pictureWrapper"/>
      </dgm:layoutNode>
      <dgm:layoutNode name="parent2">
        <dgm:varLst>
          <dgm:chMax val="0"/>
          <dgm:chPref val="0"/>
          <dgm:bulletEnabled val="1"/>
        </dgm:varLst>
        <dgm:alg type="tx">
          <dgm:param type="parTxLTRAlign" val="l"/>
          <dgm:param type="parTxRTLAlign" val="l"/>
          <dgm:param type="txAnchorVertCh" val="b"/>
          <dgm:param type="txAnchorVert"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15" axis="ch" ptType="node" st="3" cnt="1">
      <dgm:layoutNode name="picture3">
        <dgm:alg type="sp"/>
        <dgm:shape xmlns:r="http://schemas.openxmlformats.org/officeDocument/2006/relationships" r:blip="">
          <dgm:adjLst/>
        </dgm:shape>
        <dgm:presOf/>
        <dgm:forEach name="Name16" ref="pictureWrapper"/>
      </dgm:layoutNode>
      <dgm:layoutNode name="parent3">
        <dgm:varLst>
          <dgm:chMax val="0"/>
          <dgm:chPref val="0"/>
          <dgm:bulletEnabled val="1"/>
        </dgm:varLst>
        <dgm:alg type="tx">
          <dgm:param type="parTxLTRAlign" val="r"/>
          <dgm:param type="parTxRTLAlign" val="r"/>
          <dgm:param type="txAnchorVertCh" val="b"/>
          <dgm:param type="txAnchorVert"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17" axis="ch" ptType="node" st="4" cnt="1">
      <dgm:layoutNode name="picture4">
        <dgm:alg type="sp"/>
        <dgm:shape xmlns:r="http://schemas.openxmlformats.org/officeDocument/2006/relationships" r:blip="">
          <dgm:adjLst/>
        </dgm:shape>
        <dgm:presOf/>
        <dgm:forEach name="Name18" ref="pictureWrapper"/>
      </dgm:layoutNode>
      <dgm:layoutNode name="parent4">
        <dgm:varLst>
          <dgm:chMax val="0"/>
          <dgm:chPref val="0"/>
          <dgm:bulletEnabled val="1"/>
        </dgm:varLst>
        <dgm:alg type="tx">
          <dgm:param type="parTxLTRAlign" val="l"/>
          <dgm:param type="parTxRTLAlign" val="l"/>
          <dgm:param type="txAnchorVertCh" val="b"/>
          <dgm:param type="txAnchorVert"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19" axis="ch" ptType="node" st="5" cnt="1">
      <dgm:layoutNode name="picture5">
        <dgm:alg type="sp"/>
        <dgm:shape xmlns:r="http://schemas.openxmlformats.org/officeDocument/2006/relationships" r:blip="">
          <dgm:adjLst/>
        </dgm:shape>
        <dgm:presOf/>
        <dgm:forEach name="Name20" ref="pictureWrapper"/>
      </dgm:layoutNode>
      <dgm:layoutNode name="parent5">
        <dgm:varLst>
          <dgm:chMax val="0"/>
          <dgm:chPref val="0"/>
          <dgm:bulletEnabled val="1"/>
        </dgm:varLst>
        <dgm:alg type="tx">
          <dgm:param type="parTxLTRAlign" val="r"/>
          <dgm:param type="parTxRTLAlign" val="r"/>
          <dgm:param type="txAnchorVertCh" val="b"/>
          <dgm:param type="txAnchorVert"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21" axis="ch" ptType="node" st="6" cnt="1">
      <dgm:layoutNode name="picture6">
        <dgm:alg type="sp"/>
        <dgm:shape xmlns:r="http://schemas.openxmlformats.org/officeDocument/2006/relationships" r:blip="">
          <dgm:adjLst/>
        </dgm:shape>
        <dgm:presOf/>
        <dgm:forEach name="Name22" ref="pictureWrapper"/>
      </dgm:layoutNode>
      <dgm:layoutNode name="parent6">
        <dgm:varLst>
          <dgm:chMax val="0"/>
          <dgm:chPref val="0"/>
          <dgm:bulletEnabled val="1"/>
        </dgm:varLst>
        <dgm:alg type="tx">
          <dgm:param type="parTxLTRAlign" val="l"/>
          <dgm:param type="parTxRTLAlign" val="l"/>
          <dgm:param type="txAnchorVertCh" val="b"/>
          <dgm:param type="txAnchorVert"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23" axis="ch" ptType="node" st="7" cnt="1">
      <dgm:layoutNode name="picture7">
        <dgm:alg type="sp"/>
        <dgm:shape xmlns:r="http://schemas.openxmlformats.org/officeDocument/2006/relationships" r:blip="">
          <dgm:adjLst/>
        </dgm:shape>
        <dgm:presOf/>
        <dgm:forEach name="Name24" ref="pictureWrapper"/>
      </dgm:layoutNode>
      <dgm:layoutNode name="parent7">
        <dgm:varLst>
          <dgm:chMax val="0"/>
          <dgm:chPref val="0"/>
          <dgm:bulletEnabled val="1"/>
        </dgm:varLst>
        <dgm:alg type="tx">
          <dgm:param type="parTxLTRAlign" val="r"/>
          <dgm:param type="parTxRTLAlign" val="r"/>
          <dgm:param type="txAnchorVertCh" val="b"/>
          <dgm:param type="txAnchorVert"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25" axis="ch" ptType="node" st="8" cnt="1">
      <dgm:layoutNode name="picture8">
        <dgm:alg type="sp"/>
        <dgm:shape xmlns:r="http://schemas.openxmlformats.org/officeDocument/2006/relationships" r:blip="">
          <dgm:adjLst/>
        </dgm:shape>
        <dgm:presOf/>
        <dgm:forEach name="Name26" ref="pictureWrapper"/>
      </dgm:layoutNode>
      <dgm:layoutNode name="parent8">
        <dgm:varLst>
          <dgm:chMax val="0"/>
          <dgm:chPref val="0"/>
          <dgm:bulletEnabled val="1"/>
        </dgm:varLst>
        <dgm:alg type="tx">
          <dgm:param type="parTxLTRAlign" val="l"/>
          <dgm:param type="parTxRTLAlign" val="l"/>
          <dgm:param type="txAnchorVertCh" val="b"/>
          <dgm:param type="txAnchorVert"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27" axis="ch" ptType="node" st="9" cnt="1">
      <dgm:layoutNode name="picture9">
        <dgm:alg type="sp"/>
        <dgm:shape xmlns:r="http://schemas.openxmlformats.org/officeDocument/2006/relationships" r:blip="">
          <dgm:adjLst/>
        </dgm:shape>
        <dgm:presOf/>
        <dgm:forEach name="Name28" ref="pictureWrapper"/>
      </dgm:layoutNode>
      <dgm:layoutNode name="parent9">
        <dgm:varLst>
          <dgm:chMax val="0"/>
          <dgm:chPref val="0"/>
          <dgm:bulletEnabled val="1"/>
        </dgm:varLst>
        <dgm:alg type="tx">
          <dgm:param type="parTxLTRAlign" val="r"/>
          <dgm:param type="parTxRTLAlign" val="r"/>
          <dgm:param type="txAnchorVertCh" val="b"/>
          <dgm:param type="txAnchorVert"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wrapper" axis="self" ptType="parTrans">
      <dgm:forEach name="pictureWrapper" axis="self">
        <dgm:layoutNode name="picture" styleLbl="alignImgPlace1">
          <dgm:alg type="sp"/>
          <dgm:shape xmlns:r="http://schemas.openxmlformats.org/officeDocument/2006/relationships" type="rect" r:blip="" blipPhldr="1">
            <dgm:adjLst/>
          </dgm:shape>
          <dgm:presOf/>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4463379-9F64-4630-BF61-06A11BE86AD3}" type="datetimeFigureOut">
              <a:rPr lang="zh-CN" altLang="en-US" smtClean="0"/>
              <a:t>2017/10/10</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16CEBB1-29F6-4DD0-A20A-49F07B6D6B29}" type="slidenum">
              <a:rPr lang="zh-CN" altLang="en-US" smtClean="0"/>
              <a:t>‹#›</a:t>
            </a:fld>
            <a:endParaRPr lang="zh-CN" altLang="en-US"/>
          </a:p>
        </p:txBody>
      </p:sp>
    </p:spTree>
    <p:extLst>
      <p:ext uri="{BB962C8B-B14F-4D97-AF65-F5344CB8AC3E}">
        <p14:creationId xmlns:p14="http://schemas.microsoft.com/office/powerpoint/2010/main" val="210086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更多模板请关注：https://haosc.taobao.com</a:t>
            </a:r>
          </a:p>
        </p:txBody>
      </p:sp>
      <p:sp>
        <p:nvSpPr>
          <p:cNvPr id="4" name="灯片编号占位符 3"/>
          <p:cNvSpPr>
            <a:spLocks noGrp="1"/>
          </p:cNvSpPr>
          <p:nvPr>
            <p:ph type="sldNum" sz="quarter" idx="10"/>
          </p:nvPr>
        </p:nvSpPr>
        <p:spPr/>
        <p:txBody>
          <a:bodyPr/>
          <a:lstStyle/>
          <a:p>
            <a:fld id="{C16CEBB1-29F6-4DD0-A20A-49F07B6D6B29}" type="slidenum">
              <a:rPr lang="zh-CN" altLang="en-US" smtClean="0"/>
              <a:t>1</a:t>
            </a:fld>
            <a:endParaRPr lang="zh-CN" altLang="en-US"/>
          </a:p>
        </p:txBody>
      </p:sp>
    </p:spTree>
    <p:extLst>
      <p:ext uri="{BB962C8B-B14F-4D97-AF65-F5344CB8AC3E}">
        <p14:creationId xmlns:p14="http://schemas.microsoft.com/office/powerpoint/2010/main" val="54497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6CEBB1-29F6-4DD0-A20A-49F07B6D6B29}" type="slidenum">
              <a:rPr lang="zh-CN" altLang="en-US" smtClean="0"/>
              <a:t>10</a:t>
            </a:fld>
            <a:endParaRPr lang="zh-CN" altLang="en-US"/>
          </a:p>
        </p:txBody>
      </p:sp>
    </p:spTree>
    <p:extLst>
      <p:ext uri="{BB962C8B-B14F-4D97-AF65-F5344CB8AC3E}">
        <p14:creationId xmlns:p14="http://schemas.microsoft.com/office/powerpoint/2010/main" val="27176310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6CEBB1-29F6-4DD0-A20A-49F07B6D6B29}" type="slidenum">
              <a:rPr lang="zh-CN" altLang="en-US" smtClean="0"/>
              <a:t>11</a:t>
            </a:fld>
            <a:endParaRPr lang="zh-CN" altLang="en-US"/>
          </a:p>
        </p:txBody>
      </p:sp>
    </p:spTree>
    <p:extLst>
      <p:ext uri="{BB962C8B-B14F-4D97-AF65-F5344CB8AC3E}">
        <p14:creationId xmlns:p14="http://schemas.microsoft.com/office/powerpoint/2010/main" val="8788032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6CEBB1-29F6-4DD0-A20A-49F07B6D6B29}" type="slidenum">
              <a:rPr lang="zh-CN" altLang="en-US" smtClean="0"/>
              <a:t>12</a:t>
            </a:fld>
            <a:endParaRPr lang="zh-CN" altLang="en-US"/>
          </a:p>
        </p:txBody>
      </p:sp>
    </p:spTree>
    <p:extLst>
      <p:ext uri="{BB962C8B-B14F-4D97-AF65-F5344CB8AC3E}">
        <p14:creationId xmlns:p14="http://schemas.microsoft.com/office/powerpoint/2010/main" val="12251083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6CEBB1-29F6-4DD0-A20A-49F07B6D6B29}" type="slidenum">
              <a:rPr lang="zh-CN" altLang="en-US" smtClean="0"/>
              <a:t>13</a:t>
            </a:fld>
            <a:endParaRPr lang="zh-CN" altLang="en-US"/>
          </a:p>
        </p:txBody>
      </p:sp>
    </p:spTree>
    <p:extLst>
      <p:ext uri="{BB962C8B-B14F-4D97-AF65-F5344CB8AC3E}">
        <p14:creationId xmlns:p14="http://schemas.microsoft.com/office/powerpoint/2010/main" val="31651613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6CEBB1-29F6-4DD0-A20A-49F07B6D6B29}" type="slidenum">
              <a:rPr lang="zh-CN" altLang="en-US" smtClean="0"/>
              <a:t>14</a:t>
            </a:fld>
            <a:endParaRPr lang="zh-CN" altLang="en-US"/>
          </a:p>
        </p:txBody>
      </p:sp>
    </p:spTree>
    <p:extLst>
      <p:ext uri="{BB962C8B-B14F-4D97-AF65-F5344CB8AC3E}">
        <p14:creationId xmlns:p14="http://schemas.microsoft.com/office/powerpoint/2010/main" val="22251164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6CEBB1-29F6-4DD0-A20A-49F07B6D6B29}" type="slidenum">
              <a:rPr lang="zh-CN" altLang="en-US" smtClean="0"/>
              <a:t>15</a:t>
            </a:fld>
            <a:endParaRPr lang="zh-CN" altLang="en-US"/>
          </a:p>
        </p:txBody>
      </p:sp>
    </p:spTree>
    <p:extLst>
      <p:ext uri="{BB962C8B-B14F-4D97-AF65-F5344CB8AC3E}">
        <p14:creationId xmlns:p14="http://schemas.microsoft.com/office/powerpoint/2010/main" val="24252995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6CEBB1-29F6-4DD0-A20A-49F07B6D6B29}" type="slidenum">
              <a:rPr lang="zh-CN" altLang="en-US" smtClean="0"/>
              <a:t>16</a:t>
            </a:fld>
            <a:endParaRPr lang="zh-CN" altLang="en-US"/>
          </a:p>
        </p:txBody>
      </p:sp>
    </p:spTree>
    <p:extLst>
      <p:ext uri="{BB962C8B-B14F-4D97-AF65-F5344CB8AC3E}">
        <p14:creationId xmlns:p14="http://schemas.microsoft.com/office/powerpoint/2010/main" val="32629288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6CEBB1-29F6-4DD0-A20A-49F07B6D6B29}" type="slidenum">
              <a:rPr lang="zh-CN" altLang="en-US" smtClean="0"/>
              <a:t>17</a:t>
            </a:fld>
            <a:endParaRPr lang="zh-CN" altLang="en-US"/>
          </a:p>
        </p:txBody>
      </p:sp>
    </p:spTree>
    <p:extLst>
      <p:ext uri="{BB962C8B-B14F-4D97-AF65-F5344CB8AC3E}">
        <p14:creationId xmlns:p14="http://schemas.microsoft.com/office/powerpoint/2010/main" val="31874679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6CEBB1-29F6-4DD0-A20A-49F07B6D6B29}" type="slidenum">
              <a:rPr lang="zh-CN" altLang="en-US" smtClean="0"/>
              <a:t>18</a:t>
            </a:fld>
            <a:endParaRPr lang="zh-CN" altLang="en-US"/>
          </a:p>
        </p:txBody>
      </p:sp>
    </p:spTree>
    <p:extLst>
      <p:ext uri="{BB962C8B-B14F-4D97-AF65-F5344CB8AC3E}">
        <p14:creationId xmlns:p14="http://schemas.microsoft.com/office/powerpoint/2010/main" val="38199094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6CEBB1-29F6-4DD0-A20A-49F07B6D6B29}" type="slidenum">
              <a:rPr lang="zh-CN" altLang="en-US" smtClean="0"/>
              <a:t>19</a:t>
            </a:fld>
            <a:endParaRPr lang="zh-CN" altLang="en-US"/>
          </a:p>
        </p:txBody>
      </p:sp>
    </p:spTree>
    <p:extLst>
      <p:ext uri="{BB962C8B-B14F-4D97-AF65-F5344CB8AC3E}">
        <p14:creationId xmlns:p14="http://schemas.microsoft.com/office/powerpoint/2010/main" val="21750742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6CEBB1-29F6-4DD0-A20A-49F07B6D6B29}" type="slidenum">
              <a:rPr lang="zh-CN" altLang="en-US" smtClean="0"/>
              <a:t>2</a:t>
            </a:fld>
            <a:endParaRPr lang="zh-CN" altLang="en-US"/>
          </a:p>
        </p:txBody>
      </p:sp>
    </p:spTree>
    <p:extLst>
      <p:ext uri="{BB962C8B-B14F-4D97-AF65-F5344CB8AC3E}">
        <p14:creationId xmlns:p14="http://schemas.microsoft.com/office/powerpoint/2010/main" val="607392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6CEBB1-29F6-4DD0-A20A-49F07B6D6B29}" type="slidenum">
              <a:rPr lang="zh-CN" altLang="en-US" smtClean="0"/>
              <a:t>20</a:t>
            </a:fld>
            <a:endParaRPr lang="zh-CN" altLang="en-US"/>
          </a:p>
        </p:txBody>
      </p:sp>
    </p:spTree>
    <p:extLst>
      <p:ext uri="{BB962C8B-B14F-4D97-AF65-F5344CB8AC3E}">
        <p14:creationId xmlns:p14="http://schemas.microsoft.com/office/powerpoint/2010/main" val="15387137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6CEBB1-29F6-4DD0-A20A-49F07B6D6B29}" type="slidenum">
              <a:rPr lang="zh-CN" altLang="en-US" smtClean="0"/>
              <a:t>21</a:t>
            </a:fld>
            <a:endParaRPr lang="zh-CN" altLang="en-US"/>
          </a:p>
        </p:txBody>
      </p:sp>
    </p:spTree>
    <p:extLst>
      <p:ext uri="{BB962C8B-B14F-4D97-AF65-F5344CB8AC3E}">
        <p14:creationId xmlns:p14="http://schemas.microsoft.com/office/powerpoint/2010/main" val="19224788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6CEBB1-29F6-4DD0-A20A-49F07B6D6B29}" type="slidenum">
              <a:rPr lang="zh-CN" altLang="en-US" smtClean="0"/>
              <a:t>22</a:t>
            </a:fld>
            <a:endParaRPr lang="zh-CN" altLang="en-US"/>
          </a:p>
        </p:txBody>
      </p:sp>
    </p:spTree>
    <p:extLst>
      <p:ext uri="{BB962C8B-B14F-4D97-AF65-F5344CB8AC3E}">
        <p14:creationId xmlns:p14="http://schemas.microsoft.com/office/powerpoint/2010/main" val="29501453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6CEBB1-29F6-4DD0-A20A-49F07B6D6B29}" type="slidenum">
              <a:rPr lang="zh-CN" altLang="en-US" smtClean="0"/>
              <a:t>23</a:t>
            </a:fld>
            <a:endParaRPr lang="zh-CN" altLang="en-US"/>
          </a:p>
        </p:txBody>
      </p:sp>
    </p:spTree>
    <p:extLst>
      <p:ext uri="{BB962C8B-B14F-4D97-AF65-F5344CB8AC3E}">
        <p14:creationId xmlns:p14="http://schemas.microsoft.com/office/powerpoint/2010/main" val="40228981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6CEBB1-29F6-4DD0-A20A-49F07B6D6B29}" type="slidenum">
              <a:rPr lang="zh-CN" altLang="en-US" smtClean="0"/>
              <a:t>24</a:t>
            </a:fld>
            <a:endParaRPr lang="zh-CN" altLang="en-US"/>
          </a:p>
        </p:txBody>
      </p:sp>
    </p:spTree>
    <p:extLst>
      <p:ext uri="{BB962C8B-B14F-4D97-AF65-F5344CB8AC3E}">
        <p14:creationId xmlns:p14="http://schemas.microsoft.com/office/powerpoint/2010/main" val="28066392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6CEBB1-29F6-4DD0-A20A-49F07B6D6B29}" type="slidenum">
              <a:rPr lang="zh-CN" altLang="en-US" smtClean="0"/>
              <a:t>25</a:t>
            </a:fld>
            <a:endParaRPr lang="zh-CN" altLang="en-US"/>
          </a:p>
        </p:txBody>
      </p:sp>
    </p:spTree>
    <p:extLst>
      <p:ext uri="{BB962C8B-B14F-4D97-AF65-F5344CB8AC3E}">
        <p14:creationId xmlns:p14="http://schemas.microsoft.com/office/powerpoint/2010/main" val="28086806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6CEBB1-29F6-4DD0-A20A-49F07B6D6B29}" type="slidenum">
              <a:rPr lang="zh-CN" altLang="en-US" smtClean="0"/>
              <a:t>26</a:t>
            </a:fld>
            <a:endParaRPr lang="zh-CN" altLang="en-US"/>
          </a:p>
        </p:txBody>
      </p:sp>
    </p:spTree>
    <p:extLst>
      <p:ext uri="{BB962C8B-B14F-4D97-AF65-F5344CB8AC3E}">
        <p14:creationId xmlns:p14="http://schemas.microsoft.com/office/powerpoint/2010/main" val="20323025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6CEBB1-29F6-4DD0-A20A-49F07B6D6B29}" type="slidenum">
              <a:rPr lang="zh-CN" altLang="en-US" smtClean="0"/>
              <a:t>27</a:t>
            </a:fld>
            <a:endParaRPr lang="zh-CN" altLang="en-US"/>
          </a:p>
        </p:txBody>
      </p:sp>
    </p:spTree>
    <p:extLst>
      <p:ext uri="{BB962C8B-B14F-4D97-AF65-F5344CB8AC3E}">
        <p14:creationId xmlns:p14="http://schemas.microsoft.com/office/powerpoint/2010/main" val="6882527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6CEBB1-29F6-4DD0-A20A-49F07B6D6B29}" type="slidenum">
              <a:rPr lang="zh-CN" altLang="en-US" smtClean="0"/>
              <a:t>28</a:t>
            </a:fld>
            <a:endParaRPr lang="zh-CN" altLang="en-US"/>
          </a:p>
        </p:txBody>
      </p:sp>
    </p:spTree>
    <p:extLst>
      <p:ext uri="{BB962C8B-B14F-4D97-AF65-F5344CB8AC3E}">
        <p14:creationId xmlns:p14="http://schemas.microsoft.com/office/powerpoint/2010/main" val="22948684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6CEBB1-29F6-4DD0-A20A-49F07B6D6B29}" type="slidenum">
              <a:rPr lang="zh-CN" altLang="en-US" smtClean="0"/>
              <a:t>29</a:t>
            </a:fld>
            <a:endParaRPr lang="zh-CN" altLang="en-US"/>
          </a:p>
        </p:txBody>
      </p:sp>
    </p:spTree>
    <p:extLst>
      <p:ext uri="{BB962C8B-B14F-4D97-AF65-F5344CB8AC3E}">
        <p14:creationId xmlns:p14="http://schemas.microsoft.com/office/powerpoint/2010/main" val="11849146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6CEBB1-29F6-4DD0-A20A-49F07B6D6B29}" type="slidenum">
              <a:rPr lang="zh-CN" altLang="en-US" smtClean="0"/>
              <a:t>3</a:t>
            </a:fld>
            <a:endParaRPr lang="zh-CN" altLang="en-US"/>
          </a:p>
        </p:txBody>
      </p:sp>
    </p:spTree>
    <p:extLst>
      <p:ext uri="{BB962C8B-B14F-4D97-AF65-F5344CB8AC3E}">
        <p14:creationId xmlns:p14="http://schemas.microsoft.com/office/powerpoint/2010/main" val="28890456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6CEBB1-29F6-4DD0-A20A-49F07B6D6B29}" type="slidenum">
              <a:rPr lang="zh-CN" altLang="en-US" smtClean="0"/>
              <a:t>30</a:t>
            </a:fld>
            <a:endParaRPr lang="zh-CN" altLang="en-US"/>
          </a:p>
        </p:txBody>
      </p:sp>
    </p:spTree>
    <p:extLst>
      <p:ext uri="{BB962C8B-B14F-4D97-AF65-F5344CB8AC3E}">
        <p14:creationId xmlns:p14="http://schemas.microsoft.com/office/powerpoint/2010/main" val="2295209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6CEBB1-29F6-4DD0-A20A-49F07B6D6B29}" type="slidenum">
              <a:rPr lang="zh-CN" altLang="en-US" smtClean="0"/>
              <a:t>31</a:t>
            </a:fld>
            <a:endParaRPr lang="zh-CN" altLang="en-US"/>
          </a:p>
        </p:txBody>
      </p:sp>
    </p:spTree>
    <p:extLst>
      <p:ext uri="{BB962C8B-B14F-4D97-AF65-F5344CB8AC3E}">
        <p14:creationId xmlns:p14="http://schemas.microsoft.com/office/powerpoint/2010/main" val="17413098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6CEBB1-29F6-4DD0-A20A-49F07B6D6B29}" type="slidenum">
              <a:rPr lang="zh-CN" altLang="en-US" smtClean="0"/>
              <a:t>32</a:t>
            </a:fld>
            <a:endParaRPr lang="zh-CN" altLang="en-US"/>
          </a:p>
        </p:txBody>
      </p:sp>
    </p:spTree>
    <p:extLst>
      <p:ext uri="{BB962C8B-B14F-4D97-AF65-F5344CB8AC3E}">
        <p14:creationId xmlns:p14="http://schemas.microsoft.com/office/powerpoint/2010/main" val="2384082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6CEBB1-29F6-4DD0-A20A-49F07B6D6B29}" type="slidenum">
              <a:rPr lang="zh-CN" altLang="en-US" smtClean="0"/>
              <a:t>4</a:t>
            </a:fld>
            <a:endParaRPr lang="zh-CN" altLang="en-US"/>
          </a:p>
        </p:txBody>
      </p:sp>
    </p:spTree>
    <p:extLst>
      <p:ext uri="{BB962C8B-B14F-4D97-AF65-F5344CB8AC3E}">
        <p14:creationId xmlns:p14="http://schemas.microsoft.com/office/powerpoint/2010/main" val="25254277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6CEBB1-29F6-4DD0-A20A-49F07B6D6B29}" type="slidenum">
              <a:rPr lang="zh-CN" altLang="en-US" smtClean="0"/>
              <a:t>5</a:t>
            </a:fld>
            <a:endParaRPr lang="zh-CN" altLang="en-US"/>
          </a:p>
        </p:txBody>
      </p:sp>
    </p:spTree>
    <p:extLst>
      <p:ext uri="{BB962C8B-B14F-4D97-AF65-F5344CB8AC3E}">
        <p14:creationId xmlns:p14="http://schemas.microsoft.com/office/powerpoint/2010/main" val="35801188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6CEBB1-29F6-4DD0-A20A-49F07B6D6B29}" type="slidenum">
              <a:rPr lang="zh-CN" altLang="en-US" smtClean="0"/>
              <a:t>6</a:t>
            </a:fld>
            <a:endParaRPr lang="zh-CN" altLang="en-US"/>
          </a:p>
        </p:txBody>
      </p:sp>
    </p:spTree>
    <p:extLst>
      <p:ext uri="{BB962C8B-B14F-4D97-AF65-F5344CB8AC3E}">
        <p14:creationId xmlns:p14="http://schemas.microsoft.com/office/powerpoint/2010/main" val="30360020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6CEBB1-29F6-4DD0-A20A-49F07B6D6B29}" type="slidenum">
              <a:rPr lang="zh-CN" altLang="en-US" smtClean="0"/>
              <a:t>7</a:t>
            </a:fld>
            <a:endParaRPr lang="zh-CN" altLang="en-US"/>
          </a:p>
        </p:txBody>
      </p:sp>
    </p:spTree>
    <p:extLst>
      <p:ext uri="{BB962C8B-B14F-4D97-AF65-F5344CB8AC3E}">
        <p14:creationId xmlns:p14="http://schemas.microsoft.com/office/powerpoint/2010/main" val="16038083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6CEBB1-29F6-4DD0-A20A-49F07B6D6B29}" type="slidenum">
              <a:rPr lang="zh-CN" altLang="en-US" smtClean="0"/>
              <a:t>8</a:t>
            </a:fld>
            <a:endParaRPr lang="zh-CN" altLang="en-US"/>
          </a:p>
        </p:txBody>
      </p:sp>
    </p:spTree>
    <p:extLst>
      <p:ext uri="{BB962C8B-B14F-4D97-AF65-F5344CB8AC3E}">
        <p14:creationId xmlns:p14="http://schemas.microsoft.com/office/powerpoint/2010/main" val="17495809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6CEBB1-29F6-4DD0-A20A-49F07B6D6B29}" type="slidenum">
              <a:rPr lang="zh-CN" altLang="en-US" smtClean="0"/>
              <a:t>9</a:t>
            </a:fld>
            <a:endParaRPr lang="zh-CN" altLang="en-US"/>
          </a:p>
        </p:txBody>
      </p:sp>
    </p:spTree>
    <p:extLst>
      <p:ext uri="{BB962C8B-B14F-4D97-AF65-F5344CB8AC3E}">
        <p14:creationId xmlns:p14="http://schemas.microsoft.com/office/powerpoint/2010/main" val="39033351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638" y="2130426"/>
            <a:ext cx="10365899"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9276" y="3886200"/>
            <a:ext cx="8536623"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8E6A6F64-0D39-4B9C-A2F9-7A9DBA165471}" type="datetimeFigureOut">
              <a:rPr lang="zh-CN" altLang="en-US" smtClean="0"/>
              <a:t>2017/10/10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E9075AC-DC2A-4E45-86D6-88AB8D4F5B0A}"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E6A6F64-0D39-4B9C-A2F9-7A9DBA165471}" type="datetimeFigureOut">
              <a:rPr lang="zh-CN" altLang="en-US" smtClean="0"/>
              <a:t>2017/10/10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E9075AC-DC2A-4E45-86D6-88AB8D4F5B0A}"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1792903" y="274639"/>
            <a:ext cx="3658553"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13012" y="274639"/>
            <a:ext cx="10776639"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E6A6F64-0D39-4B9C-A2F9-7A9DBA165471}" type="datetimeFigureOut">
              <a:rPr lang="zh-CN" altLang="en-US" smtClean="0"/>
              <a:t>2017/10/10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E9075AC-DC2A-4E45-86D6-88AB8D4F5B0A}"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E6A6F64-0D39-4B9C-A2F9-7A9DBA165471}" type="datetimeFigureOut">
              <a:rPr lang="zh-CN" altLang="en-US" smtClean="0"/>
              <a:t>2017/10/10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E9075AC-DC2A-4E45-86D6-88AB8D4F5B0A}"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335" y="4406901"/>
            <a:ext cx="10365899"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335" y="2906713"/>
            <a:ext cx="10365899"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8E6A6F64-0D39-4B9C-A2F9-7A9DBA165471}" type="datetimeFigureOut">
              <a:rPr lang="zh-CN" altLang="en-US" smtClean="0"/>
              <a:t>2017/10/10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E9075AC-DC2A-4E45-86D6-88AB8D4F5B0A}"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13012" y="1600201"/>
            <a:ext cx="7217596"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8233862" y="1600201"/>
            <a:ext cx="721759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8E6A6F64-0D39-4B9C-A2F9-7A9DBA165471}" type="datetimeFigureOut">
              <a:rPr lang="zh-CN" altLang="en-US" smtClean="0"/>
              <a:t>2017/10/10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E9075AC-DC2A-4E45-86D6-88AB8D4F5B0A}"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759" y="274638"/>
            <a:ext cx="10975658"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759" y="1535113"/>
            <a:ext cx="538832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609759" y="2174875"/>
            <a:ext cx="53883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4980" y="1535113"/>
            <a:ext cx="539043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94980" y="2174875"/>
            <a:ext cx="539043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8E6A6F64-0D39-4B9C-A2F9-7A9DBA165471}" type="datetimeFigureOut">
              <a:rPr lang="zh-CN" altLang="en-US" smtClean="0"/>
              <a:t>2017/10/10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E9075AC-DC2A-4E45-86D6-88AB8D4F5B0A}"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8E6A6F64-0D39-4B9C-A2F9-7A9DBA165471}" type="datetimeFigureOut">
              <a:rPr lang="zh-CN" altLang="en-US" smtClean="0"/>
              <a:t>2017/10/10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E9075AC-DC2A-4E45-86D6-88AB8D4F5B0A}"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E6A6F64-0D39-4B9C-A2F9-7A9DBA165471}" type="datetimeFigureOut">
              <a:rPr lang="zh-CN" altLang="en-US" smtClean="0"/>
              <a:t>2017/10/10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E9075AC-DC2A-4E45-86D6-88AB8D4F5B0A}"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759" y="273050"/>
            <a:ext cx="4012129"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7974" y="273051"/>
            <a:ext cx="681744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759" y="1435101"/>
            <a:ext cx="401212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8E6A6F64-0D39-4B9C-A2F9-7A9DBA165471}" type="datetimeFigureOut">
              <a:rPr lang="zh-CN" altLang="en-US" smtClean="0"/>
              <a:t>2017/10/10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E9075AC-DC2A-4E45-86D6-88AB8D4F5B0A}"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90340" y="4800600"/>
            <a:ext cx="7317105"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90340" y="612775"/>
            <a:ext cx="731710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90340" y="5367338"/>
            <a:ext cx="731710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8E6A6F64-0D39-4B9C-A2F9-7A9DBA165471}" type="datetimeFigureOut">
              <a:rPr lang="zh-CN" altLang="en-US" smtClean="0"/>
              <a:t>2017/10/10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E9075AC-DC2A-4E45-86D6-88AB8D4F5B0A}"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759" y="274638"/>
            <a:ext cx="10975658"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759" y="1600201"/>
            <a:ext cx="10975658"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609759" y="6356351"/>
            <a:ext cx="2845541"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6A6F64-0D39-4B9C-A2F9-7A9DBA165471}" type="datetimeFigureOut">
              <a:rPr lang="zh-CN" altLang="en-US" smtClean="0"/>
              <a:t>2017/10/10</a:t>
            </a:fld>
            <a:endParaRPr lang="zh-CN" altLang="en-US"/>
          </a:p>
        </p:txBody>
      </p:sp>
      <p:sp>
        <p:nvSpPr>
          <p:cNvPr id="5" name="页脚占位符 4"/>
          <p:cNvSpPr>
            <a:spLocks noGrp="1"/>
          </p:cNvSpPr>
          <p:nvPr>
            <p:ph type="ftr" sz="quarter" idx="3"/>
          </p:nvPr>
        </p:nvSpPr>
        <p:spPr>
          <a:xfrm>
            <a:off x="4166685" y="6356351"/>
            <a:ext cx="386180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9875" y="6356351"/>
            <a:ext cx="284554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9075AC-DC2A-4E45-86D6-88AB8D4F5B0A}"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microsoft.com/office/2007/relationships/hdphoto" Target="../media/hdphoto1.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chart" Target="../charts/char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9.jpeg"/><Relationship Id="rId11" Type="http://schemas.openxmlformats.org/officeDocument/2006/relationships/image" Target="../media/image24.jpeg"/><Relationship Id="rId5" Type="http://schemas.openxmlformats.org/officeDocument/2006/relationships/image" Target="../media/image18.jpeg"/><Relationship Id="rId10" Type="http://schemas.openxmlformats.org/officeDocument/2006/relationships/image" Target="../media/image23.jpeg"/><Relationship Id="rId4" Type="http://schemas.openxmlformats.org/officeDocument/2006/relationships/image" Target="../media/image17.jpeg"/><Relationship Id="rId9" Type="http://schemas.openxmlformats.org/officeDocument/2006/relationships/image" Target="../media/image22.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microsoft.com/office/2007/relationships/hdphoto" Target="../media/hdphoto3.wdp"/></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4.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背景音乐 - 纯音乐 - 你是爱 Ppt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6653" y="-709244"/>
            <a:ext cx="609600" cy="609600"/>
          </a:xfrm>
          <a:prstGeom prst="rect">
            <a:avLst/>
          </a:prstGeom>
        </p:spPr>
      </p:pic>
      <p:pic>
        <p:nvPicPr>
          <p:cNvPr id="2050" name="Picture 2" descr="C:\Users\Administrator\Desktop\QQ截图20151231143721.png"/>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4000"/>
                    </a14:imgEffect>
                    <a14:imgEffect>
                      <a14:sharpenSoften amount="-40000"/>
                    </a14:imgEffect>
                  </a14:imgLayer>
                </a14:imgProps>
              </a:ext>
              <a:ext uri="{28A0092B-C50C-407E-A947-70E740481C1C}">
                <a14:useLocalDpi xmlns:a14="http://schemas.microsoft.com/office/drawing/2010/main" val="0"/>
              </a:ext>
            </a:extLst>
          </a:blip>
          <a:srcRect/>
          <a:stretch>
            <a:fillRect/>
          </a:stretch>
        </p:blipFill>
        <p:spPr bwMode="auto">
          <a:xfrm>
            <a:off x="28380" y="0"/>
            <a:ext cx="1216679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p:nvSpPr>
        <p:spPr>
          <a:xfrm>
            <a:off x="4945459" y="-1107504"/>
            <a:ext cx="9142293" cy="9142293"/>
          </a:xfrm>
          <a:prstGeom prst="ellipse">
            <a:avLst/>
          </a:prstGeom>
          <a:solidFill>
            <a:srgbClr val="2DD3C2">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Freeform 10"/>
          <p:cNvSpPr>
            <a:spLocks noEditPoints="1"/>
          </p:cNvSpPr>
          <p:nvPr/>
        </p:nvSpPr>
        <p:spPr bwMode="auto">
          <a:xfrm>
            <a:off x="5381851" y="3475012"/>
            <a:ext cx="456130" cy="458044"/>
          </a:xfrm>
          <a:custGeom>
            <a:avLst/>
            <a:gdLst>
              <a:gd name="T0" fmla="*/ 245 w 490"/>
              <a:gd name="T1" fmla="*/ 0 h 490"/>
              <a:gd name="T2" fmla="*/ 490 w 490"/>
              <a:gd name="T3" fmla="*/ 245 h 490"/>
              <a:gd name="T4" fmla="*/ 245 w 490"/>
              <a:gd name="T5" fmla="*/ 490 h 490"/>
              <a:gd name="T6" fmla="*/ 0 w 490"/>
              <a:gd name="T7" fmla="*/ 245 h 490"/>
              <a:gd name="T8" fmla="*/ 245 w 490"/>
              <a:gd name="T9" fmla="*/ 0 h 490"/>
              <a:gd name="T10" fmla="*/ 436 w 490"/>
              <a:gd name="T11" fmla="*/ 250 h 490"/>
              <a:gd name="T12" fmla="*/ 427 w 490"/>
              <a:gd name="T13" fmla="*/ 256 h 490"/>
              <a:gd name="T14" fmla="*/ 394 w 490"/>
              <a:gd name="T15" fmla="*/ 256 h 490"/>
              <a:gd name="T16" fmla="*/ 386 w 490"/>
              <a:gd name="T17" fmla="*/ 253 h 490"/>
              <a:gd name="T18" fmla="*/ 245 w 490"/>
              <a:gd name="T19" fmla="*/ 105 h 490"/>
              <a:gd name="T20" fmla="*/ 104 w 490"/>
              <a:gd name="T21" fmla="*/ 253 h 490"/>
              <a:gd name="T22" fmla="*/ 96 w 490"/>
              <a:gd name="T23" fmla="*/ 256 h 490"/>
              <a:gd name="T24" fmla="*/ 63 w 490"/>
              <a:gd name="T25" fmla="*/ 256 h 490"/>
              <a:gd name="T26" fmla="*/ 54 w 490"/>
              <a:gd name="T27" fmla="*/ 250 h 490"/>
              <a:gd name="T28" fmla="*/ 56 w 490"/>
              <a:gd name="T29" fmla="*/ 239 h 490"/>
              <a:gd name="T30" fmla="*/ 236 w 490"/>
              <a:gd name="T31" fmla="*/ 52 h 490"/>
              <a:gd name="T32" fmla="*/ 245 w 490"/>
              <a:gd name="T33" fmla="*/ 48 h 490"/>
              <a:gd name="T34" fmla="*/ 254 w 490"/>
              <a:gd name="T35" fmla="*/ 52 h 490"/>
              <a:gd name="T36" fmla="*/ 434 w 490"/>
              <a:gd name="T37" fmla="*/ 239 h 490"/>
              <a:gd name="T38" fmla="*/ 436 w 490"/>
              <a:gd name="T39" fmla="*/ 250 h 490"/>
              <a:gd name="T40" fmla="*/ 113 w 490"/>
              <a:gd name="T41" fmla="*/ 267 h 490"/>
              <a:gd name="T42" fmla="*/ 113 w 490"/>
              <a:gd name="T43" fmla="*/ 267 h 490"/>
              <a:gd name="T44" fmla="*/ 113 w 490"/>
              <a:gd name="T45" fmla="*/ 379 h 490"/>
              <a:gd name="T46" fmla="*/ 129 w 490"/>
              <a:gd name="T47" fmla="*/ 398 h 490"/>
              <a:gd name="T48" fmla="*/ 202 w 490"/>
              <a:gd name="T49" fmla="*/ 398 h 490"/>
              <a:gd name="T50" fmla="*/ 202 w 490"/>
              <a:gd name="T51" fmla="*/ 276 h 490"/>
              <a:gd name="T52" fmla="*/ 221 w 490"/>
              <a:gd name="T53" fmla="*/ 257 h 490"/>
              <a:gd name="T54" fmla="*/ 269 w 490"/>
              <a:gd name="T55" fmla="*/ 257 h 490"/>
              <a:gd name="T56" fmla="*/ 288 w 490"/>
              <a:gd name="T57" fmla="*/ 276 h 490"/>
              <a:gd name="T58" fmla="*/ 288 w 490"/>
              <a:gd name="T59" fmla="*/ 398 h 490"/>
              <a:gd name="T60" fmla="*/ 361 w 490"/>
              <a:gd name="T61" fmla="*/ 398 h 490"/>
              <a:gd name="T62" fmla="*/ 377 w 490"/>
              <a:gd name="T63" fmla="*/ 379 h 490"/>
              <a:gd name="T64" fmla="*/ 377 w 490"/>
              <a:gd name="T65" fmla="*/ 268 h 490"/>
              <a:gd name="T66" fmla="*/ 245 w 490"/>
              <a:gd name="T67" fmla="*/ 130 h 490"/>
              <a:gd name="T68" fmla="*/ 113 w 490"/>
              <a:gd name="T69" fmla="*/ 267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90" h="490">
                <a:moveTo>
                  <a:pt x="245" y="0"/>
                </a:moveTo>
                <a:cubicBezTo>
                  <a:pt x="380" y="0"/>
                  <a:pt x="490" y="110"/>
                  <a:pt x="490" y="245"/>
                </a:cubicBezTo>
                <a:cubicBezTo>
                  <a:pt x="490" y="381"/>
                  <a:pt x="380" y="490"/>
                  <a:pt x="245" y="490"/>
                </a:cubicBezTo>
                <a:cubicBezTo>
                  <a:pt x="110" y="490"/>
                  <a:pt x="0" y="381"/>
                  <a:pt x="0" y="245"/>
                </a:cubicBezTo>
                <a:cubicBezTo>
                  <a:pt x="0" y="110"/>
                  <a:pt x="110" y="0"/>
                  <a:pt x="245" y="0"/>
                </a:cubicBezTo>
                <a:close/>
                <a:moveTo>
                  <a:pt x="436" y="250"/>
                </a:moveTo>
                <a:cubicBezTo>
                  <a:pt x="435" y="254"/>
                  <a:pt x="431" y="256"/>
                  <a:pt x="427" y="256"/>
                </a:cubicBezTo>
                <a:lnTo>
                  <a:pt x="394" y="256"/>
                </a:lnTo>
                <a:cubicBezTo>
                  <a:pt x="391" y="256"/>
                  <a:pt x="388" y="255"/>
                  <a:pt x="386" y="253"/>
                </a:cubicBezTo>
                <a:lnTo>
                  <a:pt x="245" y="105"/>
                </a:lnTo>
                <a:lnTo>
                  <a:pt x="104" y="253"/>
                </a:lnTo>
                <a:cubicBezTo>
                  <a:pt x="102" y="255"/>
                  <a:pt x="99" y="256"/>
                  <a:pt x="96" y="256"/>
                </a:cubicBezTo>
                <a:lnTo>
                  <a:pt x="63" y="256"/>
                </a:lnTo>
                <a:cubicBezTo>
                  <a:pt x="59" y="256"/>
                  <a:pt x="55" y="254"/>
                  <a:pt x="54" y="250"/>
                </a:cubicBezTo>
                <a:cubicBezTo>
                  <a:pt x="52" y="246"/>
                  <a:pt x="53" y="242"/>
                  <a:pt x="56" y="239"/>
                </a:cubicBezTo>
                <a:lnTo>
                  <a:pt x="236" y="52"/>
                </a:lnTo>
                <a:cubicBezTo>
                  <a:pt x="238" y="49"/>
                  <a:pt x="242" y="48"/>
                  <a:pt x="245" y="48"/>
                </a:cubicBezTo>
                <a:cubicBezTo>
                  <a:pt x="248" y="48"/>
                  <a:pt x="252" y="49"/>
                  <a:pt x="254" y="52"/>
                </a:cubicBezTo>
                <a:lnTo>
                  <a:pt x="434" y="239"/>
                </a:lnTo>
                <a:cubicBezTo>
                  <a:pt x="437" y="242"/>
                  <a:pt x="438" y="246"/>
                  <a:pt x="436" y="250"/>
                </a:cubicBezTo>
                <a:close/>
                <a:moveTo>
                  <a:pt x="113" y="267"/>
                </a:moveTo>
                <a:lnTo>
                  <a:pt x="113" y="267"/>
                </a:lnTo>
                <a:lnTo>
                  <a:pt x="113" y="379"/>
                </a:lnTo>
                <a:cubicBezTo>
                  <a:pt x="113" y="389"/>
                  <a:pt x="120" y="398"/>
                  <a:pt x="129" y="398"/>
                </a:cubicBezTo>
                <a:lnTo>
                  <a:pt x="202" y="398"/>
                </a:lnTo>
                <a:lnTo>
                  <a:pt x="202" y="276"/>
                </a:lnTo>
                <a:cubicBezTo>
                  <a:pt x="202" y="266"/>
                  <a:pt x="211" y="257"/>
                  <a:pt x="221" y="257"/>
                </a:cubicBezTo>
                <a:lnTo>
                  <a:pt x="269" y="257"/>
                </a:lnTo>
                <a:cubicBezTo>
                  <a:pt x="279" y="257"/>
                  <a:pt x="288" y="266"/>
                  <a:pt x="288" y="276"/>
                </a:cubicBezTo>
                <a:lnTo>
                  <a:pt x="288" y="398"/>
                </a:lnTo>
                <a:lnTo>
                  <a:pt x="361" y="398"/>
                </a:lnTo>
                <a:cubicBezTo>
                  <a:pt x="370" y="398"/>
                  <a:pt x="377" y="389"/>
                  <a:pt x="377" y="379"/>
                </a:cubicBezTo>
                <a:lnTo>
                  <a:pt x="377" y="268"/>
                </a:lnTo>
                <a:lnTo>
                  <a:pt x="245" y="130"/>
                </a:lnTo>
                <a:lnTo>
                  <a:pt x="113" y="267"/>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53" name="Rectangle 3"/>
          <p:cNvSpPr txBox="1">
            <a:spLocks noChangeArrowheads="1"/>
          </p:cNvSpPr>
          <p:nvPr/>
        </p:nvSpPr>
        <p:spPr bwMode="auto">
          <a:xfrm>
            <a:off x="5305499" y="2420888"/>
            <a:ext cx="6847726" cy="1080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r>
              <a:rPr lang="zh-CN" altLang="en-US" sz="6400" b="1" dirty="0" smtClean="0">
                <a:solidFill>
                  <a:schemeClr val="bg1"/>
                </a:solidFill>
                <a:latin typeface="微软雅黑" panose="020B0503020204020204" pitchFamily="34" charset="-122"/>
                <a:ea typeface="微软雅黑" panose="020B0503020204020204" pitchFamily="34" charset="-122"/>
              </a:rPr>
              <a:t>医疗护士会议模板</a:t>
            </a:r>
            <a:endParaRPr lang="zh-CN" sz="6400" b="1" dirty="0">
              <a:solidFill>
                <a:schemeClr val="bg1"/>
              </a:solidFill>
              <a:latin typeface="微软雅黑" panose="020B0503020204020204" pitchFamily="34" charset="-122"/>
              <a:ea typeface="微软雅黑" panose="020B0503020204020204" pitchFamily="34" charset="-122"/>
            </a:endParaRPr>
          </a:p>
        </p:txBody>
      </p:sp>
      <p:sp>
        <p:nvSpPr>
          <p:cNvPr id="54" name="Rectangle 4"/>
          <p:cNvSpPr txBox="1">
            <a:spLocks noChangeArrowheads="1"/>
          </p:cNvSpPr>
          <p:nvPr/>
        </p:nvSpPr>
        <p:spPr bwMode="auto">
          <a:xfrm>
            <a:off x="5824028" y="3543239"/>
            <a:ext cx="5235536" cy="342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algn="l"/>
            <a:r>
              <a:rPr lang="zh-CN" altLang="en-US" sz="2800" b="0" dirty="0" smtClean="0">
                <a:latin typeface="微软雅黑" panose="020B0503020204020204" pitchFamily="34" charset="-122"/>
                <a:ea typeface="微软雅黑" panose="020B0503020204020204" pitchFamily="34" charset="-122"/>
              </a:rPr>
              <a:t>这里可以输入公司</a:t>
            </a:r>
            <a:r>
              <a:rPr lang="en-US" altLang="zh-CN" sz="2800" b="0" dirty="0" smtClean="0">
                <a:latin typeface="微软雅黑" panose="020B0503020204020204" pitchFamily="34" charset="-122"/>
                <a:ea typeface="微软雅黑" panose="020B0503020204020204" pitchFamily="34" charset="-122"/>
              </a:rPr>
              <a:t>/</a:t>
            </a:r>
            <a:r>
              <a:rPr lang="zh-CN" altLang="en-US" sz="2800" b="0" dirty="0" smtClean="0">
                <a:latin typeface="微软雅黑" panose="020B0503020204020204" pitchFamily="34" charset="-122"/>
                <a:ea typeface="微软雅黑" panose="020B0503020204020204" pitchFamily="34" charset="-122"/>
              </a:rPr>
              <a:t>团队名称</a:t>
            </a:r>
            <a:endParaRPr lang="zh-CN" sz="2800" b="0" dirty="0">
              <a:latin typeface="微软雅黑" panose="020B0503020204020204" pitchFamily="34" charset="-122"/>
              <a:ea typeface="微软雅黑" panose="020B0503020204020204" pitchFamily="34" charset="-122"/>
            </a:endParaRPr>
          </a:p>
        </p:txBody>
      </p:sp>
      <p:sp>
        <p:nvSpPr>
          <p:cNvPr id="55" name="Rectangle 4"/>
          <p:cNvSpPr txBox="1">
            <a:spLocks noChangeArrowheads="1"/>
          </p:cNvSpPr>
          <p:nvPr/>
        </p:nvSpPr>
        <p:spPr bwMode="auto">
          <a:xfrm>
            <a:off x="5337733" y="2045228"/>
            <a:ext cx="5521276" cy="5040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algn="l"/>
            <a:r>
              <a:rPr lang="zh-CN" altLang="en-US" sz="2800" b="0" dirty="0" smtClean="0">
                <a:latin typeface="微软雅黑" panose="020B0503020204020204" pitchFamily="34" charset="-122"/>
                <a:ea typeface="微软雅黑" panose="020B0503020204020204" pitchFamily="34" charset="-122"/>
              </a:rPr>
              <a:t>简洁实用医院医疗会议</a:t>
            </a:r>
            <a:r>
              <a:rPr lang="en-US" altLang="zh-CN" sz="2800" b="0" dirty="0" smtClean="0">
                <a:latin typeface="微软雅黑" panose="020B0503020204020204" pitchFamily="34" charset="-122"/>
                <a:ea typeface="微软雅黑" panose="020B0503020204020204" pitchFamily="34" charset="-122"/>
              </a:rPr>
              <a:t>PPT</a:t>
            </a:r>
            <a:r>
              <a:rPr lang="zh-CN" altLang="en-US" sz="2800" b="0" dirty="0" smtClean="0">
                <a:latin typeface="微软雅黑" panose="020B0503020204020204" pitchFamily="34" charset="-122"/>
                <a:ea typeface="微软雅黑" panose="020B0503020204020204" pitchFamily="34" charset="-122"/>
              </a:rPr>
              <a:t>模板</a:t>
            </a:r>
            <a:endParaRPr lang="zh-CN" altLang="zh-CN" sz="2800" b="0" dirty="0">
              <a:latin typeface="微软雅黑" panose="020B0503020204020204" pitchFamily="34" charset="-122"/>
              <a:ea typeface="微软雅黑" panose="020B0503020204020204" pitchFamily="34" charset="-122"/>
            </a:endParaRPr>
          </a:p>
        </p:txBody>
      </p:sp>
      <p:cxnSp>
        <p:nvCxnSpPr>
          <p:cNvPr id="56" name="直接连接符 55"/>
          <p:cNvCxnSpPr/>
          <p:nvPr/>
        </p:nvCxnSpPr>
        <p:spPr>
          <a:xfrm>
            <a:off x="0" y="5769259"/>
            <a:ext cx="854585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flipV="1">
            <a:off x="8545859" y="5337211"/>
            <a:ext cx="144016" cy="43204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8689875" y="5337211"/>
            <a:ext cx="144016" cy="93610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flipV="1">
            <a:off x="8833891" y="5841267"/>
            <a:ext cx="144016" cy="43204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8977907" y="5841267"/>
            <a:ext cx="72008" cy="28803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flipV="1">
            <a:off x="9049915" y="5085184"/>
            <a:ext cx="288032" cy="104411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直接连接符 61"/>
          <p:cNvCxnSpPr/>
          <p:nvPr/>
        </p:nvCxnSpPr>
        <p:spPr>
          <a:xfrm>
            <a:off x="9337947" y="5085184"/>
            <a:ext cx="144016" cy="68407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直接连接符 62"/>
          <p:cNvCxnSpPr/>
          <p:nvPr/>
        </p:nvCxnSpPr>
        <p:spPr>
          <a:xfrm flipV="1">
            <a:off x="9481963" y="5481227"/>
            <a:ext cx="144016" cy="28803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a:off x="9625979" y="5481227"/>
            <a:ext cx="144016" cy="86409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5" name="直接连接符 64"/>
          <p:cNvCxnSpPr/>
          <p:nvPr/>
        </p:nvCxnSpPr>
        <p:spPr>
          <a:xfrm flipV="1">
            <a:off x="9769995" y="5768962"/>
            <a:ext cx="72008" cy="57636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6" name="直接连接符 65"/>
          <p:cNvCxnSpPr/>
          <p:nvPr/>
        </p:nvCxnSpPr>
        <p:spPr>
          <a:xfrm>
            <a:off x="9842003" y="5768962"/>
            <a:ext cx="235317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2051" name="Picture 3" descr="C:\Users\Administrator\Desktop\未标题-1.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093" y="0"/>
            <a:ext cx="4733925" cy="68564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par>
                          <p:cTn id="7" fill="hold">
                            <p:stCondLst>
                              <p:cond delay="0"/>
                            </p:stCondLst>
                            <p:childTnLst>
                              <p:par>
                                <p:cTn id="8" presetID="2" presetClass="entr" presetSubtype="2"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1250" fill="hold"/>
                                        <p:tgtEl>
                                          <p:spTgt spid="2"/>
                                        </p:tgtEl>
                                        <p:attrNameLst>
                                          <p:attrName>ppt_x</p:attrName>
                                        </p:attrNameLst>
                                      </p:cBhvr>
                                      <p:tavLst>
                                        <p:tav tm="0">
                                          <p:val>
                                            <p:strVal val="1+#ppt_w/2"/>
                                          </p:val>
                                        </p:tav>
                                        <p:tav tm="100000">
                                          <p:val>
                                            <p:strVal val="#ppt_x"/>
                                          </p:val>
                                        </p:tav>
                                      </p:tavLst>
                                    </p:anim>
                                    <p:anim calcmode="lin" valueType="num">
                                      <p:cBhvr additive="base">
                                        <p:cTn id="11" dur="1250" fill="hold"/>
                                        <p:tgtEl>
                                          <p:spTgt spid="2"/>
                                        </p:tgtEl>
                                        <p:attrNameLst>
                                          <p:attrName>ppt_y</p:attrName>
                                        </p:attrNameLst>
                                      </p:cBhvr>
                                      <p:tavLst>
                                        <p:tav tm="0">
                                          <p:val>
                                            <p:strVal val="#ppt_y"/>
                                          </p:val>
                                        </p:tav>
                                        <p:tav tm="100000">
                                          <p:val>
                                            <p:strVal val="#ppt_y"/>
                                          </p:val>
                                        </p:tav>
                                      </p:tavLst>
                                    </p:anim>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wipe(left)">
                                      <p:cBhvr>
                                        <p:cTn id="15" dur="500"/>
                                        <p:tgtEl>
                                          <p:spTgt spid="55"/>
                                        </p:tgtEl>
                                      </p:cBhvr>
                                    </p:animEffect>
                                  </p:childTnLst>
                                </p:cTn>
                              </p:par>
                            </p:childTnLst>
                          </p:cTn>
                        </p:par>
                        <p:par>
                          <p:cTn id="16" fill="hold">
                            <p:stCondLst>
                              <p:cond delay="2000"/>
                            </p:stCondLst>
                            <p:childTnLst>
                              <p:par>
                                <p:cTn id="17" presetID="56" presetClass="entr" presetSubtype="0" fill="hold" grpId="0" nodeType="afterEffect">
                                  <p:stCondLst>
                                    <p:cond delay="0"/>
                                  </p:stCondLst>
                                  <p:iterate type="lt">
                                    <p:tmPct val="10000"/>
                                  </p:iterate>
                                  <p:childTnLst>
                                    <p:set>
                                      <p:cBhvr>
                                        <p:cTn id="18" dur="1" fill="hold">
                                          <p:stCondLst>
                                            <p:cond delay="0"/>
                                          </p:stCondLst>
                                        </p:cTn>
                                        <p:tgtEl>
                                          <p:spTgt spid="53"/>
                                        </p:tgtEl>
                                        <p:attrNameLst>
                                          <p:attrName>style.visibility</p:attrName>
                                        </p:attrNameLst>
                                      </p:cBhvr>
                                      <p:to>
                                        <p:strVal val="visible"/>
                                      </p:to>
                                    </p:set>
                                    <p:anim by="(-#ppt_w*2)" calcmode="lin" valueType="num">
                                      <p:cBhvr rctx="PPT">
                                        <p:cTn id="19" dur="500" autoRev="1" fill="hold">
                                          <p:stCondLst>
                                            <p:cond delay="0"/>
                                          </p:stCondLst>
                                        </p:cTn>
                                        <p:tgtEl>
                                          <p:spTgt spid="53"/>
                                        </p:tgtEl>
                                        <p:attrNameLst>
                                          <p:attrName>ppt_w</p:attrName>
                                        </p:attrNameLst>
                                      </p:cBhvr>
                                    </p:anim>
                                    <p:anim by="(#ppt_w*0.50)" calcmode="lin" valueType="num">
                                      <p:cBhvr>
                                        <p:cTn id="20" dur="500" decel="50000" autoRev="1" fill="hold">
                                          <p:stCondLst>
                                            <p:cond delay="0"/>
                                          </p:stCondLst>
                                        </p:cTn>
                                        <p:tgtEl>
                                          <p:spTgt spid="53"/>
                                        </p:tgtEl>
                                        <p:attrNameLst>
                                          <p:attrName>ppt_x</p:attrName>
                                        </p:attrNameLst>
                                      </p:cBhvr>
                                    </p:anim>
                                    <p:anim from="(-#ppt_h/2)" to="(#ppt_y)" calcmode="lin" valueType="num">
                                      <p:cBhvr>
                                        <p:cTn id="21" dur="1000" fill="hold">
                                          <p:stCondLst>
                                            <p:cond delay="0"/>
                                          </p:stCondLst>
                                        </p:cTn>
                                        <p:tgtEl>
                                          <p:spTgt spid="53"/>
                                        </p:tgtEl>
                                        <p:attrNameLst>
                                          <p:attrName>ppt_y</p:attrName>
                                        </p:attrNameLst>
                                      </p:cBhvr>
                                    </p:anim>
                                    <p:animRot by="21600000">
                                      <p:cBhvr>
                                        <p:cTn id="22" dur="1000" fill="hold">
                                          <p:stCondLst>
                                            <p:cond delay="0"/>
                                          </p:stCondLst>
                                        </p:cTn>
                                        <p:tgtEl>
                                          <p:spTgt spid="53"/>
                                        </p:tgtEl>
                                        <p:attrNameLst>
                                          <p:attrName>r</p:attrName>
                                        </p:attrNameLst>
                                      </p:cBhvr>
                                    </p:animRot>
                                  </p:childTnLst>
                                </p:cTn>
                              </p:par>
                            </p:childTnLst>
                          </p:cTn>
                        </p:par>
                        <p:par>
                          <p:cTn id="23" fill="hold">
                            <p:stCondLst>
                              <p:cond delay="3450"/>
                            </p:stCondLst>
                            <p:childTnLst>
                              <p:par>
                                <p:cTn id="24" presetID="2" presetClass="entr" presetSubtype="6" fill="hold" grpId="0" nodeType="afterEffect">
                                  <p:stCondLst>
                                    <p:cond delay="0"/>
                                  </p:stCondLst>
                                  <p:childTnLst>
                                    <p:set>
                                      <p:cBhvr>
                                        <p:cTn id="25" dur="1" fill="hold">
                                          <p:stCondLst>
                                            <p:cond delay="0"/>
                                          </p:stCondLst>
                                        </p:cTn>
                                        <p:tgtEl>
                                          <p:spTgt spid="49"/>
                                        </p:tgtEl>
                                        <p:attrNameLst>
                                          <p:attrName>style.visibility</p:attrName>
                                        </p:attrNameLst>
                                      </p:cBhvr>
                                      <p:to>
                                        <p:strVal val="visible"/>
                                      </p:to>
                                    </p:set>
                                    <p:anim calcmode="lin" valueType="num">
                                      <p:cBhvr additive="base">
                                        <p:cTn id="26" dur="500" fill="hold"/>
                                        <p:tgtEl>
                                          <p:spTgt spid="49"/>
                                        </p:tgtEl>
                                        <p:attrNameLst>
                                          <p:attrName>ppt_x</p:attrName>
                                        </p:attrNameLst>
                                      </p:cBhvr>
                                      <p:tavLst>
                                        <p:tav tm="0">
                                          <p:val>
                                            <p:strVal val="1+#ppt_w/2"/>
                                          </p:val>
                                        </p:tav>
                                        <p:tav tm="100000">
                                          <p:val>
                                            <p:strVal val="#ppt_x"/>
                                          </p:val>
                                        </p:tav>
                                      </p:tavLst>
                                    </p:anim>
                                    <p:anim calcmode="lin" valueType="num">
                                      <p:cBhvr additive="base">
                                        <p:cTn id="27" dur="500" fill="hold"/>
                                        <p:tgtEl>
                                          <p:spTgt spid="49"/>
                                        </p:tgtEl>
                                        <p:attrNameLst>
                                          <p:attrName>ppt_y</p:attrName>
                                        </p:attrNameLst>
                                      </p:cBhvr>
                                      <p:tavLst>
                                        <p:tav tm="0">
                                          <p:val>
                                            <p:strVal val="1+#ppt_h/2"/>
                                          </p:val>
                                        </p:tav>
                                        <p:tav tm="100000">
                                          <p:val>
                                            <p:strVal val="#ppt_y"/>
                                          </p:val>
                                        </p:tav>
                                      </p:tavLst>
                                    </p:anim>
                                  </p:childTnLst>
                                </p:cTn>
                              </p:par>
                            </p:childTnLst>
                          </p:cTn>
                        </p:par>
                        <p:par>
                          <p:cTn id="28" fill="hold">
                            <p:stCondLst>
                              <p:cond delay="3950"/>
                            </p:stCondLst>
                            <p:childTnLst>
                              <p:par>
                                <p:cTn id="29" presetID="22" presetClass="entr" presetSubtype="8" fill="hold" grpId="0" nodeType="afterEffect">
                                  <p:stCondLst>
                                    <p:cond delay="0"/>
                                  </p:stCondLst>
                                  <p:childTnLst>
                                    <p:set>
                                      <p:cBhvr>
                                        <p:cTn id="30" dur="1" fill="hold">
                                          <p:stCondLst>
                                            <p:cond delay="0"/>
                                          </p:stCondLst>
                                        </p:cTn>
                                        <p:tgtEl>
                                          <p:spTgt spid="54"/>
                                        </p:tgtEl>
                                        <p:attrNameLst>
                                          <p:attrName>style.visibility</p:attrName>
                                        </p:attrNameLst>
                                      </p:cBhvr>
                                      <p:to>
                                        <p:strVal val="visible"/>
                                      </p:to>
                                    </p:set>
                                    <p:animEffect transition="in" filter="wipe(left)">
                                      <p:cBhvr>
                                        <p:cTn id="31" dur="500"/>
                                        <p:tgtEl>
                                          <p:spTgt spid="54"/>
                                        </p:tgtEl>
                                      </p:cBhvr>
                                    </p:animEffect>
                                  </p:childTnLst>
                                </p:cTn>
                              </p:par>
                            </p:childTnLst>
                          </p:cTn>
                        </p:par>
                        <p:par>
                          <p:cTn id="32" fill="hold">
                            <p:stCondLst>
                              <p:cond delay="4450"/>
                            </p:stCondLst>
                            <p:childTnLst>
                              <p:par>
                                <p:cTn id="33" presetID="22" presetClass="entr" presetSubtype="8" fill="hold" nodeType="afterEffect">
                                  <p:stCondLst>
                                    <p:cond delay="0"/>
                                  </p:stCondLst>
                                  <p:childTnLst>
                                    <p:set>
                                      <p:cBhvr>
                                        <p:cTn id="34" dur="1" fill="hold">
                                          <p:stCondLst>
                                            <p:cond delay="0"/>
                                          </p:stCondLst>
                                        </p:cTn>
                                        <p:tgtEl>
                                          <p:spTgt spid="56"/>
                                        </p:tgtEl>
                                        <p:attrNameLst>
                                          <p:attrName>style.visibility</p:attrName>
                                        </p:attrNameLst>
                                      </p:cBhvr>
                                      <p:to>
                                        <p:strVal val="visible"/>
                                      </p:to>
                                    </p:set>
                                    <p:animEffect transition="in" filter="wipe(left)">
                                      <p:cBhvr>
                                        <p:cTn id="35" dur="500"/>
                                        <p:tgtEl>
                                          <p:spTgt spid="56"/>
                                        </p:tgtEl>
                                      </p:cBhvr>
                                    </p:animEffect>
                                  </p:childTnLst>
                                </p:cTn>
                              </p:par>
                            </p:childTnLst>
                          </p:cTn>
                        </p:par>
                        <p:par>
                          <p:cTn id="36" fill="hold">
                            <p:stCondLst>
                              <p:cond delay="4950"/>
                            </p:stCondLst>
                            <p:childTnLst>
                              <p:par>
                                <p:cTn id="37" presetID="22" presetClass="entr" presetSubtype="4" fill="hold" nodeType="afterEffect">
                                  <p:stCondLst>
                                    <p:cond delay="0"/>
                                  </p:stCondLst>
                                  <p:childTnLst>
                                    <p:set>
                                      <p:cBhvr>
                                        <p:cTn id="38" dur="1" fill="hold">
                                          <p:stCondLst>
                                            <p:cond delay="0"/>
                                          </p:stCondLst>
                                        </p:cTn>
                                        <p:tgtEl>
                                          <p:spTgt spid="57"/>
                                        </p:tgtEl>
                                        <p:attrNameLst>
                                          <p:attrName>style.visibility</p:attrName>
                                        </p:attrNameLst>
                                      </p:cBhvr>
                                      <p:to>
                                        <p:strVal val="visible"/>
                                      </p:to>
                                    </p:set>
                                    <p:animEffect transition="in" filter="wipe(down)">
                                      <p:cBhvr>
                                        <p:cTn id="39" dur="500"/>
                                        <p:tgtEl>
                                          <p:spTgt spid="57"/>
                                        </p:tgtEl>
                                      </p:cBhvr>
                                    </p:animEffect>
                                  </p:childTnLst>
                                </p:cTn>
                              </p:par>
                            </p:childTnLst>
                          </p:cTn>
                        </p:par>
                        <p:par>
                          <p:cTn id="40" fill="hold">
                            <p:stCondLst>
                              <p:cond delay="5450"/>
                            </p:stCondLst>
                            <p:childTnLst>
                              <p:par>
                                <p:cTn id="41" presetID="22" presetClass="entr" presetSubtype="1" fill="hold" nodeType="afterEffect">
                                  <p:stCondLst>
                                    <p:cond delay="0"/>
                                  </p:stCondLst>
                                  <p:childTnLst>
                                    <p:set>
                                      <p:cBhvr>
                                        <p:cTn id="42" dur="1" fill="hold">
                                          <p:stCondLst>
                                            <p:cond delay="0"/>
                                          </p:stCondLst>
                                        </p:cTn>
                                        <p:tgtEl>
                                          <p:spTgt spid="58"/>
                                        </p:tgtEl>
                                        <p:attrNameLst>
                                          <p:attrName>style.visibility</p:attrName>
                                        </p:attrNameLst>
                                      </p:cBhvr>
                                      <p:to>
                                        <p:strVal val="visible"/>
                                      </p:to>
                                    </p:set>
                                    <p:animEffect transition="in" filter="wipe(up)">
                                      <p:cBhvr>
                                        <p:cTn id="43" dur="500"/>
                                        <p:tgtEl>
                                          <p:spTgt spid="58"/>
                                        </p:tgtEl>
                                      </p:cBhvr>
                                    </p:animEffect>
                                  </p:childTnLst>
                                </p:cTn>
                              </p:par>
                            </p:childTnLst>
                          </p:cTn>
                        </p:par>
                        <p:par>
                          <p:cTn id="44" fill="hold">
                            <p:stCondLst>
                              <p:cond delay="5950"/>
                            </p:stCondLst>
                            <p:childTnLst>
                              <p:par>
                                <p:cTn id="45" presetID="22" presetClass="entr" presetSubtype="4" fill="hold" nodeType="afterEffect">
                                  <p:stCondLst>
                                    <p:cond delay="0"/>
                                  </p:stCondLst>
                                  <p:childTnLst>
                                    <p:set>
                                      <p:cBhvr>
                                        <p:cTn id="46" dur="1" fill="hold">
                                          <p:stCondLst>
                                            <p:cond delay="0"/>
                                          </p:stCondLst>
                                        </p:cTn>
                                        <p:tgtEl>
                                          <p:spTgt spid="59"/>
                                        </p:tgtEl>
                                        <p:attrNameLst>
                                          <p:attrName>style.visibility</p:attrName>
                                        </p:attrNameLst>
                                      </p:cBhvr>
                                      <p:to>
                                        <p:strVal val="visible"/>
                                      </p:to>
                                    </p:set>
                                    <p:animEffect transition="in" filter="wipe(down)">
                                      <p:cBhvr>
                                        <p:cTn id="47" dur="500"/>
                                        <p:tgtEl>
                                          <p:spTgt spid="59"/>
                                        </p:tgtEl>
                                      </p:cBhvr>
                                    </p:animEffect>
                                  </p:childTnLst>
                                </p:cTn>
                              </p:par>
                            </p:childTnLst>
                          </p:cTn>
                        </p:par>
                        <p:par>
                          <p:cTn id="48" fill="hold">
                            <p:stCondLst>
                              <p:cond delay="6450"/>
                            </p:stCondLst>
                            <p:childTnLst>
                              <p:par>
                                <p:cTn id="49" presetID="22" presetClass="entr" presetSubtype="1" fill="hold" nodeType="afterEffect">
                                  <p:stCondLst>
                                    <p:cond delay="0"/>
                                  </p:stCondLst>
                                  <p:childTnLst>
                                    <p:set>
                                      <p:cBhvr>
                                        <p:cTn id="50" dur="1" fill="hold">
                                          <p:stCondLst>
                                            <p:cond delay="0"/>
                                          </p:stCondLst>
                                        </p:cTn>
                                        <p:tgtEl>
                                          <p:spTgt spid="60"/>
                                        </p:tgtEl>
                                        <p:attrNameLst>
                                          <p:attrName>style.visibility</p:attrName>
                                        </p:attrNameLst>
                                      </p:cBhvr>
                                      <p:to>
                                        <p:strVal val="visible"/>
                                      </p:to>
                                    </p:set>
                                    <p:animEffect transition="in" filter="wipe(up)">
                                      <p:cBhvr>
                                        <p:cTn id="51" dur="500"/>
                                        <p:tgtEl>
                                          <p:spTgt spid="60"/>
                                        </p:tgtEl>
                                      </p:cBhvr>
                                    </p:animEffect>
                                  </p:childTnLst>
                                </p:cTn>
                              </p:par>
                            </p:childTnLst>
                          </p:cTn>
                        </p:par>
                        <p:par>
                          <p:cTn id="52" fill="hold">
                            <p:stCondLst>
                              <p:cond delay="6950"/>
                            </p:stCondLst>
                            <p:childTnLst>
                              <p:par>
                                <p:cTn id="53" presetID="22" presetClass="entr" presetSubtype="4" fill="hold" nodeType="afterEffect">
                                  <p:stCondLst>
                                    <p:cond delay="0"/>
                                  </p:stCondLst>
                                  <p:childTnLst>
                                    <p:set>
                                      <p:cBhvr>
                                        <p:cTn id="54" dur="1" fill="hold">
                                          <p:stCondLst>
                                            <p:cond delay="0"/>
                                          </p:stCondLst>
                                        </p:cTn>
                                        <p:tgtEl>
                                          <p:spTgt spid="61"/>
                                        </p:tgtEl>
                                        <p:attrNameLst>
                                          <p:attrName>style.visibility</p:attrName>
                                        </p:attrNameLst>
                                      </p:cBhvr>
                                      <p:to>
                                        <p:strVal val="visible"/>
                                      </p:to>
                                    </p:set>
                                    <p:animEffect transition="in" filter="wipe(down)">
                                      <p:cBhvr>
                                        <p:cTn id="55" dur="500"/>
                                        <p:tgtEl>
                                          <p:spTgt spid="61"/>
                                        </p:tgtEl>
                                      </p:cBhvr>
                                    </p:animEffect>
                                  </p:childTnLst>
                                </p:cTn>
                              </p:par>
                            </p:childTnLst>
                          </p:cTn>
                        </p:par>
                        <p:par>
                          <p:cTn id="56" fill="hold">
                            <p:stCondLst>
                              <p:cond delay="7450"/>
                            </p:stCondLst>
                            <p:childTnLst>
                              <p:par>
                                <p:cTn id="57" presetID="22" presetClass="entr" presetSubtype="1" fill="hold" nodeType="afterEffect">
                                  <p:stCondLst>
                                    <p:cond delay="0"/>
                                  </p:stCondLst>
                                  <p:childTnLst>
                                    <p:set>
                                      <p:cBhvr>
                                        <p:cTn id="58" dur="1" fill="hold">
                                          <p:stCondLst>
                                            <p:cond delay="0"/>
                                          </p:stCondLst>
                                        </p:cTn>
                                        <p:tgtEl>
                                          <p:spTgt spid="62"/>
                                        </p:tgtEl>
                                        <p:attrNameLst>
                                          <p:attrName>style.visibility</p:attrName>
                                        </p:attrNameLst>
                                      </p:cBhvr>
                                      <p:to>
                                        <p:strVal val="visible"/>
                                      </p:to>
                                    </p:set>
                                    <p:animEffect transition="in" filter="wipe(up)">
                                      <p:cBhvr>
                                        <p:cTn id="59" dur="500"/>
                                        <p:tgtEl>
                                          <p:spTgt spid="62"/>
                                        </p:tgtEl>
                                      </p:cBhvr>
                                    </p:animEffect>
                                  </p:childTnLst>
                                </p:cTn>
                              </p:par>
                            </p:childTnLst>
                          </p:cTn>
                        </p:par>
                        <p:par>
                          <p:cTn id="60" fill="hold">
                            <p:stCondLst>
                              <p:cond delay="7950"/>
                            </p:stCondLst>
                            <p:childTnLst>
                              <p:par>
                                <p:cTn id="61" presetID="22" presetClass="entr" presetSubtype="4" fill="hold" nodeType="afterEffect">
                                  <p:stCondLst>
                                    <p:cond delay="0"/>
                                  </p:stCondLst>
                                  <p:childTnLst>
                                    <p:set>
                                      <p:cBhvr>
                                        <p:cTn id="62" dur="1" fill="hold">
                                          <p:stCondLst>
                                            <p:cond delay="0"/>
                                          </p:stCondLst>
                                        </p:cTn>
                                        <p:tgtEl>
                                          <p:spTgt spid="63"/>
                                        </p:tgtEl>
                                        <p:attrNameLst>
                                          <p:attrName>style.visibility</p:attrName>
                                        </p:attrNameLst>
                                      </p:cBhvr>
                                      <p:to>
                                        <p:strVal val="visible"/>
                                      </p:to>
                                    </p:set>
                                    <p:animEffect transition="in" filter="wipe(down)">
                                      <p:cBhvr>
                                        <p:cTn id="63" dur="500"/>
                                        <p:tgtEl>
                                          <p:spTgt spid="63"/>
                                        </p:tgtEl>
                                      </p:cBhvr>
                                    </p:animEffect>
                                  </p:childTnLst>
                                </p:cTn>
                              </p:par>
                            </p:childTnLst>
                          </p:cTn>
                        </p:par>
                        <p:par>
                          <p:cTn id="64" fill="hold">
                            <p:stCondLst>
                              <p:cond delay="8450"/>
                            </p:stCondLst>
                            <p:childTnLst>
                              <p:par>
                                <p:cTn id="65" presetID="22" presetClass="entr" presetSubtype="1" fill="hold" nodeType="afterEffect">
                                  <p:stCondLst>
                                    <p:cond delay="0"/>
                                  </p:stCondLst>
                                  <p:childTnLst>
                                    <p:set>
                                      <p:cBhvr>
                                        <p:cTn id="66" dur="1" fill="hold">
                                          <p:stCondLst>
                                            <p:cond delay="0"/>
                                          </p:stCondLst>
                                        </p:cTn>
                                        <p:tgtEl>
                                          <p:spTgt spid="64"/>
                                        </p:tgtEl>
                                        <p:attrNameLst>
                                          <p:attrName>style.visibility</p:attrName>
                                        </p:attrNameLst>
                                      </p:cBhvr>
                                      <p:to>
                                        <p:strVal val="visible"/>
                                      </p:to>
                                    </p:set>
                                    <p:animEffect transition="in" filter="wipe(up)">
                                      <p:cBhvr>
                                        <p:cTn id="67" dur="500"/>
                                        <p:tgtEl>
                                          <p:spTgt spid="64"/>
                                        </p:tgtEl>
                                      </p:cBhvr>
                                    </p:animEffect>
                                  </p:childTnLst>
                                </p:cTn>
                              </p:par>
                            </p:childTnLst>
                          </p:cTn>
                        </p:par>
                        <p:par>
                          <p:cTn id="68" fill="hold">
                            <p:stCondLst>
                              <p:cond delay="8950"/>
                            </p:stCondLst>
                            <p:childTnLst>
                              <p:par>
                                <p:cTn id="69" presetID="22" presetClass="entr" presetSubtype="4" fill="hold" nodeType="afterEffect">
                                  <p:stCondLst>
                                    <p:cond delay="0"/>
                                  </p:stCondLst>
                                  <p:childTnLst>
                                    <p:set>
                                      <p:cBhvr>
                                        <p:cTn id="70" dur="1" fill="hold">
                                          <p:stCondLst>
                                            <p:cond delay="0"/>
                                          </p:stCondLst>
                                        </p:cTn>
                                        <p:tgtEl>
                                          <p:spTgt spid="65"/>
                                        </p:tgtEl>
                                        <p:attrNameLst>
                                          <p:attrName>style.visibility</p:attrName>
                                        </p:attrNameLst>
                                      </p:cBhvr>
                                      <p:to>
                                        <p:strVal val="visible"/>
                                      </p:to>
                                    </p:set>
                                    <p:animEffect transition="in" filter="wipe(down)">
                                      <p:cBhvr>
                                        <p:cTn id="71" dur="500"/>
                                        <p:tgtEl>
                                          <p:spTgt spid="65"/>
                                        </p:tgtEl>
                                      </p:cBhvr>
                                    </p:animEffect>
                                  </p:childTnLst>
                                </p:cTn>
                              </p:par>
                            </p:childTnLst>
                          </p:cTn>
                        </p:par>
                        <p:par>
                          <p:cTn id="72" fill="hold">
                            <p:stCondLst>
                              <p:cond delay="9450"/>
                            </p:stCondLst>
                            <p:childTnLst>
                              <p:par>
                                <p:cTn id="73" presetID="22" presetClass="entr" presetSubtype="8" fill="hold" nodeType="afterEffect">
                                  <p:stCondLst>
                                    <p:cond delay="0"/>
                                  </p:stCondLst>
                                  <p:childTnLst>
                                    <p:set>
                                      <p:cBhvr>
                                        <p:cTn id="74" dur="1" fill="hold">
                                          <p:stCondLst>
                                            <p:cond delay="0"/>
                                          </p:stCondLst>
                                        </p:cTn>
                                        <p:tgtEl>
                                          <p:spTgt spid="66"/>
                                        </p:tgtEl>
                                        <p:attrNameLst>
                                          <p:attrName>style.visibility</p:attrName>
                                        </p:attrNameLst>
                                      </p:cBhvr>
                                      <p:to>
                                        <p:strVal val="visible"/>
                                      </p:to>
                                    </p:set>
                                    <p:animEffect transition="in" filter="wipe(left)">
                                      <p:cBhvr>
                                        <p:cTn id="75" dur="500"/>
                                        <p:tgtEl>
                                          <p:spTgt spid="66"/>
                                        </p:tgtEl>
                                      </p:cBhvr>
                                    </p:animEffect>
                                  </p:childTnLst>
                                </p:cTn>
                              </p:par>
                              <p:par>
                                <p:cTn id="76" presetID="26" presetClass="emph" presetSubtype="0" fill="hold" nodeType="withEffect">
                                  <p:stCondLst>
                                    <p:cond delay="500"/>
                                  </p:stCondLst>
                                  <p:childTnLst>
                                    <p:animEffect transition="out" filter="fade">
                                      <p:cBhvr>
                                        <p:cTn id="77" dur="500" tmFilter="0, 0; .2, .5; .8, .5; 1, 0"/>
                                        <p:tgtEl>
                                          <p:spTgt spid="56"/>
                                        </p:tgtEl>
                                      </p:cBhvr>
                                    </p:animEffect>
                                    <p:animScale>
                                      <p:cBhvr>
                                        <p:cTn id="78" dur="250" autoRev="1" fill="hold"/>
                                        <p:tgtEl>
                                          <p:spTgt spid="56"/>
                                        </p:tgtEl>
                                      </p:cBhvr>
                                      <p:by x="105000" y="105000"/>
                                    </p:animScale>
                                  </p:childTnLst>
                                </p:cTn>
                              </p:par>
                              <p:par>
                                <p:cTn id="79" presetID="26" presetClass="emph" presetSubtype="0" fill="hold" nodeType="withEffect">
                                  <p:stCondLst>
                                    <p:cond delay="500"/>
                                  </p:stCondLst>
                                  <p:childTnLst>
                                    <p:animEffect transition="out" filter="fade">
                                      <p:cBhvr>
                                        <p:cTn id="80" dur="500" tmFilter="0, 0; .2, .5; .8, .5; 1, 0"/>
                                        <p:tgtEl>
                                          <p:spTgt spid="57"/>
                                        </p:tgtEl>
                                      </p:cBhvr>
                                    </p:animEffect>
                                    <p:animScale>
                                      <p:cBhvr>
                                        <p:cTn id="81" dur="250" autoRev="1" fill="hold"/>
                                        <p:tgtEl>
                                          <p:spTgt spid="57"/>
                                        </p:tgtEl>
                                      </p:cBhvr>
                                      <p:by x="105000" y="105000"/>
                                    </p:animScale>
                                  </p:childTnLst>
                                </p:cTn>
                              </p:par>
                              <p:par>
                                <p:cTn id="82" presetID="26" presetClass="emph" presetSubtype="0" fill="hold" nodeType="withEffect">
                                  <p:stCondLst>
                                    <p:cond delay="500"/>
                                  </p:stCondLst>
                                  <p:childTnLst>
                                    <p:animEffect transition="out" filter="fade">
                                      <p:cBhvr>
                                        <p:cTn id="83" dur="500" tmFilter="0, 0; .2, .5; .8, .5; 1, 0"/>
                                        <p:tgtEl>
                                          <p:spTgt spid="58"/>
                                        </p:tgtEl>
                                      </p:cBhvr>
                                    </p:animEffect>
                                    <p:animScale>
                                      <p:cBhvr>
                                        <p:cTn id="84" dur="250" autoRev="1" fill="hold"/>
                                        <p:tgtEl>
                                          <p:spTgt spid="58"/>
                                        </p:tgtEl>
                                      </p:cBhvr>
                                      <p:by x="105000" y="105000"/>
                                    </p:animScale>
                                  </p:childTnLst>
                                </p:cTn>
                              </p:par>
                              <p:par>
                                <p:cTn id="85" presetID="26" presetClass="emph" presetSubtype="0" fill="hold" nodeType="withEffect">
                                  <p:stCondLst>
                                    <p:cond delay="500"/>
                                  </p:stCondLst>
                                  <p:childTnLst>
                                    <p:animEffect transition="out" filter="fade">
                                      <p:cBhvr>
                                        <p:cTn id="86" dur="500" tmFilter="0, 0; .2, .5; .8, .5; 1, 0"/>
                                        <p:tgtEl>
                                          <p:spTgt spid="59"/>
                                        </p:tgtEl>
                                      </p:cBhvr>
                                    </p:animEffect>
                                    <p:animScale>
                                      <p:cBhvr>
                                        <p:cTn id="87" dur="250" autoRev="1" fill="hold"/>
                                        <p:tgtEl>
                                          <p:spTgt spid="59"/>
                                        </p:tgtEl>
                                      </p:cBhvr>
                                      <p:by x="105000" y="105000"/>
                                    </p:animScale>
                                  </p:childTnLst>
                                </p:cTn>
                              </p:par>
                              <p:par>
                                <p:cTn id="88" presetID="26" presetClass="emph" presetSubtype="0" fill="hold" nodeType="withEffect">
                                  <p:stCondLst>
                                    <p:cond delay="500"/>
                                  </p:stCondLst>
                                  <p:childTnLst>
                                    <p:animEffect transition="out" filter="fade">
                                      <p:cBhvr>
                                        <p:cTn id="89" dur="500" tmFilter="0, 0; .2, .5; .8, .5; 1, 0"/>
                                        <p:tgtEl>
                                          <p:spTgt spid="60"/>
                                        </p:tgtEl>
                                      </p:cBhvr>
                                    </p:animEffect>
                                    <p:animScale>
                                      <p:cBhvr>
                                        <p:cTn id="90" dur="250" autoRev="1" fill="hold"/>
                                        <p:tgtEl>
                                          <p:spTgt spid="60"/>
                                        </p:tgtEl>
                                      </p:cBhvr>
                                      <p:by x="105000" y="105000"/>
                                    </p:animScale>
                                  </p:childTnLst>
                                </p:cTn>
                              </p:par>
                              <p:par>
                                <p:cTn id="91" presetID="26" presetClass="emph" presetSubtype="0" fill="hold" nodeType="withEffect">
                                  <p:stCondLst>
                                    <p:cond delay="500"/>
                                  </p:stCondLst>
                                  <p:childTnLst>
                                    <p:animEffect transition="out" filter="fade">
                                      <p:cBhvr>
                                        <p:cTn id="92" dur="500" tmFilter="0, 0; .2, .5; .8, .5; 1, 0"/>
                                        <p:tgtEl>
                                          <p:spTgt spid="61"/>
                                        </p:tgtEl>
                                      </p:cBhvr>
                                    </p:animEffect>
                                    <p:animScale>
                                      <p:cBhvr>
                                        <p:cTn id="93" dur="250" autoRev="1" fill="hold"/>
                                        <p:tgtEl>
                                          <p:spTgt spid="61"/>
                                        </p:tgtEl>
                                      </p:cBhvr>
                                      <p:by x="105000" y="105000"/>
                                    </p:animScale>
                                  </p:childTnLst>
                                </p:cTn>
                              </p:par>
                              <p:par>
                                <p:cTn id="94" presetID="26" presetClass="emph" presetSubtype="0" fill="hold" nodeType="withEffect">
                                  <p:stCondLst>
                                    <p:cond delay="500"/>
                                  </p:stCondLst>
                                  <p:childTnLst>
                                    <p:animEffect transition="out" filter="fade">
                                      <p:cBhvr>
                                        <p:cTn id="95" dur="500" tmFilter="0, 0; .2, .5; .8, .5; 1, 0"/>
                                        <p:tgtEl>
                                          <p:spTgt spid="62"/>
                                        </p:tgtEl>
                                      </p:cBhvr>
                                    </p:animEffect>
                                    <p:animScale>
                                      <p:cBhvr>
                                        <p:cTn id="96" dur="250" autoRev="1" fill="hold"/>
                                        <p:tgtEl>
                                          <p:spTgt spid="62"/>
                                        </p:tgtEl>
                                      </p:cBhvr>
                                      <p:by x="105000" y="105000"/>
                                    </p:animScale>
                                  </p:childTnLst>
                                </p:cTn>
                              </p:par>
                              <p:par>
                                <p:cTn id="97" presetID="26" presetClass="emph" presetSubtype="0" fill="hold" nodeType="withEffect">
                                  <p:stCondLst>
                                    <p:cond delay="500"/>
                                  </p:stCondLst>
                                  <p:childTnLst>
                                    <p:animEffect transition="out" filter="fade">
                                      <p:cBhvr>
                                        <p:cTn id="98" dur="500" tmFilter="0, 0; .2, .5; .8, .5; 1, 0"/>
                                        <p:tgtEl>
                                          <p:spTgt spid="63"/>
                                        </p:tgtEl>
                                      </p:cBhvr>
                                    </p:animEffect>
                                    <p:animScale>
                                      <p:cBhvr>
                                        <p:cTn id="99" dur="250" autoRev="1" fill="hold"/>
                                        <p:tgtEl>
                                          <p:spTgt spid="63"/>
                                        </p:tgtEl>
                                      </p:cBhvr>
                                      <p:by x="105000" y="105000"/>
                                    </p:animScale>
                                  </p:childTnLst>
                                </p:cTn>
                              </p:par>
                              <p:par>
                                <p:cTn id="100" presetID="26" presetClass="emph" presetSubtype="0" fill="hold" nodeType="withEffect">
                                  <p:stCondLst>
                                    <p:cond delay="500"/>
                                  </p:stCondLst>
                                  <p:childTnLst>
                                    <p:animEffect transition="out" filter="fade">
                                      <p:cBhvr>
                                        <p:cTn id="101" dur="500" tmFilter="0, 0; .2, .5; .8, .5; 1, 0"/>
                                        <p:tgtEl>
                                          <p:spTgt spid="64"/>
                                        </p:tgtEl>
                                      </p:cBhvr>
                                    </p:animEffect>
                                    <p:animScale>
                                      <p:cBhvr>
                                        <p:cTn id="102" dur="250" autoRev="1" fill="hold"/>
                                        <p:tgtEl>
                                          <p:spTgt spid="64"/>
                                        </p:tgtEl>
                                      </p:cBhvr>
                                      <p:by x="105000" y="105000"/>
                                    </p:animScale>
                                  </p:childTnLst>
                                </p:cTn>
                              </p:par>
                              <p:par>
                                <p:cTn id="103" presetID="26" presetClass="emph" presetSubtype="0" fill="hold" nodeType="withEffect">
                                  <p:stCondLst>
                                    <p:cond delay="500"/>
                                  </p:stCondLst>
                                  <p:childTnLst>
                                    <p:animEffect transition="out" filter="fade">
                                      <p:cBhvr>
                                        <p:cTn id="104" dur="500" tmFilter="0, 0; .2, .5; .8, .5; 1, 0"/>
                                        <p:tgtEl>
                                          <p:spTgt spid="65"/>
                                        </p:tgtEl>
                                      </p:cBhvr>
                                    </p:animEffect>
                                    <p:animScale>
                                      <p:cBhvr>
                                        <p:cTn id="105" dur="250" autoRev="1" fill="hold"/>
                                        <p:tgtEl>
                                          <p:spTgt spid="65"/>
                                        </p:tgtEl>
                                      </p:cBhvr>
                                      <p:by x="105000" y="105000"/>
                                    </p:animScale>
                                  </p:childTnLst>
                                </p:cTn>
                              </p:par>
                              <p:par>
                                <p:cTn id="106" presetID="26" presetClass="emph" presetSubtype="0" fill="hold" nodeType="withEffect">
                                  <p:stCondLst>
                                    <p:cond delay="500"/>
                                  </p:stCondLst>
                                  <p:childTnLst>
                                    <p:animEffect transition="out" filter="fade">
                                      <p:cBhvr>
                                        <p:cTn id="107" dur="500" tmFilter="0, 0; .2, .5; .8, .5; 1, 0"/>
                                        <p:tgtEl>
                                          <p:spTgt spid="66"/>
                                        </p:tgtEl>
                                      </p:cBhvr>
                                    </p:animEffect>
                                    <p:animScale>
                                      <p:cBhvr>
                                        <p:cTn id="108" dur="250" autoRev="1" fill="hold"/>
                                        <p:tgtEl>
                                          <p:spTgt spid="6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09" repeatCount="indefinite" fill="remove" display="0">
                  <p:stCondLst>
                    <p:cond delay="indefinite"/>
                  </p:stCondLst>
                  <p:endCondLst>
                    <p:cond evt="onStopAudio" delay="0">
                      <p:tgtEl>
                        <p:sldTgt/>
                      </p:tgtEl>
                    </p:cond>
                  </p:endCondLst>
                </p:cTn>
                <p:tgtEl>
                  <p:spTgt spid="14"/>
                </p:tgtEl>
              </p:cMediaNode>
            </p:audio>
          </p:childTnLst>
        </p:cTn>
      </p:par>
    </p:tnLst>
    <p:bldLst>
      <p:bldP spid="2" grpId="0" animBg="1"/>
      <p:bldP spid="49" grpId="0" animBg="1"/>
      <p:bldP spid="53" grpId="0"/>
      <p:bldP spid="54" grpId="0"/>
      <p:bldP spid="5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矩形 47"/>
          <p:cNvSpPr/>
          <p:nvPr/>
        </p:nvSpPr>
        <p:spPr>
          <a:xfrm flipH="1">
            <a:off x="-3" y="6525344"/>
            <a:ext cx="12195177" cy="360511"/>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p:cNvSpPr/>
          <p:nvPr/>
        </p:nvSpPr>
        <p:spPr>
          <a:xfrm flipH="1">
            <a:off x="-4" y="6596410"/>
            <a:ext cx="12195177" cy="28897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5"/>
          <p:cNvSpPr/>
          <p:nvPr/>
        </p:nvSpPr>
        <p:spPr>
          <a:xfrm>
            <a:off x="9976569" y="6493142"/>
            <a:ext cx="1018294" cy="111815"/>
          </a:xfrm>
          <a:custGeom>
            <a:avLst/>
            <a:gdLst>
              <a:gd name="connsiteX0" fmla="*/ 0 w 926584"/>
              <a:gd name="connsiteY0" fmla="*/ 0 h 118098"/>
              <a:gd name="connsiteX1" fmla="*/ 926584 w 926584"/>
              <a:gd name="connsiteY1" fmla="*/ 0 h 118098"/>
              <a:gd name="connsiteX2" fmla="*/ 926584 w 926584"/>
              <a:gd name="connsiteY2" fmla="*/ 118098 h 118098"/>
              <a:gd name="connsiteX3" fmla="*/ 0 w 926584"/>
              <a:gd name="connsiteY3" fmla="*/ 118098 h 118098"/>
              <a:gd name="connsiteX4" fmla="*/ 0 w 926584"/>
              <a:gd name="connsiteY4" fmla="*/ 0 h 118098"/>
              <a:gd name="connsiteX0-1" fmla="*/ 55821 w 982405"/>
              <a:gd name="connsiteY0-2" fmla="*/ 0 h 144680"/>
              <a:gd name="connsiteX1-3" fmla="*/ 982405 w 982405"/>
              <a:gd name="connsiteY1-4" fmla="*/ 0 h 144680"/>
              <a:gd name="connsiteX2-5" fmla="*/ 982405 w 982405"/>
              <a:gd name="connsiteY2-6" fmla="*/ 118098 h 144680"/>
              <a:gd name="connsiteX3-7" fmla="*/ 0 w 982405"/>
              <a:gd name="connsiteY3-8" fmla="*/ 144680 h 144680"/>
              <a:gd name="connsiteX4-9" fmla="*/ 55821 w 982405"/>
              <a:gd name="connsiteY4-10" fmla="*/ 0 h 144680"/>
              <a:gd name="connsiteX0-11" fmla="*/ 55821 w 998354"/>
              <a:gd name="connsiteY0-12" fmla="*/ 0 h 147338"/>
              <a:gd name="connsiteX1-13" fmla="*/ 982405 w 998354"/>
              <a:gd name="connsiteY1-14" fmla="*/ 0 h 147338"/>
              <a:gd name="connsiteX2-15" fmla="*/ 998354 w 998354"/>
              <a:gd name="connsiteY2-16" fmla="*/ 147338 h 147338"/>
              <a:gd name="connsiteX3-17" fmla="*/ 0 w 998354"/>
              <a:gd name="connsiteY3-18" fmla="*/ 144680 h 147338"/>
              <a:gd name="connsiteX4-19" fmla="*/ 55821 w 998354"/>
              <a:gd name="connsiteY4-20" fmla="*/ 0 h 147338"/>
              <a:gd name="connsiteX0-21" fmla="*/ 84307 w 1026840"/>
              <a:gd name="connsiteY0-22" fmla="*/ 0 h 150534"/>
              <a:gd name="connsiteX1-23" fmla="*/ 1010891 w 1026840"/>
              <a:gd name="connsiteY1-24" fmla="*/ 0 h 150534"/>
              <a:gd name="connsiteX2-25" fmla="*/ 1026840 w 1026840"/>
              <a:gd name="connsiteY2-26" fmla="*/ 147338 h 150534"/>
              <a:gd name="connsiteX3-27" fmla="*/ 0 w 1026840"/>
              <a:gd name="connsiteY3-28" fmla="*/ 150534 h 150534"/>
              <a:gd name="connsiteX4-29" fmla="*/ 84307 w 1026840"/>
              <a:gd name="connsiteY4-30" fmla="*/ 0 h 150534"/>
              <a:gd name="connsiteX0-31" fmla="*/ 84307 w 1021143"/>
              <a:gd name="connsiteY0-32" fmla="*/ 0 h 153193"/>
              <a:gd name="connsiteX1-33" fmla="*/ 1010891 w 1021143"/>
              <a:gd name="connsiteY1-34" fmla="*/ 0 h 153193"/>
              <a:gd name="connsiteX2-35" fmla="*/ 1021143 w 1021143"/>
              <a:gd name="connsiteY2-36" fmla="*/ 153193 h 153193"/>
              <a:gd name="connsiteX3-37" fmla="*/ 0 w 1021143"/>
              <a:gd name="connsiteY3-38" fmla="*/ 150534 h 153193"/>
              <a:gd name="connsiteX4-39" fmla="*/ 84307 w 1021143"/>
              <a:gd name="connsiteY4-40" fmla="*/ 0 h 153193"/>
              <a:gd name="connsiteX0-41" fmla="*/ 92853 w 1021143"/>
              <a:gd name="connsiteY0-42" fmla="*/ 0 h 153193"/>
              <a:gd name="connsiteX1-43" fmla="*/ 1010891 w 1021143"/>
              <a:gd name="connsiteY1-44" fmla="*/ 0 h 153193"/>
              <a:gd name="connsiteX2-45" fmla="*/ 1021143 w 1021143"/>
              <a:gd name="connsiteY2-46" fmla="*/ 153193 h 153193"/>
              <a:gd name="connsiteX3-47" fmla="*/ 0 w 1021143"/>
              <a:gd name="connsiteY3-48" fmla="*/ 150534 h 153193"/>
              <a:gd name="connsiteX4-49" fmla="*/ 92853 w 1021143"/>
              <a:gd name="connsiteY4-50" fmla="*/ 0 h 153193"/>
              <a:gd name="connsiteX0-51" fmla="*/ 90004 w 1018294"/>
              <a:gd name="connsiteY0-52" fmla="*/ 0 h 153193"/>
              <a:gd name="connsiteX1-53" fmla="*/ 1008042 w 1018294"/>
              <a:gd name="connsiteY1-54" fmla="*/ 0 h 153193"/>
              <a:gd name="connsiteX2-55" fmla="*/ 1018294 w 1018294"/>
              <a:gd name="connsiteY2-56" fmla="*/ 153193 h 153193"/>
              <a:gd name="connsiteX3-57" fmla="*/ 0 w 1018294"/>
              <a:gd name="connsiteY3-58" fmla="*/ 142728 h 153193"/>
              <a:gd name="connsiteX4-59" fmla="*/ 90004 w 1018294"/>
              <a:gd name="connsiteY4-60" fmla="*/ 0 h 15319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18294" h="153193">
                <a:moveTo>
                  <a:pt x="90004" y="0"/>
                </a:moveTo>
                <a:lnTo>
                  <a:pt x="1008042" y="0"/>
                </a:lnTo>
                <a:lnTo>
                  <a:pt x="1018294" y="153193"/>
                </a:lnTo>
                <a:lnTo>
                  <a:pt x="0" y="142728"/>
                </a:lnTo>
                <a:lnTo>
                  <a:pt x="90004" y="0"/>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p:cNvSpPr/>
          <p:nvPr/>
        </p:nvSpPr>
        <p:spPr>
          <a:xfrm>
            <a:off x="10067547" y="6493142"/>
            <a:ext cx="1070600" cy="392242"/>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Rectangle 4"/>
          <p:cNvSpPr txBox="1">
            <a:spLocks noChangeArrowheads="1"/>
          </p:cNvSpPr>
          <p:nvPr/>
        </p:nvSpPr>
        <p:spPr bwMode="auto">
          <a:xfrm>
            <a:off x="10202043" y="6493142"/>
            <a:ext cx="792820" cy="3922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r>
              <a:rPr lang="en-US" altLang="zh-CN" dirty="0" smtClean="0">
                <a:latin typeface="方正兰亭超细黑简体" panose="02000000000000000000" pitchFamily="2" charset="-122"/>
                <a:ea typeface="方正兰亭超细黑简体" panose="02000000000000000000" pitchFamily="2" charset="-122"/>
              </a:rPr>
              <a:t>10</a:t>
            </a:r>
            <a:endParaRPr lang="zh-CN" dirty="0">
              <a:latin typeface="方正兰亭超细黑简体" panose="02000000000000000000" pitchFamily="2" charset="-122"/>
              <a:ea typeface="方正兰亭超细黑简体" panose="02000000000000000000" pitchFamily="2" charset="-122"/>
            </a:endParaRPr>
          </a:p>
        </p:txBody>
      </p:sp>
      <p:sp>
        <p:nvSpPr>
          <p:cNvPr id="86" name="圆角矩形 85"/>
          <p:cNvSpPr/>
          <p:nvPr/>
        </p:nvSpPr>
        <p:spPr>
          <a:xfrm>
            <a:off x="48915" y="323594"/>
            <a:ext cx="1057027" cy="432048"/>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圆角矩形 86"/>
          <p:cNvSpPr/>
          <p:nvPr/>
        </p:nvSpPr>
        <p:spPr>
          <a:xfrm>
            <a:off x="-95101" y="323594"/>
            <a:ext cx="1057027" cy="432048"/>
          </a:xfrm>
          <a:prstGeom prst="roundRect">
            <a:avLst>
              <a:gd name="adj" fmla="val 50000"/>
            </a:avLst>
          </a:prstGeom>
          <a:solidFill>
            <a:srgbClr val="0098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圆角矩形 87"/>
          <p:cNvSpPr/>
          <p:nvPr/>
        </p:nvSpPr>
        <p:spPr>
          <a:xfrm>
            <a:off x="-239117" y="323594"/>
            <a:ext cx="1057027" cy="432048"/>
          </a:xfrm>
          <a:prstGeom prst="roundRect">
            <a:avLst>
              <a:gd name="adj" fmla="val 50000"/>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文本框 9"/>
          <p:cNvSpPr txBox="1"/>
          <p:nvPr/>
        </p:nvSpPr>
        <p:spPr>
          <a:xfrm>
            <a:off x="1201043" y="320327"/>
            <a:ext cx="2391072" cy="438582"/>
          </a:xfrm>
          <a:prstGeom prst="rect">
            <a:avLst/>
          </a:prstGeom>
          <a:noFill/>
        </p:spPr>
        <p:txBody>
          <a:bodyPr wrap="square" lIns="68580" tIns="34290" rIns="68580" bIns="34290" rtlCol="0">
            <a:spAutoFit/>
          </a:bodyPr>
          <a:lstStyle/>
          <a:p>
            <a:pPr marL="0" lvl="1"/>
            <a:r>
              <a:rPr lang="zh-CN" altLang="en-US" sz="2400" b="1" dirty="0" smtClean="0">
                <a:solidFill>
                  <a:schemeClr val="tx1">
                    <a:lumMod val="50000"/>
                    <a:lumOff val="50000"/>
                  </a:schemeClr>
                </a:solidFill>
                <a:latin typeface="微软雅黑" panose="020B0503020204020204" pitchFamily="34" charset="-122"/>
                <a:ea typeface="微软雅黑" panose="020B0503020204020204" pitchFamily="34" charset="-122"/>
              </a:rPr>
              <a:t>在此输入标题</a:t>
            </a:r>
            <a:endParaRPr lang="zh-CN" altLang="en-US" sz="24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11" name="组合 10"/>
          <p:cNvGrpSpPr/>
          <p:nvPr/>
        </p:nvGrpSpPr>
        <p:grpSpPr>
          <a:xfrm>
            <a:off x="3196223" y="1821901"/>
            <a:ext cx="5799554" cy="3375205"/>
            <a:chOff x="3196223" y="1821901"/>
            <a:chExt cx="5799554" cy="3375205"/>
          </a:xfrm>
        </p:grpSpPr>
        <p:pic>
          <p:nvPicPr>
            <p:cNvPr id="12"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96223" y="1821901"/>
              <a:ext cx="5799554" cy="3375205"/>
            </a:xfrm>
            <a:prstGeom prst="rect">
              <a:avLst/>
            </a:prstGeom>
          </p:spPr>
        </p:pic>
        <p:sp>
          <p:nvSpPr>
            <p:cNvPr id="13" name="矩形 12"/>
            <p:cNvSpPr/>
            <p:nvPr/>
          </p:nvSpPr>
          <p:spPr>
            <a:xfrm>
              <a:off x="3969522" y="2109484"/>
              <a:ext cx="4252955" cy="269764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aphicFrame>
        <p:nvGraphicFramePr>
          <p:cNvPr id="14" name="图表 13"/>
          <p:cNvGraphicFramePr/>
          <p:nvPr/>
        </p:nvGraphicFramePr>
        <p:xfrm>
          <a:off x="3975914" y="2365376"/>
          <a:ext cx="4246563" cy="2288253"/>
        </p:xfrm>
        <a:graphic>
          <a:graphicData uri="http://schemas.openxmlformats.org/drawingml/2006/chart">
            <c:chart xmlns:c="http://schemas.openxmlformats.org/drawingml/2006/chart" xmlns:r="http://schemas.openxmlformats.org/officeDocument/2006/relationships" r:id="rId4"/>
          </a:graphicData>
        </a:graphic>
      </p:graphicFrame>
      <p:grpSp>
        <p:nvGrpSpPr>
          <p:cNvPr id="15" name="组合 14"/>
          <p:cNvGrpSpPr/>
          <p:nvPr/>
        </p:nvGrpSpPr>
        <p:grpSpPr>
          <a:xfrm>
            <a:off x="1309481" y="1980307"/>
            <a:ext cx="1000062" cy="2551927"/>
            <a:chOff x="3431595" y="1391426"/>
            <a:chExt cx="1000062" cy="2551927"/>
          </a:xfrm>
          <a:solidFill>
            <a:srgbClr val="2DD3C2"/>
          </a:solidFill>
        </p:grpSpPr>
        <p:sp>
          <p:nvSpPr>
            <p:cNvPr id="16" name="椭圆 15"/>
            <p:cNvSpPr/>
            <p:nvPr/>
          </p:nvSpPr>
          <p:spPr>
            <a:xfrm>
              <a:off x="3683977" y="1391426"/>
              <a:ext cx="457200" cy="457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组合 16"/>
            <p:cNvGrpSpPr/>
            <p:nvPr/>
          </p:nvGrpSpPr>
          <p:grpSpPr>
            <a:xfrm>
              <a:off x="3431595" y="1893842"/>
              <a:ext cx="1000062" cy="2049511"/>
              <a:chOff x="3431595" y="1893842"/>
              <a:chExt cx="1000062" cy="2049511"/>
            </a:xfrm>
            <a:grpFill/>
          </p:grpSpPr>
          <p:grpSp>
            <p:nvGrpSpPr>
              <p:cNvPr id="18" name="组合 17"/>
              <p:cNvGrpSpPr/>
              <p:nvPr/>
            </p:nvGrpSpPr>
            <p:grpSpPr>
              <a:xfrm>
                <a:off x="3431595" y="1893842"/>
                <a:ext cx="1000062" cy="1182733"/>
                <a:chOff x="3431595" y="1893842"/>
                <a:chExt cx="1000062" cy="1182733"/>
              </a:xfrm>
              <a:grpFill/>
            </p:grpSpPr>
            <p:sp>
              <p:nvSpPr>
                <p:cNvPr id="21" name="圆角矩形 20"/>
                <p:cNvSpPr/>
                <p:nvPr/>
              </p:nvSpPr>
              <p:spPr>
                <a:xfrm>
                  <a:off x="3533776" y="1893842"/>
                  <a:ext cx="759252" cy="449308"/>
                </a:xfrm>
                <a:prstGeom prst="roundRect">
                  <a:avLst>
                    <a:gd name="adj" fmla="val 375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梯形 21"/>
                <p:cNvSpPr/>
                <p:nvPr/>
              </p:nvSpPr>
              <p:spPr>
                <a:xfrm>
                  <a:off x="3460725" y="2257425"/>
                  <a:ext cx="914400" cy="819150"/>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圆角矩形 22"/>
                <p:cNvSpPr/>
                <p:nvPr/>
              </p:nvSpPr>
              <p:spPr>
                <a:xfrm rot="4306555">
                  <a:off x="3888774" y="2285733"/>
                  <a:ext cx="880499" cy="20526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圆角矩形 23"/>
                <p:cNvSpPr/>
                <p:nvPr/>
              </p:nvSpPr>
              <p:spPr>
                <a:xfrm rot="17293445" flipV="1">
                  <a:off x="3093979" y="2235735"/>
                  <a:ext cx="880499" cy="20526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 name="圆角矩形 18"/>
              <p:cNvSpPr/>
              <p:nvPr/>
            </p:nvSpPr>
            <p:spPr>
              <a:xfrm rot="5400000">
                <a:off x="3294625" y="3351778"/>
                <a:ext cx="975775" cy="20737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圆角矩形 19"/>
              <p:cNvSpPr/>
              <p:nvPr/>
            </p:nvSpPr>
            <p:spPr>
              <a:xfrm rot="5400000">
                <a:off x="3547425" y="3351779"/>
                <a:ext cx="975775" cy="20737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25" name="组合 24"/>
          <p:cNvGrpSpPr/>
          <p:nvPr/>
        </p:nvGrpSpPr>
        <p:grpSpPr>
          <a:xfrm>
            <a:off x="9938989" y="1933353"/>
            <a:ext cx="955772" cy="2598881"/>
            <a:chOff x="5527578" y="2220773"/>
            <a:chExt cx="955772" cy="2598881"/>
          </a:xfrm>
          <a:solidFill>
            <a:srgbClr val="2DD3C2"/>
          </a:solidFill>
        </p:grpSpPr>
        <p:sp>
          <p:nvSpPr>
            <p:cNvPr id="26" name="圆角矩形 25"/>
            <p:cNvSpPr/>
            <p:nvPr/>
          </p:nvSpPr>
          <p:spPr>
            <a:xfrm>
              <a:off x="5527578" y="2730718"/>
              <a:ext cx="955772" cy="460157"/>
            </a:xfrm>
            <a:prstGeom prst="roundRect">
              <a:avLst>
                <a:gd name="adj" fmla="val 2711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DD3C2"/>
                </a:solidFill>
              </a:endParaRPr>
            </a:p>
          </p:txBody>
        </p:sp>
        <p:sp>
          <p:nvSpPr>
            <p:cNvPr id="27" name="椭圆 26"/>
            <p:cNvSpPr/>
            <p:nvPr/>
          </p:nvSpPr>
          <p:spPr>
            <a:xfrm>
              <a:off x="5765903" y="2220773"/>
              <a:ext cx="457200" cy="457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DD3C2"/>
                </a:solidFill>
              </a:endParaRPr>
            </a:p>
          </p:txBody>
        </p:sp>
        <p:sp>
          <p:nvSpPr>
            <p:cNvPr id="28" name="圆角矩形 27"/>
            <p:cNvSpPr/>
            <p:nvPr/>
          </p:nvSpPr>
          <p:spPr>
            <a:xfrm rot="5400000">
              <a:off x="5165997" y="3168499"/>
              <a:ext cx="891533" cy="168371"/>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DD3C2"/>
                </a:solidFill>
              </a:endParaRPr>
            </a:p>
          </p:txBody>
        </p:sp>
        <p:sp>
          <p:nvSpPr>
            <p:cNvPr id="29" name="圆角矩形 28"/>
            <p:cNvSpPr/>
            <p:nvPr/>
          </p:nvSpPr>
          <p:spPr>
            <a:xfrm rot="5400000">
              <a:off x="5953398" y="3168499"/>
              <a:ext cx="891533" cy="168371"/>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DD3C2"/>
                </a:solidFill>
              </a:endParaRPr>
            </a:p>
          </p:txBody>
        </p:sp>
        <p:sp>
          <p:nvSpPr>
            <p:cNvPr id="30" name="矩形 29"/>
            <p:cNvSpPr/>
            <p:nvPr/>
          </p:nvSpPr>
          <p:spPr>
            <a:xfrm>
              <a:off x="5727803" y="3035720"/>
              <a:ext cx="549076" cy="914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DD3C2"/>
                </a:solidFill>
              </a:endParaRPr>
            </a:p>
          </p:txBody>
        </p:sp>
        <p:sp>
          <p:nvSpPr>
            <p:cNvPr id="31" name="圆角矩形 30"/>
            <p:cNvSpPr/>
            <p:nvPr/>
          </p:nvSpPr>
          <p:spPr>
            <a:xfrm rot="5400000">
              <a:off x="5344801" y="4180924"/>
              <a:ext cx="1021730" cy="25572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DD3C2"/>
                </a:solidFill>
              </a:endParaRPr>
            </a:p>
          </p:txBody>
        </p:sp>
        <p:sp>
          <p:nvSpPr>
            <p:cNvPr id="32" name="圆角矩形 31"/>
            <p:cNvSpPr/>
            <p:nvPr/>
          </p:nvSpPr>
          <p:spPr>
            <a:xfrm rot="5400000">
              <a:off x="5639973" y="4180925"/>
              <a:ext cx="1021730" cy="25572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DD3C2"/>
                </a:solidFill>
              </a:endParaRPr>
            </a:p>
          </p:txBody>
        </p:sp>
      </p:grpSp>
      <p:sp>
        <p:nvSpPr>
          <p:cNvPr id="33" name="文本框 29"/>
          <p:cNvSpPr txBox="1"/>
          <p:nvPr/>
        </p:nvSpPr>
        <p:spPr>
          <a:xfrm>
            <a:off x="768995" y="4547858"/>
            <a:ext cx="2099559" cy="523220"/>
          </a:xfrm>
          <a:prstGeom prst="rect">
            <a:avLst/>
          </a:prstGeom>
          <a:noFill/>
        </p:spPr>
        <p:txBody>
          <a:bodyPr wrap="square" rtlCol="0">
            <a:spAutoFit/>
          </a:bodyPr>
          <a:lstStyle/>
          <a:p>
            <a:pPr algn="ctr"/>
            <a:r>
              <a:rPr lang="en-US" altLang="zh-CN" sz="2800" b="1" dirty="0" smtClean="0">
                <a:solidFill>
                  <a:srgbClr val="2DD3C2"/>
                </a:solidFill>
                <a:latin typeface="方正兰亭黑简体" panose="02000000000000000000" pitchFamily="2" charset="-122"/>
                <a:ea typeface="方正兰亭黑简体" panose="02000000000000000000" pitchFamily="2" charset="-122"/>
              </a:rPr>
              <a:t>WOMAN</a:t>
            </a:r>
            <a:endParaRPr lang="zh-CN" altLang="en-US" sz="2800" b="1" dirty="0">
              <a:solidFill>
                <a:srgbClr val="2DD3C2"/>
              </a:solidFill>
              <a:latin typeface="方正兰亭黑简体" panose="02000000000000000000" pitchFamily="2" charset="-122"/>
              <a:ea typeface="方正兰亭黑简体" panose="02000000000000000000" pitchFamily="2" charset="-122"/>
            </a:endParaRPr>
          </a:p>
        </p:txBody>
      </p:sp>
      <p:sp>
        <p:nvSpPr>
          <p:cNvPr id="34" name="文本框 30"/>
          <p:cNvSpPr txBox="1"/>
          <p:nvPr/>
        </p:nvSpPr>
        <p:spPr>
          <a:xfrm>
            <a:off x="9569990" y="4547858"/>
            <a:ext cx="1671637" cy="523220"/>
          </a:xfrm>
          <a:prstGeom prst="rect">
            <a:avLst/>
          </a:prstGeom>
          <a:noFill/>
        </p:spPr>
        <p:txBody>
          <a:bodyPr wrap="square" rtlCol="0">
            <a:spAutoFit/>
          </a:bodyPr>
          <a:lstStyle/>
          <a:p>
            <a:pPr algn="ctr"/>
            <a:r>
              <a:rPr lang="en-US" altLang="zh-CN" sz="2800" b="1" dirty="0" smtClean="0">
                <a:solidFill>
                  <a:srgbClr val="2DD3C2"/>
                </a:solidFill>
                <a:latin typeface="方正兰亭黑简体" panose="02000000000000000000" pitchFamily="2" charset="-122"/>
                <a:ea typeface="方正兰亭黑简体" panose="02000000000000000000" pitchFamily="2" charset="-122"/>
              </a:rPr>
              <a:t>MAN</a:t>
            </a:r>
            <a:endParaRPr lang="zh-CN" altLang="en-US" sz="2800" b="1" dirty="0">
              <a:solidFill>
                <a:srgbClr val="2DD3C2"/>
              </a:solidFill>
              <a:latin typeface="方正兰亭黑简体" panose="02000000000000000000" pitchFamily="2" charset="-122"/>
              <a:ea typeface="方正兰亭黑简体" panose="02000000000000000000" pitchFamily="2" charset="-122"/>
            </a:endParaRPr>
          </a:p>
        </p:txBody>
      </p:sp>
      <p:sp>
        <p:nvSpPr>
          <p:cNvPr id="35" name="矩形 34"/>
          <p:cNvSpPr/>
          <p:nvPr/>
        </p:nvSpPr>
        <p:spPr>
          <a:xfrm>
            <a:off x="4794250" y="1054100"/>
            <a:ext cx="2603500" cy="558800"/>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文本框 35"/>
          <p:cNvSpPr txBox="1"/>
          <p:nvPr/>
        </p:nvSpPr>
        <p:spPr>
          <a:xfrm>
            <a:off x="4875893" y="1102667"/>
            <a:ext cx="2440214" cy="461665"/>
          </a:xfrm>
          <a:prstGeom prst="rect">
            <a:avLst/>
          </a:prstGeom>
          <a:noFill/>
        </p:spPr>
        <p:txBody>
          <a:bodyPr wrap="square" rtlCol="0">
            <a:spAutoFit/>
          </a:bodyPr>
          <a:lstStyle/>
          <a:p>
            <a:r>
              <a:rPr lang="zh-CN" altLang="en-US" sz="2400" b="1" dirty="0" smtClean="0">
                <a:solidFill>
                  <a:schemeClr val="bg1"/>
                </a:solidFill>
                <a:latin typeface="微软雅黑" panose="020B0503020204020204" pitchFamily="34" charset="-122"/>
                <a:ea typeface="微软雅黑" panose="020B0503020204020204" pitchFamily="34" charset="-122"/>
              </a:rPr>
              <a:t>    数据对比图</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37" name="文本框 36"/>
          <p:cNvSpPr txBox="1"/>
          <p:nvPr/>
        </p:nvSpPr>
        <p:spPr>
          <a:xfrm>
            <a:off x="1293449" y="5445224"/>
            <a:ext cx="9605101" cy="549061"/>
          </a:xfrm>
          <a:prstGeom prst="rect">
            <a:avLst/>
          </a:prstGeom>
          <a:noFill/>
        </p:spPr>
        <p:txBody>
          <a:bodyPr wrap="square" rtlCol="0">
            <a:spAutoFit/>
          </a:bodyPr>
          <a:lstStyle/>
          <a:p>
            <a:pPr algn="ctr">
              <a:lnSpc>
                <a:spcPct val="130000"/>
              </a:lnSpc>
              <a:spcBef>
                <a:spcPct val="0"/>
              </a:spcBef>
              <a:buNone/>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在此录入上述图表的综合描述说明，在此录入上述图表的综合描述说明，在此录入上述图表的综合描述说明，在此录入上述图表的综合描述说明，在此录入上述图表的综合描述说明。</a:t>
            </a:r>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00"/>
                                        <p:tgtEl>
                                          <p:spTgt spid="11"/>
                                        </p:tgtEl>
                                      </p:cBhvr>
                                    </p:animEffect>
                                    <p:anim calcmode="lin" valueType="num">
                                      <p:cBhvr>
                                        <p:cTn id="8" dur="700" fill="hold"/>
                                        <p:tgtEl>
                                          <p:spTgt spid="11"/>
                                        </p:tgtEl>
                                        <p:attrNameLst>
                                          <p:attrName>ppt_x</p:attrName>
                                        </p:attrNameLst>
                                      </p:cBhvr>
                                      <p:tavLst>
                                        <p:tav tm="0">
                                          <p:val>
                                            <p:strVal val="#ppt_x"/>
                                          </p:val>
                                        </p:tav>
                                        <p:tav tm="100000">
                                          <p:val>
                                            <p:strVal val="#ppt_x"/>
                                          </p:val>
                                        </p:tav>
                                      </p:tavLst>
                                    </p:anim>
                                    <p:anim calcmode="lin" valueType="num">
                                      <p:cBhvr>
                                        <p:cTn id="9" dur="7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42" presetClass="entr" presetSubtype="0" fill="hold" nodeType="withEffect">
                                  <p:stCondLst>
                                    <p:cond delay="50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1000"/>
                                        <p:tgtEl>
                                          <p:spTgt spid="15"/>
                                        </p:tgtEl>
                                      </p:cBhvr>
                                    </p:animEffect>
                                    <p:anim calcmode="lin" valueType="num">
                                      <p:cBhvr>
                                        <p:cTn id="17" dur="1000" fill="hold"/>
                                        <p:tgtEl>
                                          <p:spTgt spid="15"/>
                                        </p:tgtEl>
                                        <p:attrNameLst>
                                          <p:attrName>ppt_x</p:attrName>
                                        </p:attrNameLst>
                                      </p:cBhvr>
                                      <p:tavLst>
                                        <p:tav tm="0">
                                          <p:val>
                                            <p:strVal val="#ppt_x"/>
                                          </p:val>
                                        </p:tav>
                                        <p:tav tm="100000">
                                          <p:val>
                                            <p:strVal val="#ppt_x"/>
                                          </p:val>
                                        </p:tav>
                                      </p:tavLst>
                                    </p:anim>
                                    <p:anim calcmode="lin" valueType="num">
                                      <p:cBhvr>
                                        <p:cTn id="18" dur="1000" fill="hold"/>
                                        <p:tgtEl>
                                          <p:spTgt spid="15"/>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50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1000"/>
                                        <p:tgtEl>
                                          <p:spTgt spid="33"/>
                                        </p:tgtEl>
                                      </p:cBhvr>
                                    </p:animEffect>
                                    <p:anim calcmode="lin" valueType="num">
                                      <p:cBhvr>
                                        <p:cTn id="22" dur="1000" fill="hold"/>
                                        <p:tgtEl>
                                          <p:spTgt spid="33"/>
                                        </p:tgtEl>
                                        <p:attrNameLst>
                                          <p:attrName>ppt_x</p:attrName>
                                        </p:attrNameLst>
                                      </p:cBhvr>
                                      <p:tavLst>
                                        <p:tav tm="0">
                                          <p:val>
                                            <p:strVal val="#ppt_x"/>
                                          </p:val>
                                        </p:tav>
                                        <p:tav tm="100000">
                                          <p:val>
                                            <p:strVal val="#ppt_x"/>
                                          </p:val>
                                        </p:tav>
                                      </p:tavLst>
                                    </p:anim>
                                    <p:anim calcmode="lin" valueType="num">
                                      <p:cBhvr>
                                        <p:cTn id="23" dur="1000" fill="hold"/>
                                        <p:tgtEl>
                                          <p:spTgt spid="33"/>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50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1000"/>
                                        <p:tgtEl>
                                          <p:spTgt spid="25"/>
                                        </p:tgtEl>
                                      </p:cBhvr>
                                    </p:animEffect>
                                    <p:anim calcmode="lin" valueType="num">
                                      <p:cBhvr>
                                        <p:cTn id="27" dur="1000" fill="hold"/>
                                        <p:tgtEl>
                                          <p:spTgt spid="25"/>
                                        </p:tgtEl>
                                        <p:attrNameLst>
                                          <p:attrName>ppt_x</p:attrName>
                                        </p:attrNameLst>
                                      </p:cBhvr>
                                      <p:tavLst>
                                        <p:tav tm="0">
                                          <p:val>
                                            <p:strVal val="#ppt_x"/>
                                          </p:val>
                                        </p:tav>
                                        <p:tav tm="100000">
                                          <p:val>
                                            <p:strVal val="#ppt_x"/>
                                          </p:val>
                                        </p:tav>
                                      </p:tavLst>
                                    </p:anim>
                                    <p:anim calcmode="lin" valueType="num">
                                      <p:cBhvr>
                                        <p:cTn id="28" dur="1000" fill="hold"/>
                                        <p:tgtEl>
                                          <p:spTgt spid="25"/>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50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1000"/>
                                        <p:tgtEl>
                                          <p:spTgt spid="34"/>
                                        </p:tgtEl>
                                      </p:cBhvr>
                                    </p:animEffect>
                                    <p:anim calcmode="lin" valueType="num">
                                      <p:cBhvr>
                                        <p:cTn id="32" dur="1000" fill="hold"/>
                                        <p:tgtEl>
                                          <p:spTgt spid="34"/>
                                        </p:tgtEl>
                                        <p:attrNameLst>
                                          <p:attrName>ppt_x</p:attrName>
                                        </p:attrNameLst>
                                      </p:cBhvr>
                                      <p:tavLst>
                                        <p:tav tm="0">
                                          <p:val>
                                            <p:strVal val="#ppt_x"/>
                                          </p:val>
                                        </p:tav>
                                        <p:tav tm="100000">
                                          <p:val>
                                            <p:strVal val="#ppt_x"/>
                                          </p:val>
                                        </p:tav>
                                      </p:tavLst>
                                    </p:anim>
                                    <p:anim calcmode="lin" valueType="num">
                                      <p:cBhvr>
                                        <p:cTn id="33" dur="1000" fill="hold"/>
                                        <p:tgtEl>
                                          <p:spTgt spid="34"/>
                                        </p:tgtEl>
                                        <p:attrNameLst>
                                          <p:attrName>ppt_y</p:attrName>
                                        </p:attrNameLst>
                                      </p:cBhvr>
                                      <p:tavLst>
                                        <p:tav tm="0">
                                          <p:val>
                                            <p:strVal val="#ppt_y+.1"/>
                                          </p:val>
                                        </p:tav>
                                        <p:tav tm="100000">
                                          <p:val>
                                            <p:strVal val="#ppt_y"/>
                                          </p:val>
                                        </p:tav>
                                      </p:tavLst>
                                    </p:anim>
                                  </p:childTnLst>
                                </p:cTn>
                              </p:par>
                              <p:par>
                                <p:cTn id="34" presetID="53" presetClass="entr" presetSubtype="16" fill="hold" grpId="0" nodeType="withEffect">
                                  <p:stCondLst>
                                    <p:cond delay="500"/>
                                  </p:stCondLst>
                                  <p:childTnLst>
                                    <p:set>
                                      <p:cBhvr>
                                        <p:cTn id="35" dur="1" fill="hold">
                                          <p:stCondLst>
                                            <p:cond delay="0"/>
                                          </p:stCondLst>
                                        </p:cTn>
                                        <p:tgtEl>
                                          <p:spTgt spid="35"/>
                                        </p:tgtEl>
                                        <p:attrNameLst>
                                          <p:attrName>style.visibility</p:attrName>
                                        </p:attrNameLst>
                                      </p:cBhvr>
                                      <p:to>
                                        <p:strVal val="visible"/>
                                      </p:to>
                                    </p:set>
                                    <p:anim calcmode="lin" valueType="num">
                                      <p:cBhvr>
                                        <p:cTn id="36" dur="500" fill="hold"/>
                                        <p:tgtEl>
                                          <p:spTgt spid="35"/>
                                        </p:tgtEl>
                                        <p:attrNameLst>
                                          <p:attrName>ppt_w</p:attrName>
                                        </p:attrNameLst>
                                      </p:cBhvr>
                                      <p:tavLst>
                                        <p:tav tm="0">
                                          <p:val>
                                            <p:fltVal val="0"/>
                                          </p:val>
                                        </p:tav>
                                        <p:tav tm="100000">
                                          <p:val>
                                            <p:strVal val="#ppt_w"/>
                                          </p:val>
                                        </p:tav>
                                      </p:tavLst>
                                    </p:anim>
                                    <p:anim calcmode="lin" valueType="num">
                                      <p:cBhvr>
                                        <p:cTn id="37" dur="500" fill="hold"/>
                                        <p:tgtEl>
                                          <p:spTgt spid="35"/>
                                        </p:tgtEl>
                                        <p:attrNameLst>
                                          <p:attrName>ppt_h</p:attrName>
                                        </p:attrNameLst>
                                      </p:cBhvr>
                                      <p:tavLst>
                                        <p:tav tm="0">
                                          <p:val>
                                            <p:fltVal val="0"/>
                                          </p:val>
                                        </p:tav>
                                        <p:tav tm="100000">
                                          <p:val>
                                            <p:strVal val="#ppt_h"/>
                                          </p:val>
                                        </p:tav>
                                      </p:tavLst>
                                    </p:anim>
                                    <p:animEffect transition="in" filter="fade">
                                      <p:cBhvr>
                                        <p:cTn id="38" dur="500"/>
                                        <p:tgtEl>
                                          <p:spTgt spid="35"/>
                                        </p:tgtEl>
                                      </p:cBhvr>
                                    </p:animEffect>
                                  </p:childTnLst>
                                </p:cTn>
                              </p:par>
                              <p:par>
                                <p:cTn id="39" presetID="53" presetClass="entr" presetSubtype="16" fill="hold" grpId="0" nodeType="withEffect">
                                  <p:stCondLst>
                                    <p:cond delay="500"/>
                                  </p:stCondLst>
                                  <p:childTnLst>
                                    <p:set>
                                      <p:cBhvr>
                                        <p:cTn id="40" dur="1" fill="hold">
                                          <p:stCondLst>
                                            <p:cond delay="0"/>
                                          </p:stCondLst>
                                        </p:cTn>
                                        <p:tgtEl>
                                          <p:spTgt spid="36"/>
                                        </p:tgtEl>
                                        <p:attrNameLst>
                                          <p:attrName>style.visibility</p:attrName>
                                        </p:attrNameLst>
                                      </p:cBhvr>
                                      <p:to>
                                        <p:strVal val="visible"/>
                                      </p:to>
                                    </p:set>
                                    <p:anim calcmode="lin" valueType="num">
                                      <p:cBhvr>
                                        <p:cTn id="41" dur="500" fill="hold"/>
                                        <p:tgtEl>
                                          <p:spTgt spid="36"/>
                                        </p:tgtEl>
                                        <p:attrNameLst>
                                          <p:attrName>ppt_w</p:attrName>
                                        </p:attrNameLst>
                                      </p:cBhvr>
                                      <p:tavLst>
                                        <p:tav tm="0">
                                          <p:val>
                                            <p:fltVal val="0"/>
                                          </p:val>
                                        </p:tav>
                                        <p:tav tm="100000">
                                          <p:val>
                                            <p:strVal val="#ppt_w"/>
                                          </p:val>
                                        </p:tav>
                                      </p:tavLst>
                                    </p:anim>
                                    <p:anim calcmode="lin" valueType="num">
                                      <p:cBhvr>
                                        <p:cTn id="42" dur="500" fill="hold"/>
                                        <p:tgtEl>
                                          <p:spTgt spid="36"/>
                                        </p:tgtEl>
                                        <p:attrNameLst>
                                          <p:attrName>ppt_h</p:attrName>
                                        </p:attrNameLst>
                                      </p:cBhvr>
                                      <p:tavLst>
                                        <p:tav tm="0">
                                          <p:val>
                                            <p:fltVal val="0"/>
                                          </p:val>
                                        </p:tav>
                                        <p:tav tm="100000">
                                          <p:val>
                                            <p:strVal val="#ppt_h"/>
                                          </p:val>
                                        </p:tav>
                                      </p:tavLst>
                                    </p:anim>
                                    <p:animEffect transition="in" filter="fade">
                                      <p:cBhvr>
                                        <p:cTn id="43" dur="500"/>
                                        <p:tgtEl>
                                          <p:spTgt spid="36"/>
                                        </p:tgtEl>
                                      </p:cBhvr>
                                    </p:animEffect>
                                  </p:childTnLst>
                                </p:cTn>
                              </p:par>
                            </p:childTnLst>
                          </p:cTn>
                        </p:par>
                        <p:par>
                          <p:cTn id="44" fill="hold">
                            <p:stCondLst>
                              <p:cond delay="1500"/>
                            </p:stCondLst>
                            <p:childTnLst>
                              <p:par>
                                <p:cTn id="45" presetID="41" presetClass="entr" presetSubtype="0" fill="hold" grpId="0" nodeType="afterEffect">
                                  <p:stCondLst>
                                    <p:cond delay="0"/>
                                  </p:stCondLst>
                                  <p:iterate type="lt">
                                    <p:tmPct val="10000"/>
                                  </p:iterate>
                                  <p:childTnLst>
                                    <p:set>
                                      <p:cBhvr>
                                        <p:cTn id="46" dur="1" fill="hold">
                                          <p:stCondLst>
                                            <p:cond delay="0"/>
                                          </p:stCondLst>
                                        </p:cTn>
                                        <p:tgtEl>
                                          <p:spTgt spid="37"/>
                                        </p:tgtEl>
                                        <p:attrNameLst>
                                          <p:attrName>style.visibility</p:attrName>
                                        </p:attrNameLst>
                                      </p:cBhvr>
                                      <p:to>
                                        <p:strVal val="visible"/>
                                      </p:to>
                                    </p:set>
                                    <p:anim calcmode="lin" valueType="num">
                                      <p:cBhvr>
                                        <p:cTn id="47" dur="500" fill="hold"/>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48" dur="500" fill="hold"/>
                                        <p:tgtEl>
                                          <p:spTgt spid="37"/>
                                        </p:tgtEl>
                                        <p:attrNameLst>
                                          <p:attrName>ppt_y</p:attrName>
                                        </p:attrNameLst>
                                      </p:cBhvr>
                                      <p:tavLst>
                                        <p:tav tm="0">
                                          <p:val>
                                            <p:strVal val="#ppt_y"/>
                                          </p:val>
                                        </p:tav>
                                        <p:tav tm="100000">
                                          <p:val>
                                            <p:strVal val="#ppt_y"/>
                                          </p:val>
                                        </p:tav>
                                      </p:tavLst>
                                    </p:anim>
                                    <p:anim calcmode="lin" valueType="num">
                                      <p:cBhvr>
                                        <p:cTn id="49" dur="500" fill="hold"/>
                                        <p:tgtEl>
                                          <p:spTgt spid="37"/>
                                        </p:tgtEl>
                                        <p:attrNameLst>
                                          <p:attrName>ppt_h</p:attrName>
                                        </p:attrNameLst>
                                      </p:cBhvr>
                                      <p:tavLst>
                                        <p:tav tm="0">
                                          <p:val>
                                            <p:strVal val="#ppt_h/10"/>
                                          </p:val>
                                        </p:tav>
                                        <p:tav tm="50000">
                                          <p:val>
                                            <p:strVal val="#ppt_h+.01"/>
                                          </p:val>
                                        </p:tav>
                                        <p:tav tm="100000">
                                          <p:val>
                                            <p:strVal val="#ppt_h"/>
                                          </p:val>
                                        </p:tav>
                                      </p:tavLst>
                                    </p:anim>
                                    <p:anim calcmode="lin" valueType="num">
                                      <p:cBhvr>
                                        <p:cTn id="50" dur="500" fill="hold"/>
                                        <p:tgtEl>
                                          <p:spTgt spid="37"/>
                                        </p:tgtEl>
                                        <p:attrNameLst>
                                          <p:attrName>ppt_w</p:attrName>
                                        </p:attrNameLst>
                                      </p:cBhvr>
                                      <p:tavLst>
                                        <p:tav tm="0">
                                          <p:val>
                                            <p:strVal val="#ppt_w/10"/>
                                          </p:val>
                                        </p:tav>
                                        <p:tav tm="50000">
                                          <p:val>
                                            <p:strVal val="#ppt_w+.01"/>
                                          </p:val>
                                        </p:tav>
                                        <p:tav tm="100000">
                                          <p:val>
                                            <p:strVal val="#ppt_w"/>
                                          </p:val>
                                        </p:tav>
                                      </p:tavLst>
                                    </p:anim>
                                    <p:animEffect transition="in" filter="fade">
                                      <p:cBhvr>
                                        <p:cTn id="51" dur="500" tmFilter="0,0; .5, 1; 1, 1"/>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P spid="33" grpId="0"/>
      <p:bldP spid="34" grpId="0"/>
      <p:bldP spid="35" grpId="0" animBg="1"/>
      <p:bldP spid="36" grpId="0"/>
      <p:bldP spid="3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矩形 47"/>
          <p:cNvSpPr/>
          <p:nvPr/>
        </p:nvSpPr>
        <p:spPr>
          <a:xfrm flipH="1">
            <a:off x="-3" y="6525344"/>
            <a:ext cx="12195177" cy="360511"/>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p:cNvSpPr/>
          <p:nvPr/>
        </p:nvSpPr>
        <p:spPr>
          <a:xfrm flipH="1">
            <a:off x="-4" y="6596410"/>
            <a:ext cx="12195177" cy="28897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5"/>
          <p:cNvSpPr/>
          <p:nvPr/>
        </p:nvSpPr>
        <p:spPr>
          <a:xfrm>
            <a:off x="9976569" y="6493142"/>
            <a:ext cx="1018294" cy="111815"/>
          </a:xfrm>
          <a:custGeom>
            <a:avLst/>
            <a:gdLst>
              <a:gd name="connsiteX0" fmla="*/ 0 w 926584"/>
              <a:gd name="connsiteY0" fmla="*/ 0 h 118098"/>
              <a:gd name="connsiteX1" fmla="*/ 926584 w 926584"/>
              <a:gd name="connsiteY1" fmla="*/ 0 h 118098"/>
              <a:gd name="connsiteX2" fmla="*/ 926584 w 926584"/>
              <a:gd name="connsiteY2" fmla="*/ 118098 h 118098"/>
              <a:gd name="connsiteX3" fmla="*/ 0 w 926584"/>
              <a:gd name="connsiteY3" fmla="*/ 118098 h 118098"/>
              <a:gd name="connsiteX4" fmla="*/ 0 w 926584"/>
              <a:gd name="connsiteY4" fmla="*/ 0 h 118098"/>
              <a:gd name="connsiteX0-1" fmla="*/ 55821 w 982405"/>
              <a:gd name="connsiteY0-2" fmla="*/ 0 h 144680"/>
              <a:gd name="connsiteX1-3" fmla="*/ 982405 w 982405"/>
              <a:gd name="connsiteY1-4" fmla="*/ 0 h 144680"/>
              <a:gd name="connsiteX2-5" fmla="*/ 982405 w 982405"/>
              <a:gd name="connsiteY2-6" fmla="*/ 118098 h 144680"/>
              <a:gd name="connsiteX3-7" fmla="*/ 0 w 982405"/>
              <a:gd name="connsiteY3-8" fmla="*/ 144680 h 144680"/>
              <a:gd name="connsiteX4-9" fmla="*/ 55821 w 982405"/>
              <a:gd name="connsiteY4-10" fmla="*/ 0 h 144680"/>
              <a:gd name="connsiteX0-11" fmla="*/ 55821 w 998354"/>
              <a:gd name="connsiteY0-12" fmla="*/ 0 h 147338"/>
              <a:gd name="connsiteX1-13" fmla="*/ 982405 w 998354"/>
              <a:gd name="connsiteY1-14" fmla="*/ 0 h 147338"/>
              <a:gd name="connsiteX2-15" fmla="*/ 998354 w 998354"/>
              <a:gd name="connsiteY2-16" fmla="*/ 147338 h 147338"/>
              <a:gd name="connsiteX3-17" fmla="*/ 0 w 998354"/>
              <a:gd name="connsiteY3-18" fmla="*/ 144680 h 147338"/>
              <a:gd name="connsiteX4-19" fmla="*/ 55821 w 998354"/>
              <a:gd name="connsiteY4-20" fmla="*/ 0 h 147338"/>
              <a:gd name="connsiteX0-21" fmla="*/ 84307 w 1026840"/>
              <a:gd name="connsiteY0-22" fmla="*/ 0 h 150534"/>
              <a:gd name="connsiteX1-23" fmla="*/ 1010891 w 1026840"/>
              <a:gd name="connsiteY1-24" fmla="*/ 0 h 150534"/>
              <a:gd name="connsiteX2-25" fmla="*/ 1026840 w 1026840"/>
              <a:gd name="connsiteY2-26" fmla="*/ 147338 h 150534"/>
              <a:gd name="connsiteX3-27" fmla="*/ 0 w 1026840"/>
              <a:gd name="connsiteY3-28" fmla="*/ 150534 h 150534"/>
              <a:gd name="connsiteX4-29" fmla="*/ 84307 w 1026840"/>
              <a:gd name="connsiteY4-30" fmla="*/ 0 h 150534"/>
              <a:gd name="connsiteX0-31" fmla="*/ 84307 w 1021143"/>
              <a:gd name="connsiteY0-32" fmla="*/ 0 h 153193"/>
              <a:gd name="connsiteX1-33" fmla="*/ 1010891 w 1021143"/>
              <a:gd name="connsiteY1-34" fmla="*/ 0 h 153193"/>
              <a:gd name="connsiteX2-35" fmla="*/ 1021143 w 1021143"/>
              <a:gd name="connsiteY2-36" fmla="*/ 153193 h 153193"/>
              <a:gd name="connsiteX3-37" fmla="*/ 0 w 1021143"/>
              <a:gd name="connsiteY3-38" fmla="*/ 150534 h 153193"/>
              <a:gd name="connsiteX4-39" fmla="*/ 84307 w 1021143"/>
              <a:gd name="connsiteY4-40" fmla="*/ 0 h 153193"/>
              <a:gd name="connsiteX0-41" fmla="*/ 92853 w 1021143"/>
              <a:gd name="connsiteY0-42" fmla="*/ 0 h 153193"/>
              <a:gd name="connsiteX1-43" fmla="*/ 1010891 w 1021143"/>
              <a:gd name="connsiteY1-44" fmla="*/ 0 h 153193"/>
              <a:gd name="connsiteX2-45" fmla="*/ 1021143 w 1021143"/>
              <a:gd name="connsiteY2-46" fmla="*/ 153193 h 153193"/>
              <a:gd name="connsiteX3-47" fmla="*/ 0 w 1021143"/>
              <a:gd name="connsiteY3-48" fmla="*/ 150534 h 153193"/>
              <a:gd name="connsiteX4-49" fmla="*/ 92853 w 1021143"/>
              <a:gd name="connsiteY4-50" fmla="*/ 0 h 153193"/>
              <a:gd name="connsiteX0-51" fmla="*/ 90004 w 1018294"/>
              <a:gd name="connsiteY0-52" fmla="*/ 0 h 153193"/>
              <a:gd name="connsiteX1-53" fmla="*/ 1008042 w 1018294"/>
              <a:gd name="connsiteY1-54" fmla="*/ 0 h 153193"/>
              <a:gd name="connsiteX2-55" fmla="*/ 1018294 w 1018294"/>
              <a:gd name="connsiteY2-56" fmla="*/ 153193 h 153193"/>
              <a:gd name="connsiteX3-57" fmla="*/ 0 w 1018294"/>
              <a:gd name="connsiteY3-58" fmla="*/ 142728 h 153193"/>
              <a:gd name="connsiteX4-59" fmla="*/ 90004 w 1018294"/>
              <a:gd name="connsiteY4-60" fmla="*/ 0 h 15319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18294" h="153193">
                <a:moveTo>
                  <a:pt x="90004" y="0"/>
                </a:moveTo>
                <a:lnTo>
                  <a:pt x="1008042" y="0"/>
                </a:lnTo>
                <a:lnTo>
                  <a:pt x="1018294" y="153193"/>
                </a:lnTo>
                <a:lnTo>
                  <a:pt x="0" y="142728"/>
                </a:lnTo>
                <a:lnTo>
                  <a:pt x="90004" y="0"/>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p:cNvSpPr/>
          <p:nvPr/>
        </p:nvSpPr>
        <p:spPr>
          <a:xfrm>
            <a:off x="10067547" y="6493142"/>
            <a:ext cx="1070600" cy="392242"/>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Rectangle 4"/>
          <p:cNvSpPr txBox="1">
            <a:spLocks noChangeArrowheads="1"/>
          </p:cNvSpPr>
          <p:nvPr/>
        </p:nvSpPr>
        <p:spPr bwMode="auto">
          <a:xfrm>
            <a:off x="10202043" y="6493142"/>
            <a:ext cx="792820" cy="3922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r>
              <a:rPr lang="en-US" altLang="zh-CN" dirty="0" smtClean="0">
                <a:latin typeface="方正兰亭超细黑简体" panose="02000000000000000000" pitchFamily="2" charset="-122"/>
                <a:ea typeface="方正兰亭超细黑简体" panose="02000000000000000000" pitchFamily="2" charset="-122"/>
              </a:rPr>
              <a:t>11</a:t>
            </a:r>
            <a:endParaRPr lang="zh-CN" dirty="0">
              <a:latin typeface="方正兰亭超细黑简体" panose="02000000000000000000" pitchFamily="2" charset="-122"/>
              <a:ea typeface="方正兰亭超细黑简体" panose="02000000000000000000" pitchFamily="2" charset="-122"/>
            </a:endParaRPr>
          </a:p>
        </p:txBody>
      </p:sp>
      <p:sp>
        <p:nvSpPr>
          <p:cNvPr id="86" name="圆角矩形 85"/>
          <p:cNvSpPr/>
          <p:nvPr/>
        </p:nvSpPr>
        <p:spPr>
          <a:xfrm>
            <a:off x="48915" y="323594"/>
            <a:ext cx="1057027" cy="432048"/>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圆角矩形 86"/>
          <p:cNvSpPr/>
          <p:nvPr/>
        </p:nvSpPr>
        <p:spPr>
          <a:xfrm>
            <a:off x="-95101" y="323594"/>
            <a:ext cx="1057027" cy="432048"/>
          </a:xfrm>
          <a:prstGeom prst="roundRect">
            <a:avLst>
              <a:gd name="adj" fmla="val 50000"/>
            </a:avLst>
          </a:prstGeom>
          <a:solidFill>
            <a:srgbClr val="0098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圆角矩形 87"/>
          <p:cNvSpPr/>
          <p:nvPr/>
        </p:nvSpPr>
        <p:spPr>
          <a:xfrm>
            <a:off x="-239117" y="323594"/>
            <a:ext cx="1057027" cy="432048"/>
          </a:xfrm>
          <a:prstGeom prst="roundRect">
            <a:avLst>
              <a:gd name="adj" fmla="val 50000"/>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文本框 9"/>
          <p:cNvSpPr txBox="1"/>
          <p:nvPr/>
        </p:nvSpPr>
        <p:spPr>
          <a:xfrm>
            <a:off x="1201043" y="320327"/>
            <a:ext cx="2391072" cy="438582"/>
          </a:xfrm>
          <a:prstGeom prst="rect">
            <a:avLst/>
          </a:prstGeom>
          <a:noFill/>
        </p:spPr>
        <p:txBody>
          <a:bodyPr wrap="square" lIns="68580" tIns="34290" rIns="68580" bIns="34290" rtlCol="0">
            <a:spAutoFit/>
          </a:bodyPr>
          <a:lstStyle/>
          <a:p>
            <a:pPr marL="0" lvl="1"/>
            <a:r>
              <a:rPr lang="zh-CN" altLang="en-US" sz="2400" b="1" dirty="0" smtClean="0">
                <a:solidFill>
                  <a:schemeClr val="tx1">
                    <a:lumMod val="50000"/>
                    <a:lumOff val="50000"/>
                  </a:schemeClr>
                </a:solidFill>
                <a:latin typeface="微软雅黑" panose="020B0503020204020204" pitchFamily="34" charset="-122"/>
                <a:ea typeface="微软雅黑" panose="020B0503020204020204" pitchFamily="34" charset="-122"/>
              </a:rPr>
              <a:t>在此输入标题</a:t>
            </a:r>
            <a:endParaRPr lang="zh-CN" altLang="en-US" sz="24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11" name="Group 1"/>
          <p:cNvGrpSpPr/>
          <p:nvPr/>
        </p:nvGrpSpPr>
        <p:grpSpPr bwMode="auto">
          <a:xfrm>
            <a:off x="4111624" y="1426369"/>
            <a:ext cx="3944937" cy="4019550"/>
            <a:chOff x="-1" y="0"/>
            <a:chExt cx="3944939" cy="4019551"/>
          </a:xfrm>
          <a:solidFill>
            <a:srgbClr val="2DD3C2"/>
          </a:solidFill>
        </p:grpSpPr>
        <p:sp>
          <p:nvSpPr>
            <p:cNvPr id="12" name="AutoShape 2"/>
            <p:cNvSpPr/>
            <p:nvPr/>
          </p:nvSpPr>
          <p:spPr bwMode="auto">
            <a:xfrm>
              <a:off x="657224" y="495300"/>
              <a:ext cx="2628901" cy="3524251"/>
            </a:xfrm>
            <a:custGeom>
              <a:avLst/>
              <a:gdLst>
                <a:gd name="T0" fmla="+- 0 10728 425"/>
                <a:gd name="T1" fmla="*/ T0 w 20607"/>
                <a:gd name="T2" fmla="+- 0 10931 263"/>
                <a:gd name="T3" fmla="*/ 10931 h 21337"/>
                <a:gd name="T4" fmla="+- 0 10728 425"/>
                <a:gd name="T5" fmla="*/ T4 w 20607"/>
                <a:gd name="T6" fmla="+- 0 10931 263"/>
                <a:gd name="T7" fmla="*/ 10931 h 21337"/>
                <a:gd name="T8" fmla="+- 0 10728 425"/>
                <a:gd name="T9" fmla="*/ T8 w 20607"/>
                <a:gd name="T10" fmla="+- 0 10931 263"/>
                <a:gd name="T11" fmla="*/ 10931 h 21337"/>
                <a:gd name="T12" fmla="+- 0 10728 425"/>
                <a:gd name="T13" fmla="*/ T12 w 20607"/>
                <a:gd name="T14" fmla="+- 0 10931 263"/>
                <a:gd name="T15" fmla="*/ 10931 h 21337"/>
              </a:gdLst>
              <a:ahLst/>
              <a:cxnLst>
                <a:cxn ang="0">
                  <a:pos x="T1" y="T3"/>
                </a:cxn>
                <a:cxn ang="0">
                  <a:pos x="T5" y="T7"/>
                </a:cxn>
                <a:cxn ang="0">
                  <a:pos x="T9" y="T11"/>
                </a:cxn>
                <a:cxn ang="0">
                  <a:pos x="T13" y="T15"/>
                </a:cxn>
              </a:cxnLst>
              <a:rect l="0" t="0" r="r" b="b"/>
              <a:pathLst>
                <a:path w="20607" h="21337">
                  <a:moveTo>
                    <a:pt x="7457" y="21337"/>
                  </a:moveTo>
                  <a:cubicBezTo>
                    <a:pt x="7457" y="21337"/>
                    <a:pt x="10109" y="14324"/>
                    <a:pt x="8063" y="12640"/>
                  </a:cubicBezTo>
                  <a:cubicBezTo>
                    <a:pt x="4425" y="9779"/>
                    <a:pt x="-425" y="9050"/>
                    <a:pt x="29" y="8938"/>
                  </a:cubicBezTo>
                  <a:cubicBezTo>
                    <a:pt x="2909" y="8377"/>
                    <a:pt x="7532" y="11238"/>
                    <a:pt x="8745" y="10452"/>
                  </a:cubicBezTo>
                  <a:cubicBezTo>
                    <a:pt x="9730" y="9835"/>
                    <a:pt x="9882" y="6301"/>
                    <a:pt x="9124" y="4954"/>
                  </a:cubicBezTo>
                  <a:cubicBezTo>
                    <a:pt x="7684" y="2317"/>
                    <a:pt x="4122" y="1364"/>
                    <a:pt x="5334" y="1364"/>
                  </a:cubicBezTo>
                  <a:cubicBezTo>
                    <a:pt x="7002" y="1364"/>
                    <a:pt x="9276" y="3439"/>
                    <a:pt x="9579" y="3159"/>
                  </a:cubicBezTo>
                  <a:cubicBezTo>
                    <a:pt x="9958" y="2934"/>
                    <a:pt x="12004" y="-263"/>
                    <a:pt x="12762" y="17"/>
                  </a:cubicBezTo>
                  <a:cubicBezTo>
                    <a:pt x="12989" y="129"/>
                    <a:pt x="10867" y="1756"/>
                    <a:pt x="10867" y="4169"/>
                  </a:cubicBezTo>
                  <a:cubicBezTo>
                    <a:pt x="10867" y="6525"/>
                    <a:pt x="11246" y="11294"/>
                    <a:pt x="12534" y="10733"/>
                  </a:cubicBezTo>
                  <a:cubicBezTo>
                    <a:pt x="14732" y="9723"/>
                    <a:pt x="19052" y="7984"/>
                    <a:pt x="20568" y="8096"/>
                  </a:cubicBezTo>
                  <a:cubicBezTo>
                    <a:pt x="21175" y="8152"/>
                    <a:pt x="14429" y="10116"/>
                    <a:pt x="12989" y="12528"/>
                  </a:cubicBezTo>
                  <a:cubicBezTo>
                    <a:pt x="11777" y="14548"/>
                    <a:pt x="12459" y="20663"/>
                    <a:pt x="13065" y="21337"/>
                  </a:cubicBezTo>
                  <a:lnTo>
                    <a:pt x="7457" y="21337"/>
                  </a:ln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a:cs typeface="Calibri" panose="020F0502020204030204" pitchFamily="34" charset="0"/>
              </a:endParaRPr>
            </a:p>
          </p:txBody>
        </p:sp>
        <p:sp>
          <p:nvSpPr>
            <p:cNvPr id="13" name="AutoShape 3"/>
            <p:cNvSpPr/>
            <p:nvPr/>
          </p:nvSpPr>
          <p:spPr bwMode="auto">
            <a:xfrm>
              <a:off x="2327275" y="1655763"/>
              <a:ext cx="252412" cy="361950"/>
            </a:xfrm>
            <a:custGeom>
              <a:avLst/>
              <a:gdLst>
                <a:gd name="T0" fmla="+- 0 9730 4783"/>
                <a:gd name="T1" fmla="*/ T0 w 9894"/>
                <a:gd name="T2" fmla="*/ 10800 h 21600"/>
                <a:gd name="T3" fmla="+- 0 9730 4783"/>
                <a:gd name="T4" fmla="*/ T3 w 9894"/>
                <a:gd name="T5" fmla="*/ 10800 h 21600"/>
                <a:gd name="T6" fmla="+- 0 9730 4783"/>
                <a:gd name="T7" fmla="*/ T6 w 9894"/>
                <a:gd name="T8" fmla="*/ 10800 h 21600"/>
                <a:gd name="T9" fmla="+- 0 9730 4783"/>
                <a:gd name="T10" fmla="*/ T9 w 9894"/>
                <a:gd name="T11" fmla="*/ 10800 h 21600"/>
              </a:gdLst>
              <a:ahLst/>
              <a:cxnLst>
                <a:cxn ang="0">
                  <a:pos x="T1" y="T2"/>
                </a:cxn>
                <a:cxn ang="0">
                  <a:pos x="T4" y="T5"/>
                </a:cxn>
                <a:cxn ang="0">
                  <a:pos x="T7" y="T8"/>
                </a:cxn>
                <a:cxn ang="0">
                  <a:pos x="T10" y="T11"/>
                </a:cxn>
              </a:cxnLst>
              <a:rect l="0" t="0" r="r" b="b"/>
              <a:pathLst>
                <a:path w="9894" h="21600">
                  <a:moveTo>
                    <a:pt x="5448" y="21599"/>
                  </a:moveTo>
                  <a:cubicBezTo>
                    <a:pt x="5448" y="21599"/>
                    <a:pt x="-4783" y="19938"/>
                    <a:pt x="2795" y="0"/>
                  </a:cubicBezTo>
                  <a:cubicBezTo>
                    <a:pt x="2795" y="0"/>
                    <a:pt x="16817" y="14399"/>
                    <a:pt x="5448" y="21599"/>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a:cs typeface="Calibri" panose="020F0502020204030204" pitchFamily="34" charset="0"/>
              </a:endParaRPr>
            </a:p>
          </p:txBody>
        </p:sp>
        <p:sp>
          <p:nvSpPr>
            <p:cNvPr id="14" name="AutoShape 4"/>
            <p:cNvSpPr/>
            <p:nvPr/>
          </p:nvSpPr>
          <p:spPr bwMode="auto">
            <a:xfrm>
              <a:off x="2754312" y="1455738"/>
              <a:ext cx="238125" cy="371475"/>
            </a:xfrm>
            <a:custGeom>
              <a:avLst/>
              <a:gdLst>
                <a:gd name="T0" fmla="+- 0 10251 5446"/>
                <a:gd name="T1" fmla="*/ T0 w 9611"/>
                <a:gd name="T2" fmla="*/ 10800 h 21600"/>
                <a:gd name="T3" fmla="+- 0 10251 5446"/>
                <a:gd name="T4" fmla="*/ T3 w 9611"/>
                <a:gd name="T5" fmla="*/ 10800 h 21600"/>
                <a:gd name="T6" fmla="+- 0 10251 5446"/>
                <a:gd name="T7" fmla="*/ T6 w 9611"/>
                <a:gd name="T8" fmla="*/ 10800 h 21600"/>
                <a:gd name="T9" fmla="+- 0 10251 5446"/>
                <a:gd name="T10" fmla="*/ T9 w 9611"/>
                <a:gd name="T11" fmla="*/ 10800 h 21600"/>
              </a:gdLst>
              <a:ahLst/>
              <a:cxnLst>
                <a:cxn ang="0">
                  <a:pos x="T1" y="T2"/>
                </a:cxn>
                <a:cxn ang="0">
                  <a:pos x="T4" y="T5"/>
                </a:cxn>
                <a:cxn ang="0">
                  <a:pos x="T7" y="T8"/>
                </a:cxn>
                <a:cxn ang="0">
                  <a:pos x="T10" y="T11"/>
                </a:cxn>
              </a:cxnLst>
              <a:rect l="0" t="0" r="r" b="b"/>
              <a:pathLst>
                <a:path w="9611" h="21600">
                  <a:moveTo>
                    <a:pt x="3586" y="21599"/>
                  </a:moveTo>
                  <a:cubicBezTo>
                    <a:pt x="3586" y="21599"/>
                    <a:pt x="-5446" y="17280"/>
                    <a:pt x="5157" y="0"/>
                  </a:cubicBezTo>
                  <a:cubicBezTo>
                    <a:pt x="5157" y="0"/>
                    <a:pt x="16153" y="18900"/>
                    <a:pt x="3586" y="21599"/>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a:cs typeface="Calibri" panose="020F0502020204030204" pitchFamily="34" charset="0"/>
              </a:endParaRPr>
            </a:p>
          </p:txBody>
        </p:sp>
        <p:sp>
          <p:nvSpPr>
            <p:cNvPr id="15" name="AutoShape 5"/>
            <p:cNvSpPr/>
            <p:nvPr/>
          </p:nvSpPr>
          <p:spPr bwMode="auto">
            <a:xfrm>
              <a:off x="3094038" y="1284288"/>
              <a:ext cx="279400" cy="436562"/>
            </a:xfrm>
            <a:custGeom>
              <a:avLst/>
              <a:gdLst>
                <a:gd name="T0" fmla="+- 0 11136 5844"/>
                <a:gd name="T1" fmla="*/ T0 w 10585"/>
                <a:gd name="T2" fmla="*/ 10800 h 21600"/>
                <a:gd name="T3" fmla="+- 0 11136 5844"/>
                <a:gd name="T4" fmla="*/ T3 w 10585"/>
                <a:gd name="T5" fmla="*/ 10800 h 21600"/>
                <a:gd name="T6" fmla="+- 0 11136 5844"/>
                <a:gd name="T7" fmla="*/ T6 w 10585"/>
                <a:gd name="T8" fmla="*/ 10800 h 21600"/>
                <a:gd name="T9" fmla="+- 0 11136 5844"/>
                <a:gd name="T10" fmla="*/ T9 w 10585"/>
                <a:gd name="T11" fmla="*/ 10800 h 21600"/>
              </a:gdLst>
              <a:ahLst/>
              <a:cxnLst>
                <a:cxn ang="0">
                  <a:pos x="T1" y="T2"/>
                </a:cxn>
                <a:cxn ang="0">
                  <a:pos x="T4" y="T5"/>
                </a:cxn>
                <a:cxn ang="0">
                  <a:pos x="T7" y="T8"/>
                </a:cxn>
                <a:cxn ang="0">
                  <a:pos x="T10" y="T11"/>
                </a:cxn>
              </a:cxnLst>
              <a:rect l="0" t="0" r="r" b="b"/>
              <a:pathLst>
                <a:path w="10585" h="21600">
                  <a:moveTo>
                    <a:pt x="2210" y="21599"/>
                  </a:moveTo>
                  <a:cubicBezTo>
                    <a:pt x="2210" y="21599"/>
                    <a:pt x="-5844" y="11489"/>
                    <a:pt x="8800" y="0"/>
                  </a:cubicBezTo>
                  <a:cubicBezTo>
                    <a:pt x="8800" y="0"/>
                    <a:pt x="15756" y="19761"/>
                    <a:pt x="2210" y="21599"/>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a:cs typeface="Calibri" panose="020F0502020204030204" pitchFamily="34" charset="0"/>
              </a:endParaRPr>
            </a:p>
          </p:txBody>
        </p:sp>
        <p:sp>
          <p:nvSpPr>
            <p:cNvPr id="16" name="AutoShape 6"/>
            <p:cNvSpPr/>
            <p:nvPr/>
          </p:nvSpPr>
          <p:spPr bwMode="auto">
            <a:xfrm>
              <a:off x="3490913" y="1474788"/>
              <a:ext cx="454025" cy="246062"/>
            </a:xfrm>
            <a:custGeom>
              <a:avLst/>
              <a:gdLst>
                <a:gd name="T0" fmla="+- 0 11631 1663"/>
                <a:gd name="T1" fmla="*/ T0 w 19937"/>
                <a:gd name="T2" fmla="+- 0 11213 4084"/>
                <a:gd name="T3" fmla="*/ 11213 h 14258"/>
                <a:gd name="T4" fmla="+- 0 11631 1663"/>
                <a:gd name="T5" fmla="*/ T4 w 19937"/>
                <a:gd name="T6" fmla="+- 0 11213 4084"/>
                <a:gd name="T7" fmla="*/ 11213 h 14258"/>
                <a:gd name="T8" fmla="+- 0 11631 1663"/>
                <a:gd name="T9" fmla="*/ T8 w 19937"/>
                <a:gd name="T10" fmla="+- 0 11213 4084"/>
                <a:gd name="T11" fmla="*/ 11213 h 14258"/>
                <a:gd name="T12" fmla="+- 0 11631 1663"/>
                <a:gd name="T13" fmla="*/ T12 w 19937"/>
                <a:gd name="T14" fmla="+- 0 11213 4084"/>
                <a:gd name="T15" fmla="*/ 11213 h 14258"/>
              </a:gdLst>
              <a:ahLst/>
              <a:cxnLst>
                <a:cxn ang="0">
                  <a:pos x="T1" y="T3"/>
                </a:cxn>
                <a:cxn ang="0">
                  <a:pos x="T5" y="T7"/>
                </a:cxn>
                <a:cxn ang="0">
                  <a:pos x="T9" y="T11"/>
                </a:cxn>
                <a:cxn ang="0">
                  <a:pos x="T13" y="T15"/>
                </a:cxn>
              </a:cxnLst>
              <a:rect l="0" t="0" r="r" b="b"/>
              <a:pathLst>
                <a:path w="19937" h="14258">
                  <a:moveTo>
                    <a:pt x="31" y="8876"/>
                  </a:moveTo>
                  <a:cubicBezTo>
                    <a:pt x="31" y="8876"/>
                    <a:pt x="-1663" y="-4084"/>
                    <a:pt x="19936" y="1316"/>
                  </a:cubicBezTo>
                  <a:cubicBezTo>
                    <a:pt x="19936" y="1316"/>
                    <a:pt x="17819" y="4016"/>
                    <a:pt x="14854" y="9416"/>
                  </a:cubicBezTo>
                  <a:cubicBezTo>
                    <a:pt x="11889" y="14276"/>
                    <a:pt x="2995" y="17515"/>
                    <a:pt x="31" y="8876"/>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a:cs typeface="Calibri" panose="020F0502020204030204" pitchFamily="34" charset="0"/>
              </a:endParaRPr>
            </a:p>
          </p:txBody>
        </p:sp>
        <p:sp>
          <p:nvSpPr>
            <p:cNvPr id="17" name="AutoShape 7"/>
            <p:cNvSpPr/>
            <p:nvPr/>
          </p:nvSpPr>
          <p:spPr bwMode="auto">
            <a:xfrm>
              <a:off x="3344863" y="1897063"/>
              <a:ext cx="390525" cy="223837"/>
            </a:xfrm>
            <a:custGeom>
              <a:avLst/>
              <a:gdLst>
                <a:gd name="T0" fmla="+- 0 11881 2162"/>
                <a:gd name="T1" fmla="*/ T0 w 19438"/>
                <a:gd name="T2" fmla="*/ 8322 h 16645"/>
                <a:gd name="T3" fmla="+- 0 11881 2162"/>
                <a:gd name="T4" fmla="*/ T3 w 19438"/>
                <a:gd name="T5" fmla="*/ 8322 h 16645"/>
                <a:gd name="T6" fmla="+- 0 11881 2162"/>
                <a:gd name="T7" fmla="*/ T6 w 19438"/>
                <a:gd name="T8" fmla="*/ 8322 h 16645"/>
                <a:gd name="T9" fmla="+- 0 11881 2162"/>
                <a:gd name="T10" fmla="*/ T9 w 19438"/>
                <a:gd name="T11" fmla="*/ 8322 h 16645"/>
              </a:gdLst>
              <a:ahLst/>
              <a:cxnLst>
                <a:cxn ang="0">
                  <a:pos x="T1" y="T2"/>
                </a:cxn>
                <a:cxn ang="0">
                  <a:pos x="T4" y="T5"/>
                </a:cxn>
                <a:cxn ang="0">
                  <a:pos x="T7" y="T8"/>
                </a:cxn>
                <a:cxn ang="0">
                  <a:pos x="T10" y="T11"/>
                </a:cxn>
              </a:cxnLst>
              <a:rect l="0" t="0" r="r" b="b"/>
              <a:pathLst>
                <a:path w="19438" h="16645">
                  <a:moveTo>
                    <a:pt x="4557" y="0"/>
                  </a:moveTo>
                  <a:cubicBezTo>
                    <a:pt x="4557" y="0"/>
                    <a:pt x="17038" y="2090"/>
                    <a:pt x="19438" y="13935"/>
                  </a:cubicBezTo>
                  <a:cubicBezTo>
                    <a:pt x="19438" y="13935"/>
                    <a:pt x="11277" y="21599"/>
                    <a:pt x="2157" y="11148"/>
                  </a:cubicBezTo>
                  <a:cubicBezTo>
                    <a:pt x="-2162" y="5574"/>
                    <a:pt x="717" y="696"/>
                    <a:pt x="4557" y="0"/>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a:cs typeface="Calibri" panose="020F0502020204030204" pitchFamily="34" charset="0"/>
              </a:endParaRPr>
            </a:p>
          </p:txBody>
        </p:sp>
        <p:sp>
          <p:nvSpPr>
            <p:cNvPr id="18" name="AutoShape 8"/>
            <p:cNvSpPr/>
            <p:nvPr/>
          </p:nvSpPr>
          <p:spPr bwMode="auto">
            <a:xfrm>
              <a:off x="3073401" y="2095501"/>
              <a:ext cx="320675" cy="303213"/>
            </a:xfrm>
            <a:custGeom>
              <a:avLst/>
              <a:gdLst>
                <a:gd name="T0" fmla="+- 0 11575 1551"/>
                <a:gd name="T1" fmla="*/ T0 w 20049"/>
                <a:gd name="T2" fmla="+- 0 12275 2950"/>
                <a:gd name="T3" fmla="*/ 12275 h 18650"/>
                <a:gd name="T4" fmla="+- 0 11575 1551"/>
                <a:gd name="T5" fmla="*/ T4 w 20049"/>
                <a:gd name="T6" fmla="+- 0 12275 2950"/>
                <a:gd name="T7" fmla="*/ 12275 h 18650"/>
                <a:gd name="T8" fmla="+- 0 11575 1551"/>
                <a:gd name="T9" fmla="*/ T8 w 20049"/>
                <a:gd name="T10" fmla="+- 0 12275 2950"/>
                <a:gd name="T11" fmla="*/ 12275 h 18650"/>
                <a:gd name="T12" fmla="+- 0 11575 1551"/>
                <a:gd name="T13" fmla="*/ T12 w 20049"/>
                <a:gd name="T14" fmla="+- 0 12275 2950"/>
                <a:gd name="T15" fmla="*/ 12275 h 18650"/>
              </a:gdLst>
              <a:ahLst/>
              <a:cxnLst>
                <a:cxn ang="0">
                  <a:pos x="T1" y="T3"/>
                </a:cxn>
                <a:cxn ang="0">
                  <a:pos x="T5" y="T7"/>
                </a:cxn>
                <a:cxn ang="0">
                  <a:pos x="T9" y="T11"/>
                </a:cxn>
                <a:cxn ang="0">
                  <a:pos x="T13" y="T15"/>
                </a:cxn>
              </a:cxnLst>
              <a:rect l="0" t="0" r="r" b="b"/>
              <a:pathLst>
                <a:path w="20049" h="18650">
                  <a:moveTo>
                    <a:pt x="2048" y="1597"/>
                  </a:moveTo>
                  <a:cubicBezTo>
                    <a:pt x="2048" y="1597"/>
                    <a:pt x="8649" y="-2950"/>
                    <a:pt x="14648" y="3302"/>
                  </a:cubicBezTo>
                  <a:cubicBezTo>
                    <a:pt x="20049" y="8986"/>
                    <a:pt x="18848" y="15807"/>
                    <a:pt x="20049" y="18649"/>
                  </a:cubicBezTo>
                  <a:cubicBezTo>
                    <a:pt x="20049" y="18649"/>
                    <a:pt x="6848" y="16944"/>
                    <a:pt x="1448" y="10123"/>
                  </a:cubicBezTo>
                  <a:cubicBezTo>
                    <a:pt x="-1551" y="6144"/>
                    <a:pt x="848" y="3302"/>
                    <a:pt x="2048" y="1597"/>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a:cs typeface="Calibri" panose="020F0502020204030204" pitchFamily="34" charset="0"/>
              </a:endParaRPr>
            </a:p>
          </p:txBody>
        </p:sp>
        <p:sp>
          <p:nvSpPr>
            <p:cNvPr id="19" name="AutoShape 9"/>
            <p:cNvSpPr/>
            <p:nvPr/>
          </p:nvSpPr>
          <p:spPr bwMode="auto">
            <a:xfrm>
              <a:off x="2794000" y="2295526"/>
              <a:ext cx="338137" cy="287338"/>
            </a:xfrm>
            <a:custGeom>
              <a:avLst/>
              <a:gdLst>
                <a:gd name="T0" fmla="+- 0 13568 5536"/>
                <a:gd name="T1" fmla="*/ T0 w 16064"/>
                <a:gd name="T2" fmla="+- 0 11095 2255"/>
                <a:gd name="T3" fmla="*/ 11095 h 17680"/>
                <a:gd name="T4" fmla="+- 0 13568 5536"/>
                <a:gd name="T5" fmla="*/ T4 w 16064"/>
                <a:gd name="T6" fmla="+- 0 11095 2255"/>
                <a:gd name="T7" fmla="*/ 11095 h 17680"/>
                <a:gd name="T8" fmla="+- 0 13568 5536"/>
                <a:gd name="T9" fmla="*/ T8 w 16064"/>
                <a:gd name="T10" fmla="+- 0 11095 2255"/>
                <a:gd name="T11" fmla="*/ 11095 h 17680"/>
                <a:gd name="T12" fmla="+- 0 13568 5536"/>
                <a:gd name="T13" fmla="*/ T12 w 16064"/>
                <a:gd name="T14" fmla="+- 0 11095 2255"/>
                <a:gd name="T15" fmla="*/ 11095 h 17680"/>
              </a:gdLst>
              <a:ahLst/>
              <a:cxnLst>
                <a:cxn ang="0">
                  <a:pos x="T1" y="T3"/>
                </a:cxn>
                <a:cxn ang="0">
                  <a:pos x="T5" y="T7"/>
                </a:cxn>
                <a:cxn ang="0">
                  <a:pos x="T9" y="T11"/>
                </a:cxn>
                <a:cxn ang="0">
                  <a:pos x="T13" y="T15"/>
                </a:cxn>
              </a:cxnLst>
              <a:rect l="0" t="0" r="r" b="b"/>
              <a:pathLst>
                <a:path w="16064" h="17680">
                  <a:moveTo>
                    <a:pt x="1357" y="587"/>
                  </a:moveTo>
                  <a:cubicBezTo>
                    <a:pt x="1357" y="587"/>
                    <a:pt x="8710" y="-2255"/>
                    <a:pt x="12387" y="4566"/>
                  </a:cubicBezTo>
                  <a:cubicBezTo>
                    <a:pt x="16063" y="10818"/>
                    <a:pt x="14685" y="15366"/>
                    <a:pt x="16063" y="17639"/>
                  </a:cubicBezTo>
                  <a:cubicBezTo>
                    <a:pt x="16063" y="17639"/>
                    <a:pt x="-5536" y="19345"/>
                    <a:pt x="1357" y="587"/>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a:cs typeface="Calibri" panose="020F0502020204030204" pitchFamily="34" charset="0"/>
              </a:endParaRPr>
            </a:p>
          </p:txBody>
        </p:sp>
        <p:sp>
          <p:nvSpPr>
            <p:cNvPr id="20" name="AutoShape 10"/>
            <p:cNvSpPr/>
            <p:nvPr/>
          </p:nvSpPr>
          <p:spPr bwMode="auto">
            <a:xfrm>
              <a:off x="1160462" y="1655763"/>
              <a:ext cx="238125" cy="334962"/>
            </a:xfrm>
            <a:custGeom>
              <a:avLst/>
              <a:gdLst>
                <a:gd name="T0" fmla="+- 0 14487 8210"/>
                <a:gd name="T1" fmla="*/ T0 w 12554"/>
                <a:gd name="T2" fmla="*/ 9719 h 19439"/>
                <a:gd name="T3" fmla="+- 0 14487 8210"/>
                <a:gd name="T4" fmla="*/ T3 w 12554"/>
                <a:gd name="T5" fmla="*/ 9719 h 19439"/>
                <a:gd name="T6" fmla="+- 0 14487 8210"/>
                <a:gd name="T7" fmla="*/ T6 w 12554"/>
                <a:gd name="T8" fmla="*/ 9719 h 19439"/>
                <a:gd name="T9" fmla="+- 0 14487 8210"/>
                <a:gd name="T10" fmla="*/ T9 w 12554"/>
                <a:gd name="T11" fmla="*/ 9719 h 19439"/>
              </a:gdLst>
              <a:ahLst/>
              <a:cxnLst>
                <a:cxn ang="0">
                  <a:pos x="T1" y="T2"/>
                </a:cxn>
                <a:cxn ang="0">
                  <a:pos x="T4" y="T5"/>
                </a:cxn>
                <a:cxn ang="0">
                  <a:pos x="T7" y="T8"/>
                </a:cxn>
                <a:cxn ang="0">
                  <a:pos x="T10" y="T11"/>
                </a:cxn>
              </a:cxnLst>
              <a:rect l="0" t="0" r="r" b="b"/>
              <a:pathLst>
                <a:path w="12554" h="19439">
                  <a:moveTo>
                    <a:pt x="3104" y="18900"/>
                  </a:moveTo>
                  <a:cubicBezTo>
                    <a:pt x="3104" y="18900"/>
                    <a:pt x="-8210" y="10260"/>
                    <a:pt x="12361" y="0"/>
                  </a:cubicBezTo>
                  <a:cubicBezTo>
                    <a:pt x="12361" y="0"/>
                    <a:pt x="11847" y="4320"/>
                    <a:pt x="12361" y="9180"/>
                  </a:cubicBezTo>
                  <a:cubicBezTo>
                    <a:pt x="13389" y="13500"/>
                    <a:pt x="10304" y="21599"/>
                    <a:pt x="3104" y="18900"/>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a:cs typeface="Calibri" panose="020F0502020204030204" pitchFamily="34" charset="0"/>
              </a:endParaRPr>
            </a:p>
          </p:txBody>
        </p:sp>
        <p:sp>
          <p:nvSpPr>
            <p:cNvPr id="21" name="AutoShape 11"/>
            <p:cNvSpPr/>
            <p:nvPr/>
          </p:nvSpPr>
          <p:spPr bwMode="auto">
            <a:xfrm>
              <a:off x="865186" y="1490663"/>
              <a:ext cx="236538" cy="379412"/>
            </a:xfrm>
            <a:custGeom>
              <a:avLst/>
              <a:gdLst>
                <a:gd name="T0" fmla="+- 0 11133 4263"/>
                <a:gd name="T1" fmla="*/ T0 w 13741"/>
                <a:gd name="T2" fmla="*/ 10462 h 20925"/>
                <a:gd name="T3" fmla="+- 0 11133 4263"/>
                <a:gd name="T4" fmla="*/ T3 w 13741"/>
                <a:gd name="T5" fmla="*/ 10462 h 20925"/>
                <a:gd name="T6" fmla="+- 0 11133 4263"/>
                <a:gd name="T7" fmla="*/ T6 w 13741"/>
                <a:gd name="T8" fmla="*/ 10462 h 20925"/>
                <a:gd name="T9" fmla="+- 0 11133 4263"/>
                <a:gd name="T10" fmla="*/ T9 w 13741"/>
                <a:gd name="T11" fmla="*/ 10462 h 20925"/>
              </a:gdLst>
              <a:ahLst/>
              <a:cxnLst>
                <a:cxn ang="0">
                  <a:pos x="T1" y="T2"/>
                </a:cxn>
                <a:cxn ang="0">
                  <a:pos x="T4" y="T5"/>
                </a:cxn>
                <a:cxn ang="0">
                  <a:pos x="T7" y="T8"/>
                </a:cxn>
                <a:cxn ang="0">
                  <a:pos x="T10" y="T11"/>
                </a:cxn>
              </a:cxnLst>
              <a:rect l="0" t="0" r="r" b="b"/>
              <a:pathLst>
                <a:path w="13741" h="20925">
                  <a:moveTo>
                    <a:pt x="1989" y="18514"/>
                  </a:moveTo>
                  <a:cubicBezTo>
                    <a:pt x="1989" y="18514"/>
                    <a:pt x="-4263" y="10800"/>
                    <a:pt x="5400" y="3085"/>
                  </a:cubicBezTo>
                  <a:cubicBezTo>
                    <a:pt x="7673" y="1542"/>
                    <a:pt x="11652" y="0"/>
                    <a:pt x="11652" y="0"/>
                  </a:cubicBezTo>
                  <a:cubicBezTo>
                    <a:pt x="11652" y="0"/>
                    <a:pt x="17337" y="15942"/>
                    <a:pt x="9947" y="20057"/>
                  </a:cubicBezTo>
                  <a:cubicBezTo>
                    <a:pt x="7105" y="21599"/>
                    <a:pt x="3694" y="21085"/>
                    <a:pt x="1989" y="18514"/>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a:cs typeface="Calibri" panose="020F0502020204030204" pitchFamily="34" charset="0"/>
              </a:endParaRPr>
            </a:p>
          </p:txBody>
        </p:sp>
        <p:sp>
          <p:nvSpPr>
            <p:cNvPr id="22" name="AutoShape 12"/>
            <p:cNvSpPr/>
            <p:nvPr/>
          </p:nvSpPr>
          <p:spPr bwMode="auto">
            <a:xfrm>
              <a:off x="476249" y="1435100"/>
              <a:ext cx="246062" cy="387350"/>
            </a:xfrm>
            <a:custGeom>
              <a:avLst/>
              <a:gdLst>
                <a:gd name="T0" fmla="+- 0 10453 3092"/>
                <a:gd name="T1" fmla="*/ T0 w 14722"/>
                <a:gd name="T2" fmla="*/ 10562 h 21125"/>
                <a:gd name="T3" fmla="+- 0 10453 3092"/>
                <a:gd name="T4" fmla="*/ T3 w 14722"/>
                <a:gd name="T5" fmla="*/ 10562 h 21125"/>
                <a:gd name="T6" fmla="+- 0 10453 3092"/>
                <a:gd name="T7" fmla="*/ T6 w 14722"/>
                <a:gd name="T8" fmla="*/ 10562 h 21125"/>
                <a:gd name="T9" fmla="+- 0 10453 3092"/>
                <a:gd name="T10" fmla="*/ T9 w 14722"/>
                <a:gd name="T11" fmla="*/ 10562 h 21125"/>
              </a:gdLst>
              <a:ahLst/>
              <a:cxnLst>
                <a:cxn ang="0">
                  <a:pos x="T1" y="T2"/>
                </a:cxn>
                <a:cxn ang="0">
                  <a:pos x="T4" y="T5"/>
                </a:cxn>
                <a:cxn ang="0">
                  <a:pos x="T7" y="T8"/>
                </a:cxn>
                <a:cxn ang="0">
                  <a:pos x="T10" y="T11"/>
                </a:cxn>
              </a:cxnLst>
              <a:rect l="0" t="0" r="r" b="b"/>
              <a:pathLst>
                <a:path w="14722" h="21125">
                  <a:moveTo>
                    <a:pt x="7999" y="21097"/>
                  </a:moveTo>
                  <a:cubicBezTo>
                    <a:pt x="2162" y="21600"/>
                    <a:pt x="-3092" y="15069"/>
                    <a:pt x="2162" y="7534"/>
                  </a:cubicBezTo>
                  <a:cubicBezTo>
                    <a:pt x="6832" y="0"/>
                    <a:pt x="6832" y="0"/>
                    <a:pt x="6832" y="0"/>
                  </a:cubicBezTo>
                  <a:cubicBezTo>
                    <a:pt x="6832" y="0"/>
                    <a:pt x="9167" y="3516"/>
                    <a:pt x="10918" y="5525"/>
                  </a:cubicBezTo>
                  <a:cubicBezTo>
                    <a:pt x="14421" y="10046"/>
                    <a:pt x="18507" y="21097"/>
                    <a:pt x="7999" y="21097"/>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a:cs typeface="Calibri" panose="020F0502020204030204" pitchFamily="34" charset="0"/>
              </a:endParaRPr>
            </a:p>
          </p:txBody>
        </p:sp>
        <p:sp>
          <p:nvSpPr>
            <p:cNvPr id="23" name="AutoShape 13"/>
            <p:cNvSpPr/>
            <p:nvPr/>
          </p:nvSpPr>
          <p:spPr bwMode="auto">
            <a:xfrm>
              <a:off x="-1" y="1792288"/>
              <a:ext cx="473075" cy="228600"/>
            </a:xfrm>
            <a:custGeom>
              <a:avLst/>
              <a:gdLst>
                <a:gd name="T0" fmla="*/ 10594 w 21189"/>
                <a:gd name="T1" fmla="+- 0 13326 5489"/>
                <a:gd name="T2" fmla="*/ 13326 h 15674"/>
                <a:gd name="T3" fmla="*/ 10594 w 21189"/>
                <a:gd name="T4" fmla="+- 0 13326 5489"/>
                <a:gd name="T5" fmla="*/ 13326 h 15674"/>
                <a:gd name="T6" fmla="*/ 10594 w 21189"/>
                <a:gd name="T7" fmla="+- 0 13326 5489"/>
                <a:gd name="T8" fmla="*/ 13326 h 15674"/>
                <a:gd name="T9" fmla="*/ 10594 w 21189"/>
                <a:gd name="T10" fmla="+- 0 13326 5489"/>
                <a:gd name="T11" fmla="*/ 13326 h 15674"/>
              </a:gdLst>
              <a:ahLst/>
              <a:cxnLst>
                <a:cxn ang="0">
                  <a:pos x="T0" y="T2"/>
                </a:cxn>
                <a:cxn ang="0">
                  <a:pos x="T3" y="T5"/>
                </a:cxn>
                <a:cxn ang="0">
                  <a:pos x="T6" y="T8"/>
                </a:cxn>
                <a:cxn ang="0">
                  <a:pos x="T9" y="T11"/>
                </a:cxn>
              </a:cxnLst>
              <a:rect l="0" t="0" r="r" b="b"/>
              <a:pathLst>
                <a:path w="21189" h="15674">
                  <a:moveTo>
                    <a:pt x="21168" y="9758"/>
                  </a:moveTo>
                  <a:cubicBezTo>
                    <a:pt x="21168" y="9758"/>
                    <a:pt x="12959" y="-5489"/>
                    <a:pt x="3888" y="2134"/>
                  </a:cubicBezTo>
                  <a:cubicBezTo>
                    <a:pt x="3888" y="2134"/>
                    <a:pt x="1296" y="5311"/>
                    <a:pt x="0" y="6581"/>
                  </a:cubicBezTo>
                  <a:cubicBezTo>
                    <a:pt x="0" y="6581"/>
                    <a:pt x="4320" y="14840"/>
                    <a:pt x="9935" y="15475"/>
                  </a:cubicBezTo>
                  <a:cubicBezTo>
                    <a:pt x="15119" y="16111"/>
                    <a:pt x="21599" y="15475"/>
                    <a:pt x="21168" y="9758"/>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a:cs typeface="Calibri" panose="020F0502020204030204" pitchFamily="34" charset="0"/>
              </a:endParaRPr>
            </a:p>
          </p:txBody>
        </p:sp>
        <p:sp>
          <p:nvSpPr>
            <p:cNvPr id="24" name="AutoShape 14"/>
            <p:cNvSpPr/>
            <p:nvPr/>
          </p:nvSpPr>
          <p:spPr bwMode="auto">
            <a:xfrm>
              <a:off x="398461" y="2081214"/>
              <a:ext cx="369888" cy="338137"/>
            </a:xfrm>
            <a:custGeom>
              <a:avLst/>
              <a:gdLst>
                <a:gd name="T0" fmla="*/ 10182 w 20364"/>
                <a:gd name="T1" fmla="+- 0 11050 500"/>
                <a:gd name="T2" fmla="*/ 11050 h 21100"/>
                <a:gd name="T3" fmla="*/ 10182 w 20364"/>
                <a:gd name="T4" fmla="+- 0 11050 500"/>
                <a:gd name="T5" fmla="*/ 11050 h 21100"/>
                <a:gd name="T6" fmla="*/ 10182 w 20364"/>
                <a:gd name="T7" fmla="+- 0 11050 500"/>
                <a:gd name="T8" fmla="*/ 11050 h 21100"/>
                <a:gd name="T9" fmla="*/ 10182 w 20364"/>
                <a:gd name="T10" fmla="+- 0 11050 500"/>
                <a:gd name="T11" fmla="*/ 11050 h 21100"/>
              </a:gdLst>
              <a:ahLst/>
              <a:cxnLst>
                <a:cxn ang="0">
                  <a:pos x="T0" y="T2"/>
                </a:cxn>
                <a:cxn ang="0">
                  <a:pos x="T3" y="T5"/>
                </a:cxn>
                <a:cxn ang="0">
                  <a:pos x="T6" y="T8"/>
                </a:cxn>
                <a:cxn ang="0">
                  <a:pos x="T9" y="T11"/>
                </a:cxn>
              </a:cxnLst>
              <a:rect l="0" t="0" r="r" b="b"/>
              <a:pathLst>
                <a:path w="20364" h="21100">
                  <a:moveTo>
                    <a:pt x="14751" y="83"/>
                  </a:moveTo>
                  <a:cubicBezTo>
                    <a:pt x="12117" y="83"/>
                    <a:pt x="4214" y="2418"/>
                    <a:pt x="3687" y="10591"/>
                  </a:cubicBezTo>
                  <a:cubicBezTo>
                    <a:pt x="2634" y="18181"/>
                    <a:pt x="0" y="21099"/>
                    <a:pt x="0" y="21099"/>
                  </a:cubicBezTo>
                  <a:cubicBezTo>
                    <a:pt x="0" y="21099"/>
                    <a:pt x="18439" y="19932"/>
                    <a:pt x="20019" y="11175"/>
                  </a:cubicBezTo>
                  <a:cubicBezTo>
                    <a:pt x="21599" y="1835"/>
                    <a:pt x="17385" y="-500"/>
                    <a:pt x="14751" y="83"/>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a:cs typeface="Calibri" panose="020F0502020204030204" pitchFamily="34" charset="0"/>
              </a:endParaRPr>
            </a:p>
          </p:txBody>
        </p:sp>
        <p:sp>
          <p:nvSpPr>
            <p:cNvPr id="25" name="AutoShape 15"/>
            <p:cNvSpPr/>
            <p:nvPr/>
          </p:nvSpPr>
          <p:spPr bwMode="auto">
            <a:xfrm>
              <a:off x="823911" y="2260601"/>
              <a:ext cx="319088" cy="358775"/>
            </a:xfrm>
            <a:custGeom>
              <a:avLst/>
              <a:gdLst>
                <a:gd name="T0" fmla="+- 0 8336 2510"/>
                <a:gd name="T1" fmla="*/ T0 w 11653"/>
                <a:gd name="T2" fmla="+- 0 12045 2490"/>
                <a:gd name="T3" fmla="*/ 12045 h 19110"/>
                <a:gd name="T4" fmla="+- 0 8336 2510"/>
                <a:gd name="T5" fmla="*/ T4 w 11653"/>
                <a:gd name="T6" fmla="+- 0 12045 2490"/>
                <a:gd name="T7" fmla="*/ 12045 h 19110"/>
                <a:gd name="T8" fmla="+- 0 8336 2510"/>
                <a:gd name="T9" fmla="*/ T8 w 11653"/>
                <a:gd name="T10" fmla="+- 0 12045 2490"/>
                <a:gd name="T11" fmla="*/ 12045 h 19110"/>
                <a:gd name="T12" fmla="+- 0 8336 2510"/>
                <a:gd name="T13" fmla="*/ T12 w 11653"/>
                <a:gd name="T14" fmla="+- 0 12045 2490"/>
                <a:gd name="T15" fmla="*/ 12045 h 19110"/>
              </a:gdLst>
              <a:ahLst/>
              <a:cxnLst>
                <a:cxn ang="0">
                  <a:pos x="T1" y="T3"/>
                </a:cxn>
                <a:cxn ang="0">
                  <a:pos x="T5" y="T7"/>
                </a:cxn>
                <a:cxn ang="0">
                  <a:pos x="T9" y="T11"/>
                </a:cxn>
                <a:cxn ang="0">
                  <a:pos x="T13" y="T15"/>
                </a:cxn>
              </a:cxnLst>
              <a:rect l="0" t="0" r="r" b="b"/>
              <a:pathLst>
                <a:path w="11653" h="19110">
                  <a:moveTo>
                    <a:pt x="8112" y="946"/>
                  </a:moveTo>
                  <a:cubicBezTo>
                    <a:pt x="3863" y="-2490"/>
                    <a:pt x="-2510" y="3400"/>
                    <a:pt x="1030" y="19110"/>
                  </a:cubicBezTo>
                  <a:cubicBezTo>
                    <a:pt x="1030" y="19110"/>
                    <a:pt x="19090" y="10273"/>
                    <a:pt x="8112" y="946"/>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a:cs typeface="Calibri" panose="020F0502020204030204" pitchFamily="34" charset="0"/>
              </a:endParaRPr>
            </a:p>
          </p:txBody>
        </p:sp>
        <p:sp>
          <p:nvSpPr>
            <p:cNvPr id="26" name="AutoShape 16"/>
            <p:cNvSpPr/>
            <p:nvPr/>
          </p:nvSpPr>
          <p:spPr bwMode="auto">
            <a:xfrm>
              <a:off x="2241550" y="0"/>
              <a:ext cx="285750" cy="425450"/>
            </a:xfrm>
            <a:custGeom>
              <a:avLst/>
              <a:gdLst>
                <a:gd name="T0" fmla="+- 0 14443 7682"/>
                <a:gd name="T1" fmla="*/ T0 w 13523"/>
                <a:gd name="T2" fmla="*/ 9335 h 18670"/>
                <a:gd name="T3" fmla="+- 0 14443 7682"/>
                <a:gd name="T4" fmla="*/ T3 w 13523"/>
                <a:gd name="T5" fmla="*/ 9335 h 18670"/>
                <a:gd name="T6" fmla="+- 0 14443 7682"/>
                <a:gd name="T7" fmla="*/ T6 w 13523"/>
                <a:gd name="T8" fmla="*/ 9335 h 18670"/>
                <a:gd name="T9" fmla="+- 0 14443 7682"/>
                <a:gd name="T10" fmla="*/ T9 w 13523"/>
                <a:gd name="T11" fmla="*/ 9335 h 18670"/>
              </a:gdLst>
              <a:ahLst/>
              <a:cxnLst>
                <a:cxn ang="0">
                  <a:pos x="T1" y="T2"/>
                </a:cxn>
                <a:cxn ang="0">
                  <a:pos x="T4" y="T5"/>
                </a:cxn>
                <a:cxn ang="0">
                  <a:pos x="T7" y="T8"/>
                </a:cxn>
                <a:cxn ang="0">
                  <a:pos x="T10" y="T11"/>
                </a:cxn>
              </a:cxnLst>
              <a:rect l="0" t="0" r="r" b="b"/>
              <a:pathLst>
                <a:path w="13523" h="18670">
                  <a:moveTo>
                    <a:pt x="2888" y="17932"/>
                  </a:moveTo>
                  <a:cubicBezTo>
                    <a:pt x="2888" y="17932"/>
                    <a:pt x="-7682" y="8558"/>
                    <a:pt x="11620" y="0"/>
                  </a:cubicBezTo>
                  <a:cubicBezTo>
                    <a:pt x="11620" y="0"/>
                    <a:pt x="12998" y="3260"/>
                    <a:pt x="13458" y="6928"/>
                  </a:cubicBezTo>
                  <a:cubicBezTo>
                    <a:pt x="13917" y="10596"/>
                    <a:pt x="12079" y="21599"/>
                    <a:pt x="2888" y="17932"/>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a:cs typeface="Calibri" panose="020F0502020204030204" pitchFamily="34" charset="0"/>
              </a:endParaRPr>
            </a:p>
          </p:txBody>
        </p:sp>
        <p:sp>
          <p:nvSpPr>
            <p:cNvPr id="27" name="AutoShape 17"/>
            <p:cNvSpPr/>
            <p:nvPr/>
          </p:nvSpPr>
          <p:spPr bwMode="auto">
            <a:xfrm>
              <a:off x="1890712" y="141288"/>
              <a:ext cx="257175" cy="401637"/>
            </a:xfrm>
            <a:custGeom>
              <a:avLst/>
              <a:gdLst>
                <a:gd name="T0" fmla="+- 0 8466 343"/>
                <a:gd name="T1" fmla="*/ T0 w 16246"/>
                <a:gd name="T2" fmla="*/ 10320 h 20641"/>
                <a:gd name="T3" fmla="+- 0 8466 343"/>
                <a:gd name="T4" fmla="*/ T3 w 16246"/>
                <a:gd name="T5" fmla="*/ 10320 h 20641"/>
                <a:gd name="T6" fmla="+- 0 8466 343"/>
                <a:gd name="T7" fmla="*/ T6 w 16246"/>
                <a:gd name="T8" fmla="*/ 10320 h 20641"/>
                <a:gd name="T9" fmla="+- 0 8466 343"/>
                <a:gd name="T10" fmla="*/ T9 w 16246"/>
                <a:gd name="T11" fmla="*/ 10320 h 20641"/>
              </a:gdLst>
              <a:ahLst/>
              <a:cxnLst>
                <a:cxn ang="0">
                  <a:pos x="T1" y="T2"/>
                </a:cxn>
                <a:cxn ang="0">
                  <a:pos x="T4" y="T5"/>
                </a:cxn>
                <a:cxn ang="0">
                  <a:pos x="T7" y="T8"/>
                </a:cxn>
                <a:cxn ang="0">
                  <a:pos x="T10" y="T11"/>
                </a:cxn>
              </a:cxnLst>
              <a:rect l="0" t="0" r="r" b="b"/>
              <a:pathLst>
                <a:path w="16246" h="20641">
                  <a:moveTo>
                    <a:pt x="14468" y="19252"/>
                  </a:moveTo>
                  <a:cubicBezTo>
                    <a:pt x="14468" y="19252"/>
                    <a:pt x="21257" y="11739"/>
                    <a:pt x="8296" y="5165"/>
                  </a:cubicBezTo>
                  <a:cubicBezTo>
                    <a:pt x="1508" y="1408"/>
                    <a:pt x="274" y="0"/>
                    <a:pt x="274" y="0"/>
                  </a:cubicBezTo>
                  <a:cubicBezTo>
                    <a:pt x="274" y="0"/>
                    <a:pt x="-343" y="6573"/>
                    <a:pt x="274" y="8921"/>
                  </a:cubicBezTo>
                  <a:cubicBezTo>
                    <a:pt x="274" y="11269"/>
                    <a:pt x="-343" y="17843"/>
                    <a:pt x="5828" y="20191"/>
                  </a:cubicBezTo>
                  <a:cubicBezTo>
                    <a:pt x="10148" y="21600"/>
                    <a:pt x="14468" y="19252"/>
                    <a:pt x="14468" y="19252"/>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a:cs typeface="Calibri" panose="020F0502020204030204" pitchFamily="34" charset="0"/>
              </a:endParaRPr>
            </a:p>
          </p:txBody>
        </p:sp>
        <p:sp>
          <p:nvSpPr>
            <p:cNvPr id="28" name="AutoShape 18"/>
            <p:cNvSpPr/>
            <p:nvPr/>
          </p:nvSpPr>
          <p:spPr bwMode="auto">
            <a:xfrm>
              <a:off x="2349500" y="506413"/>
              <a:ext cx="415925" cy="227012"/>
            </a:xfrm>
            <a:custGeom>
              <a:avLst/>
              <a:gdLst>
                <a:gd name="T0" fmla="+- 0 11728 1857"/>
                <a:gd name="T1" fmla="*/ T0 w 19743"/>
                <a:gd name="T2" fmla="+- 0 12909 7002"/>
                <a:gd name="T3" fmla="*/ 12909 h 11814"/>
                <a:gd name="T4" fmla="+- 0 11728 1857"/>
                <a:gd name="T5" fmla="*/ T4 w 19743"/>
                <a:gd name="T6" fmla="+- 0 12909 7002"/>
                <a:gd name="T7" fmla="*/ 12909 h 11814"/>
                <a:gd name="T8" fmla="+- 0 11728 1857"/>
                <a:gd name="T9" fmla="*/ T8 w 19743"/>
                <a:gd name="T10" fmla="+- 0 12909 7002"/>
                <a:gd name="T11" fmla="*/ 12909 h 11814"/>
                <a:gd name="T12" fmla="+- 0 11728 1857"/>
                <a:gd name="T13" fmla="*/ T12 w 19743"/>
                <a:gd name="T14" fmla="+- 0 12909 7002"/>
                <a:gd name="T15" fmla="*/ 12909 h 11814"/>
              </a:gdLst>
              <a:ahLst/>
              <a:cxnLst>
                <a:cxn ang="0">
                  <a:pos x="T1" y="T3"/>
                </a:cxn>
                <a:cxn ang="0">
                  <a:pos x="T5" y="T7"/>
                </a:cxn>
                <a:cxn ang="0">
                  <a:pos x="T9" y="T11"/>
                </a:cxn>
                <a:cxn ang="0">
                  <a:pos x="T13" y="T15"/>
                </a:cxn>
              </a:cxnLst>
              <a:rect l="0" t="0" r="r" b="b"/>
              <a:pathLst>
                <a:path w="19743" h="11814">
                  <a:moveTo>
                    <a:pt x="900" y="3077"/>
                  </a:moveTo>
                  <a:cubicBezTo>
                    <a:pt x="900" y="3077"/>
                    <a:pt x="12389" y="-7002"/>
                    <a:pt x="19742" y="9318"/>
                  </a:cubicBezTo>
                  <a:cubicBezTo>
                    <a:pt x="19742" y="9318"/>
                    <a:pt x="11011" y="14598"/>
                    <a:pt x="2279" y="9798"/>
                  </a:cubicBezTo>
                  <a:cubicBezTo>
                    <a:pt x="-1857" y="7878"/>
                    <a:pt x="900" y="4038"/>
                    <a:pt x="900" y="3077"/>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a:cs typeface="Calibri" panose="020F0502020204030204" pitchFamily="34" charset="0"/>
              </a:endParaRPr>
            </a:p>
          </p:txBody>
        </p:sp>
        <p:sp>
          <p:nvSpPr>
            <p:cNvPr id="29" name="AutoShape 19"/>
            <p:cNvSpPr/>
            <p:nvPr/>
          </p:nvSpPr>
          <p:spPr bwMode="auto">
            <a:xfrm>
              <a:off x="2146300" y="863600"/>
              <a:ext cx="447675" cy="214313"/>
            </a:xfrm>
            <a:custGeom>
              <a:avLst/>
              <a:gdLst>
                <a:gd name="T0" fmla="+- 0 11013 426"/>
                <a:gd name="T1" fmla="*/ T0 w 21174"/>
                <a:gd name="T2" fmla="+- 0 10639 4415"/>
                <a:gd name="T3" fmla="*/ 10639 h 12449"/>
                <a:gd name="T4" fmla="+- 0 11013 426"/>
                <a:gd name="T5" fmla="*/ T4 w 21174"/>
                <a:gd name="T6" fmla="+- 0 10639 4415"/>
                <a:gd name="T7" fmla="*/ 10639 h 12449"/>
                <a:gd name="T8" fmla="+- 0 11013 426"/>
                <a:gd name="T9" fmla="*/ T8 w 21174"/>
                <a:gd name="T10" fmla="+- 0 10639 4415"/>
                <a:gd name="T11" fmla="*/ 10639 h 12449"/>
                <a:gd name="T12" fmla="+- 0 11013 426"/>
                <a:gd name="T13" fmla="*/ T12 w 21174"/>
                <a:gd name="T14" fmla="+- 0 10639 4415"/>
                <a:gd name="T15" fmla="*/ 10639 h 12449"/>
              </a:gdLst>
              <a:ahLst/>
              <a:cxnLst>
                <a:cxn ang="0">
                  <a:pos x="T1" y="T3"/>
                </a:cxn>
                <a:cxn ang="0">
                  <a:pos x="T5" y="T7"/>
                </a:cxn>
                <a:cxn ang="0">
                  <a:pos x="T9" y="T11"/>
                </a:cxn>
                <a:cxn ang="0">
                  <a:pos x="T13" y="T15"/>
                </a:cxn>
              </a:cxnLst>
              <a:rect l="0" t="0" r="r" b="b"/>
              <a:pathLst>
                <a:path w="21174" h="12449">
                  <a:moveTo>
                    <a:pt x="33" y="6385"/>
                  </a:moveTo>
                  <a:cubicBezTo>
                    <a:pt x="-426" y="3685"/>
                    <a:pt x="3710" y="-4415"/>
                    <a:pt x="21173" y="3144"/>
                  </a:cubicBezTo>
                  <a:cubicBezTo>
                    <a:pt x="21173" y="3144"/>
                    <a:pt x="17037" y="6925"/>
                    <a:pt x="14739" y="8544"/>
                  </a:cubicBezTo>
                  <a:cubicBezTo>
                    <a:pt x="12442" y="10704"/>
                    <a:pt x="493" y="17184"/>
                    <a:pt x="33" y="6385"/>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a:cs typeface="Calibri" panose="020F0502020204030204" pitchFamily="34" charset="0"/>
              </a:endParaRPr>
            </a:p>
          </p:txBody>
        </p:sp>
        <p:sp>
          <p:nvSpPr>
            <p:cNvPr id="30" name="AutoShape 20"/>
            <p:cNvSpPr/>
            <p:nvPr/>
          </p:nvSpPr>
          <p:spPr bwMode="auto">
            <a:xfrm>
              <a:off x="2166937" y="1204913"/>
              <a:ext cx="395288" cy="306387"/>
            </a:xfrm>
            <a:custGeom>
              <a:avLst/>
              <a:gdLst>
                <a:gd name="T0" fmla="+- 0 11010 420"/>
                <a:gd name="T1" fmla="*/ T0 w 21180"/>
                <a:gd name="T2" fmla="*/ 9444 h 18889"/>
                <a:gd name="T3" fmla="+- 0 11010 420"/>
                <a:gd name="T4" fmla="*/ T3 w 21180"/>
                <a:gd name="T5" fmla="*/ 9444 h 18889"/>
                <a:gd name="T6" fmla="+- 0 11010 420"/>
                <a:gd name="T7" fmla="*/ T6 w 21180"/>
                <a:gd name="T8" fmla="*/ 9444 h 18889"/>
                <a:gd name="T9" fmla="+- 0 11010 420"/>
                <a:gd name="T10" fmla="*/ T9 w 21180"/>
                <a:gd name="T11" fmla="*/ 9444 h 18889"/>
              </a:gdLst>
              <a:ahLst/>
              <a:cxnLst>
                <a:cxn ang="0">
                  <a:pos x="T1" y="T2"/>
                </a:cxn>
                <a:cxn ang="0">
                  <a:pos x="T4" y="T5"/>
                </a:cxn>
                <a:cxn ang="0">
                  <a:pos x="T7" y="T8"/>
                </a:cxn>
                <a:cxn ang="0">
                  <a:pos x="T10" y="T11"/>
                </a:cxn>
              </a:cxnLst>
              <a:rect l="0" t="0" r="r" b="b"/>
              <a:pathLst>
                <a:path w="21180" h="18889">
                  <a:moveTo>
                    <a:pt x="94" y="10800"/>
                  </a:moveTo>
                  <a:cubicBezTo>
                    <a:pt x="-420" y="7957"/>
                    <a:pt x="608" y="0"/>
                    <a:pt x="17580" y="0"/>
                  </a:cubicBezTo>
                  <a:cubicBezTo>
                    <a:pt x="17580" y="0"/>
                    <a:pt x="20151" y="568"/>
                    <a:pt x="21179" y="0"/>
                  </a:cubicBezTo>
                  <a:cubicBezTo>
                    <a:pt x="21179" y="0"/>
                    <a:pt x="18094" y="13073"/>
                    <a:pt x="11922" y="17621"/>
                  </a:cubicBezTo>
                  <a:cubicBezTo>
                    <a:pt x="5751" y="21599"/>
                    <a:pt x="608" y="15347"/>
                    <a:pt x="94" y="10800"/>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a:cs typeface="Calibri" panose="020F0502020204030204" pitchFamily="34" charset="0"/>
              </a:endParaRPr>
            </a:p>
          </p:txBody>
        </p:sp>
        <p:sp>
          <p:nvSpPr>
            <p:cNvPr id="31" name="AutoShape 21"/>
            <p:cNvSpPr/>
            <p:nvPr/>
          </p:nvSpPr>
          <p:spPr bwMode="auto">
            <a:xfrm>
              <a:off x="1336675" y="1370013"/>
              <a:ext cx="442912" cy="257175"/>
            </a:xfrm>
            <a:custGeom>
              <a:avLst/>
              <a:gdLst>
                <a:gd name="T0" fmla="*/ 10407 w 20815"/>
                <a:gd name="T1" fmla="+- 0 11171 1797"/>
                <a:gd name="T2" fmla="*/ 11171 h 18748"/>
                <a:gd name="T3" fmla="*/ 10407 w 20815"/>
                <a:gd name="T4" fmla="+- 0 11171 1797"/>
                <a:gd name="T5" fmla="*/ 11171 h 18748"/>
                <a:gd name="T6" fmla="*/ 10407 w 20815"/>
                <a:gd name="T7" fmla="+- 0 11171 1797"/>
                <a:gd name="T8" fmla="*/ 11171 h 18748"/>
                <a:gd name="T9" fmla="*/ 10407 w 20815"/>
                <a:gd name="T10" fmla="+- 0 11171 1797"/>
                <a:gd name="T11" fmla="*/ 11171 h 18748"/>
              </a:gdLst>
              <a:ahLst/>
              <a:cxnLst>
                <a:cxn ang="0">
                  <a:pos x="T0" y="T2"/>
                </a:cxn>
                <a:cxn ang="0">
                  <a:pos x="T3" y="T5"/>
                </a:cxn>
                <a:cxn ang="0">
                  <a:pos x="T6" y="T8"/>
                </a:cxn>
                <a:cxn ang="0">
                  <a:pos x="T9" y="T11"/>
                </a:cxn>
              </a:cxnLst>
              <a:rect l="0" t="0" r="r" b="b"/>
              <a:pathLst>
                <a:path w="20815" h="18748">
                  <a:moveTo>
                    <a:pt x="20699" y="10353"/>
                  </a:moveTo>
                  <a:cubicBezTo>
                    <a:pt x="20699" y="10353"/>
                    <a:pt x="19799" y="-1797"/>
                    <a:pt x="6749" y="227"/>
                  </a:cubicBezTo>
                  <a:cubicBezTo>
                    <a:pt x="6749" y="227"/>
                    <a:pt x="899" y="2252"/>
                    <a:pt x="0" y="1577"/>
                  </a:cubicBezTo>
                  <a:cubicBezTo>
                    <a:pt x="0" y="1577"/>
                    <a:pt x="4499" y="16428"/>
                    <a:pt x="10800" y="18453"/>
                  </a:cubicBezTo>
                  <a:cubicBezTo>
                    <a:pt x="17099" y="19803"/>
                    <a:pt x="21600" y="16428"/>
                    <a:pt x="20699" y="10353"/>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a:cs typeface="Calibri" panose="020F0502020204030204" pitchFamily="34" charset="0"/>
              </a:endParaRPr>
            </a:p>
          </p:txBody>
        </p:sp>
        <p:sp>
          <p:nvSpPr>
            <p:cNvPr id="32" name="AutoShape 22"/>
            <p:cNvSpPr/>
            <p:nvPr/>
          </p:nvSpPr>
          <p:spPr bwMode="auto">
            <a:xfrm>
              <a:off x="1131887" y="998538"/>
              <a:ext cx="403225" cy="200025"/>
            </a:xfrm>
            <a:custGeom>
              <a:avLst/>
              <a:gdLst>
                <a:gd name="T0" fmla="*/ 10016 w 20033"/>
                <a:gd name="T1" fmla="+- 0 10613 2773"/>
                <a:gd name="T2" fmla="*/ 10613 h 15680"/>
                <a:gd name="T3" fmla="*/ 10016 w 20033"/>
                <a:gd name="T4" fmla="+- 0 10613 2773"/>
                <a:gd name="T5" fmla="*/ 10613 h 15680"/>
                <a:gd name="T6" fmla="*/ 10016 w 20033"/>
                <a:gd name="T7" fmla="+- 0 10613 2773"/>
                <a:gd name="T8" fmla="*/ 10613 h 15680"/>
                <a:gd name="T9" fmla="*/ 10016 w 20033"/>
                <a:gd name="T10" fmla="+- 0 10613 2773"/>
                <a:gd name="T11" fmla="*/ 10613 h 15680"/>
              </a:gdLst>
              <a:ahLst/>
              <a:cxnLst>
                <a:cxn ang="0">
                  <a:pos x="T0" y="T2"/>
                </a:cxn>
                <a:cxn ang="0">
                  <a:pos x="T3" y="T5"/>
                </a:cxn>
                <a:cxn ang="0">
                  <a:pos x="T6" y="T8"/>
                </a:cxn>
                <a:cxn ang="0">
                  <a:pos x="T9" y="T11"/>
                </a:cxn>
              </a:cxnLst>
              <a:rect l="0" t="0" r="r" b="b"/>
              <a:pathLst>
                <a:path w="20033" h="15680">
                  <a:moveTo>
                    <a:pt x="19679" y="5146"/>
                  </a:moveTo>
                  <a:cubicBezTo>
                    <a:pt x="17760" y="826"/>
                    <a:pt x="10559" y="-2773"/>
                    <a:pt x="3359" y="2986"/>
                  </a:cubicBezTo>
                  <a:cubicBezTo>
                    <a:pt x="479" y="5866"/>
                    <a:pt x="0" y="10187"/>
                    <a:pt x="0" y="10187"/>
                  </a:cubicBezTo>
                  <a:cubicBezTo>
                    <a:pt x="0" y="10187"/>
                    <a:pt x="6239" y="12346"/>
                    <a:pt x="9119" y="14507"/>
                  </a:cubicBezTo>
                  <a:cubicBezTo>
                    <a:pt x="15360" y="18827"/>
                    <a:pt x="21600" y="10187"/>
                    <a:pt x="19679" y="5146"/>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a:cs typeface="Calibri" panose="020F0502020204030204" pitchFamily="34" charset="0"/>
              </a:endParaRPr>
            </a:p>
          </p:txBody>
        </p:sp>
        <p:sp>
          <p:nvSpPr>
            <p:cNvPr id="33" name="AutoShape 23"/>
            <p:cNvSpPr/>
            <p:nvPr/>
          </p:nvSpPr>
          <p:spPr bwMode="auto">
            <a:xfrm>
              <a:off x="1020762" y="371475"/>
              <a:ext cx="277813" cy="328613"/>
            </a:xfrm>
            <a:custGeom>
              <a:avLst/>
              <a:gdLst>
                <a:gd name="T0" fmla="+- 0 10023 2488"/>
                <a:gd name="T1" fmla="*/ T0 w 15070"/>
                <a:gd name="T2" fmla="*/ 9815 h 19631"/>
                <a:gd name="T3" fmla="+- 0 10023 2488"/>
                <a:gd name="T4" fmla="*/ T3 w 15070"/>
                <a:gd name="T5" fmla="*/ 9815 h 19631"/>
                <a:gd name="T6" fmla="+- 0 10023 2488"/>
                <a:gd name="T7" fmla="*/ T6 w 15070"/>
                <a:gd name="T8" fmla="*/ 9815 h 19631"/>
                <a:gd name="T9" fmla="+- 0 10023 2488"/>
                <a:gd name="T10" fmla="*/ T9 w 15070"/>
                <a:gd name="T11" fmla="*/ 9815 h 19631"/>
              </a:gdLst>
              <a:ahLst/>
              <a:cxnLst>
                <a:cxn ang="0">
                  <a:pos x="T1" y="T2"/>
                </a:cxn>
                <a:cxn ang="0">
                  <a:pos x="T4" y="T5"/>
                </a:cxn>
                <a:cxn ang="0">
                  <a:pos x="T7" y="T8"/>
                </a:cxn>
                <a:cxn ang="0">
                  <a:pos x="T10" y="T11"/>
                </a:cxn>
              </a:cxnLst>
              <a:rect l="0" t="0" r="r" b="b"/>
              <a:pathLst>
                <a:path w="15070" h="19631">
                  <a:moveTo>
                    <a:pt x="13316" y="18830"/>
                  </a:moveTo>
                  <a:cubicBezTo>
                    <a:pt x="13316" y="18830"/>
                    <a:pt x="19111" y="9415"/>
                    <a:pt x="9629" y="4984"/>
                  </a:cubicBezTo>
                  <a:cubicBezTo>
                    <a:pt x="2780" y="1661"/>
                    <a:pt x="1726" y="0"/>
                    <a:pt x="1726" y="0"/>
                  </a:cubicBezTo>
                  <a:cubicBezTo>
                    <a:pt x="1726" y="0"/>
                    <a:pt x="-2488" y="8307"/>
                    <a:pt x="2253" y="14953"/>
                  </a:cubicBezTo>
                  <a:cubicBezTo>
                    <a:pt x="6994" y="21599"/>
                    <a:pt x="11736" y="19384"/>
                    <a:pt x="13316" y="18830"/>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a:cs typeface="Calibri" panose="020F0502020204030204" pitchFamily="34" charset="0"/>
              </a:endParaRPr>
            </a:p>
          </p:txBody>
        </p:sp>
        <p:sp>
          <p:nvSpPr>
            <p:cNvPr id="34" name="AutoShape 24"/>
            <p:cNvSpPr/>
            <p:nvPr/>
          </p:nvSpPr>
          <p:spPr bwMode="auto">
            <a:xfrm>
              <a:off x="1452562" y="331788"/>
              <a:ext cx="293688" cy="403225"/>
            </a:xfrm>
            <a:custGeom>
              <a:avLst/>
              <a:gdLst>
                <a:gd name="T0" fmla="+- 0 11275 3587"/>
                <a:gd name="T1" fmla="*/ T0 w 15376"/>
                <a:gd name="T2" fmla="*/ 10244 h 20489"/>
                <a:gd name="T3" fmla="+- 0 11275 3587"/>
                <a:gd name="T4" fmla="*/ T3 w 15376"/>
                <a:gd name="T5" fmla="*/ 10244 h 20489"/>
                <a:gd name="T6" fmla="+- 0 11275 3587"/>
                <a:gd name="T7" fmla="*/ T6 w 15376"/>
                <a:gd name="T8" fmla="*/ 10244 h 20489"/>
                <a:gd name="T9" fmla="+- 0 11275 3587"/>
                <a:gd name="T10" fmla="*/ T9 w 15376"/>
                <a:gd name="T11" fmla="*/ 10244 h 20489"/>
              </a:gdLst>
              <a:ahLst/>
              <a:cxnLst>
                <a:cxn ang="0">
                  <a:pos x="T1" y="T2"/>
                </a:cxn>
                <a:cxn ang="0">
                  <a:pos x="T4" y="T5"/>
                </a:cxn>
                <a:cxn ang="0">
                  <a:pos x="T7" y="T8"/>
                </a:cxn>
                <a:cxn ang="0">
                  <a:pos x="T10" y="T11"/>
                </a:cxn>
              </a:cxnLst>
              <a:rect l="0" t="0" r="r" b="b"/>
              <a:pathLst>
                <a:path w="15376" h="20489">
                  <a:moveTo>
                    <a:pt x="3445" y="19252"/>
                  </a:moveTo>
                  <a:cubicBezTo>
                    <a:pt x="3445" y="19252"/>
                    <a:pt x="-3587" y="13147"/>
                    <a:pt x="2440" y="7982"/>
                  </a:cubicBezTo>
                  <a:cubicBezTo>
                    <a:pt x="8468" y="2347"/>
                    <a:pt x="11985" y="1878"/>
                    <a:pt x="11985" y="0"/>
                  </a:cubicBezTo>
                  <a:cubicBezTo>
                    <a:pt x="11985" y="0"/>
                    <a:pt x="18013" y="14086"/>
                    <a:pt x="13994" y="17843"/>
                  </a:cubicBezTo>
                  <a:cubicBezTo>
                    <a:pt x="10478" y="21599"/>
                    <a:pt x="5957" y="20660"/>
                    <a:pt x="3445" y="19252"/>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a:cs typeface="Calibri" panose="020F0502020204030204" pitchFamily="34" charset="0"/>
              </a:endParaRPr>
            </a:p>
          </p:txBody>
        </p:sp>
        <p:sp>
          <p:nvSpPr>
            <p:cNvPr id="35" name="AutoShape 25"/>
            <p:cNvSpPr/>
            <p:nvPr/>
          </p:nvSpPr>
          <p:spPr bwMode="auto">
            <a:xfrm>
              <a:off x="2787650" y="842963"/>
              <a:ext cx="327025" cy="406400"/>
            </a:xfrm>
            <a:custGeom>
              <a:avLst/>
              <a:gdLst>
                <a:gd name="T0" fmla="+- 0 11280 2945"/>
                <a:gd name="T1" fmla="*/ T0 w 16671"/>
                <a:gd name="T2" fmla="*/ 10271 h 20543"/>
                <a:gd name="T3" fmla="+- 0 11280 2945"/>
                <a:gd name="T4" fmla="*/ T3 w 16671"/>
                <a:gd name="T5" fmla="*/ 10271 h 20543"/>
                <a:gd name="T6" fmla="+- 0 11280 2945"/>
                <a:gd name="T7" fmla="*/ T6 w 16671"/>
                <a:gd name="T8" fmla="*/ 10271 h 20543"/>
                <a:gd name="T9" fmla="+- 0 11280 2945"/>
                <a:gd name="T10" fmla="*/ T9 w 16671"/>
                <a:gd name="T11" fmla="*/ 10271 h 20543"/>
              </a:gdLst>
              <a:ahLst/>
              <a:cxnLst>
                <a:cxn ang="0">
                  <a:pos x="T1" y="T2"/>
                </a:cxn>
                <a:cxn ang="0">
                  <a:pos x="T4" y="T5"/>
                </a:cxn>
                <a:cxn ang="0">
                  <a:pos x="T7" y="T8"/>
                </a:cxn>
                <a:cxn ang="0">
                  <a:pos x="T10" y="T11"/>
                </a:cxn>
              </a:cxnLst>
              <a:rect l="0" t="0" r="r" b="b"/>
              <a:pathLst>
                <a:path w="16671" h="20543">
                  <a:moveTo>
                    <a:pt x="982" y="17843"/>
                  </a:moveTo>
                  <a:cubicBezTo>
                    <a:pt x="982" y="17843"/>
                    <a:pt x="-2945" y="8921"/>
                    <a:pt x="4909" y="5634"/>
                  </a:cubicBezTo>
                  <a:cubicBezTo>
                    <a:pt x="13255" y="2347"/>
                    <a:pt x="15709" y="0"/>
                    <a:pt x="15709" y="0"/>
                  </a:cubicBezTo>
                  <a:cubicBezTo>
                    <a:pt x="15709" y="0"/>
                    <a:pt x="18654" y="15026"/>
                    <a:pt x="14236" y="18313"/>
                  </a:cubicBezTo>
                  <a:cubicBezTo>
                    <a:pt x="9327" y="21130"/>
                    <a:pt x="3436" y="21599"/>
                    <a:pt x="982" y="17843"/>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a:cs typeface="Calibri" panose="020F0502020204030204" pitchFamily="34" charset="0"/>
              </a:endParaRPr>
            </a:p>
          </p:txBody>
        </p:sp>
        <p:sp>
          <p:nvSpPr>
            <p:cNvPr id="36" name="AutoShape 26"/>
            <p:cNvSpPr/>
            <p:nvPr/>
          </p:nvSpPr>
          <p:spPr bwMode="auto">
            <a:xfrm>
              <a:off x="2794000" y="266700"/>
              <a:ext cx="247650" cy="381000"/>
            </a:xfrm>
            <a:custGeom>
              <a:avLst/>
              <a:gdLst>
                <a:gd name="T0" fmla="+- 0 10975 1344"/>
                <a:gd name="T1" fmla="*/ T0 w 19262"/>
                <a:gd name="T2" fmla="*/ 10800 h 21600"/>
                <a:gd name="T3" fmla="+- 0 10975 1344"/>
                <a:gd name="T4" fmla="*/ T3 w 19262"/>
                <a:gd name="T5" fmla="*/ 10800 h 21600"/>
                <a:gd name="T6" fmla="+- 0 10975 1344"/>
                <a:gd name="T7" fmla="*/ T6 w 19262"/>
                <a:gd name="T8" fmla="*/ 10800 h 21600"/>
                <a:gd name="T9" fmla="+- 0 10975 1344"/>
                <a:gd name="T10" fmla="*/ T9 w 19262"/>
                <a:gd name="T11" fmla="*/ 10800 h 21600"/>
              </a:gdLst>
              <a:ahLst/>
              <a:cxnLst>
                <a:cxn ang="0">
                  <a:pos x="T1" y="T2"/>
                </a:cxn>
                <a:cxn ang="0">
                  <a:pos x="T4" y="T5"/>
                </a:cxn>
                <a:cxn ang="0">
                  <a:pos x="T7" y="T8"/>
                </a:cxn>
                <a:cxn ang="0">
                  <a:pos x="T10" y="T11"/>
                </a:cxn>
              </a:cxnLst>
              <a:rect l="0" t="0" r="r" b="b"/>
              <a:pathLst>
                <a:path w="19262" h="21600">
                  <a:moveTo>
                    <a:pt x="9083" y="21600"/>
                  </a:moveTo>
                  <a:cubicBezTo>
                    <a:pt x="9083" y="21600"/>
                    <a:pt x="-1344" y="16331"/>
                    <a:pt x="145" y="11063"/>
                  </a:cubicBezTo>
                  <a:cubicBezTo>
                    <a:pt x="1635" y="5795"/>
                    <a:pt x="9828" y="1580"/>
                    <a:pt x="9828" y="0"/>
                  </a:cubicBezTo>
                  <a:cubicBezTo>
                    <a:pt x="9828" y="0"/>
                    <a:pt x="18021" y="6848"/>
                    <a:pt x="18766" y="10536"/>
                  </a:cubicBezTo>
                  <a:cubicBezTo>
                    <a:pt x="20256" y="13697"/>
                    <a:pt x="18766" y="21073"/>
                    <a:pt x="9083" y="21600"/>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a:cs typeface="Calibri" panose="020F0502020204030204" pitchFamily="34" charset="0"/>
              </a:endParaRPr>
            </a:p>
          </p:txBody>
        </p:sp>
        <p:sp>
          <p:nvSpPr>
            <p:cNvPr id="37" name="AutoShape 27"/>
            <p:cNvSpPr/>
            <p:nvPr/>
          </p:nvSpPr>
          <p:spPr bwMode="auto">
            <a:xfrm>
              <a:off x="633411" y="984250"/>
              <a:ext cx="263525" cy="385763"/>
            </a:xfrm>
            <a:custGeom>
              <a:avLst/>
              <a:gdLst>
                <a:gd name="T0" fmla="+- 0 12615 6528"/>
                <a:gd name="T1" fmla="*/ T0 w 12174"/>
                <a:gd name="T2" fmla="*/ 10800 h 21600"/>
                <a:gd name="T3" fmla="+- 0 12615 6528"/>
                <a:gd name="T4" fmla="*/ T3 w 12174"/>
                <a:gd name="T5" fmla="*/ 10800 h 21600"/>
                <a:gd name="T6" fmla="+- 0 12615 6528"/>
                <a:gd name="T7" fmla="*/ T6 w 12174"/>
                <a:gd name="T8" fmla="*/ 10800 h 21600"/>
                <a:gd name="T9" fmla="+- 0 12615 6528"/>
                <a:gd name="T10" fmla="*/ T9 w 12174"/>
                <a:gd name="T11" fmla="*/ 10800 h 21600"/>
              </a:gdLst>
              <a:ahLst/>
              <a:cxnLst>
                <a:cxn ang="0">
                  <a:pos x="T1" y="T2"/>
                </a:cxn>
                <a:cxn ang="0">
                  <a:pos x="T4" y="T5"/>
                </a:cxn>
                <a:cxn ang="0">
                  <a:pos x="T7" y="T8"/>
                </a:cxn>
                <a:cxn ang="0">
                  <a:pos x="T10" y="T11"/>
                </a:cxn>
              </a:cxnLst>
              <a:rect l="0" t="0" r="r" b="b"/>
              <a:pathLst>
                <a:path w="12174" h="21600">
                  <a:moveTo>
                    <a:pt x="7422" y="21599"/>
                  </a:moveTo>
                  <a:cubicBezTo>
                    <a:pt x="7422" y="21599"/>
                    <a:pt x="-6528" y="17485"/>
                    <a:pt x="3821" y="0"/>
                  </a:cubicBezTo>
                  <a:cubicBezTo>
                    <a:pt x="3821" y="0"/>
                    <a:pt x="5622" y="3085"/>
                    <a:pt x="8772" y="5657"/>
                  </a:cubicBezTo>
                  <a:cubicBezTo>
                    <a:pt x="11921" y="8228"/>
                    <a:pt x="15071" y="21599"/>
                    <a:pt x="7422" y="21599"/>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a:cs typeface="Calibri" panose="020F0502020204030204" pitchFamily="34" charset="0"/>
              </a:endParaRPr>
            </a:p>
          </p:txBody>
        </p:sp>
        <p:sp>
          <p:nvSpPr>
            <p:cNvPr id="38" name="AutoShape 28"/>
            <p:cNvSpPr/>
            <p:nvPr/>
          </p:nvSpPr>
          <p:spPr bwMode="auto">
            <a:xfrm>
              <a:off x="130174" y="1063625"/>
              <a:ext cx="307975" cy="406400"/>
            </a:xfrm>
            <a:custGeom>
              <a:avLst/>
              <a:gdLst>
                <a:gd name="T0" fmla="+- 0 10568 4632"/>
                <a:gd name="T1" fmla="*/ T0 w 11872"/>
                <a:gd name="T2" fmla="*/ 10800 h 21600"/>
                <a:gd name="T3" fmla="+- 0 10568 4632"/>
                <a:gd name="T4" fmla="*/ T3 w 11872"/>
                <a:gd name="T5" fmla="*/ 10800 h 21600"/>
                <a:gd name="T6" fmla="+- 0 10568 4632"/>
                <a:gd name="T7" fmla="*/ T6 w 11872"/>
                <a:gd name="T8" fmla="*/ 10800 h 21600"/>
                <a:gd name="T9" fmla="+- 0 10568 4632"/>
                <a:gd name="T10" fmla="*/ T9 w 11872"/>
                <a:gd name="T11" fmla="*/ 10800 h 21600"/>
              </a:gdLst>
              <a:ahLst/>
              <a:cxnLst>
                <a:cxn ang="0">
                  <a:pos x="T1" y="T2"/>
                </a:cxn>
                <a:cxn ang="0">
                  <a:pos x="T4" y="T5"/>
                </a:cxn>
                <a:cxn ang="0">
                  <a:pos x="T7" y="T8"/>
                </a:cxn>
                <a:cxn ang="0">
                  <a:pos x="T10" y="T11"/>
                </a:cxn>
              </a:cxnLst>
              <a:rect l="0" t="0" r="r" b="b"/>
              <a:pathLst>
                <a:path w="11872" h="21600">
                  <a:moveTo>
                    <a:pt x="5050" y="21599"/>
                  </a:moveTo>
                  <a:cubicBezTo>
                    <a:pt x="5050" y="21599"/>
                    <a:pt x="-4632" y="15218"/>
                    <a:pt x="2816" y="0"/>
                  </a:cubicBezTo>
                  <a:cubicBezTo>
                    <a:pt x="2816" y="0"/>
                    <a:pt x="4305" y="2454"/>
                    <a:pt x="5795" y="3436"/>
                  </a:cubicBezTo>
                  <a:cubicBezTo>
                    <a:pt x="10636" y="7363"/>
                    <a:pt x="16968" y="17181"/>
                    <a:pt x="5050" y="21599"/>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a:cs typeface="Calibri" panose="020F0502020204030204" pitchFamily="34" charset="0"/>
              </a:endParaRPr>
            </a:p>
          </p:txBody>
        </p:sp>
        <p:sp>
          <p:nvSpPr>
            <p:cNvPr id="39" name="AutoShape 29"/>
            <p:cNvSpPr/>
            <p:nvPr/>
          </p:nvSpPr>
          <p:spPr bwMode="auto">
            <a:xfrm>
              <a:off x="677861" y="501650"/>
              <a:ext cx="255588" cy="350838"/>
            </a:xfrm>
            <a:custGeom>
              <a:avLst/>
              <a:gdLst>
                <a:gd name="T0" fmla="+- 0 11015 5291"/>
                <a:gd name="T1" fmla="*/ T0 w 11448"/>
                <a:gd name="T2" fmla="*/ 10800 h 21600"/>
                <a:gd name="T3" fmla="+- 0 11015 5291"/>
                <a:gd name="T4" fmla="*/ T3 w 11448"/>
                <a:gd name="T5" fmla="*/ 10800 h 21600"/>
                <a:gd name="T6" fmla="+- 0 11015 5291"/>
                <a:gd name="T7" fmla="*/ T6 w 11448"/>
                <a:gd name="T8" fmla="*/ 10800 h 21600"/>
                <a:gd name="T9" fmla="+- 0 11015 5291"/>
                <a:gd name="T10" fmla="*/ T9 w 11448"/>
                <a:gd name="T11" fmla="*/ 10800 h 21600"/>
              </a:gdLst>
              <a:ahLst/>
              <a:cxnLst>
                <a:cxn ang="0">
                  <a:pos x="T1" y="T2"/>
                </a:cxn>
                <a:cxn ang="0">
                  <a:pos x="T4" y="T5"/>
                </a:cxn>
                <a:cxn ang="0">
                  <a:pos x="T7" y="T8"/>
                </a:cxn>
                <a:cxn ang="0">
                  <a:pos x="T10" y="T11"/>
                </a:cxn>
              </a:cxnLst>
              <a:rect l="0" t="0" r="r" b="b"/>
              <a:pathLst>
                <a:path w="11448" h="21600">
                  <a:moveTo>
                    <a:pt x="7668" y="21599"/>
                  </a:moveTo>
                  <a:cubicBezTo>
                    <a:pt x="7668" y="21599"/>
                    <a:pt x="-5291" y="21599"/>
                    <a:pt x="2485" y="0"/>
                  </a:cubicBezTo>
                  <a:cubicBezTo>
                    <a:pt x="2485" y="0"/>
                    <a:pt x="4212" y="3978"/>
                    <a:pt x="5940" y="5115"/>
                  </a:cubicBezTo>
                  <a:cubicBezTo>
                    <a:pt x="7668" y="6252"/>
                    <a:pt x="16308" y="17621"/>
                    <a:pt x="7668" y="21599"/>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a:cs typeface="Calibri" panose="020F0502020204030204" pitchFamily="34" charset="0"/>
              </a:endParaRPr>
            </a:p>
          </p:txBody>
        </p:sp>
      </p:grpSp>
      <p:grpSp>
        <p:nvGrpSpPr>
          <p:cNvPr id="40" name="Group 22"/>
          <p:cNvGrpSpPr/>
          <p:nvPr/>
        </p:nvGrpSpPr>
        <p:grpSpPr bwMode="auto">
          <a:xfrm>
            <a:off x="1646538" y="2309410"/>
            <a:ext cx="2215784" cy="948026"/>
            <a:chOff x="0" y="0"/>
            <a:chExt cx="2360" cy="1264"/>
          </a:xfrm>
        </p:grpSpPr>
        <p:sp>
          <p:nvSpPr>
            <p:cNvPr id="41" name="Rectangle 23"/>
            <p:cNvSpPr/>
            <p:nvPr/>
          </p:nvSpPr>
          <p:spPr bwMode="auto">
            <a:xfrm>
              <a:off x="0" y="0"/>
              <a:ext cx="2360" cy="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gn="r" fontAlgn="base">
                <a:lnSpc>
                  <a:spcPct val="90000"/>
                </a:lnSpc>
                <a:spcBef>
                  <a:spcPct val="0"/>
                </a:spcBef>
                <a:spcAft>
                  <a:spcPct val="0"/>
                </a:spcAft>
              </a:pPr>
              <a:r>
                <a:rPr lang="zh-CN" altLang="en-US" b="1" dirty="0">
                  <a:solidFill>
                    <a:srgbClr val="2DD3C2"/>
                  </a:solidFill>
                  <a:latin typeface="微软雅黑" panose="020B0503020204020204" pitchFamily="34" charset="-122"/>
                  <a:ea typeface="微软雅黑" panose="020B0503020204020204" pitchFamily="34" charset="-122"/>
                  <a:cs typeface="Bebas Neue" panose="020B0606020202050201" charset="0"/>
                  <a:sym typeface="Bebas Neue" panose="020B0606020202050201" charset="0"/>
                </a:rPr>
                <a:t>添加标题</a:t>
              </a:r>
              <a:endParaRPr lang="en-US" b="1" dirty="0">
                <a:solidFill>
                  <a:srgbClr val="2DD3C2"/>
                </a:solidFill>
                <a:latin typeface="微软雅黑" panose="020B0503020204020204" pitchFamily="34" charset="-122"/>
                <a:ea typeface="微软雅黑" panose="020B0503020204020204" pitchFamily="34" charset="-122"/>
                <a:cs typeface="Bebas Neue" panose="020B0606020202050201" charset="0"/>
                <a:sym typeface="Bebas Neue" panose="020B0606020202050201" charset="0"/>
              </a:endParaRPr>
            </a:p>
          </p:txBody>
        </p:sp>
        <p:sp>
          <p:nvSpPr>
            <p:cNvPr id="42" name="Rectangle 24"/>
            <p:cNvSpPr/>
            <p:nvPr/>
          </p:nvSpPr>
          <p:spPr bwMode="auto">
            <a:xfrm>
              <a:off x="0" y="368"/>
              <a:ext cx="236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algn="r" fontAlgn="base">
                <a:lnSpc>
                  <a:spcPct val="125000"/>
                </a:lnSpc>
                <a:spcBef>
                  <a:spcPct val="0"/>
                </a:spcBef>
                <a:spcAft>
                  <a:spcPct val="0"/>
                </a:spcAft>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Gill Sans" charset="0"/>
                </a:rPr>
                <a:t>此处添加详细文本描述，建议与标题相关并符合整体语言风格</a:t>
              </a:r>
              <a:endParaRPr lang="en-US" sz="1200"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endParaRPr>
            </a:p>
          </p:txBody>
        </p:sp>
      </p:grpSp>
      <p:grpSp>
        <p:nvGrpSpPr>
          <p:cNvPr id="43" name="Group 22"/>
          <p:cNvGrpSpPr/>
          <p:nvPr/>
        </p:nvGrpSpPr>
        <p:grpSpPr bwMode="auto">
          <a:xfrm>
            <a:off x="1633091" y="3849126"/>
            <a:ext cx="2215784" cy="948026"/>
            <a:chOff x="0" y="0"/>
            <a:chExt cx="2360" cy="1264"/>
          </a:xfrm>
        </p:grpSpPr>
        <p:sp>
          <p:nvSpPr>
            <p:cNvPr id="44" name="Rectangle 23"/>
            <p:cNvSpPr/>
            <p:nvPr/>
          </p:nvSpPr>
          <p:spPr bwMode="auto">
            <a:xfrm>
              <a:off x="0" y="0"/>
              <a:ext cx="2360" cy="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gn="r" fontAlgn="base">
                <a:lnSpc>
                  <a:spcPct val="90000"/>
                </a:lnSpc>
                <a:spcBef>
                  <a:spcPct val="0"/>
                </a:spcBef>
                <a:spcAft>
                  <a:spcPct val="0"/>
                </a:spcAft>
              </a:pPr>
              <a:r>
                <a:rPr lang="zh-CN" altLang="en-US" b="1" dirty="0">
                  <a:solidFill>
                    <a:srgbClr val="2DD3C2"/>
                  </a:solidFill>
                  <a:latin typeface="微软雅黑" panose="020B0503020204020204" pitchFamily="34" charset="-122"/>
                  <a:ea typeface="微软雅黑" panose="020B0503020204020204" pitchFamily="34" charset="-122"/>
                  <a:cs typeface="Bebas Neue" panose="020B0606020202050201" charset="0"/>
                  <a:sym typeface="Bebas Neue" panose="020B0606020202050201" charset="0"/>
                </a:rPr>
                <a:t>添加标题</a:t>
              </a:r>
              <a:endParaRPr lang="en-US" b="1" dirty="0">
                <a:solidFill>
                  <a:srgbClr val="2DD3C2"/>
                </a:solidFill>
                <a:latin typeface="微软雅黑" panose="020B0503020204020204" pitchFamily="34" charset="-122"/>
                <a:ea typeface="微软雅黑" panose="020B0503020204020204" pitchFamily="34" charset="-122"/>
                <a:cs typeface="Bebas Neue" panose="020B0606020202050201" charset="0"/>
                <a:sym typeface="Bebas Neue" panose="020B0606020202050201" charset="0"/>
              </a:endParaRPr>
            </a:p>
          </p:txBody>
        </p:sp>
        <p:sp>
          <p:nvSpPr>
            <p:cNvPr id="45" name="Rectangle 24"/>
            <p:cNvSpPr/>
            <p:nvPr/>
          </p:nvSpPr>
          <p:spPr bwMode="auto">
            <a:xfrm>
              <a:off x="0" y="368"/>
              <a:ext cx="236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algn="r" fontAlgn="base">
                <a:lnSpc>
                  <a:spcPct val="125000"/>
                </a:lnSpc>
                <a:spcBef>
                  <a:spcPct val="0"/>
                </a:spcBef>
                <a:spcAft>
                  <a:spcPct val="0"/>
                </a:spcAft>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Gill Sans" charset="0"/>
                </a:rPr>
                <a:t>此处添加详细文本描述，建议与标题相关并符合整体语言风格</a:t>
              </a:r>
              <a:endParaRPr lang="en-US" sz="1200"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endParaRPr>
            </a:p>
          </p:txBody>
        </p:sp>
      </p:grpSp>
      <p:grpSp>
        <p:nvGrpSpPr>
          <p:cNvPr id="46" name="Group 22"/>
          <p:cNvGrpSpPr/>
          <p:nvPr/>
        </p:nvGrpSpPr>
        <p:grpSpPr bwMode="auto">
          <a:xfrm>
            <a:off x="8113811" y="1616878"/>
            <a:ext cx="2153015" cy="948026"/>
            <a:chOff x="0" y="0"/>
            <a:chExt cx="2360" cy="1264"/>
          </a:xfrm>
        </p:grpSpPr>
        <p:sp>
          <p:nvSpPr>
            <p:cNvPr id="47" name="Rectangle 23"/>
            <p:cNvSpPr/>
            <p:nvPr/>
          </p:nvSpPr>
          <p:spPr bwMode="auto">
            <a:xfrm>
              <a:off x="0" y="0"/>
              <a:ext cx="2360" cy="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pPr fontAlgn="base">
                <a:lnSpc>
                  <a:spcPct val="90000"/>
                </a:lnSpc>
                <a:spcBef>
                  <a:spcPct val="0"/>
                </a:spcBef>
                <a:spcAft>
                  <a:spcPct val="0"/>
                </a:spcAft>
              </a:pPr>
              <a:r>
                <a:rPr lang="zh-CN" altLang="en-US" b="1" dirty="0">
                  <a:solidFill>
                    <a:srgbClr val="2DD3C2"/>
                  </a:solidFill>
                  <a:latin typeface="微软雅黑" panose="020B0503020204020204" pitchFamily="34" charset="-122"/>
                  <a:ea typeface="微软雅黑" panose="020B0503020204020204" pitchFamily="34" charset="-122"/>
                  <a:cs typeface="Bebas Neue" panose="020B0606020202050201" charset="0"/>
                  <a:sym typeface="Bebas Neue" panose="020B0606020202050201" charset="0"/>
                </a:rPr>
                <a:t>添加标题</a:t>
              </a:r>
              <a:endParaRPr lang="en-US" b="1" dirty="0">
                <a:solidFill>
                  <a:srgbClr val="2DD3C2"/>
                </a:solidFill>
                <a:latin typeface="微软雅黑" panose="020B0503020204020204" pitchFamily="34" charset="-122"/>
                <a:ea typeface="微软雅黑" panose="020B0503020204020204" pitchFamily="34" charset="-122"/>
                <a:cs typeface="Bebas Neue" panose="020B0606020202050201" charset="0"/>
                <a:sym typeface="Bebas Neue" panose="020B0606020202050201" charset="0"/>
              </a:endParaRPr>
            </a:p>
          </p:txBody>
        </p:sp>
        <p:sp>
          <p:nvSpPr>
            <p:cNvPr id="53" name="Rectangle 24"/>
            <p:cNvSpPr/>
            <p:nvPr/>
          </p:nvSpPr>
          <p:spPr bwMode="auto">
            <a:xfrm>
              <a:off x="0" y="368"/>
              <a:ext cx="236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Gill Sans" charset="0"/>
                </a:rPr>
                <a:t>此处添加详细文本描述，建议与标题相关并符合整体语言</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sym typeface="Gill Sans" charset="0"/>
                </a:rPr>
                <a:t>风格。</a:t>
              </a:r>
              <a:endParaRPr lang="en-US" sz="1200"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endParaRPr>
            </a:p>
          </p:txBody>
        </p:sp>
      </p:grpSp>
      <p:grpSp>
        <p:nvGrpSpPr>
          <p:cNvPr id="54" name="Group 22"/>
          <p:cNvGrpSpPr/>
          <p:nvPr/>
        </p:nvGrpSpPr>
        <p:grpSpPr bwMode="auto">
          <a:xfrm>
            <a:off x="8121036" y="3129046"/>
            <a:ext cx="2153015" cy="948026"/>
            <a:chOff x="0" y="0"/>
            <a:chExt cx="2360" cy="1264"/>
          </a:xfrm>
        </p:grpSpPr>
        <p:sp>
          <p:nvSpPr>
            <p:cNvPr id="55" name="Rectangle 23"/>
            <p:cNvSpPr/>
            <p:nvPr/>
          </p:nvSpPr>
          <p:spPr bwMode="auto">
            <a:xfrm>
              <a:off x="0" y="0"/>
              <a:ext cx="2360" cy="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pPr fontAlgn="base">
                <a:lnSpc>
                  <a:spcPct val="90000"/>
                </a:lnSpc>
                <a:spcBef>
                  <a:spcPct val="0"/>
                </a:spcBef>
                <a:spcAft>
                  <a:spcPct val="0"/>
                </a:spcAft>
              </a:pPr>
              <a:r>
                <a:rPr lang="zh-CN" altLang="en-US" b="1" dirty="0">
                  <a:solidFill>
                    <a:srgbClr val="2DD3C2"/>
                  </a:solidFill>
                  <a:latin typeface="微软雅黑" panose="020B0503020204020204" pitchFamily="34" charset="-122"/>
                  <a:ea typeface="微软雅黑" panose="020B0503020204020204" pitchFamily="34" charset="-122"/>
                  <a:cs typeface="Bebas Neue" panose="020B0606020202050201" charset="0"/>
                  <a:sym typeface="Bebas Neue" panose="020B0606020202050201" charset="0"/>
                </a:rPr>
                <a:t>添加标题</a:t>
              </a:r>
              <a:endParaRPr lang="en-US" b="1" dirty="0">
                <a:solidFill>
                  <a:srgbClr val="2DD3C2"/>
                </a:solidFill>
                <a:latin typeface="微软雅黑" panose="020B0503020204020204" pitchFamily="34" charset="-122"/>
                <a:ea typeface="微软雅黑" panose="020B0503020204020204" pitchFamily="34" charset="-122"/>
                <a:cs typeface="Bebas Neue" panose="020B0606020202050201" charset="0"/>
                <a:sym typeface="Bebas Neue" panose="020B0606020202050201" charset="0"/>
              </a:endParaRPr>
            </a:p>
          </p:txBody>
        </p:sp>
        <p:sp>
          <p:nvSpPr>
            <p:cNvPr id="56" name="Rectangle 24"/>
            <p:cNvSpPr/>
            <p:nvPr/>
          </p:nvSpPr>
          <p:spPr bwMode="auto">
            <a:xfrm>
              <a:off x="0" y="368"/>
              <a:ext cx="236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Gill Sans" charset="0"/>
                </a:rPr>
                <a:t>此处添加详细文本描述，建议与标题相关并符合整体语言</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sym typeface="Gill Sans" charset="0"/>
                </a:rPr>
                <a:t>风格。</a:t>
              </a:r>
              <a:endParaRPr lang="en-US" sz="1200"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500"/>
                                        <p:tgtEl>
                                          <p:spTgt spid="40"/>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500"/>
                                        <p:tgtEl>
                                          <p:spTgt spid="43"/>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fade">
                                      <p:cBhvr>
                                        <p:cTn id="21" dur="500"/>
                                        <p:tgtEl>
                                          <p:spTgt spid="46"/>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54"/>
                                        </p:tgtEl>
                                        <p:attrNameLst>
                                          <p:attrName>style.visibility</p:attrName>
                                        </p:attrNameLst>
                                      </p:cBhvr>
                                      <p:to>
                                        <p:strVal val="visible"/>
                                      </p:to>
                                    </p:set>
                                    <p:animEffect transition="in" filter="fade">
                                      <p:cBhvr>
                                        <p:cTn id="25"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矩形 47"/>
          <p:cNvSpPr/>
          <p:nvPr/>
        </p:nvSpPr>
        <p:spPr>
          <a:xfrm flipH="1">
            <a:off x="-3" y="6525344"/>
            <a:ext cx="12195177" cy="360511"/>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p:cNvSpPr/>
          <p:nvPr/>
        </p:nvSpPr>
        <p:spPr>
          <a:xfrm flipH="1">
            <a:off x="-4" y="6596410"/>
            <a:ext cx="12195177" cy="28897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5"/>
          <p:cNvSpPr/>
          <p:nvPr/>
        </p:nvSpPr>
        <p:spPr>
          <a:xfrm>
            <a:off x="9976569" y="6493142"/>
            <a:ext cx="1018294" cy="111815"/>
          </a:xfrm>
          <a:custGeom>
            <a:avLst/>
            <a:gdLst>
              <a:gd name="connsiteX0" fmla="*/ 0 w 926584"/>
              <a:gd name="connsiteY0" fmla="*/ 0 h 118098"/>
              <a:gd name="connsiteX1" fmla="*/ 926584 w 926584"/>
              <a:gd name="connsiteY1" fmla="*/ 0 h 118098"/>
              <a:gd name="connsiteX2" fmla="*/ 926584 w 926584"/>
              <a:gd name="connsiteY2" fmla="*/ 118098 h 118098"/>
              <a:gd name="connsiteX3" fmla="*/ 0 w 926584"/>
              <a:gd name="connsiteY3" fmla="*/ 118098 h 118098"/>
              <a:gd name="connsiteX4" fmla="*/ 0 w 926584"/>
              <a:gd name="connsiteY4" fmla="*/ 0 h 118098"/>
              <a:gd name="connsiteX0-1" fmla="*/ 55821 w 982405"/>
              <a:gd name="connsiteY0-2" fmla="*/ 0 h 144680"/>
              <a:gd name="connsiteX1-3" fmla="*/ 982405 w 982405"/>
              <a:gd name="connsiteY1-4" fmla="*/ 0 h 144680"/>
              <a:gd name="connsiteX2-5" fmla="*/ 982405 w 982405"/>
              <a:gd name="connsiteY2-6" fmla="*/ 118098 h 144680"/>
              <a:gd name="connsiteX3-7" fmla="*/ 0 w 982405"/>
              <a:gd name="connsiteY3-8" fmla="*/ 144680 h 144680"/>
              <a:gd name="connsiteX4-9" fmla="*/ 55821 w 982405"/>
              <a:gd name="connsiteY4-10" fmla="*/ 0 h 144680"/>
              <a:gd name="connsiteX0-11" fmla="*/ 55821 w 998354"/>
              <a:gd name="connsiteY0-12" fmla="*/ 0 h 147338"/>
              <a:gd name="connsiteX1-13" fmla="*/ 982405 w 998354"/>
              <a:gd name="connsiteY1-14" fmla="*/ 0 h 147338"/>
              <a:gd name="connsiteX2-15" fmla="*/ 998354 w 998354"/>
              <a:gd name="connsiteY2-16" fmla="*/ 147338 h 147338"/>
              <a:gd name="connsiteX3-17" fmla="*/ 0 w 998354"/>
              <a:gd name="connsiteY3-18" fmla="*/ 144680 h 147338"/>
              <a:gd name="connsiteX4-19" fmla="*/ 55821 w 998354"/>
              <a:gd name="connsiteY4-20" fmla="*/ 0 h 147338"/>
              <a:gd name="connsiteX0-21" fmla="*/ 84307 w 1026840"/>
              <a:gd name="connsiteY0-22" fmla="*/ 0 h 150534"/>
              <a:gd name="connsiteX1-23" fmla="*/ 1010891 w 1026840"/>
              <a:gd name="connsiteY1-24" fmla="*/ 0 h 150534"/>
              <a:gd name="connsiteX2-25" fmla="*/ 1026840 w 1026840"/>
              <a:gd name="connsiteY2-26" fmla="*/ 147338 h 150534"/>
              <a:gd name="connsiteX3-27" fmla="*/ 0 w 1026840"/>
              <a:gd name="connsiteY3-28" fmla="*/ 150534 h 150534"/>
              <a:gd name="connsiteX4-29" fmla="*/ 84307 w 1026840"/>
              <a:gd name="connsiteY4-30" fmla="*/ 0 h 150534"/>
              <a:gd name="connsiteX0-31" fmla="*/ 84307 w 1021143"/>
              <a:gd name="connsiteY0-32" fmla="*/ 0 h 153193"/>
              <a:gd name="connsiteX1-33" fmla="*/ 1010891 w 1021143"/>
              <a:gd name="connsiteY1-34" fmla="*/ 0 h 153193"/>
              <a:gd name="connsiteX2-35" fmla="*/ 1021143 w 1021143"/>
              <a:gd name="connsiteY2-36" fmla="*/ 153193 h 153193"/>
              <a:gd name="connsiteX3-37" fmla="*/ 0 w 1021143"/>
              <a:gd name="connsiteY3-38" fmla="*/ 150534 h 153193"/>
              <a:gd name="connsiteX4-39" fmla="*/ 84307 w 1021143"/>
              <a:gd name="connsiteY4-40" fmla="*/ 0 h 153193"/>
              <a:gd name="connsiteX0-41" fmla="*/ 92853 w 1021143"/>
              <a:gd name="connsiteY0-42" fmla="*/ 0 h 153193"/>
              <a:gd name="connsiteX1-43" fmla="*/ 1010891 w 1021143"/>
              <a:gd name="connsiteY1-44" fmla="*/ 0 h 153193"/>
              <a:gd name="connsiteX2-45" fmla="*/ 1021143 w 1021143"/>
              <a:gd name="connsiteY2-46" fmla="*/ 153193 h 153193"/>
              <a:gd name="connsiteX3-47" fmla="*/ 0 w 1021143"/>
              <a:gd name="connsiteY3-48" fmla="*/ 150534 h 153193"/>
              <a:gd name="connsiteX4-49" fmla="*/ 92853 w 1021143"/>
              <a:gd name="connsiteY4-50" fmla="*/ 0 h 153193"/>
              <a:gd name="connsiteX0-51" fmla="*/ 90004 w 1018294"/>
              <a:gd name="connsiteY0-52" fmla="*/ 0 h 153193"/>
              <a:gd name="connsiteX1-53" fmla="*/ 1008042 w 1018294"/>
              <a:gd name="connsiteY1-54" fmla="*/ 0 h 153193"/>
              <a:gd name="connsiteX2-55" fmla="*/ 1018294 w 1018294"/>
              <a:gd name="connsiteY2-56" fmla="*/ 153193 h 153193"/>
              <a:gd name="connsiteX3-57" fmla="*/ 0 w 1018294"/>
              <a:gd name="connsiteY3-58" fmla="*/ 142728 h 153193"/>
              <a:gd name="connsiteX4-59" fmla="*/ 90004 w 1018294"/>
              <a:gd name="connsiteY4-60" fmla="*/ 0 h 15319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18294" h="153193">
                <a:moveTo>
                  <a:pt x="90004" y="0"/>
                </a:moveTo>
                <a:lnTo>
                  <a:pt x="1008042" y="0"/>
                </a:lnTo>
                <a:lnTo>
                  <a:pt x="1018294" y="153193"/>
                </a:lnTo>
                <a:lnTo>
                  <a:pt x="0" y="142728"/>
                </a:lnTo>
                <a:lnTo>
                  <a:pt x="90004" y="0"/>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p:cNvSpPr/>
          <p:nvPr/>
        </p:nvSpPr>
        <p:spPr>
          <a:xfrm>
            <a:off x="10067547" y="6493142"/>
            <a:ext cx="1070600" cy="392242"/>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Rectangle 4"/>
          <p:cNvSpPr txBox="1">
            <a:spLocks noChangeArrowheads="1"/>
          </p:cNvSpPr>
          <p:nvPr/>
        </p:nvSpPr>
        <p:spPr bwMode="auto">
          <a:xfrm>
            <a:off x="10202043" y="6493142"/>
            <a:ext cx="792820" cy="3922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r>
              <a:rPr lang="en-US" altLang="zh-CN" dirty="0" smtClean="0">
                <a:latin typeface="方正兰亭超细黑简体" panose="02000000000000000000" pitchFamily="2" charset="-122"/>
                <a:ea typeface="方正兰亭超细黑简体" panose="02000000000000000000" pitchFamily="2" charset="-122"/>
              </a:rPr>
              <a:t>12</a:t>
            </a:r>
            <a:endParaRPr lang="zh-CN" dirty="0">
              <a:latin typeface="方正兰亭超细黑简体" panose="02000000000000000000" pitchFamily="2" charset="-122"/>
              <a:ea typeface="方正兰亭超细黑简体" panose="02000000000000000000" pitchFamily="2" charset="-122"/>
            </a:endParaRPr>
          </a:p>
        </p:txBody>
      </p:sp>
      <p:grpSp>
        <p:nvGrpSpPr>
          <p:cNvPr id="6" name="组合 5"/>
          <p:cNvGrpSpPr/>
          <p:nvPr/>
        </p:nvGrpSpPr>
        <p:grpSpPr>
          <a:xfrm>
            <a:off x="2613483" y="0"/>
            <a:ext cx="2317168" cy="5157192"/>
            <a:chOff x="2613483" y="0"/>
            <a:chExt cx="2317168" cy="5157192"/>
          </a:xfrm>
        </p:grpSpPr>
        <p:sp>
          <p:nvSpPr>
            <p:cNvPr id="79" name="矩形 78"/>
            <p:cNvSpPr/>
            <p:nvPr/>
          </p:nvSpPr>
          <p:spPr>
            <a:xfrm>
              <a:off x="2613483" y="2358063"/>
              <a:ext cx="2317168" cy="13032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0" name="组合 79"/>
            <p:cNvGrpSpPr/>
            <p:nvPr/>
          </p:nvGrpSpPr>
          <p:grpSpPr>
            <a:xfrm>
              <a:off x="2799958" y="2358063"/>
              <a:ext cx="1944216" cy="2799129"/>
              <a:chOff x="841003" y="360040"/>
              <a:chExt cx="504056" cy="836712"/>
            </a:xfrm>
            <a:solidFill>
              <a:srgbClr val="2DD3C2"/>
            </a:solidFill>
          </p:grpSpPr>
          <p:sp>
            <p:nvSpPr>
              <p:cNvPr id="81" name="矩形 80"/>
              <p:cNvSpPr/>
              <p:nvPr/>
            </p:nvSpPr>
            <p:spPr>
              <a:xfrm>
                <a:off x="841003" y="360040"/>
                <a:ext cx="504056" cy="5486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等腰三角形 81"/>
              <p:cNvSpPr/>
              <p:nvPr/>
            </p:nvSpPr>
            <p:spPr>
              <a:xfrm rot="10800000">
                <a:off x="841003" y="908720"/>
                <a:ext cx="504056" cy="28803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3" name="直接连接符 2"/>
            <p:cNvCxnSpPr/>
            <p:nvPr/>
          </p:nvCxnSpPr>
          <p:spPr>
            <a:xfrm flipV="1">
              <a:off x="2799958" y="0"/>
              <a:ext cx="972109" cy="2358063"/>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3794125" y="0"/>
              <a:ext cx="950049" cy="2358063"/>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35" name="文本框 9"/>
          <p:cNvSpPr txBox="1"/>
          <p:nvPr/>
        </p:nvSpPr>
        <p:spPr>
          <a:xfrm>
            <a:off x="2698403" y="2560395"/>
            <a:ext cx="2088232" cy="1838965"/>
          </a:xfrm>
          <a:prstGeom prst="rect">
            <a:avLst/>
          </a:prstGeom>
          <a:noFill/>
        </p:spPr>
        <p:txBody>
          <a:bodyPr wrap="square" lIns="68580" tIns="34290" rIns="68580" bIns="34290" rtlCol="0">
            <a:spAutoFit/>
          </a:bodyPr>
          <a:lstStyle/>
          <a:p>
            <a:pPr marL="0" lvl="1" algn="ctr"/>
            <a:r>
              <a:rPr lang="en-US" altLang="zh-CN" sz="11500" dirty="0" smtClean="0">
                <a:solidFill>
                  <a:schemeClr val="bg1"/>
                </a:solidFill>
                <a:latin typeface="Impact MT Std" panose="020B0806030902050204" pitchFamily="34" charset="0"/>
                <a:ea typeface="微软雅黑" panose="020B0503020204020204" pitchFamily="34" charset="-122"/>
              </a:rPr>
              <a:t>02</a:t>
            </a:r>
            <a:endParaRPr lang="zh-CN" altLang="en-US" sz="88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6" name="文本框 9"/>
          <p:cNvSpPr txBox="1"/>
          <p:nvPr/>
        </p:nvSpPr>
        <p:spPr>
          <a:xfrm>
            <a:off x="4873451" y="2566362"/>
            <a:ext cx="4839344" cy="1300356"/>
          </a:xfrm>
          <a:prstGeom prst="rect">
            <a:avLst/>
          </a:prstGeom>
          <a:noFill/>
        </p:spPr>
        <p:txBody>
          <a:bodyPr wrap="square" lIns="68580" tIns="34290" rIns="68580" bIns="34290" rtlCol="0">
            <a:spAutoFit/>
          </a:bodyPr>
          <a:lstStyle/>
          <a:p>
            <a:pPr marL="0" lvl="1"/>
            <a:r>
              <a:rPr lang="zh-CN" altLang="en-US" sz="8000" b="1" dirty="0" smtClean="0">
                <a:solidFill>
                  <a:srgbClr val="2DD3C2"/>
                </a:solidFill>
                <a:latin typeface="微软雅黑" panose="020B0503020204020204" pitchFamily="34" charset="-122"/>
                <a:ea typeface="微软雅黑" panose="020B0503020204020204" pitchFamily="34" charset="-122"/>
              </a:rPr>
              <a:t>企业文化</a:t>
            </a:r>
            <a:endParaRPr lang="zh-CN" altLang="en-US" sz="8000" b="1" dirty="0">
              <a:solidFill>
                <a:srgbClr val="2DD3C2"/>
              </a:solidFill>
              <a:latin typeface="微软雅黑" panose="020B0503020204020204" pitchFamily="34" charset="-122"/>
              <a:ea typeface="微软雅黑" panose="020B0503020204020204" pitchFamily="34" charset="-122"/>
            </a:endParaRPr>
          </a:p>
        </p:txBody>
      </p:sp>
      <p:sp>
        <p:nvSpPr>
          <p:cNvPr id="37" name="TextBox 7"/>
          <p:cNvSpPr>
            <a:spLocks noChangeArrowheads="1"/>
          </p:cNvSpPr>
          <p:nvPr/>
        </p:nvSpPr>
        <p:spPr bwMode="auto">
          <a:xfrm>
            <a:off x="5002659" y="3861048"/>
            <a:ext cx="4104456" cy="430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auto">
              <a:spcBef>
                <a:spcPts val="0"/>
              </a:spcBef>
              <a:spcAft>
                <a:spcPts val="0"/>
              </a:spcAft>
              <a:defRPr/>
            </a:pPr>
            <a:r>
              <a:rPr lang="zh-CN" altLang="en-US" sz="1400" dirty="0" smtClean="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在此输入章节详细文字介绍，表达主题的含义合图表的</a:t>
            </a: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意义，在此输入章节详细文字</a:t>
            </a:r>
            <a:r>
              <a:rPr lang="zh-CN" altLang="en-US" sz="1400" dirty="0" smtClean="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介绍。</a:t>
            </a:r>
            <a:endPar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additive="base">
                                        <p:cTn id="13" dur="500" fill="hold"/>
                                        <p:tgtEl>
                                          <p:spTgt spid="35"/>
                                        </p:tgtEl>
                                        <p:attrNameLst>
                                          <p:attrName>ppt_x</p:attrName>
                                        </p:attrNameLst>
                                      </p:cBhvr>
                                      <p:tavLst>
                                        <p:tav tm="0">
                                          <p:val>
                                            <p:strVal val="0-#ppt_w/2"/>
                                          </p:val>
                                        </p:tav>
                                        <p:tav tm="100000">
                                          <p:val>
                                            <p:strVal val="#ppt_x"/>
                                          </p:val>
                                        </p:tav>
                                      </p:tavLst>
                                    </p:anim>
                                    <p:anim calcmode="lin" valueType="num">
                                      <p:cBhvr additive="base">
                                        <p:cTn id="14" dur="500" fill="hold"/>
                                        <p:tgtEl>
                                          <p:spTgt spid="35"/>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2"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500" fill="hold"/>
                                        <p:tgtEl>
                                          <p:spTgt spid="36"/>
                                        </p:tgtEl>
                                        <p:attrNameLst>
                                          <p:attrName>ppt_x</p:attrName>
                                        </p:attrNameLst>
                                      </p:cBhvr>
                                      <p:tavLst>
                                        <p:tav tm="0">
                                          <p:val>
                                            <p:strVal val="1+#ppt_w/2"/>
                                          </p:val>
                                        </p:tav>
                                        <p:tav tm="100000">
                                          <p:val>
                                            <p:strVal val="#ppt_x"/>
                                          </p:val>
                                        </p:tav>
                                      </p:tavLst>
                                    </p:anim>
                                    <p:anim calcmode="lin" valueType="num">
                                      <p:cBhvr additive="base">
                                        <p:cTn id="19" dur="500" fill="hold"/>
                                        <p:tgtEl>
                                          <p:spTgt spid="36"/>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42" presetClass="entr" presetSubtype="0" fill="hold" grpId="0"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1000"/>
                                        <p:tgtEl>
                                          <p:spTgt spid="37"/>
                                        </p:tgtEl>
                                      </p:cBhvr>
                                    </p:animEffect>
                                    <p:anim calcmode="lin" valueType="num">
                                      <p:cBhvr>
                                        <p:cTn id="24" dur="1000" fill="hold"/>
                                        <p:tgtEl>
                                          <p:spTgt spid="37"/>
                                        </p:tgtEl>
                                        <p:attrNameLst>
                                          <p:attrName>ppt_x</p:attrName>
                                        </p:attrNameLst>
                                      </p:cBhvr>
                                      <p:tavLst>
                                        <p:tav tm="0">
                                          <p:val>
                                            <p:strVal val="#ppt_x"/>
                                          </p:val>
                                        </p:tav>
                                        <p:tav tm="100000">
                                          <p:val>
                                            <p:strVal val="#ppt_x"/>
                                          </p:val>
                                        </p:tav>
                                      </p:tavLst>
                                    </p:anim>
                                    <p:anim calcmode="lin" valueType="num">
                                      <p:cBhvr>
                                        <p:cTn id="25"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矩形 47"/>
          <p:cNvSpPr/>
          <p:nvPr/>
        </p:nvSpPr>
        <p:spPr>
          <a:xfrm flipH="1">
            <a:off x="-3" y="6525344"/>
            <a:ext cx="12195177" cy="360511"/>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p:cNvSpPr/>
          <p:nvPr/>
        </p:nvSpPr>
        <p:spPr>
          <a:xfrm flipH="1">
            <a:off x="-4" y="6596410"/>
            <a:ext cx="12195177" cy="28897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5"/>
          <p:cNvSpPr/>
          <p:nvPr/>
        </p:nvSpPr>
        <p:spPr>
          <a:xfrm>
            <a:off x="9976569" y="6493142"/>
            <a:ext cx="1018294" cy="111815"/>
          </a:xfrm>
          <a:custGeom>
            <a:avLst/>
            <a:gdLst>
              <a:gd name="connsiteX0" fmla="*/ 0 w 926584"/>
              <a:gd name="connsiteY0" fmla="*/ 0 h 118098"/>
              <a:gd name="connsiteX1" fmla="*/ 926584 w 926584"/>
              <a:gd name="connsiteY1" fmla="*/ 0 h 118098"/>
              <a:gd name="connsiteX2" fmla="*/ 926584 w 926584"/>
              <a:gd name="connsiteY2" fmla="*/ 118098 h 118098"/>
              <a:gd name="connsiteX3" fmla="*/ 0 w 926584"/>
              <a:gd name="connsiteY3" fmla="*/ 118098 h 118098"/>
              <a:gd name="connsiteX4" fmla="*/ 0 w 926584"/>
              <a:gd name="connsiteY4" fmla="*/ 0 h 118098"/>
              <a:gd name="connsiteX0-1" fmla="*/ 55821 w 982405"/>
              <a:gd name="connsiteY0-2" fmla="*/ 0 h 144680"/>
              <a:gd name="connsiteX1-3" fmla="*/ 982405 w 982405"/>
              <a:gd name="connsiteY1-4" fmla="*/ 0 h 144680"/>
              <a:gd name="connsiteX2-5" fmla="*/ 982405 w 982405"/>
              <a:gd name="connsiteY2-6" fmla="*/ 118098 h 144680"/>
              <a:gd name="connsiteX3-7" fmla="*/ 0 w 982405"/>
              <a:gd name="connsiteY3-8" fmla="*/ 144680 h 144680"/>
              <a:gd name="connsiteX4-9" fmla="*/ 55821 w 982405"/>
              <a:gd name="connsiteY4-10" fmla="*/ 0 h 144680"/>
              <a:gd name="connsiteX0-11" fmla="*/ 55821 w 998354"/>
              <a:gd name="connsiteY0-12" fmla="*/ 0 h 147338"/>
              <a:gd name="connsiteX1-13" fmla="*/ 982405 w 998354"/>
              <a:gd name="connsiteY1-14" fmla="*/ 0 h 147338"/>
              <a:gd name="connsiteX2-15" fmla="*/ 998354 w 998354"/>
              <a:gd name="connsiteY2-16" fmla="*/ 147338 h 147338"/>
              <a:gd name="connsiteX3-17" fmla="*/ 0 w 998354"/>
              <a:gd name="connsiteY3-18" fmla="*/ 144680 h 147338"/>
              <a:gd name="connsiteX4-19" fmla="*/ 55821 w 998354"/>
              <a:gd name="connsiteY4-20" fmla="*/ 0 h 147338"/>
              <a:gd name="connsiteX0-21" fmla="*/ 84307 w 1026840"/>
              <a:gd name="connsiteY0-22" fmla="*/ 0 h 150534"/>
              <a:gd name="connsiteX1-23" fmla="*/ 1010891 w 1026840"/>
              <a:gd name="connsiteY1-24" fmla="*/ 0 h 150534"/>
              <a:gd name="connsiteX2-25" fmla="*/ 1026840 w 1026840"/>
              <a:gd name="connsiteY2-26" fmla="*/ 147338 h 150534"/>
              <a:gd name="connsiteX3-27" fmla="*/ 0 w 1026840"/>
              <a:gd name="connsiteY3-28" fmla="*/ 150534 h 150534"/>
              <a:gd name="connsiteX4-29" fmla="*/ 84307 w 1026840"/>
              <a:gd name="connsiteY4-30" fmla="*/ 0 h 150534"/>
              <a:gd name="connsiteX0-31" fmla="*/ 84307 w 1021143"/>
              <a:gd name="connsiteY0-32" fmla="*/ 0 h 153193"/>
              <a:gd name="connsiteX1-33" fmla="*/ 1010891 w 1021143"/>
              <a:gd name="connsiteY1-34" fmla="*/ 0 h 153193"/>
              <a:gd name="connsiteX2-35" fmla="*/ 1021143 w 1021143"/>
              <a:gd name="connsiteY2-36" fmla="*/ 153193 h 153193"/>
              <a:gd name="connsiteX3-37" fmla="*/ 0 w 1021143"/>
              <a:gd name="connsiteY3-38" fmla="*/ 150534 h 153193"/>
              <a:gd name="connsiteX4-39" fmla="*/ 84307 w 1021143"/>
              <a:gd name="connsiteY4-40" fmla="*/ 0 h 153193"/>
              <a:gd name="connsiteX0-41" fmla="*/ 92853 w 1021143"/>
              <a:gd name="connsiteY0-42" fmla="*/ 0 h 153193"/>
              <a:gd name="connsiteX1-43" fmla="*/ 1010891 w 1021143"/>
              <a:gd name="connsiteY1-44" fmla="*/ 0 h 153193"/>
              <a:gd name="connsiteX2-45" fmla="*/ 1021143 w 1021143"/>
              <a:gd name="connsiteY2-46" fmla="*/ 153193 h 153193"/>
              <a:gd name="connsiteX3-47" fmla="*/ 0 w 1021143"/>
              <a:gd name="connsiteY3-48" fmla="*/ 150534 h 153193"/>
              <a:gd name="connsiteX4-49" fmla="*/ 92853 w 1021143"/>
              <a:gd name="connsiteY4-50" fmla="*/ 0 h 153193"/>
              <a:gd name="connsiteX0-51" fmla="*/ 90004 w 1018294"/>
              <a:gd name="connsiteY0-52" fmla="*/ 0 h 153193"/>
              <a:gd name="connsiteX1-53" fmla="*/ 1008042 w 1018294"/>
              <a:gd name="connsiteY1-54" fmla="*/ 0 h 153193"/>
              <a:gd name="connsiteX2-55" fmla="*/ 1018294 w 1018294"/>
              <a:gd name="connsiteY2-56" fmla="*/ 153193 h 153193"/>
              <a:gd name="connsiteX3-57" fmla="*/ 0 w 1018294"/>
              <a:gd name="connsiteY3-58" fmla="*/ 142728 h 153193"/>
              <a:gd name="connsiteX4-59" fmla="*/ 90004 w 1018294"/>
              <a:gd name="connsiteY4-60" fmla="*/ 0 h 15319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18294" h="153193">
                <a:moveTo>
                  <a:pt x="90004" y="0"/>
                </a:moveTo>
                <a:lnTo>
                  <a:pt x="1008042" y="0"/>
                </a:lnTo>
                <a:lnTo>
                  <a:pt x="1018294" y="153193"/>
                </a:lnTo>
                <a:lnTo>
                  <a:pt x="0" y="142728"/>
                </a:lnTo>
                <a:lnTo>
                  <a:pt x="90004" y="0"/>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p:cNvSpPr/>
          <p:nvPr/>
        </p:nvSpPr>
        <p:spPr>
          <a:xfrm>
            <a:off x="10067547" y="6493142"/>
            <a:ext cx="1070600" cy="392242"/>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Rectangle 4"/>
          <p:cNvSpPr txBox="1">
            <a:spLocks noChangeArrowheads="1"/>
          </p:cNvSpPr>
          <p:nvPr/>
        </p:nvSpPr>
        <p:spPr bwMode="auto">
          <a:xfrm>
            <a:off x="10202043" y="6493142"/>
            <a:ext cx="792820" cy="3922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r>
              <a:rPr lang="en-US" altLang="zh-CN" dirty="0" smtClean="0">
                <a:latin typeface="方正兰亭超细黑简体" panose="02000000000000000000" pitchFamily="2" charset="-122"/>
                <a:ea typeface="方正兰亭超细黑简体" panose="02000000000000000000" pitchFamily="2" charset="-122"/>
              </a:rPr>
              <a:t>13</a:t>
            </a:r>
            <a:endParaRPr lang="zh-CN" dirty="0">
              <a:latin typeface="方正兰亭超细黑简体" panose="02000000000000000000" pitchFamily="2" charset="-122"/>
              <a:ea typeface="方正兰亭超细黑简体" panose="02000000000000000000" pitchFamily="2" charset="-122"/>
            </a:endParaRPr>
          </a:p>
        </p:txBody>
      </p:sp>
      <p:grpSp>
        <p:nvGrpSpPr>
          <p:cNvPr id="78" name="组合 77"/>
          <p:cNvGrpSpPr/>
          <p:nvPr/>
        </p:nvGrpSpPr>
        <p:grpSpPr>
          <a:xfrm>
            <a:off x="2497187" y="2454533"/>
            <a:ext cx="1006276" cy="3097832"/>
            <a:chOff x="3217267" y="2071737"/>
            <a:chExt cx="768350" cy="2365375"/>
          </a:xfrm>
        </p:grpSpPr>
        <p:sp>
          <p:nvSpPr>
            <p:cNvPr id="79" name="Freeform 27"/>
            <p:cNvSpPr/>
            <p:nvPr/>
          </p:nvSpPr>
          <p:spPr bwMode="auto">
            <a:xfrm>
              <a:off x="3217267" y="2071737"/>
              <a:ext cx="768350" cy="2365375"/>
            </a:xfrm>
            <a:custGeom>
              <a:avLst/>
              <a:gdLst>
                <a:gd name="T0" fmla="*/ 66 w 72"/>
                <a:gd name="T1" fmla="*/ 0 h 222"/>
                <a:gd name="T2" fmla="*/ 6 w 72"/>
                <a:gd name="T3" fmla="*/ 0 h 222"/>
                <a:gd name="T4" fmla="*/ 0 w 72"/>
                <a:gd name="T5" fmla="*/ 6 h 222"/>
                <a:gd name="T6" fmla="*/ 0 w 72"/>
                <a:gd name="T7" fmla="*/ 20 h 222"/>
                <a:gd name="T8" fmla="*/ 6 w 72"/>
                <a:gd name="T9" fmla="*/ 26 h 222"/>
                <a:gd name="T10" fmla="*/ 10 w 72"/>
                <a:gd name="T11" fmla="*/ 26 h 222"/>
                <a:gd name="T12" fmla="*/ 10 w 72"/>
                <a:gd name="T13" fmla="*/ 198 h 222"/>
                <a:gd name="T14" fmla="*/ 35 w 72"/>
                <a:gd name="T15" fmla="*/ 222 h 222"/>
                <a:gd name="T16" fmla="*/ 37 w 72"/>
                <a:gd name="T17" fmla="*/ 222 h 222"/>
                <a:gd name="T18" fmla="*/ 62 w 72"/>
                <a:gd name="T19" fmla="*/ 198 h 222"/>
                <a:gd name="T20" fmla="*/ 62 w 72"/>
                <a:gd name="T21" fmla="*/ 26 h 222"/>
                <a:gd name="T22" fmla="*/ 66 w 72"/>
                <a:gd name="T23" fmla="*/ 26 h 222"/>
                <a:gd name="T24" fmla="*/ 72 w 72"/>
                <a:gd name="T25" fmla="*/ 20 h 222"/>
                <a:gd name="T26" fmla="*/ 72 w 72"/>
                <a:gd name="T27" fmla="*/ 6 h 222"/>
                <a:gd name="T28" fmla="*/ 66 w 72"/>
                <a:gd name="T29"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 h="222">
                  <a:moveTo>
                    <a:pt x="66" y="0"/>
                  </a:moveTo>
                  <a:cubicBezTo>
                    <a:pt x="6" y="0"/>
                    <a:pt x="6" y="0"/>
                    <a:pt x="6" y="0"/>
                  </a:cubicBezTo>
                  <a:cubicBezTo>
                    <a:pt x="3" y="0"/>
                    <a:pt x="0" y="3"/>
                    <a:pt x="0" y="6"/>
                  </a:cubicBezTo>
                  <a:cubicBezTo>
                    <a:pt x="0" y="20"/>
                    <a:pt x="0" y="20"/>
                    <a:pt x="0" y="20"/>
                  </a:cubicBezTo>
                  <a:cubicBezTo>
                    <a:pt x="0" y="24"/>
                    <a:pt x="3" y="26"/>
                    <a:pt x="6" y="26"/>
                  </a:cubicBezTo>
                  <a:cubicBezTo>
                    <a:pt x="10" y="26"/>
                    <a:pt x="10" y="26"/>
                    <a:pt x="10" y="26"/>
                  </a:cubicBezTo>
                  <a:cubicBezTo>
                    <a:pt x="10" y="198"/>
                    <a:pt x="10" y="198"/>
                    <a:pt x="10" y="198"/>
                  </a:cubicBezTo>
                  <a:cubicBezTo>
                    <a:pt x="10" y="211"/>
                    <a:pt x="21" y="222"/>
                    <a:pt x="35" y="222"/>
                  </a:cubicBezTo>
                  <a:cubicBezTo>
                    <a:pt x="37" y="222"/>
                    <a:pt x="37" y="222"/>
                    <a:pt x="37" y="222"/>
                  </a:cubicBezTo>
                  <a:cubicBezTo>
                    <a:pt x="51" y="222"/>
                    <a:pt x="62" y="211"/>
                    <a:pt x="62" y="198"/>
                  </a:cubicBezTo>
                  <a:cubicBezTo>
                    <a:pt x="62" y="26"/>
                    <a:pt x="62" y="26"/>
                    <a:pt x="62" y="26"/>
                  </a:cubicBezTo>
                  <a:cubicBezTo>
                    <a:pt x="66" y="26"/>
                    <a:pt x="66" y="26"/>
                    <a:pt x="66" y="26"/>
                  </a:cubicBezTo>
                  <a:cubicBezTo>
                    <a:pt x="70" y="26"/>
                    <a:pt x="72" y="24"/>
                    <a:pt x="72" y="20"/>
                  </a:cubicBezTo>
                  <a:cubicBezTo>
                    <a:pt x="72" y="6"/>
                    <a:pt x="72" y="6"/>
                    <a:pt x="72" y="6"/>
                  </a:cubicBezTo>
                  <a:cubicBezTo>
                    <a:pt x="72" y="3"/>
                    <a:pt x="70" y="0"/>
                    <a:pt x="66" y="0"/>
                  </a:cubicBezTo>
                  <a:close/>
                </a:path>
              </a:pathLst>
            </a:custGeom>
            <a:solidFill>
              <a:srgbClr val="2DD3C2"/>
            </a:solidFill>
            <a:ln>
              <a:noFill/>
            </a:ln>
          </p:spPr>
          <p:txBody>
            <a:bodyPr vert="horz" wrap="square" lIns="91440" tIns="45720" rIns="91440" bIns="45720" numCol="1" anchor="t" anchorCtr="0" compatLnSpc="1"/>
            <a:lstStyle/>
            <a:p>
              <a:endParaRPr lang="zh-CN" altLang="en-US"/>
            </a:p>
          </p:txBody>
        </p:sp>
        <p:sp>
          <p:nvSpPr>
            <p:cNvPr id="80" name="Freeform 28"/>
            <p:cNvSpPr/>
            <p:nvPr/>
          </p:nvSpPr>
          <p:spPr bwMode="auto">
            <a:xfrm>
              <a:off x="3452217" y="3739405"/>
              <a:ext cx="298450" cy="548482"/>
            </a:xfrm>
            <a:custGeom>
              <a:avLst/>
              <a:gdLst>
                <a:gd name="T0" fmla="*/ 0 w 28"/>
                <a:gd name="T1" fmla="*/ 0 h 68"/>
                <a:gd name="T2" fmla="*/ 0 w 28"/>
                <a:gd name="T3" fmla="*/ 55 h 68"/>
                <a:gd name="T4" fmla="*/ 13 w 28"/>
                <a:gd name="T5" fmla="*/ 68 h 68"/>
                <a:gd name="T6" fmla="*/ 15 w 28"/>
                <a:gd name="T7" fmla="*/ 68 h 68"/>
                <a:gd name="T8" fmla="*/ 28 w 28"/>
                <a:gd name="T9" fmla="*/ 55 h 68"/>
                <a:gd name="T10" fmla="*/ 28 w 28"/>
                <a:gd name="T11" fmla="*/ 0 h 68"/>
                <a:gd name="T12" fmla="*/ 0 w 28"/>
                <a:gd name="T13" fmla="*/ 0 h 68"/>
              </a:gdLst>
              <a:ahLst/>
              <a:cxnLst>
                <a:cxn ang="0">
                  <a:pos x="T0" y="T1"/>
                </a:cxn>
                <a:cxn ang="0">
                  <a:pos x="T2" y="T3"/>
                </a:cxn>
                <a:cxn ang="0">
                  <a:pos x="T4" y="T5"/>
                </a:cxn>
                <a:cxn ang="0">
                  <a:pos x="T6" y="T7"/>
                </a:cxn>
                <a:cxn ang="0">
                  <a:pos x="T8" y="T9"/>
                </a:cxn>
                <a:cxn ang="0">
                  <a:pos x="T10" y="T11"/>
                </a:cxn>
                <a:cxn ang="0">
                  <a:pos x="T12" y="T13"/>
                </a:cxn>
              </a:cxnLst>
              <a:rect l="0" t="0" r="r" b="b"/>
              <a:pathLst>
                <a:path w="28" h="68">
                  <a:moveTo>
                    <a:pt x="0" y="0"/>
                  </a:moveTo>
                  <a:cubicBezTo>
                    <a:pt x="0" y="55"/>
                    <a:pt x="0" y="55"/>
                    <a:pt x="0" y="55"/>
                  </a:cubicBezTo>
                  <a:cubicBezTo>
                    <a:pt x="0" y="62"/>
                    <a:pt x="6" y="68"/>
                    <a:pt x="13" y="68"/>
                  </a:cubicBezTo>
                  <a:cubicBezTo>
                    <a:pt x="15" y="68"/>
                    <a:pt x="15" y="68"/>
                    <a:pt x="15" y="68"/>
                  </a:cubicBezTo>
                  <a:cubicBezTo>
                    <a:pt x="23" y="68"/>
                    <a:pt x="28" y="62"/>
                    <a:pt x="28" y="55"/>
                  </a:cubicBezTo>
                  <a:cubicBezTo>
                    <a:pt x="28" y="0"/>
                    <a:pt x="28" y="0"/>
                    <a:pt x="28" y="0"/>
                  </a:cubicBezTo>
                  <a:lnTo>
                    <a:pt x="0" y="0"/>
                  </a:lnTo>
                  <a:close/>
                </a:path>
              </a:pathLst>
            </a:custGeom>
            <a:solidFill>
              <a:srgbClr val="009899"/>
            </a:solidFill>
            <a:ln>
              <a:noFill/>
            </a:ln>
          </p:spPr>
          <p:txBody>
            <a:bodyPr vert="horz" wrap="square" lIns="91440" tIns="45720" rIns="91440" bIns="45720" numCol="1" anchor="t" anchorCtr="0" compatLnSpc="1"/>
            <a:lstStyle/>
            <a:p>
              <a:endParaRPr lang="zh-CN" altLang="en-US"/>
            </a:p>
          </p:txBody>
        </p:sp>
        <p:sp>
          <p:nvSpPr>
            <p:cNvPr id="81" name="Oval 29"/>
            <p:cNvSpPr>
              <a:spLocks noChangeArrowheads="1"/>
            </p:cNvSpPr>
            <p:nvPr/>
          </p:nvSpPr>
          <p:spPr bwMode="auto">
            <a:xfrm>
              <a:off x="3590330" y="3903712"/>
              <a:ext cx="117475" cy="117475"/>
            </a:xfrm>
            <a:prstGeom prst="ellipse">
              <a:avLst/>
            </a:pr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 name="Oval 30"/>
            <p:cNvSpPr>
              <a:spLocks noChangeArrowheads="1"/>
            </p:cNvSpPr>
            <p:nvPr/>
          </p:nvSpPr>
          <p:spPr bwMode="auto">
            <a:xfrm>
              <a:off x="3526830" y="3778300"/>
              <a:ext cx="80168" cy="74612"/>
            </a:xfrm>
            <a:prstGeom prst="ellipse">
              <a:avLst/>
            </a:pr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 name="Oval 31"/>
            <p:cNvSpPr>
              <a:spLocks noChangeArrowheads="1"/>
            </p:cNvSpPr>
            <p:nvPr/>
          </p:nvSpPr>
          <p:spPr bwMode="auto">
            <a:xfrm>
              <a:off x="3547467" y="4106912"/>
              <a:ext cx="117475" cy="117475"/>
            </a:xfrm>
            <a:prstGeom prst="ellipse">
              <a:avLst/>
            </a:pr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 name="椭圆 1"/>
          <p:cNvSpPr/>
          <p:nvPr/>
        </p:nvSpPr>
        <p:spPr>
          <a:xfrm>
            <a:off x="3479746" y="1806610"/>
            <a:ext cx="504056" cy="504056"/>
          </a:xfrm>
          <a:prstGeom prst="ellipse">
            <a:avLst/>
          </a:prstGeom>
          <a:solidFill>
            <a:srgbClr val="2DD3C2">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椭圆 83"/>
          <p:cNvSpPr/>
          <p:nvPr/>
        </p:nvSpPr>
        <p:spPr>
          <a:xfrm>
            <a:off x="4247989" y="997501"/>
            <a:ext cx="927720" cy="927720"/>
          </a:xfrm>
          <a:prstGeom prst="ellipse">
            <a:avLst/>
          </a:prstGeom>
          <a:solidFill>
            <a:srgbClr val="2DD3C2">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椭圆 84"/>
          <p:cNvSpPr/>
          <p:nvPr/>
        </p:nvSpPr>
        <p:spPr>
          <a:xfrm>
            <a:off x="5436121" y="1540056"/>
            <a:ext cx="252028" cy="252028"/>
          </a:xfrm>
          <a:prstGeom prst="ellipse">
            <a:avLst/>
          </a:prstGeom>
          <a:solidFill>
            <a:srgbClr val="2DD3C2">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圆角矩形 85"/>
          <p:cNvSpPr/>
          <p:nvPr/>
        </p:nvSpPr>
        <p:spPr>
          <a:xfrm>
            <a:off x="48915" y="323594"/>
            <a:ext cx="1057027" cy="432048"/>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圆角矩形 86"/>
          <p:cNvSpPr/>
          <p:nvPr/>
        </p:nvSpPr>
        <p:spPr>
          <a:xfrm>
            <a:off x="-95101" y="323594"/>
            <a:ext cx="1057027" cy="432048"/>
          </a:xfrm>
          <a:prstGeom prst="roundRect">
            <a:avLst>
              <a:gd name="adj" fmla="val 50000"/>
            </a:avLst>
          </a:prstGeom>
          <a:solidFill>
            <a:srgbClr val="0098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圆角矩形 87"/>
          <p:cNvSpPr/>
          <p:nvPr/>
        </p:nvSpPr>
        <p:spPr>
          <a:xfrm>
            <a:off x="-239117" y="323594"/>
            <a:ext cx="1057027" cy="432048"/>
          </a:xfrm>
          <a:prstGeom prst="roundRect">
            <a:avLst>
              <a:gd name="adj" fmla="val 50000"/>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文本框 9"/>
          <p:cNvSpPr txBox="1"/>
          <p:nvPr/>
        </p:nvSpPr>
        <p:spPr>
          <a:xfrm>
            <a:off x="1201043" y="320327"/>
            <a:ext cx="2391072" cy="438582"/>
          </a:xfrm>
          <a:prstGeom prst="rect">
            <a:avLst/>
          </a:prstGeom>
          <a:noFill/>
        </p:spPr>
        <p:txBody>
          <a:bodyPr wrap="square" lIns="68580" tIns="34290" rIns="68580" bIns="34290" rtlCol="0">
            <a:spAutoFit/>
          </a:bodyPr>
          <a:lstStyle/>
          <a:p>
            <a:pPr marL="0" lvl="1"/>
            <a:r>
              <a:rPr lang="zh-CN" altLang="en-US" sz="2400" b="1" dirty="0" smtClean="0">
                <a:solidFill>
                  <a:schemeClr val="tx1">
                    <a:lumMod val="50000"/>
                    <a:lumOff val="50000"/>
                  </a:schemeClr>
                </a:solidFill>
                <a:latin typeface="微软雅黑" panose="020B0503020204020204" pitchFamily="34" charset="-122"/>
                <a:ea typeface="微软雅黑" panose="020B0503020204020204" pitchFamily="34" charset="-122"/>
              </a:rPr>
              <a:t>在此输入标题</a:t>
            </a:r>
            <a:endParaRPr lang="zh-CN" altLang="en-US" sz="24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1" name="Rectangle 1"/>
          <p:cNvSpPr/>
          <p:nvPr/>
        </p:nvSpPr>
        <p:spPr bwMode="auto">
          <a:xfrm>
            <a:off x="4598840" y="2297196"/>
            <a:ext cx="3522993" cy="551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lnSpc>
                <a:spcPct val="90000"/>
              </a:lnSpc>
              <a:spcBef>
                <a:spcPct val="0"/>
              </a:spcBef>
              <a:spcAft>
                <a:spcPct val="0"/>
              </a:spcAft>
            </a:pPr>
            <a:r>
              <a:rPr lang="zh-CN" altLang="en-US" sz="4000" b="1" spc="130" dirty="0" smtClean="0">
                <a:solidFill>
                  <a:srgbClr val="2DD3C2"/>
                </a:solidFill>
                <a:latin typeface="微软雅黑" panose="020B0503020204020204" pitchFamily="34" charset="-122"/>
                <a:ea typeface="微软雅黑" panose="020B0503020204020204" pitchFamily="34" charset="-122"/>
                <a:cs typeface="Bebas Neue" panose="020B0606020202050201" charset="0"/>
                <a:sym typeface="Bebas Neue" panose="020B0606020202050201" charset="0"/>
              </a:rPr>
              <a:t>在此添加标题</a:t>
            </a:r>
          </a:p>
        </p:txBody>
      </p:sp>
      <p:sp>
        <p:nvSpPr>
          <p:cNvPr id="22" name="TextBox 7"/>
          <p:cNvSpPr>
            <a:spLocks noChangeArrowheads="1"/>
          </p:cNvSpPr>
          <p:nvPr/>
        </p:nvSpPr>
        <p:spPr bwMode="auto">
          <a:xfrm>
            <a:off x="4585419" y="3184807"/>
            <a:ext cx="5832648" cy="29084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fontAlgn="base">
              <a:lnSpc>
                <a:spcPct val="150000"/>
              </a:lnSpc>
              <a:spcBef>
                <a:spcPct val="0"/>
              </a:spcBef>
              <a:spcAft>
                <a:spcPct val="0"/>
              </a:spcAft>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Gill Sans" charset="0"/>
              </a:rPr>
              <a:t>此处添加详细文本描述，建议与标题相关并符合整体语言风格，语言描述尽量简洁生动。尽量将每页幻灯片的字数控制在</a:t>
            </a:r>
            <a:r>
              <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sym typeface="Gill Sans" charset="0"/>
              </a:rPr>
              <a:t>200</a:t>
            </a: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Gill Sans" charset="0"/>
              </a:rPr>
              <a:t>字以内。</a:t>
            </a:r>
            <a:endPar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sym typeface="Gill Sans" charset="0"/>
            </a:endParaRPr>
          </a:p>
          <a:p>
            <a:pPr algn="just" fontAlgn="base">
              <a:lnSpc>
                <a:spcPct val="150000"/>
              </a:lnSpc>
              <a:spcBef>
                <a:spcPct val="0"/>
              </a:spcBef>
              <a:spcAft>
                <a:spcPct val="0"/>
              </a:spcAft>
            </a:pPr>
            <a:endPar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sym typeface="Gill Sans" charset="0"/>
            </a:endParaRPr>
          </a:p>
          <a:p>
            <a:pPr algn="just" fontAlgn="base">
              <a:lnSpc>
                <a:spcPct val="150000"/>
              </a:lnSpc>
              <a:spcBef>
                <a:spcPct val="0"/>
              </a:spcBef>
              <a:spcAft>
                <a:spcPct val="0"/>
              </a:spcAft>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Gill Sans" charset="0"/>
              </a:rPr>
              <a:t>据统计每页幻灯片的最好控制在  </a:t>
            </a:r>
            <a:r>
              <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sym typeface="Gill Sans" charset="0"/>
              </a:rPr>
              <a:t>5</a:t>
            </a: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Gill Sans" charset="0"/>
              </a:rPr>
              <a:t>分钟之内。此处添加详细文本描述</a:t>
            </a:r>
            <a:r>
              <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sym typeface="Gill Sans" charset="0"/>
              </a:rPr>
              <a:t> </a:t>
            </a: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Gill Sans" charset="0"/>
              </a:rPr>
              <a:t>，建议与标题相关并符合整体语言风格，语言描述尽量简洁生动。</a:t>
            </a:r>
            <a:endPar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sym typeface="Gill Sans" charset="0"/>
            </a:endParaRPr>
          </a:p>
          <a:p>
            <a:pPr algn="just" fontAlgn="base">
              <a:lnSpc>
                <a:spcPct val="150000"/>
              </a:lnSpc>
              <a:spcBef>
                <a:spcPct val="0"/>
              </a:spcBef>
              <a:spcAft>
                <a:spcPct val="0"/>
              </a:spcAft>
            </a:pPr>
            <a:endPar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Gill Sans" charset="0"/>
            </a:endParaRPr>
          </a:p>
          <a:p>
            <a:pPr algn="just" fontAlgn="base">
              <a:lnSpc>
                <a:spcPct val="150000"/>
              </a:lnSpc>
              <a:spcBef>
                <a:spcPct val="0"/>
              </a:spcBef>
              <a:spcAft>
                <a:spcPct val="0"/>
              </a:spcAft>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Gill Sans" charset="0"/>
              </a:rPr>
              <a:t>每页幻灯片的最好控制在  </a:t>
            </a:r>
            <a:r>
              <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sym typeface="Gill Sans" charset="0"/>
              </a:rPr>
              <a:t>5</a:t>
            </a: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Gill Sans" charset="0"/>
              </a:rPr>
              <a:t>分钟之内。此处添加详细文本描述</a:t>
            </a:r>
            <a:r>
              <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sym typeface="Gill Sans" charset="0"/>
              </a:rPr>
              <a:t> </a:t>
            </a: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Gill Sans" charset="0"/>
              </a:rPr>
              <a:t>，建议与标题相关并符合整体语言风格，语言描述尽量简洁生动。</a:t>
            </a:r>
            <a:endPar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endParaRPr>
          </a:p>
          <a:p>
            <a:pPr algn="just" fontAlgn="base">
              <a:lnSpc>
                <a:spcPct val="150000"/>
              </a:lnSpc>
              <a:spcBef>
                <a:spcPct val="0"/>
              </a:spcBef>
              <a:spcAft>
                <a:spcPct val="0"/>
              </a:spcAft>
            </a:pPr>
            <a:endPar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endParaRPr>
          </a:p>
        </p:txBody>
      </p:sp>
      <p:grpSp>
        <p:nvGrpSpPr>
          <p:cNvPr id="23" name="Group 5"/>
          <p:cNvGrpSpPr/>
          <p:nvPr/>
        </p:nvGrpSpPr>
        <p:grpSpPr>
          <a:xfrm>
            <a:off x="4598841" y="2945268"/>
            <a:ext cx="5636788" cy="128917"/>
            <a:chOff x="2055030" y="1463669"/>
            <a:chExt cx="2304256" cy="544908"/>
          </a:xfrm>
          <a:solidFill>
            <a:srgbClr val="2DD3C2"/>
          </a:solidFill>
        </p:grpSpPr>
        <p:sp>
          <p:nvSpPr>
            <p:cNvPr id="24" name="Rectangle 6"/>
            <p:cNvSpPr/>
            <p:nvPr/>
          </p:nvSpPr>
          <p:spPr>
            <a:xfrm>
              <a:off x="2055030" y="1463670"/>
              <a:ext cx="576064" cy="54490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7"/>
            <p:cNvSpPr/>
            <p:nvPr/>
          </p:nvSpPr>
          <p:spPr>
            <a:xfrm>
              <a:off x="2631094" y="1463670"/>
              <a:ext cx="576064" cy="544907"/>
            </a:xfrm>
            <a:prstGeom prst="rect">
              <a:avLst/>
            </a:prstGeom>
            <a:grp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26" name="Rectangle 8"/>
            <p:cNvSpPr/>
            <p:nvPr/>
          </p:nvSpPr>
          <p:spPr>
            <a:xfrm>
              <a:off x="3207158" y="1463669"/>
              <a:ext cx="576064" cy="544907"/>
            </a:xfrm>
            <a:prstGeom prst="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27" name="Rectangle 9"/>
            <p:cNvSpPr/>
            <p:nvPr/>
          </p:nvSpPr>
          <p:spPr>
            <a:xfrm>
              <a:off x="3783222" y="1463670"/>
              <a:ext cx="576064" cy="544907"/>
            </a:xfrm>
            <a:prstGeom prst="rect">
              <a:avLst/>
            </a:prstGeom>
            <a:grp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gr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1000"/>
                                        <p:tgtEl>
                                          <p:spTgt spid="78"/>
                                        </p:tgtEl>
                                      </p:cBhvr>
                                    </p:animEffect>
                                    <p:anim calcmode="lin" valueType="num">
                                      <p:cBhvr>
                                        <p:cTn id="8" dur="1000" fill="hold"/>
                                        <p:tgtEl>
                                          <p:spTgt spid="78"/>
                                        </p:tgtEl>
                                        <p:attrNameLst>
                                          <p:attrName>ppt_x</p:attrName>
                                        </p:attrNameLst>
                                      </p:cBhvr>
                                      <p:tavLst>
                                        <p:tav tm="0">
                                          <p:val>
                                            <p:strVal val="#ppt_x"/>
                                          </p:val>
                                        </p:tav>
                                        <p:tav tm="100000">
                                          <p:val>
                                            <p:strVal val="#ppt_x"/>
                                          </p:val>
                                        </p:tav>
                                      </p:tavLst>
                                    </p:anim>
                                    <p:anim calcmode="lin" valueType="num">
                                      <p:cBhvr>
                                        <p:cTn id="9" dur="1000" fill="hold"/>
                                        <p:tgtEl>
                                          <p:spTgt spid="78"/>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50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grpId="0" nodeType="withEffect">
                                  <p:stCondLst>
                                    <p:cond delay="500"/>
                                  </p:stCondLst>
                                  <p:childTnLst>
                                    <p:set>
                                      <p:cBhvr>
                                        <p:cTn id="16" dur="1" fill="hold">
                                          <p:stCondLst>
                                            <p:cond delay="0"/>
                                          </p:stCondLst>
                                        </p:cTn>
                                        <p:tgtEl>
                                          <p:spTgt spid="84"/>
                                        </p:tgtEl>
                                        <p:attrNameLst>
                                          <p:attrName>style.visibility</p:attrName>
                                        </p:attrNameLst>
                                      </p:cBhvr>
                                      <p:to>
                                        <p:strVal val="visible"/>
                                      </p:to>
                                    </p:set>
                                    <p:anim calcmode="lin" valueType="num">
                                      <p:cBhvr>
                                        <p:cTn id="17" dur="500" fill="hold"/>
                                        <p:tgtEl>
                                          <p:spTgt spid="84"/>
                                        </p:tgtEl>
                                        <p:attrNameLst>
                                          <p:attrName>ppt_w</p:attrName>
                                        </p:attrNameLst>
                                      </p:cBhvr>
                                      <p:tavLst>
                                        <p:tav tm="0">
                                          <p:val>
                                            <p:fltVal val="0"/>
                                          </p:val>
                                        </p:tav>
                                        <p:tav tm="100000">
                                          <p:val>
                                            <p:strVal val="#ppt_w"/>
                                          </p:val>
                                        </p:tav>
                                      </p:tavLst>
                                    </p:anim>
                                    <p:anim calcmode="lin" valueType="num">
                                      <p:cBhvr>
                                        <p:cTn id="18" dur="500" fill="hold"/>
                                        <p:tgtEl>
                                          <p:spTgt spid="84"/>
                                        </p:tgtEl>
                                        <p:attrNameLst>
                                          <p:attrName>ppt_h</p:attrName>
                                        </p:attrNameLst>
                                      </p:cBhvr>
                                      <p:tavLst>
                                        <p:tav tm="0">
                                          <p:val>
                                            <p:fltVal val="0"/>
                                          </p:val>
                                        </p:tav>
                                        <p:tav tm="100000">
                                          <p:val>
                                            <p:strVal val="#ppt_h"/>
                                          </p:val>
                                        </p:tav>
                                      </p:tavLst>
                                    </p:anim>
                                    <p:animEffect transition="in" filter="fade">
                                      <p:cBhvr>
                                        <p:cTn id="19" dur="500"/>
                                        <p:tgtEl>
                                          <p:spTgt spid="84"/>
                                        </p:tgtEl>
                                      </p:cBhvr>
                                    </p:animEffect>
                                  </p:childTnLst>
                                </p:cTn>
                              </p:par>
                              <p:par>
                                <p:cTn id="20" presetID="53" presetClass="entr" presetSubtype="16" fill="hold" grpId="0" nodeType="withEffect">
                                  <p:stCondLst>
                                    <p:cond delay="500"/>
                                  </p:stCondLst>
                                  <p:childTnLst>
                                    <p:set>
                                      <p:cBhvr>
                                        <p:cTn id="21" dur="1" fill="hold">
                                          <p:stCondLst>
                                            <p:cond delay="0"/>
                                          </p:stCondLst>
                                        </p:cTn>
                                        <p:tgtEl>
                                          <p:spTgt spid="85"/>
                                        </p:tgtEl>
                                        <p:attrNameLst>
                                          <p:attrName>style.visibility</p:attrName>
                                        </p:attrNameLst>
                                      </p:cBhvr>
                                      <p:to>
                                        <p:strVal val="visible"/>
                                      </p:to>
                                    </p:set>
                                    <p:anim calcmode="lin" valueType="num">
                                      <p:cBhvr>
                                        <p:cTn id="22" dur="500" fill="hold"/>
                                        <p:tgtEl>
                                          <p:spTgt spid="85"/>
                                        </p:tgtEl>
                                        <p:attrNameLst>
                                          <p:attrName>ppt_w</p:attrName>
                                        </p:attrNameLst>
                                      </p:cBhvr>
                                      <p:tavLst>
                                        <p:tav tm="0">
                                          <p:val>
                                            <p:fltVal val="0"/>
                                          </p:val>
                                        </p:tav>
                                        <p:tav tm="100000">
                                          <p:val>
                                            <p:strVal val="#ppt_w"/>
                                          </p:val>
                                        </p:tav>
                                      </p:tavLst>
                                    </p:anim>
                                    <p:anim calcmode="lin" valueType="num">
                                      <p:cBhvr>
                                        <p:cTn id="23" dur="500" fill="hold"/>
                                        <p:tgtEl>
                                          <p:spTgt spid="85"/>
                                        </p:tgtEl>
                                        <p:attrNameLst>
                                          <p:attrName>ppt_h</p:attrName>
                                        </p:attrNameLst>
                                      </p:cBhvr>
                                      <p:tavLst>
                                        <p:tav tm="0">
                                          <p:val>
                                            <p:fltVal val="0"/>
                                          </p:val>
                                        </p:tav>
                                        <p:tav tm="100000">
                                          <p:val>
                                            <p:strVal val="#ppt_h"/>
                                          </p:val>
                                        </p:tav>
                                      </p:tavLst>
                                    </p:anim>
                                    <p:animEffect transition="in" filter="fade">
                                      <p:cBhvr>
                                        <p:cTn id="24" dur="500"/>
                                        <p:tgtEl>
                                          <p:spTgt spid="85"/>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left)">
                                      <p:cBhvr>
                                        <p:cTn id="28" dur="500"/>
                                        <p:tgtEl>
                                          <p:spTgt spid="21"/>
                                        </p:tgtEl>
                                      </p:cBhvr>
                                    </p:animEffect>
                                  </p:childTnLst>
                                </p:cTn>
                              </p:par>
                            </p:childTnLst>
                          </p:cTn>
                        </p:par>
                        <p:par>
                          <p:cTn id="29" fill="hold">
                            <p:stCondLst>
                              <p:cond delay="1500"/>
                            </p:stCondLst>
                            <p:childTnLst>
                              <p:par>
                                <p:cTn id="30" presetID="22" presetClass="entr" presetSubtype="8"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left)">
                                      <p:cBhvr>
                                        <p:cTn id="32" dur="500"/>
                                        <p:tgtEl>
                                          <p:spTgt spid="23"/>
                                        </p:tgtEl>
                                      </p:cBhvr>
                                    </p:animEffect>
                                  </p:childTnLst>
                                </p:cTn>
                              </p:par>
                            </p:childTnLst>
                          </p:cTn>
                        </p:par>
                        <p:par>
                          <p:cTn id="33" fill="hold">
                            <p:stCondLst>
                              <p:cond delay="2000"/>
                            </p:stCondLst>
                            <p:childTnLst>
                              <p:par>
                                <p:cTn id="34" presetID="42" presetClass="entr" presetSubtype="0" fill="hold" grpId="0" nodeType="after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1000"/>
                                        <p:tgtEl>
                                          <p:spTgt spid="22"/>
                                        </p:tgtEl>
                                      </p:cBhvr>
                                    </p:animEffect>
                                    <p:anim calcmode="lin" valueType="num">
                                      <p:cBhvr>
                                        <p:cTn id="37" dur="1000" fill="hold"/>
                                        <p:tgtEl>
                                          <p:spTgt spid="22"/>
                                        </p:tgtEl>
                                        <p:attrNameLst>
                                          <p:attrName>ppt_x</p:attrName>
                                        </p:attrNameLst>
                                      </p:cBhvr>
                                      <p:tavLst>
                                        <p:tav tm="0">
                                          <p:val>
                                            <p:strVal val="#ppt_x"/>
                                          </p:val>
                                        </p:tav>
                                        <p:tav tm="100000">
                                          <p:val>
                                            <p:strVal val="#ppt_x"/>
                                          </p:val>
                                        </p:tav>
                                      </p:tavLst>
                                    </p:anim>
                                    <p:anim calcmode="lin" valueType="num">
                                      <p:cBhvr>
                                        <p:cTn id="3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4" grpId="0" animBg="1"/>
      <p:bldP spid="85" grpId="0" animBg="1"/>
      <p:bldP spid="21" grpId="0"/>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
          <p:cNvGrpSpPr/>
          <p:nvPr/>
        </p:nvGrpSpPr>
        <p:grpSpPr>
          <a:xfrm>
            <a:off x="8100805" y="4244382"/>
            <a:ext cx="1021995" cy="2208969"/>
            <a:chOff x="8100805" y="4416912"/>
            <a:chExt cx="1021995" cy="2208969"/>
          </a:xfrm>
          <a:solidFill>
            <a:srgbClr val="009899"/>
          </a:solidFill>
        </p:grpSpPr>
        <p:sp>
          <p:nvSpPr>
            <p:cNvPr id="20" name="Freeform 27"/>
            <p:cNvSpPr/>
            <p:nvPr/>
          </p:nvSpPr>
          <p:spPr>
            <a:xfrm>
              <a:off x="8396599" y="4416912"/>
              <a:ext cx="726201" cy="2208969"/>
            </a:xfrm>
            <a:custGeom>
              <a:avLst/>
              <a:gdLst>
                <a:gd name="connsiteX0" fmla="*/ 20886 w 671135"/>
                <a:gd name="connsiteY0" fmla="*/ 1523568 h 1640130"/>
                <a:gd name="connsiteX1" fmla="*/ 148106 w 671135"/>
                <a:gd name="connsiteY1" fmla="*/ 664827 h 1640130"/>
                <a:gd name="connsiteX2" fmla="*/ 92447 w 671135"/>
                <a:gd name="connsiteY2" fmla="*/ 124138 h 1640130"/>
                <a:gd name="connsiteX3" fmla="*/ 410499 w 671135"/>
                <a:gd name="connsiteY3" fmla="*/ 84382 h 1640130"/>
                <a:gd name="connsiteX4" fmla="*/ 561574 w 671135"/>
                <a:gd name="connsiteY4" fmla="*/ 36674 h 1640130"/>
                <a:gd name="connsiteX5" fmla="*/ 474110 w 671135"/>
                <a:gd name="connsiteY5" fmla="*/ 680729 h 1640130"/>
                <a:gd name="connsiteX6" fmla="*/ 656990 w 671135"/>
                <a:gd name="connsiteY6" fmla="*/ 1539470 h 1640130"/>
                <a:gd name="connsiteX7" fmla="*/ 20886 w 671135"/>
                <a:gd name="connsiteY7" fmla="*/ 1523568 h 164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1135" h="1640130">
                  <a:moveTo>
                    <a:pt x="20886" y="1523568"/>
                  </a:moveTo>
                  <a:cubicBezTo>
                    <a:pt x="-63928" y="1377794"/>
                    <a:pt x="136179" y="898065"/>
                    <a:pt x="148106" y="664827"/>
                  </a:cubicBezTo>
                  <a:cubicBezTo>
                    <a:pt x="160033" y="431589"/>
                    <a:pt x="48715" y="220879"/>
                    <a:pt x="92447" y="124138"/>
                  </a:cubicBezTo>
                  <a:cubicBezTo>
                    <a:pt x="136179" y="27397"/>
                    <a:pt x="332311" y="98959"/>
                    <a:pt x="410499" y="84382"/>
                  </a:cubicBezTo>
                  <a:cubicBezTo>
                    <a:pt x="488687" y="69805"/>
                    <a:pt x="550972" y="-62717"/>
                    <a:pt x="561574" y="36674"/>
                  </a:cubicBezTo>
                  <a:cubicBezTo>
                    <a:pt x="572176" y="136065"/>
                    <a:pt x="458207" y="430263"/>
                    <a:pt x="474110" y="680729"/>
                  </a:cubicBezTo>
                  <a:cubicBezTo>
                    <a:pt x="490013" y="931195"/>
                    <a:pt x="731202" y="1396347"/>
                    <a:pt x="656990" y="1539470"/>
                  </a:cubicBezTo>
                  <a:cubicBezTo>
                    <a:pt x="582778" y="1682593"/>
                    <a:pt x="105700" y="1669342"/>
                    <a:pt x="20886" y="1523568"/>
                  </a:cubicBezTo>
                  <a:close/>
                </a:path>
              </a:pathLst>
            </a:custGeom>
            <a:grp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29"/>
            <p:cNvSpPr/>
            <p:nvPr/>
          </p:nvSpPr>
          <p:spPr>
            <a:xfrm>
              <a:off x="8100805" y="5046135"/>
              <a:ext cx="505216" cy="127369"/>
            </a:xfrm>
            <a:custGeom>
              <a:avLst/>
              <a:gdLst>
                <a:gd name="connsiteX0" fmla="*/ 421470 w 466907"/>
                <a:gd name="connsiteY0" fmla="*/ 103814 h 103905"/>
                <a:gd name="connsiteX1" fmla="*/ 294250 w 466907"/>
                <a:gd name="connsiteY1" fmla="*/ 40204 h 103905"/>
                <a:gd name="connsiteX2" fmla="*/ 51 w 466907"/>
                <a:gd name="connsiteY2" fmla="*/ 40204 h 103905"/>
                <a:gd name="connsiteX3" fmla="*/ 318103 w 466907"/>
                <a:gd name="connsiteY3" fmla="*/ 447 h 103905"/>
                <a:gd name="connsiteX4" fmla="*/ 461227 w 466907"/>
                <a:gd name="connsiteY4" fmla="*/ 24301 h 103905"/>
                <a:gd name="connsiteX5" fmla="*/ 421470 w 466907"/>
                <a:gd name="connsiteY5" fmla="*/ 103814 h 103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907" h="103905">
                  <a:moveTo>
                    <a:pt x="421470" y="103814"/>
                  </a:moveTo>
                  <a:cubicBezTo>
                    <a:pt x="393641" y="106464"/>
                    <a:pt x="364486" y="50806"/>
                    <a:pt x="294250" y="40204"/>
                  </a:cubicBezTo>
                  <a:cubicBezTo>
                    <a:pt x="224013" y="29602"/>
                    <a:pt x="-3924" y="46830"/>
                    <a:pt x="51" y="40204"/>
                  </a:cubicBezTo>
                  <a:cubicBezTo>
                    <a:pt x="4026" y="33578"/>
                    <a:pt x="241240" y="3097"/>
                    <a:pt x="318103" y="447"/>
                  </a:cubicBezTo>
                  <a:cubicBezTo>
                    <a:pt x="394966" y="-2204"/>
                    <a:pt x="442674" y="7073"/>
                    <a:pt x="461227" y="24301"/>
                  </a:cubicBezTo>
                  <a:cubicBezTo>
                    <a:pt x="479780" y="41529"/>
                    <a:pt x="449299" y="101164"/>
                    <a:pt x="421470" y="10381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 name="Freeform 20"/>
          <p:cNvSpPr/>
          <p:nvPr/>
        </p:nvSpPr>
        <p:spPr>
          <a:xfrm>
            <a:off x="706221" y="4349591"/>
            <a:ext cx="11747449" cy="3201064"/>
          </a:xfrm>
          <a:custGeom>
            <a:avLst/>
            <a:gdLst>
              <a:gd name="connsiteX0" fmla="*/ 732553 w 10571072"/>
              <a:gd name="connsiteY0" fmla="*/ 1624083 h 2793545"/>
              <a:gd name="connsiteX1" fmla="*/ 1469532 w 10571072"/>
              <a:gd name="connsiteY1" fmla="*/ 1248770 h 2793545"/>
              <a:gd name="connsiteX2" fmla="*/ 3066320 w 10571072"/>
              <a:gd name="connsiteY2" fmla="*/ 1917510 h 2793545"/>
              <a:gd name="connsiteX3" fmla="*/ 4594870 w 10571072"/>
              <a:gd name="connsiteY3" fmla="*/ 1112292 h 2793545"/>
              <a:gd name="connsiteX4" fmla="*/ 5543389 w 10571072"/>
              <a:gd name="connsiteY4" fmla="*/ 1549021 h 2793545"/>
              <a:gd name="connsiteX5" fmla="*/ 6300840 w 10571072"/>
              <a:gd name="connsiteY5" fmla="*/ 1030406 h 2793545"/>
              <a:gd name="connsiteX6" fmla="*/ 7433604 w 10571072"/>
              <a:gd name="connsiteY6" fmla="*/ 1153236 h 2793545"/>
              <a:gd name="connsiteX7" fmla="*/ 8423067 w 10571072"/>
              <a:gd name="connsiteY7" fmla="*/ 416257 h 2793545"/>
              <a:gd name="connsiteX8" fmla="*/ 9364762 w 10571072"/>
              <a:gd name="connsiteY8" fmla="*/ 1337481 h 2793545"/>
              <a:gd name="connsiteX9" fmla="*/ 9890201 w 10571072"/>
              <a:gd name="connsiteY9" fmla="*/ 0 h 2793545"/>
              <a:gd name="connsiteX10" fmla="*/ 9890201 w 10571072"/>
              <a:gd name="connsiteY10" fmla="*/ 0 h 2793545"/>
              <a:gd name="connsiteX11" fmla="*/ 9890201 w 10571072"/>
              <a:gd name="connsiteY11" fmla="*/ 2470245 h 2793545"/>
              <a:gd name="connsiteX12" fmla="*/ 698434 w 10571072"/>
              <a:gd name="connsiteY12" fmla="*/ 2674961 h 2793545"/>
              <a:gd name="connsiteX13" fmla="*/ 732553 w 10571072"/>
              <a:gd name="connsiteY13" fmla="*/ 1624083 h 2793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571072" h="2793545">
                <a:moveTo>
                  <a:pt x="732553" y="1624083"/>
                </a:moveTo>
                <a:cubicBezTo>
                  <a:pt x="861069" y="1386384"/>
                  <a:pt x="1080571" y="1199865"/>
                  <a:pt x="1469532" y="1248770"/>
                </a:cubicBezTo>
                <a:cubicBezTo>
                  <a:pt x="1858493" y="1297675"/>
                  <a:pt x="2545430" y="1940256"/>
                  <a:pt x="3066320" y="1917510"/>
                </a:cubicBezTo>
                <a:cubicBezTo>
                  <a:pt x="3587210" y="1894764"/>
                  <a:pt x="4182025" y="1173707"/>
                  <a:pt x="4594870" y="1112292"/>
                </a:cubicBezTo>
                <a:cubicBezTo>
                  <a:pt x="5007715" y="1050877"/>
                  <a:pt x="5259061" y="1562669"/>
                  <a:pt x="5543389" y="1549021"/>
                </a:cubicBezTo>
                <a:cubicBezTo>
                  <a:pt x="5827717" y="1535373"/>
                  <a:pt x="5985804" y="1096370"/>
                  <a:pt x="6300840" y="1030406"/>
                </a:cubicBezTo>
                <a:cubicBezTo>
                  <a:pt x="6615876" y="964442"/>
                  <a:pt x="7079900" y="1255594"/>
                  <a:pt x="7433604" y="1153236"/>
                </a:cubicBezTo>
                <a:cubicBezTo>
                  <a:pt x="7787308" y="1050878"/>
                  <a:pt x="8101207" y="385550"/>
                  <a:pt x="8423067" y="416257"/>
                </a:cubicBezTo>
                <a:cubicBezTo>
                  <a:pt x="8744927" y="446964"/>
                  <a:pt x="9120240" y="1406857"/>
                  <a:pt x="9364762" y="1337481"/>
                </a:cubicBezTo>
                <a:cubicBezTo>
                  <a:pt x="9609284" y="1268105"/>
                  <a:pt x="9890201" y="0"/>
                  <a:pt x="9890201" y="0"/>
                </a:cubicBezTo>
                <a:lnTo>
                  <a:pt x="9890201" y="0"/>
                </a:lnTo>
                <a:cubicBezTo>
                  <a:pt x="9890201" y="411707"/>
                  <a:pt x="11422162" y="2024418"/>
                  <a:pt x="9890201" y="2470245"/>
                </a:cubicBezTo>
                <a:cubicBezTo>
                  <a:pt x="8358240" y="2916072"/>
                  <a:pt x="2224709" y="2813713"/>
                  <a:pt x="698434" y="2674961"/>
                </a:cubicBezTo>
                <a:cubicBezTo>
                  <a:pt x="-827841" y="2536209"/>
                  <a:pt x="604037" y="1861782"/>
                  <a:pt x="732553" y="1624083"/>
                </a:cubicBezTo>
                <a:close/>
              </a:path>
            </a:pathLst>
          </a:cu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矩形 47"/>
          <p:cNvSpPr/>
          <p:nvPr/>
        </p:nvSpPr>
        <p:spPr>
          <a:xfrm flipH="1">
            <a:off x="-3" y="6525344"/>
            <a:ext cx="12195177" cy="360511"/>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p:cNvSpPr/>
          <p:nvPr/>
        </p:nvSpPr>
        <p:spPr>
          <a:xfrm flipH="1">
            <a:off x="-4" y="6596410"/>
            <a:ext cx="12195177" cy="28897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5"/>
          <p:cNvSpPr/>
          <p:nvPr/>
        </p:nvSpPr>
        <p:spPr>
          <a:xfrm>
            <a:off x="9976569" y="6493142"/>
            <a:ext cx="1018294" cy="111815"/>
          </a:xfrm>
          <a:custGeom>
            <a:avLst/>
            <a:gdLst>
              <a:gd name="connsiteX0" fmla="*/ 0 w 926584"/>
              <a:gd name="connsiteY0" fmla="*/ 0 h 118098"/>
              <a:gd name="connsiteX1" fmla="*/ 926584 w 926584"/>
              <a:gd name="connsiteY1" fmla="*/ 0 h 118098"/>
              <a:gd name="connsiteX2" fmla="*/ 926584 w 926584"/>
              <a:gd name="connsiteY2" fmla="*/ 118098 h 118098"/>
              <a:gd name="connsiteX3" fmla="*/ 0 w 926584"/>
              <a:gd name="connsiteY3" fmla="*/ 118098 h 118098"/>
              <a:gd name="connsiteX4" fmla="*/ 0 w 926584"/>
              <a:gd name="connsiteY4" fmla="*/ 0 h 118098"/>
              <a:gd name="connsiteX0-1" fmla="*/ 55821 w 982405"/>
              <a:gd name="connsiteY0-2" fmla="*/ 0 h 144680"/>
              <a:gd name="connsiteX1-3" fmla="*/ 982405 w 982405"/>
              <a:gd name="connsiteY1-4" fmla="*/ 0 h 144680"/>
              <a:gd name="connsiteX2-5" fmla="*/ 982405 w 982405"/>
              <a:gd name="connsiteY2-6" fmla="*/ 118098 h 144680"/>
              <a:gd name="connsiteX3-7" fmla="*/ 0 w 982405"/>
              <a:gd name="connsiteY3-8" fmla="*/ 144680 h 144680"/>
              <a:gd name="connsiteX4-9" fmla="*/ 55821 w 982405"/>
              <a:gd name="connsiteY4-10" fmla="*/ 0 h 144680"/>
              <a:gd name="connsiteX0-11" fmla="*/ 55821 w 998354"/>
              <a:gd name="connsiteY0-12" fmla="*/ 0 h 147338"/>
              <a:gd name="connsiteX1-13" fmla="*/ 982405 w 998354"/>
              <a:gd name="connsiteY1-14" fmla="*/ 0 h 147338"/>
              <a:gd name="connsiteX2-15" fmla="*/ 998354 w 998354"/>
              <a:gd name="connsiteY2-16" fmla="*/ 147338 h 147338"/>
              <a:gd name="connsiteX3-17" fmla="*/ 0 w 998354"/>
              <a:gd name="connsiteY3-18" fmla="*/ 144680 h 147338"/>
              <a:gd name="connsiteX4-19" fmla="*/ 55821 w 998354"/>
              <a:gd name="connsiteY4-20" fmla="*/ 0 h 147338"/>
              <a:gd name="connsiteX0-21" fmla="*/ 84307 w 1026840"/>
              <a:gd name="connsiteY0-22" fmla="*/ 0 h 150534"/>
              <a:gd name="connsiteX1-23" fmla="*/ 1010891 w 1026840"/>
              <a:gd name="connsiteY1-24" fmla="*/ 0 h 150534"/>
              <a:gd name="connsiteX2-25" fmla="*/ 1026840 w 1026840"/>
              <a:gd name="connsiteY2-26" fmla="*/ 147338 h 150534"/>
              <a:gd name="connsiteX3-27" fmla="*/ 0 w 1026840"/>
              <a:gd name="connsiteY3-28" fmla="*/ 150534 h 150534"/>
              <a:gd name="connsiteX4-29" fmla="*/ 84307 w 1026840"/>
              <a:gd name="connsiteY4-30" fmla="*/ 0 h 150534"/>
              <a:gd name="connsiteX0-31" fmla="*/ 84307 w 1021143"/>
              <a:gd name="connsiteY0-32" fmla="*/ 0 h 153193"/>
              <a:gd name="connsiteX1-33" fmla="*/ 1010891 w 1021143"/>
              <a:gd name="connsiteY1-34" fmla="*/ 0 h 153193"/>
              <a:gd name="connsiteX2-35" fmla="*/ 1021143 w 1021143"/>
              <a:gd name="connsiteY2-36" fmla="*/ 153193 h 153193"/>
              <a:gd name="connsiteX3-37" fmla="*/ 0 w 1021143"/>
              <a:gd name="connsiteY3-38" fmla="*/ 150534 h 153193"/>
              <a:gd name="connsiteX4-39" fmla="*/ 84307 w 1021143"/>
              <a:gd name="connsiteY4-40" fmla="*/ 0 h 153193"/>
              <a:gd name="connsiteX0-41" fmla="*/ 92853 w 1021143"/>
              <a:gd name="connsiteY0-42" fmla="*/ 0 h 153193"/>
              <a:gd name="connsiteX1-43" fmla="*/ 1010891 w 1021143"/>
              <a:gd name="connsiteY1-44" fmla="*/ 0 h 153193"/>
              <a:gd name="connsiteX2-45" fmla="*/ 1021143 w 1021143"/>
              <a:gd name="connsiteY2-46" fmla="*/ 153193 h 153193"/>
              <a:gd name="connsiteX3-47" fmla="*/ 0 w 1021143"/>
              <a:gd name="connsiteY3-48" fmla="*/ 150534 h 153193"/>
              <a:gd name="connsiteX4-49" fmla="*/ 92853 w 1021143"/>
              <a:gd name="connsiteY4-50" fmla="*/ 0 h 153193"/>
              <a:gd name="connsiteX0-51" fmla="*/ 90004 w 1018294"/>
              <a:gd name="connsiteY0-52" fmla="*/ 0 h 153193"/>
              <a:gd name="connsiteX1-53" fmla="*/ 1008042 w 1018294"/>
              <a:gd name="connsiteY1-54" fmla="*/ 0 h 153193"/>
              <a:gd name="connsiteX2-55" fmla="*/ 1018294 w 1018294"/>
              <a:gd name="connsiteY2-56" fmla="*/ 153193 h 153193"/>
              <a:gd name="connsiteX3-57" fmla="*/ 0 w 1018294"/>
              <a:gd name="connsiteY3-58" fmla="*/ 142728 h 153193"/>
              <a:gd name="connsiteX4-59" fmla="*/ 90004 w 1018294"/>
              <a:gd name="connsiteY4-60" fmla="*/ 0 h 15319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18294" h="153193">
                <a:moveTo>
                  <a:pt x="90004" y="0"/>
                </a:moveTo>
                <a:lnTo>
                  <a:pt x="1008042" y="0"/>
                </a:lnTo>
                <a:lnTo>
                  <a:pt x="1018294" y="153193"/>
                </a:lnTo>
                <a:lnTo>
                  <a:pt x="0" y="142728"/>
                </a:lnTo>
                <a:lnTo>
                  <a:pt x="90004" y="0"/>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p:cNvSpPr/>
          <p:nvPr/>
        </p:nvSpPr>
        <p:spPr>
          <a:xfrm>
            <a:off x="10067547" y="6493142"/>
            <a:ext cx="1070600" cy="392242"/>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Rectangle 4"/>
          <p:cNvSpPr txBox="1">
            <a:spLocks noChangeArrowheads="1"/>
          </p:cNvSpPr>
          <p:nvPr/>
        </p:nvSpPr>
        <p:spPr bwMode="auto">
          <a:xfrm>
            <a:off x="10202043" y="6493142"/>
            <a:ext cx="792820" cy="3922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r>
              <a:rPr lang="en-US" altLang="zh-CN" dirty="0">
                <a:latin typeface="方正兰亭超细黑简体" panose="02000000000000000000" pitchFamily="2" charset="-122"/>
                <a:ea typeface="方正兰亭超细黑简体" panose="02000000000000000000" pitchFamily="2" charset="-122"/>
              </a:rPr>
              <a:t>1</a:t>
            </a:r>
            <a:r>
              <a:rPr lang="en-US" altLang="zh-CN" dirty="0" smtClean="0">
                <a:latin typeface="方正兰亭超细黑简体" panose="02000000000000000000" pitchFamily="2" charset="-122"/>
                <a:ea typeface="方正兰亭超细黑简体" panose="02000000000000000000" pitchFamily="2" charset="-122"/>
              </a:rPr>
              <a:t>4</a:t>
            </a:r>
            <a:endParaRPr lang="zh-CN" dirty="0">
              <a:latin typeface="方正兰亭超细黑简体" panose="02000000000000000000" pitchFamily="2" charset="-122"/>
              <a:ea typeface="方正兰亭超细黑简体" panose="02000000000000000000" pitchFamily="2" charset="-122"/>
            </a:endParaRPr>
          </a:p>
        </p:txBody>
      </p:sp>
      <p:sp>
        <p:nvSpPr>
          <p:cNvPr id="86" name="圆角矩形 85"/>
          <p:cNvSpPr/>
          <p:nvPr/>
        </p:nvSpPr>
        <p:spPr>
          <a:xfrm>
            <a:off x="48915" y="323594"/>
            <a:ext cx="1057027" cy="432048"/>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圆角矩形 86"/>
          <p:cNvSpPr/>
          <p:nvPr/>
        </p:nvSpPr>
        <p:spPr>
          <a:xfrm>
            <a:off x="-95101" y="323594"/>
            <a:ext cx="1057027" cy="432048"/>
          </a:xfrm>
          <a:prstGeom prst="roundRect">
            <a:avLst>
              <a:gd name="adj" fmla="val 50000"/>
            </a:avLst>
          </a:prstGeom>
          <a:solidFill>
            <a:srgbClr val="0098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圆角矩形 87"/>
          <p:cNvSpPr/>
          <p:nvPr/>
        </p:nvSpPr>
        <p:spPr>
          <a:xfrm>
            <a:off x="-239117" y="323594"/>
            <a:ext cx="1057027" cy="432048"/>
          </a:xfrm>
          <a:prstGeom prst="roundRect">
            <a:avLst>
              <a:gd name="adj" fmla="val 50000"/>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文本框 9"/>
          <p:cNvSpPr txBox="1"/>
          <p:nvPr/>
        </p:nvSpPr>
        <p:spPr>
          <a:xfrm>
            <a:off x="1201043" y="320327"/>
            <a:ext cx="2391072" cy="438582"/>
          </a:xfrm>
          <a:prstGeom prst="rect">
            <a:avLst/>
          </a:prstGeom>
          <a:noFill/>
        </p:spPr>
        <p:txBody>
          <a:bodyPr wrap="square" lIns="68580" tIns="34290" rIns="68580" bIns="34290" rtlCol="0">
            <a:spAutoFit/>
          </a:bodyPr>
          <a:lstStyle/>
          <a:p>
            <a:pPr marL="0" lvl="1"/>
            <a:r>
              <a:rPr lang="zh-CN" altLang="en-US" sz="2400" b="1" dirty="0" smtClean="0">
                <a:solidFill>
                  <a:schemeClr val="tx1">
                    <a:lumMod val="50000"/>
                    <a:lumOff val="50000"/>
                  </a:schemeClr>
                </a:solidFill>
                <a:latin typeface="微软雅黑" panose="020B0503020204020204" pitchFamily="34" charset="-122"/>
                <a:ea typeface="微软雅黑" panose="020B0503020204020204" pitchFamily="34" charset="-122"/>
              </a:rPr>
              <a:t>在此输入标题</a:t>
            </a:r>
            <a:endParaRPr lang="zh-CN" altLang="en-US" sz="24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11" name="Group 6"/>
          <p:cNvGrpSpPr>
            <a:grpSpLocks noChangeAspect="1"/>
          </p:cNvGrpSpPr>
          <p:nvPr/>
        </p:nvGrpSpPr>
        <p:grpSpPr bwMode="auto">
          <a:xfrm>
            <a:off x="6794039" y="1484784"/>
            <a:ext cx="3830126" cy="2956733"/>
            <a:chOff x="1098" y="382"/>
            <a:chExt cx="3591" cy="2447"/>
          </a:xfrm>
          <a:solidFill>
            <a:srgbClr val="2DD3C2"/>
          </a:solidFill>
        </p:grpSpPr>
        <p:sp>
          <p:nvSpPr>
            <p:cNvPr id="12" name="Freeform 7"/>
            <p:cNvSpPr/>
            <p:nvPr/>
          </p:nvSpPr>
          <p:spPr bwMode="auto">
            <a:xfrm>
              <a:off x="3278" y="1267"/>
              <a:ext cx="139" cy="189"/>
            </a:xfrm>
            <a:custGeom>
              <a:avLst/>
              <a:gdLst>
                <a:gd name="T0" fmla="*/ 23 w 59"/>
                <a:gd name="T1" fmla="*/ 26 h 80"/>
                <a:gd name="T2" fmla="*/ 11 w 59"/>
                <a:gd name="T3" fmla="*/ 72 h 80"/>
                <a:gd name="T4" fmla="*/ 35 w 59"/>
                <a:gd name="T5" fmla="*/ 52 h 80"/>
                <a:gd name="T6" fmla="*/ 55 w 59"/>
                <a:gd name="T7" fmla="*/ 15 h 80"/>
                <a:gd name="T8" fmla="*/ 23 w 59"/>
                <a:gd name="T9" fmla="*/ 26 h 80"/>
              </a:gdLst>
              <a:ahLst/>
              <a:cxnLst>
                <a:cxn ang="0">
                  <a:pos x="T0" y="T1"/>
                </a:cxn>
                <a:cxn ang="0">
                  <a:pos x="T2" y="T3"/>
                </a:cxn>
                <a:cxn ang="0">
                  <a:pos x="T4" y="T5"/>
                </a:cxn>
                <a:cxn ang="0">
                  <a:pos x="T6" y="T7"/>
                </a:cxn>
                <a:cxn ang="0">
                  <a:pos x="T8" y="T9"/>
                </a:cxn>
              </a:cxnLst>
              <a:rect l="0" t="0" r="r" b="b"/>
              <a:pathLst>
                <a:path w="59" h="80">
                  <a:moveTo>
                    <a:pt x="23" y="26"/>
                  </a:moveTo>
                  <a:cubicBezTo>
                    <a:pt x="0" y="44"/>
                    <a:pt x="11" y="72"/>
                    <a:pt x="11" y="72"/>
                  </a:cubicBezTo>
                  <a:cubicBezTo>
                    <a:pt x="26" y="80"/>
                    <a:pt x="46" y="75"/>
                    <a:pt x="35" y="52"/>
                  </a:cubicBezTo>
                  <a:cubicBezTo>
                    <a:pt x="24" y="30"/>
                    <a:pt x="51" y="30"/>
                    <a:pt x="55" y="15"/>
                  </a:cubicBezTo>
                  <a:cubicBezTo>
                    <a:pt x="59" y="0"/>
                    <a:pt x="46" y="7"/>
                    <a:pt x="23"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13" name="Freeform 8"/>
            <p:cNvSpPr/>
            <p:nvPr/>
          </p:nvSpPr>
          <p:spPr bwMode="auto">
            <a:xfrm>
              <a:off x="3351" y="1718"/>
              <a:ext cx="102" cy="206"/>
            </a:xfrm>
            <a:custGeom>
              <a:avLst/>
              <a:gdLst>
                <a:gd name="T0" fmla="*/ 15 w 43"/>
                <a:gd name="T1" fmla="*/ 72 h 87"/>
                <a:gd name="T2" fmla="*/ 36 w 43"/>
                <a:gd name="T3" fmla="*/ 55 h 87"/>
                <a:gd name="T4" fmla="*/ 13 w 43"/>
                <a:gd name="T5" fmla="*/ 3 h 87"/>
                <a:gd name="T6" fmla="*/ 16 w 43"/>
                <a:gd name="T7" fmla="*/ 27 h 87"/>
                <a:gd name="T8" fmla="*/ 15 w 43"/>
                <a:gd name="T9" fmla="*/ 72 h 87"/>
              </a:gdLst>
              <a:ahLst/>
              <a:cxnLst>
                <a:cxn ang="0">
                  <a:pos x="T0" y="T1"/>
                </a:cxn>
                <a:cxn ang="0">
                  <a:pos x="T2" y="T3"/>
                </a:cxn>
                <a:cxn ang="0">
                  <a:pos x="T4" y="T5"/>
                </a:cxn>
                <a:cxn ang="0">
                  <a:pos x="T6" y="T7"/>
                </a:cxn>
                <a:cxn ang="0">
                  <a:pos x="T8" y="T9"/>
                </a:cxn>
              </a:cxnLst>
              <a:rect l="0" t="0" r="r" b="b"/>
              <a:pathLst>
                <a:path w="43" h="87">
                  <a:moveTo>
                    <a:pt x="15" y="72"/>
                  </a:moveTo>
                  <a:cubicBezTo>
                    <a:pt x="25" y="87"/>
                    <a:pt x="29" y="72"/>
                    <a:pt x="36" y="55"/>
                  </a:cubicBezTo>
                  <a:cubicBezTo>
                    <a:pt x="43" y="37"/>
                    <a:pt x="27" y="0"/>
                    <a:pt x="13" y="3"/>
                  </a:cubicBezTo>
                  <a:cubicBezTo>
                    <a:pt x="0" y="5"/>
                    <a:pt x="16" y="27"/>
                    <a:pt x="16" y="27"/>
                  </a:cubicBezTo>
                  <a:cubicBezTo>
                    <a:pt x="19" y="51"/>
                    <a:pt x="4" y="57"/>
                    <a:pt x="15"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14" name="Freeform 9"/>
            <p:cNvSpPr/>
            <p:nvPr/>
          </p:nvSpPr>
          <p:spPr bwMode="auto">
            <a:xfrm>
              <a:off x="3682" y="1928"/>
              <a:ext cx="227" cy="366"/>
            </a:xfrm>
            <a:custGeom>
              <a:avLst/>
              <a:gdLst>
                <a:gd name="T0" fmla="*/ 75 w 96"/>
                <a:gd name="T1" fmla="*/ 4 h 155"/>
                <a:gd name="T2" fmla="*/ 45 w 96"/>
                <a:gd name="T3" fmla="*/ 62 h 155"/>
                <a:gd name="T4" fmla="*/ 7 w 96"/>
                <a:gd name="T5" fmla="*/ 115 h 155"/>
                <a:gd name="T6" fmla="*/ 27 w 96"/>
                <a:gd name="T7" fmla="*/ 111 h 155"/>
                <a:gd name="T8" fmla="*/ 55 w 96"/>
                <a:gd name="T9" fmla="*/ 87 h 155"/>
                <a:gd name="T10" fmla="*/ 76 w 96"/>
                <a:gd name="T11" fmla="*/ 19 h 155"/>
                <a:gd name="T12" fmla="*/ 75 w 96"/>
                <a:gd name="T13" fmla="*/ 4 h 155"/>
              </a:gdLst>
              <a:ahLst/>
              <a:cxnLst>
                <a:cxn ang="0">
                  <a:pos x="T0" y="T1"/>
                </a:cxn>
                <a:cxn ang="0">
                  <a:pos x="T2" y="T3"/>
                </a:cxn>
                <a:cxn ang="0">
                  <a:pos x="T4" y="T5"/>
                </a:cxn>
                <a:cxn ang="0">
                  <a:pos x="T6" y="T7"/>
                </a:cxn>
                <a:cxn ang="0">
                  <a:pos x="T8" y="T9"/>
                </a:cxn>
                <a:cxn ang="0">
                  <a:pos x="T10" y="T11"/>
                </a:cxn>
                <a:cxn ang="0">
                  <a:pos x="T12" y="T13"/>
                </a:cxn>
              </a:cxnLst>
              <a:rect l="0" t="0" r="r" b="b"/>
              <a:pathLst>
                <a:path w="96" h="155">
                  <a:moveTo>
                    <a:pt x="75" y="4"/>
                  </a:moveTo>
                  <a:cubicBezTo>
                    <a:pt x="75" y="4"/>
                    <a:pt x="44" y="36"/>
                    <a:pt x="45" y="62"/>
                  </a:cubicBezTo>
                  <a:cubicBezTo>
                    <a:pt x="47" y="87"/>
                    <a:pt x="13" y="75"/>
                    <a:pt x="7" y="115"/>
                  </a:cubicBezTo>
                  <a:cubicBezTo>
                    <a:pt x="0" y="155"/>
                    <a:pt x="20" y="115"/>
                    <a:pt x="27" y="111"/>
                  </a:cubicBezTo>
                  <a:cubicBezTo>
                    <a:pt x="33" y="107"/>
                    <a:pt x="45" y="96"/>
                    <a:pt x="55" y="87"/>
                  </a:cubicBezTo>
                  <a:cubicBezTo>
                    <a:pt x="64" y="78"/>
                    <a:pt x="56" y="38"/>
                    <a:pt x="76" y="19"/>
                  </a:cubicBezTo>
                  <a:cubicBezTo>
                    <a:pt x="96" y="0"/>
                    <a:pt x="80" y="6"/>
                    <a:pt x="75"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15" name="Freeform 33"/>
            <p:cNvSpPr/>
            <p:nvPr/>
          </p:nvSpPr>
          <p:spPr bwMode="auto">
            <a:xfrm>
              <a:off x="4202" y="1293"/>
              <a:ext cx="85" cy="264"/>
            </a:xfrm>
            <a:custGeom>
              <a:avLst/>
              <a:gdLst>
                <a:gd name="T0" fmla="*/ 17 w 36"/>
                <a:gd name="T1" fmla="*/ 112 h 112"/>
                <a:gd name="T2" fmla="*/ 24 w 36"/>
                <a:gd name="T3" fmla="*/ 21 h 112"/>
                <a:gd name="T4" fmla="*/ 15 w 36"/>
                <a:gd name="T5" fmla="*/ 23 h 112"/>
                <a:gd name="T6" fmla="*/ 17 w 36"/>
                <a:gd name="T7" fmla="*/ 112 h 112"/>
              </a:gdLst>
              <a:ahLst/>
              <a:cxnLst>
                <a:cxn ang="0">
                  <a:pos x="T0" y="T1"/>
                </a:cxn>
                <a:cxn ang="0">
                  <a:pos x="T2" y="T3"/>
                </a:cxn>
                <a:cxn ang="0">
                  <a:pos x="T4" y="T5"/>
                </a:cxn>
                <a:cxn ang="0">
                  <a:pos x="T6" y="T7"/>
                </a:cxn>
              </a:cxnLst>
              <a:rect l="0" t="0" r="r" b="b"/>
              <a:pathLst>
                <a:path w="36" h="112">
                  <a:moveTo>
                    <a:pt x="17" y="112"/>
                  </a:moveTo>
                  <a:cubicBezTo>
                    <a:pt x="35" y="112"/>
                    <a:pt x="36" y="43"/>
                    <a:pt x="24" y="21"/>
                  </a:cubicBezTo>
                  <a:cubicBezTo>
                    <a:pt x="12" y="0"/>
                    <a:pt x="15" y="23"/>
                    <a:pt x="15" y="23"/>
                  </a:cubicBezTo>
                  <a:cubicBezTo>
                    <a:pt x="15" y="23"/>
                    <a:pt x="0" y="112"/>
                    <a:pt x="17" y="1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16" name="Freeform 34"/>
            <p:cNvSpPr/>
            <p:nvPr/>
          </p:nvSpPr>
          <p:spPr bwMode="auto">
            <a:xfrm>
              <a:off x="2454" y="2013"/>
              <a:ext cx="148" cy="218"/>
            </a:xfrm>
            <a:custGeom>
              <a:avLst/>
              <a:gdLst>
                <a:gd name="T0" fmla="*/ 44 w 63"/>
                <a:gd name="T1" fmla="*/ 88 h 92"/>
                <a:gd name="T2" fmla="*/ 32 w 63"/>
                <a:gd name="T3" fmla="*/ 46 h 92"/>
                <a:gd name="T4" fmla="*/ 16 w 63"/>
                <a:gd name="T5" fmla="*/ 2 h 92"/>
                <a:gd name="T6" fmla="*/ 11 w 63"/>
                <a:gd name="T7" fmla="*/ 43 h 92"/>
                <a:gd name="T8" fmla="*/ 44 w 63"/>
                <a:gd name="T9" fmla="*/ 88 h 92"/>
              </a:gdLst>
              <a:ahLst/>
              <a:cxnLst>
                <a:cxn ang="0">
                  <a:pos x="T0" y="T1"/>
                </a:cxn>
                <a:cxn ang="0">
                  <a:pos x="T2" y="T3"/>
                </a:cxn>
                <a:cxn ang="0">
                  <a:pos x="T4" y="T5"/>
                </a:cxn>
                <a:cxn ang="0">
                  <a:pos x="T6" y="T7"/>
                </a:cxn>
                <a:cxn ang="0">
                  <a:pos x="T8" y="T9"/>
                </a:cxn>
              </a:cxnLst>
              <a:rect l="0" t="0" r="r" b="b"/>
              <a:pathLst>
                <a:path w="63" h="92">
                  <a:moveTo>
                    <a:pt x="44" y="88"/>
                  </a:moveTo>
                  <a:cubicBezTo>
                    <a:pt x="63" y="92"/>
                    <a:pt x="39" y="63"/>
                    <a:pt x="32" y="46"/>
                  </a:cubicBezTo>
                  <a:cubicBezTo>
                    <a:pt x="25" y="28"/>
                    <a:pt x="32" y="0"/>
                    <a:pt x="16" y="2"/>
                  </a:cubicBezTo>
                  <a:cubicBezTo>
                    <a:pt x="0" y="3"/>
                    <a:pt x="11" y="43"/>
                    <a:pt x="11" y="43"/>
                  </a:cubicBezTo>
                  <a:cubicBezTo>
                    <a:pt x="11" y="58"/>
                    <a:pt x="25" y="84"/>
                    <a:pt x="44" y="8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17" name="Freeform 35"/>
            <p:cNvSpPr>
              <a:spLocks noEditPoints="1"/>
            </p:cNvSpPr>
            <p:nvPr/>
          </p:nvSpPr>
          <p:spPr bwMode="auto">
            <a:xfrm>
              <a:off x="1098" y="382"/>
              <a:ext cx="3591" cy="2447"/>
            </a:xfrm>
            <a:custGeom>
              <a:avLst/>
              <a:gdLst>
                <a:gd name="T0" fmla="*/ 854 w 1520"/>
                <a:gd name="T1" fmla="*/ 28 h 1036"/>
                <a:gd name="T2" fmla="*/ 138 w 1520"/>
                <a:gd name="T3" fmla="*/ 342 h 1036"/>
                <a:gd name="T4" fmla="*/ 428 w 1520"/>
                <a:gd name="T5" fmla="*/ 980 h 1036"/>
                <a:gd name="T6" fmla="*/ 1364 w 1520"/>
                <a:gd name="T7" fmla="*/ 818 h 1036"/>
                <a:gd name="T8" fmla="*/ 1145 w 1520"/>
                <a:gd name="T9" fmla="*/ 152 h 1036"/>
                <a:gd name="T10" fmla="*/ 958 w 1520"/>
                <a:gd name="T11" fmla="*/ 314 h 1036"/>
                <a:gd name="T12" fmla="*/ 751 w 1520"/>
                <a:gd name="T13" fmla="*/ 329 h 1036"/>
                <a:gd name="T14" fmla="*/ 869 w 1520"/>
                <a:gd name="T15" fmla="*/ 128 h 1036"/>
                <a:gd name="T16" fmla="*/ 778 w 1520"/>
                <a:gd name="T17" fmla="*/ 178 h 1036"/>
                <a:gd name="T18" fmla="*/ 751 w 1520"/>
                <a:gd name="T19" fmla="*/ 386 h 1036"/>
                <a:gd name="T20" fmla="*/ 547 w 1520"/>
                <a:gd name="T21" fmla="*/ 309 h 1036"/>
                <a:gd name="T22" fmla="*/ 603 w 1520"/>
                <a:gd name="T23" fmla="*/ 145 h 1036"/>
                <a:gd name="T24" fmla="*/ 687 w 1520"/>
                <a:gd name="T25" fmla="*/ 521 h 1036"/>
                <a:gd name="T26" fmla="*/ 206 w 1520"/>
                <a:gd name="T27" fmla="*/ 510 h 1036"/>
                <a:gd name="T28" fmla="*/ 427 w 1520"/>
                <a:gd name="T29" fmla="*/ 612 h 1036"/>
                <a:gd name="T30" fmla="*/ 366 w 1520"/>
                <a:gd name="T31" fmla="*/ 508 h 1036"/>
                <a:gd name="T32" fmla="*/ 269 w 1520"/>
                <a:gd name="T33" fmla="*/ 418 h 1036"/>
                <a:gd name="T34" fmla="*/ 333 w 1520"/>
                <a:gd name="T35" fmla="*/ 390 h 1036"/>
                <a:gd name="T36" fmla="*/ 462 w 1520"/>
                <a:gd name="T37" fmla="*/ 530 h 1036"/>
                <a:gd name="T38" fmla="*/ 373 w 1520"/>
                <a:gd name="T39" fmla="*/ 229 h 1036"/>
                <a:gd name="T40" fmla="*/ 571 w 1520"/>
                <a:gd name="T41" fmla="*/ 629 h 1036"/>
                <a:gd name="T42" fmla="*/ 675 w 1520"/>
                <a:gd name="T43" fmla="*/ 78 h 1036"/>
                <a:gd name="T44" fmla="*/ 459 w 1520"/>
                <a:gd name="T45" fmla="*/ 209 h 1036"/>
                <a:gd name="T46" fmla="*/ 462 w 1520"/>
                <a:gd name="T47" fmla="*/ 125 h 1036"/>
                <a:gd name="T48" fmla="*/ 149 w 1520"/>
                <a:gd name="T49" fmla="*/ 401 h 1036"/>
                <a:gd name="T50" fmla="*/ 86 w 1520"/>
                <a:gd name="T51" fmla="*/ 488 h 1036"/>
                <a:gd name="T52" fmla="*/ 131 w 1520"/>
                <a:gd name="T53" fmla="*/ 493 h 1036"/>
                <a:gd name="T54" fmla="*/ 189 w 1520"/>
                <a:gd name="T55" fmla="*/ 593 h 1036"/>
                <a:gd name="T56" fmla="*/ 123 w 1520"/>
                <a:gd name="T57" fmla="*/ 784 h 1036"/>
                <a:gd name="T58" fmla="*/ 349 w 1520"/>
                <a:gd name="T59" fmla="*/ 874 h 1036"/>
                <a:gd name="T60" fmla="*/ 422 w 1520"/>
                <a:gd name="T61" fmla="*/ 682 h 1036"/>
                <a:gd name="T62" fmla="*/ 290 w 1520"/>
                <a:gd name="T63" fmla="*/ 801 h 1036"/>
                <a:gd name="T64" fmla="*/ 816 w 1520"/>
                <a:gd name="T65" fmla="*/ 854 h 1036"/>
                <a:gd name="T66" fmla="*/ 845 w 1520"/>
                <a:gd name="T67" fmla="*/ 915 h 1036"/>
                <a:gd name="T68" fmla="*/ 701 w 1520"/>
                <a:gd name="T69" fmla="*/ 949 h 1036"/>
                <a:gd name="T70" fmla="*/ 585 w 1520"/>
                <a:gd name="T71" fmla="*/ 686 h 1036"/>
                <a:gd name="T72" fmla="*/ 911 w 1520"/>
                <a:gd name="T73" fmla="*/ 661 h 1036"/>
                <a:gd name="T74" fmla="*/ 992 w 1520"/>
                <a:gd name="T75" fmla="*/ 513 h 1036"/>
                <a:gd name="T76" fmla="*/ 1033 w 1520"/>
                <a:gd name="T77" fmla="*/ 257 h 1036"/>
                <a:gd name="T78" fmla="*/ 864 w 1520"/>
                <a:gd name="T79" fmla="*/ 436 h 1036"/>
                <a:gd name="T80" fmla="*/ 1067 w 1520"/>
                <a:gd name="T81" fmla="*/ 218 h 1036"/>
                <a:gd name="T82" fmla="*/ 1199 w 1520"/>
                <a:gd name="T83" fmla="*/ 206 h 1036"/>
                <a:gd name="T84" fmla="*/ 1144 w 1520"/>
                <a:gd name="T85" fmla="*/ 457 h 1036"/>
                <a:gd name="T86" fmla="*/ 1228 w 1520"/>
                <a:gd name="T87" fmla="*/ 279 h 1036"/>
                <a:gd name="T88" fmla="*/ 1364 w 1520"/>
                <a:gd name="T89" fmla="*/ 436 h 1036"/>
                <a:gd name="T90" fmla="*/ 1190 w 1520"/>
                <a:gd name="T91" fmla="*/ 594 h 1036"/>
                <a:gd name="T92" fmla="*/ 1034 w 1520"/>
                <a:gd name="T93" fmla="*/ 503 h 1036"/>
                <a:gd name="T94" fmla="*/ 823 w 1520"/>
                <a:gd name="T95" fmla="*/ 662 h 1036"/>
                <a:gd name="T96" fmla="*/ 624 w 1520"/>
                <a:gd name="T97" fmla="*/ 789 h 1036"/>
                <a:gd name="T98" fmla="*/ 598 w 1520"/>
                <a:gd name="T99" fmla="*/ 826 h 1036"/>
                <a:gd name="T100" fmla="*/ 1001 w 1520"/>
                <a:gd name="T101" fmla="*/ 908 h 1036"/>
                <a:gd name="T102" fmla="*/ 1087 w 1520"/>
                <a:gd name="T103" fmla="*/ 727 h 1036"/>
                <a:gd name="T104" fmla="*/ 1182 w 1520"/>
                <a:gd name="T105" fmla="*/ 831 h 1036"/>
                <a:gd name="T106" fmla="*/ 1218 w 1520"/>
                <a:gd name="T107" fmla="*/ 680 h 1036"/>
                <a:gd name="T108" fmla="*/ 1335 w 1520"/>
                <a:gd name="T109" fmla="*/ 630 h 1036"/>
                <a:gd name="T110" fmla="*/ 1277 w 1520"/>
                <a:gd name="T111" fmla="*/ 557 h 1036"/>
                <a:gd name="T112" fmla="*/ 1397 w 1520"/>
                <a:gd name="T113" fmla="*/ 573 h 10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20" h="1036">
                  <a:moveTo>
                    <a:pt x="1466" y="492"/>
                  </a:moveTo>
                  <a:cubicBezTo>
                    <a:pt x="1440" y="372"/>
                    <a:pt x="1384" y="352"/>
                    <a:pt x="1384" y="352"/>
                  </a:cubicBezTo>
                  <a:cubicBezTo>
                    <a:pt x="1330" y="248"/>
                    <a:pt x="1290" y="236"/>
                    <a:pt x="1262" y="198"/>
                  </a:cubicBezTo>
                  <a:cubicBezTo>
                    <a:pt x="1234" y="160"/>
                    <a:pt x="1200" y="118"/>
                    <a:pt x="1156" y="112"/>
                  </a:cubicBezTo>
                  <a:cubicBezTo>
                    <a:pt x="1112" y="106"/>
                    <a:pt x="1104" y="78"/>
                    <a:pt x="1068" y="62"/>
                  </a:cubicBezTo>
                  <a:cubicBezTo>
                    <a:pt x="1032" y="46"/>
                    <a:pt x="966" y="38"/>
                    <a:pt x="966" y="38"/>
                  </a:cubicBezTo>
                  <a:cubicBezTo>
                    <a:pt x="914" y="0"/>
                    <a:pt x="854" y="28"/>
                    <a:pt x="854" y="28"/>
                  </a:cubicBezTo>
                  <a:cubicBezTo>
                    <a:pt x="746" y="8"/>
                    <a:pt x="744" y="50"/>
                    <a:pt x="714" y="54"/>
                  </a:cubicBezTo>
                  <a:cubicBezTo>
                    <a:pt x="684" y="58"/>
                    <a:pt x="664" y="26"/>
                    <a:pt x="618" y="38"/>
                  </a:cubicBezTo>
                  <a:cubicBezTo>
                    <a:pt x="572" y="50"/>
                    <a:pt x="520" y="86"/>
                    <a:pt x="520" y="86"/>
                  </a:cubicBezTo>
                  <a:cubicBezTo>
                    <a:pt x="416" y="84"/>
                    <a:pt x="446" y="132"/>
                    <a:pt x="410" y="132"/>
                  </a:cubicBezTo>
                  <a:cubicBezTo>
                    <a:pt x="374" y="132"/>
                    <a:pt x="294" y="156"/>
                    <a:pt x="276" y="194"/>
                  </a:cubicBezTo>
                  <a:cubicBezTo>
                    <a:pt x="258" y="232"/>
                    <a:pt x="236" y="212"/>
                    <a:pt x="192" y="260"/>
                  </a:cubicBezTo>
                  <a:cubicBezTo>
                    <a:pt x="148" y="308"/>
                    <a:pt x="138" y="342"/>
                    <a:pt x="138" y="342"/>
                  </a:cubicBezTo>
                  <a:cubicBezTo>
                    <a:pt x="130" y="372"/>
                    <a:pt x="108" y="384"/>
                    <a:pt x="108" y="384"/>
                  </a:cubicBezTo>
                  <a:cubicBezTo>
                    <a:pt x="44" y="458"/>
                    <a:pt x="48" y="536"/>
                    <a:pt x="48" y="536"/>
                  </a:cubicBezTo>
                  <a:cubicBezTo>
                    <a:pt x="0" y="586"/>
                    <a:pt x="24" y="644"/>
                    <a:pt x="24" y="644"/>
                  </a:cubicBezTo>
                  <a:cubicBezTo>
                    <a:pt x="54" y="690"/>
                    <a:pt x="52" y="738"/>
                    <a:pt x="52" y="738"/>
                  </a:cubicBezTo>
                  <a:cubicBezTo>
                    <a:pt x="104" y="894"/>
                    <a:pt x="272" y="890"/>
                    <a:pt x="300" y="900"/>
                  </a:cubicBezTo>
                  <a:cubicBezTo>
                    <a:pt x="328" y="910"/>
                    <a:pt x="374" y="910"/>
                    <a:pt x="374" y="910"/>
                  </a:cubicBezTo>
                  <a:cubicBezTo>
                    <a:pt x="390" y="946"/>
                    <a:pt x="428" y="980"/>
                    <a:pt x="428" y="980"/>
                  </a:cubicBezTo>
                  <a:cubicBezTo>
                    <a:pt x="462" y="980"/>
                    <a:pt x="604" y="1036"/>
                    <a:pt x="646" y="1036"/>
                  </a:cubicBezTo>
                  <a:cubicBezTo>
                    <a:pt x="688" y="1036"/>
                    <a:pt x="748" y="1012"/>
                    <a:pt x="748" y="1012"/>
                  </a:cubicBezTo>
                  <a:cubicBezTo>
                    <a:pt x="902" y="1020"/>
                    <a:pt x="966" y="952"/>
                    <a:pt x="966" y="952"/>
                  </a:cubicBezTo>
                  <a:cubicBezTo>
                    <a:pt x="1060" y="964"/>
                    <a:pt x="1042" y="928"/>
                    <a:pt x="1076" y="928"/>
                  </a:cubicBezTo>
                  <a:cubicBezTo>
                    <a:pt x="1110" y="928"/>
                    <a:pt x="1164" y="914"/>
                    <a:pt x="1182" y="890"/>
                  </a:cubicBezTo>
                  <a:cubicBezTo>
                    <a:pt x="1200" y="866"/>
                    <a:pt x="1224" y="864"/>
                    <a:pt x="1254" y="844"/>
                  </a:cubicBezTo>
                  <a:cubicBezTo>
                    <a:pt x="1284" y="824"/>
                    <a:pt x="1320" y="798"/>
                    <a:pt x="1364" y="818"/>
                  </a:cubicBezTo>
                  <a:cubicBezTo>
                    <a:pt x="1408" y="838"/>
                    <a:pt x="1430" y="820"/>
                    <a:pt x="1430" y="820"/>
                  </a:cubicBezTo>
                  <a:cubicBezTo>
                    <a:pt x="1520" y="718"/>
                    <a:pt x="1492" y="612"/>
                    <a:pt x="1466" y="492"/>
                  </a:cubicBezTo>
                  <a:close/>
                  <a:moveTo>
                    <a:pt x="977" y="94"/>
                  </a:moveTo>
                  <a:cubicBezTo>
                    <a:pt x="977" y="94"/>
                    <a:pt x="958" y="70"/>
                    <a:pt x="1006" y="81"/>
                  </a:cubicBezTo>
                  <a:cubicBezTo>
                    <a:pt x="1054" y="92"/>
                    <a:pt x="1071" y="104"/>
                    <a:pt x="1102" y="125"/>
                  </a:cubicBezTo>
                  <a:cubicBezTo>
                    <a:pt x="1133" y="146"/>
                    <a:pt x="1150" y="140"/>
                    <a:pt x="1157" y="140"/>
                  </a:cubicBezTo>
                  <a:cubicBezTo>
                    <a:pt x="1163" y="140"/>
                    <a:pt x="1161" y="150"/>
                    <a:pt x="1145" y="152"/>
                  </a:cubicBezTo>
                  <a:cubicBezTo>
                    <a:pt x="1129" y="153"/>
                    <a:pt x="1109" y="158"/>
                    <a:pt x="1073" y="130"/>
                  </a:cubicBezTo>
                  <a:cubicBezTo>
                    <a:pt x="1037" y="102"/>
                    <a:pt x="1015" y="120"/>
                    <a:pt x="1009" y="136"/>
                  </a:cubicBezTo>
                  <a:cubicBezTo>
                    <a:pt x="1002" y="152"/>
                    <a:pt x="1010" y="182"/>
                    <a:pt x="991" y="182"/>
                  </a:cubicBezTo>
                  <a:cubicBezTo>
                    <a:pt x="973" y="182"/>
                    <a:pt x="963" y="177"/>
                    <a:pt x="979" y="154"/>
                  </a:cubicBezTo>
                  <a:cubicBezTo>
                    <a:pt x="979" y="154"/>
                    <a:pt x="989" y="122"/>
                    <a:pt x="977" y="94"/>
                  </a:cubicBezTo>
                  <a:close/>
                  <a:moveTo>
                    <a:pt x="971" y="290"/>
                  </a:moveTo>
                  <a:cubicBezTo>
                    <a:pt x="982" y="298"/>
                    <a:pt x="958" y="314"/>
                    <a:pt x="958" y="314"/>
                  </a:cubicBezTo>
                  <a:cubicBezTo>
                    <a:pt x="941" y="317"/>
                    <a:pt x="934" y="318"/>
                    <a:pt x="909" y="342"/>
                  </a:cubicBezTo>
                  <a:cubicBezTo>
                    <a:pt x="883" y="366"/>
                    <a:pt x="855" y="354"/>
                    <a:pt x="843" y="336"/>
                  </a:cubicBezTo>
                  <a:cubicBezTo>
                    <a:pt x="831" y="317"/>
                    <a:pt x="823" y="320"/>
                    <a:pt x="823" y="320"/>
                  </a:cubicBezTo>
                  <a:cubicBezTo>
                    <a:pt x="810" y="328"/>
                    <a:pt x="833" y="349"/>
                    <a:pt x="833" y="349"/>
                  </a:cubicBezTo>
                  <a:cubicBezTo>
                    <a:pt x="842" y="356"/>
                    <a:pt x="857" y="358"/>
                    <a:pt x="857" y="398"/>
                  </a:cubicBezTo>
                  <a:cubicBezTo>
                    <a:pt x="857" y="438"/>
                    <a:pt x="795" y="482"/>
                    <a:pt x="787" y="428"/>
                  </a:cubicBezTo>
                  <a:cubicBezTo>
                    <a:pt x="779" y="373"/>
                    <a:pt x="757" y="373"/>
                    <a:pt x="751" y="329"/>
                  </a:cubicBezTo>
                  <a:cubicBezTo>
                    <a:pt x="746" y="285"/>
                    <a:pt x="787" y="200"/>
                    <a:pt x="843" y="181"/>
                  </a:cubicBezTo>
                  <a:cubicBezTo>
                    <a:pt x="899" y="162"/>
                    <a:pt x="979" y="189"/>
                    <a:pt x="963" y="208"/>
                  </a:cubicBezTo>
                  <a:cubicBezTo>
                    <a:pt x="947" y="226"/>
                    <a:pt x="961" y="282"/>
                    <a:pt x="971" y="290"/>
                  </a:cubicBezTo>
                  <a:close/>
                  <a:moveTo>
                    <a:pt x="711" y="110"/>
                  </a:moveTo>
                  <a:cubicBezTo>
                    <a:pt x="735" y="96"/>
                    <a:pt x="750" y="44"/>
                    <a:pt x="837" y="61"/>
                  </a:cubicBezTo>
                  <a:cubicBezTo>
                    <a:pt x="837" y="61"/>
                    <a:pt x="871" y="69"/>
                    <a:pt x="862" y="101"/>
                  </a:cubicBezTo>
                  <a:cubicBezTo>
                    <a:pt x="862" y="101"/>
                    <a:pt x="846" y="128"/>
                    <a:pt x="869" y="128"/>
                  </a:cubicBezTo>
                  <a:cubicBezTo>
                    <a:pt x="891" y="128"/>
                    <a:pt x="910" y="98"/>
                    <a:pt x="890" y="73"/>
                  </a:cubicBezTo>
                  <a:cubicBezTo>
                    <a:pt x="890" y="73"/>
                    <a:pt x="875" y="53"/>
                    <a:pt x="906" y="54"/>
                  </a:cubicBezTo>
                  <a:cubicBezTo>
                    <a:pt x="937" y="56"/>
                    <a:pt x="961" y="85"/>
                    <a:pt x="961" y="128"/>
                  </a:cubicBezTo>
                  <a:cubicBezTo>
                    <a:pt x="961" y="128"/>
                    <a:pt x="971" y="166"/>
                    <a:pt x="926" y="148"/>
                  </a:cubicBezTo>
                  <a:cubicBezTo>
                    <a:pt x="926" y="148"/>
                    <a:pt x="877" y="132"/>
                    <a:pt x="847" y="150"/>
                  </a:cubicBezTo>
                  <a:cubicBezTo>
                    <a:pt x="818" y="169"/>
                    <a:pt x="797" y="169"/>
                    <a:pt x="771" y="162"/>
                  </a:cubicBezTo>
                  <a:cubicBezTo>
                    <a:pt x="771" y="162"/>
                    <a:pt x="759" y="174"/>
                    <a:pt x="778" y="178"/>
                  </a:cubicBezTo>
                  <a:cubicBezTo>
                    <a:pt x="778" y="178"/>
                    <a:pt x="809" y="192"/>
                    <a:pt x="791" y="196"/>
                  </a:cubicBezTo>
                  <a:cubicBezTo>
                    <a:pt x="774" y="200"/>
                    <a:pt x="750" y="205"/>
                    <a:pt x="758" y="250"/>
                  </a:cubicBezTo>
                  <a:cubicBezTo>
                    <a:pt x="758" y="250"/>
                    <a:pt x="742" y="266"/>
                    <a:pt x="729" y="234"/>
                  </a:cubicBezTo>
                  <a:cubicBezTo>
                    <a:pt x="729" y="234"/>
                    <a:pt x="727" y="216"/>
                    <a:pt x="719" y="209"/>
                  </a:cubicBezTo>
                  <a:cubicBezTo>
                    <a:pt x="711" y="202"/>
                    <a:pt x="701" y="217"/>
                    <a:pt x="711" y="241"/>
                  </a:cubicBezTo>
                  <a:cubicBezTo>
                    <a:pt x="722" y="265"/>
                    <a:pt x="731" y="268"/>
                    <a:pt x="730" y="294"/>
                  </a:cubicBezTo>
                  <a:cubicBezTo>
                    <a:pt x="729" y="321"/>
                    <a:pt x="734" y="358"/>
                    <a:pt x="751" y="386"/>
                  </a:cubicBezTo>
                  <a:cubicBezTo>
                    <a:pt x="769" y="414"/>
                    <a:pt x="761" y="432"/>
                    <a:pt x="767" y="442"/>
                  </a:cubicBezTo>
                  <a:cubicBezTo>
                    <a:pt x="774" y="453"/>
                    <a:pt x="814" y="478"/>
                    <a:pt x="806" y="510"/>
                  </a:cubicBezTo>
                  <a:cubicBezTo>
                    <a:pt x="798" y="542"/>
                    <a:pt x="783" y="573"/>
                    <a:pt x="742" y="573"/>
                  </a:cubicBezTo>
                  <a:cubicBezTo>
                    <a:pt x="701" y="573"/>
                    <a:pt x="687" y="594"/>
                    <a:pt x="661" y="601"/>
                  </a:cubicBezTo>
                  <a:cubicBezTo>
                    <a:pt x="634" y="608"/>
                    <a:pt x="567" y="590"/>
                    <a:pt x="569" y="474"/>
                  </a:cubicBezTo>
                  <a:cubicBezTo>
                    <a:pt x="569" y="474"/>
                    <a:pt x="571" y="430"/>
                    <a:pt x="537" y="362"/>
                  </a:cubicBezTo>
                  <a:cubicBezTo>
                    <a:pt x="537" y="362"/>
                    <a:pt x="531" y="318"/>
                    <a:pt x="547" y="309"/>
                  </a:cubicBezTo>
                  <a:cubicBezTo>
                    <a:pt x="547" y="309"/>
                    <a:pt x="555" y="265"/>
                    <a:pt x="530" y="261"/>
                  </a:cubicBezTo>
                  <a:cubicBezTo>
                    <a:pt x="530" y="261"/>
                    <a:pt x="521" y="272"/>
                    <a:pt x="527" y="281"/>
                  </a:cubicBezTo>
                  <a:cubicBezTo>
                    <a:pt x="534" y="290"/>
                    <a:pt x="531" y="302"/>
                    <a:pt x="522" y="310"/>
                  </a:cubicBezTo>
                  <a:cubicBezTo>
                    <a:pt x="513" y="318"/>
                    <a:pt x="519" y="341"/>
                    <a:pt x="514" y="341"/>
                  </a:cubicBezTo>
                  <a:cubicBezTo>
                    <a:pt x="514" y="341"/>
                    <a:pt x="491" y="345"/>
                    <a:pt x="506" y="292"/>
                  </a:cubicBezTo>
                  <a:cubicBezTo>
                    <a:pt x="506" y="292"/>
                    <a:pt x="498" y="241"/>
                    <a:pt x="523" y="230"/>
                  </a:cubicBezTo>
                  <a:cubicBezTo>
                    <a:pt x="549" y="220"/>
                    <a:pt x="575" y="204"/>
                    <a:pt x="603" y="145"/>
                  </a:cubicBezTo>
                  <a:cubicBezTo>
                    <a:pt x="603" y="145"/>
                    <a:pt x="653" y="100"/>
                    <a:pt x="673" y="140"/>
                  </a:cubicBezTo>
                  <a:cubicBezTo>
                    <a:pt x="673" y="140"/>
                    <a:pt x="683" y="162"/>
                    <a:pt x="661" y="196"/>
                  </a:cubicBezTo>
                  <a:cubicBezTo>
                    <a:pt x="638" y="229"/>
                    <a:pt x="641" y="236"/>
                    <a:pt x="642" y="257"/>
                  </a:cubicBezTo>
                  <a:cubicBezTo>
                    <a:pt x="642" y="257"/>
                    <a:pt x="605" y="289"/>
                    <a:pt x="603" y="306"/>
                  </a:cubicBezTo>
                  <a:cubicBezTo>
                    <a:pt x="602" y="324"/>
                    <a:pt x="602" y="361"/>
                    <a:pt x="621" y="378"/>
                  </a:cubicBezTo>
                  <a:cubicBezTo>
                    <a:pt x="621" y="378"/>
                    <a:pt x="623" y="445"/>
                    <a:pt x="639" y="476"/>
                  </a:cubicBezTo>
                  <a:cubicBezTo>
                    <a:pt x="655" y="506"/>
                    <a:pt x="661" y="522"/>
                    <a:pt x="687" y="521"/>
                  </a:cubicBezTo>
                  <a:cubicBezTo>
                    <a:pt x="687" y="521"/>
                    <a:pt x="697" y="516"/>
                    <a:pt x="666" y="493"/>
                  </a:cubicBezTo>
                  <a:cubicBezTo>
                    <a:pt x="666" y="493"/>
                    <a:pt x="647" y="484"/>
                    <a:pt x="641" y="378"/>
                  </a:cubicBezTo>
                  <a:cubicBezTo>
                    <a:pt x="641" y="378"/>
                    <a:pt x="602" y="328"/>
                    <a:pt x="650" y="286"/>
                  </a:cubicBezTo>
                  <a:cubicBezTo>
                    <a:pt x="650" y="286"/>
                    <a:pt x="675" y="261"/>
                    <a:pt x="673" y="234"/>
                  </a:cubicBezTo>
                  <a:cubicBezTo>
                    <a:pt x="673" y="234"/>
                    <a:pt x="677" y="204"/>
                    <a:pt x="697" y="193"/>
                  </a:cubicBezTo>
                  <a:cubicBezTo>
                    <a:pt x="697" y="193"/>
                    <a:pt x="687" y="125"/>
                    <a:pt x="711" y="110"/>
                  </a:cubicBezTo>
                  <a:close/>
                  <a:moveTo>
                    <a:pt x="206" y="510"/>
                  </a:moveTo>
                  <a:cubicBezTo>
                    <a:pt x="206" y="510"/>
                    <a:pt x="170" y="564"/>
                    <a:pt x="165" y="516"/>
                  </a:cubicBezTo>
                  <a:cubicBezTo>
                    <a:pt x="165" y="516"/>
                    <a:pt x="205" y="457"/>
                    <a:pt x="234" y="457"/>
                  </a:cubicBezTo>
                  <a:cubicBezTo>
                    <a:pt x="263" y="457"/>
                    <a:pt x="295" y="510"/>
                    <a:pt x="279" y="566"/>
                  </a:cubicBezTo>
                  <a:cubicBezTo>
                    <a:pt x="279" y="566"/>
                    <a:pt x="267" y="604"/>
                    <a:pt x="295" y="564"/>
                  </a:cubicBezTo>
                  <a:cubicBezTo>
                    <a:pt x="295" y="564"/>
                    <a:pt x="310" y="530"/>
                    <a:pt x="303" y="513"/>
                  </a:cubicBezTo>
                  <a:cubicBezTo>
                    <a:pt x="303" y="513"/>
                    <a:pt x="318" y="506"/>
                    <a:pt x="346" y="553"/>
                  </a:cubicBezTo>
                  <a:cubicBezTo>
                    <a:pt x="374" y="600"/>
                    <a:pt x="399" y="608"/>
                    <a:pt x="427" y="612"/>
                  </a:cubicBezTo>
                  <a:cubicBezTo>
                    <a:pt x="455" y="616"/>
                    <a:pt x="475" y="652"/>
                    <a:pt x="475" y="665"/>
                  </a:cubicBezTo>
                  <a:cubicBezTo>
                    <a:pt x="475" y="678"/>
                    <a:pt x="443" y="668"/>
                    <a:pt x="414" y="656"/>
                  </a:cubicBezTo>
                  <a:cubicBezTo>
                    <a:pt x="385" y="644"/>
                    <a:pt x="363" y="612"/>
                    <a:pt x="294" y="628"/>
                  </a:cubicBezTo>
                  <a:cubicBezTo>
                    <a:pt x="225" y="644"/>
                    <a:pt x="182" y="556"/>
                    <a:pt x="230" y="517"/>
                  </a:cubicBezTo>
                  <a:cubicBezTo>
                    <a:pt x="230" y="517"/>
                    <a:pt x="229" y="492"/>
                    <a:pt x="206" y="510"/>
                  </a:cubicBezTo>
                  <a:close/>
                  <a:moveTo>
                    <a:pt x="415" y="582"/>
                  </a:moveTo>
                  <a:cubicBezTo>
                    <a:pt x="362" y="553"/>
                    <a:pt x="330" y="510"/>
                    <a:pt x="366" y="508"/>
                  </a:cubicBezTo>
                  <a:cubicBezTo>
                    <a:pt x="402" y="505"/>
                    <a:pt x="382" y="526"/>
                    <a:pt x="407" y="528"/>
                  </a:cubicBezTo>
                  <a:cubicBezTo>
                    <a:pt x="433" y="529"/>
                    <a:pt x="393" y="502"/>
                    <a:pt x="385" y="480"/>
                  </a:cubicBezTo>
                  <a:cubicBezTo>
                    <a:pt x="377" y="457"/>
                    <a:pt x="377" y="406"/>
                    <a:pt x="377" y="398"/>
                  </a:cubicBezTo>
                  <a:cubicBezTo>
                    <a:pt x="377" y="390"/>
                    <a:pt x="361" y="384"/>
                    <a:pt x="362" y="418"/>
                  </a:cubicBezTo>
                  <a:cubicBezTo>
                    <a:pt x="363" y="453"/>
                    <a:pt x="365" y="514"/>
                    <a:pt x="307" y="490"/>
                  </a:cubicBezTo>
                  <a:cubicBezTo>
                    <a:pt x="307" y="490"/>
                    <a:pt x="271" y="480"/>
                    <a:pt x="283" y="420"/>
                  </a:cubicBezTo>
                  <a:cubicBezTo>
                    <a:pt x="283" y="420"/>
                    <a:pt x="279" y="404"/>
                    <a:pt x="269" y="418"/>
                  </a:cubicBezTo>
                  <a:cubicBezTo>
                    <a:pt x="269" y="418"/>
                    <a:pt x="270" y="436"/>
                    <a:pt x="241" y="425"/>
                  </a:cubicBezTo>
                  <a:cubicBezTo>
                    <a:pt x="241" y="425"/>
                    <a:pt x="195" y="428"/>
                    <a:pt x="185" y="461"/>
                  </a:cubicBezTo>
                  <a:cubicBezTo>
                    <a:pt x="185" y="461"/>
                    <a:pt x="163" y="485"/>
                    <a:pt x="173" y="456"/>
                  </a:cubicBezTo>
                  <a:cubicBezTo>
                    <a:pt x="173" y="456"/>
                    <a:pt x="190" y="402"/>
                    <a:pt x="213" y="384"/>
                  </a:cubicBezTo>
                  <a:cubicBezTo>
                    <a:pt x="235" y="365"/>
                    <a:pt x="263" y="340"/>
                    <a:pt x="281" y="313"/>
                  </a:cubicBezTo>
                  <a:cubicBezTo>
                    <a:pt x="281" y="313"/>
                    <a:pt x="294" y="300"/>
                    <a:pt x="311" y="320"/>
                  </a:cubicBezTo>
                  <a:cubicBezTo>
                    <a:pt x="329" y="340"/>
                    <a:pt x="345" y="344"/>
                    <a:pt x="333" y="390"/>
                  </a:cubicBezTo>
                  <a:cubicBezTo>
                    <a:pt x="321" y="437"/>
                    <a:pt x="321" y="454"/>
                    <a:pt x="334" y="436"/>
                  </a:cubicBezTo>
                  <a:cubicBezTo>
                    <a:pt x="347" y="417"/>
                    <a:pt x="355" y="349"/>
                    <a:pt x="395" y="346"/>
                  </a:cubicBezTo>
                  <a:cubicBezTo>
                    <a:pt x="435" y="344"/>
                    <a:pt x="441" y="354"/>
                    <a:pt x="427" y="389"/>
                  </a:cubicBezTo>
                  <a:cubicBezTo>
                    <a:pt x="414" y="424"/>
                    <a:pt x="427" y="433"/>
                    <a:pt x="439" y="404"/>
                  </a:cubicBezTo>
                  <a:cubicBezTo>
                    <a:pt x="451" y="374"/>
                    <a:pt x="455" y="332"/>
                    <a:pt x="503" y="358"/>
                  </a:cubicBezTo>
                  <a:cubicBezTo>
                    <a:pt x="503" y="358"/>
                    <a:pt x="522" y="385"/>
                    <a:pt x="498" y="409"/>
                  </a:cubicBezTo>
                  <a:cubicBezTo>
                    <a:pt x="474" y="433"/>
                    <a:pt x="462" y="498"/>
                    <a:pt x="462" y="530"/>
                  </a:cubicBezTo>
                  <a:cubicBezTo>
                    <a:pt x="462" y="562"/>
                    <a:pt x="469" y="612"/>
                    <a:pt x="415" y="582"/>
                  </a:cubicBezTo>
                  <a:close/>
                  <a:moveTo>
                    <a:pt x="409" y="306"/>
                  </a:moveTo>
                  <a:cubicBezTo>
                    <a:pt x="409" y="306"/>
                    <a:pt x="417" y="330"/>
                    <a:pt x="385" y="320"/>
                  </a:cubicBezTo>
                  <a:cubicBezTo>
                    <a:pt x="385" y="320"/>
                    <a:pt x="374" y="334"/>
                    <a:pt x="363" y="341"/>
                  </a:cubicBezTo>
                  <a:cubicBezTo>
                    <a:pt x="363" y="341"/>
                    <a:pt x="339" y="310"/>
                    <a:pt x="321" y="296"/>
                  </a:cubicBezTo>
                  <a:cubicBezTo>
                    <a:pt x="321" y="296"/>
                    <a:pt x="297" y="292"/>
                    <a:pt x="302" y="281"/>
                  </a:cubicBezTo>
                  <a:cubicBezTo>
                    <a:pt x="302" y="281"/>
                    <a:pt x="331" y="229"/>
                    <a:pt x="373" y="229"/>
                  </a:cubicBezTo>
                  <a:cubicBezTo>
                    <a:pt x="373" y="229"/>
                    <a:pt x="385" y="226"/>
                    <a:pt x="382" y="266"/>
                  </a:cubicBezTo>
                  <a:cubicBezTo>
                    <a:pt x="379" y="306"/>
                    <a:pt x="399" y="280"/>
                    <a:pt x="409" y="306"/>
                  </a:cubicBezTo>
                  <a:close/>
                  <a:moveTo>
                    <a:pt x="513" y="430"/>
                  </a:moveTo>
                  <a:cubicBezTo>
                    <a:pt x="530" y="409"/>
                    <a:pt x="543" y="424"/>
                    <a:pt x="541" y="445"/>
                  </a:cubicBezTo>
                  <a:cubicBezTo>
                    <a:pt x="538" y="466"/>
                    <a:pt x="545" y="504"/>
                    <a:pt x="562" y="554"/>
                  </a:cubicBezTo>
                  <a:cubicBezTo>
                    <a:pt x="579" y="605"/>
                    <a:pt x="557" y="616"/>
                    <a:pt x="557" y="616"/>
                  </a:cubicBezTo>
                  <a:cubicBezTo>
                    <a:pt x="545" y="652"/>
                    <a:pt x="571" y="629"/>
                    <a:pt x="571" y="629"/>
                  </a:cubicBezTo>
                  <a:cubicBezTo>
                    <a:pt x="575" y="613"/>
                    <a:pt x="594" y="597"/>
                    <a:pt x="594" y="597"/>
                  </a:cubicBezTo>
                  <a:cubicBezTo>
                    <a:pt x="629" y="605"/>
                    <a:pt x="597" y="644"/>
                    <a:pt x="597" y="644"/>
                  </a:cubicBezTo>
                  <a:cubicBezTo>
                    <a:pt x="535" y="676"/>
                    <a:pt x="494" y="644"/>
                    <a:pt x="494" y="644"/>
                  </a:cubicBezTo>
                  <a:cubicBezTo>
                    <a:pt x="449" y="566"/>
                    <a:pt x="513" y="430"/>
                    <a:pt x="513" y="430"/>
                  </a:cubicBezTo>
                  <a:close/>
                  <a:moveTo>
                    <a:pt x="526" y="110"/>
                  </a:moveTo>
                  <a:cubicBezTo>
                    <a:pt x="547" y="113"/>
                    <a:pt x="566" y="98"/>
                    <a:pt x="566" y="98"/>
                  </a:cubicBezTo>
                  <a:cubicBezTo>
                    <a:pt x="590" y="73"/>
                    <a:pt x="646" y="65"/>
                    <a:pt x="675" y="78"/>
                  </a:cubicBezTo>
                  <a:cubicBezTo>
                    <a:pt x="705" y="92"/>
                    <a:pt x="686" y="113"/>
                    <a:pt x="686" y="113"/>
                  </a:cubicBezTo>
                  <a:cubicBezTo>
                    <a:pt x="622" y="90"/>
                    <a:pt x="595" y="117"/>
                    <a:pt x="582" y="130"/>
                  </a:cubicBezTo>
                  <a:cubicBezTo>
                    <a:pt x="569" y="144"/>
                    <a:pt x="578" y="178"/>
                    <a:pt x="526" y="196"/>
                  </a:cubicBezTo>
                  <a:cubicBezTo>
                    <a:pt x="474" y="213"/>
                    <a:pt x="479" y="249"/>
                    <a:pt x="485" y="273"/>
                  </a:cubicBezTo>
                  <a:cubicBezTo>
                    <a:pt x="490" y="297"/>
                    <a:pt x="469" y="368"/>
                    <a:pt x="437" y="310"/>
                  </a:cubicBezTo>
                  <a:cubicBezTo>
                    <a:pt x="405" y="253"/>
                    <a:pt x="403" y="284"/>
                    <a:pt x="405" y="240"/>
                  </a:cubicBezTo>
                  <a:cubicBezTo>
                    <a:pt x="406" y="196"/>
                    <a:pt x="459" y="209"/>
                    <a:pt x="459" y="209"/>
                  </a:cubicBezTo>
                  <a:cubicBezTo>
                    <a:pt x="502" y="206"/>
                    <a:pt x="502" y="176"/>
                    <a:pt x="503" y="150"/>
                  </a:cubicBezTo>
                  <a:cubicBezTo>
                    <a:pt x="505" y="125"/>
                    <a:pt x="526" y="110"/>
                    <a:pt x="526" y="110"/>
                  </a:cubicBezTo>
                  <a:close/>
                  <a:moveTo>
                    <a:pt x="241" y="261"/>
                  </a:moveTo>
                  <a:cubicBezTo>
                    <a:pt x="242" y="257"/>
                    <a:pt x="237" y="252"/>
                    <a:pt x="263" y="248"/>
                  </a:cubicBezTo>
                  <a:cubicBezTo>
                    <a:pt x="290" y="244"/>
                    <a:pt x="297" y="221"/>
                    <a:pt x="297" y="221"/>
                  </a:cubicBezTo>
                  <a:cubicBezTo>
                    <a:pt x="342" y="153"/>
                    <a:pt x="431" y="158"/>
                    <a:pt x="431" y="158"/>
                  </a:cubicBezTo>
                  <a:cubicBezTo>
                    <a:pt x="439" y="145"/>
                    <a:pt x="462" y="125"/>
                    <a:pt x="462" y="125"/>
                  </a:cubicBezTo>
                  <a:cubicBezTo>
                    <a:pt x="487" y="108"/>
                    <a:pt x="491" y="120"/>
                    <a:pt x="491" y="120"/>
                  </a:cubicBezTo>
                  <a:cubicBezTo>
                    <a:pt x="482" y="122"/>
                    <a:pt x="481" y="141"/>
                    <a:pt x="481" y="141"/>
                  </a:cubicBezTo>
                  <a:cubicBezTo>
                    <a:pt x="486" y="185"/>
                    <a:pt x="454" y="184"/>
                    <a:pt x="454" y="184"/>
                  </a:cubicBezTo>
                  <a:cubicBezTo>
                    <a:pt x="417" y="182"/>
                    <a:pt x="382" y="202"/>
                    <a:pt x="382" y="202"/>
                  </a:cubicBezTo>
                  <a:cubicBezTo>
                    <a:pt x="266" y="238"/>
                    <a:pt x="299" y="277"/>
                    <a:pt x="269" y="290"/>
                  </a:cubicBezTo>
                  <a:cubicBezTo>
                    <a:pt x="238" y="304"/>
                    <a:pt x="241" y="261"/>
                    <a:pt x="241" y="261"/>
                  </a:cubicBezTo>
                  <a:close/>
                  <a:moveTo>
                    <a:pt x="149" y="401"/>
                  </a:moveTo>
                  <a:cubicBezTo>
                    <a:pt x="149" y="401"/>
                    <a:pt x="175" y="381"/>
                    <a:pt x="175" y="337"/>
                  </a:cubicBezTo>
                  <a:cubicBezTo>
                    <a:pt x="175" y="337"/>
                    <a:pt x="194" y="296"/>
                    <a:pt x="215" y="285"/>
                  </a:cubicBezTo>
                  <a:cubicBezTo>
                    <a:pt x="215" y="285"/>
                    <a:pt x="215" y="318"/>
                    <a:pt x="246" y="312"/>
                  </a:cubicBezTo>
                  <a:cubicBezTo>
                    <a:pt x="246" y="312"/>
                    <a:pt x="249" y="326"/>
                    <a:pt x="225" y="341"/>
                  </a:cubicBezTo>
                  <a:cubicBezTo>
                    <a:pt x="201" y="356"/>
                    <a:pt x="177" y="377"/>
                    <a:pt x="170" y="401"/>
                  </a:cubicBezTo>
                  <a:cubicBezTo>
                    <a:pt x="170" y="401"/>
                    <a:pt x="153" y="416"/>
                    <a:pt x="145" y="452"/>
                  </a:cubicBezTo>
                  <a:cubicBezTo>
                    <a:pt x="145" y="452"/>
                    <a:pt x="129" y="476"/>
                    <a:pt x="86" y="488"/>
                  </a:cubicBezTo>
                  <a:cubicBezTo>
                    <a:pt x="86" y="488"/>
                    <a:pt x="102" y="433"/>
                    <a:pt x="149" y="401"/>
                  </a:cubicBezTo>
                  <a:close/>
                  <a:moveTo>
                    <a:pt x="131" y="493"/>
                  </a:moveTo>
                  <a:cubicBezTo>
                    <a:pt x="162" y="485"/>
                    <a:pt x="150" y="501"/>
                    <a:pt x="150" y="501"/>
                  </a:cubicBezTo>
                  <a:cubicBezTo>
                    <a:pt x="138" y="505"/>
                    <a:pt x="123" y="532"/>
                    <a:pt x="123" y="532"/>
                  </a:cubicBezTo>
                  <a:cubicBezTo>
                    <a:pt x="82" y="556"/>
                    <a:pt x="103" y="600"/>
                    <a:pt x="103" y="600"/>
                  </a:cubicBezTo>
                  <a:cubicBezTo>
                    <a:pt x="102" y="660"/>
                    <a:pt x="65" y="632"/>
                    <a:pt x="65" y="632"/>
                  </a:cubicBezTo>
                  <a:cubicBezTo>
                    <a:pt x="43" y="530"/>
                    <a:pt x="131" y="493"/>
                    <a:pt x="131" y="493"/>
                  </a:cubicBezTo>
                  <a:close/>
                  <a:moveTo>
                    <a:pt x="91" y="708"/>
                  </a:moveTo>
                  <a:cubicBezTo>
                    <a:pt x="91" y="708"/>
                    <a:pt x="89" y="686"/>
                    <a:pt x="75" y="677"/>
                  </a:cubicBezTo>
                  <a:cubicBezTo>
                    <a:pt x="75" y="677"/>
                    <a:pt x="65" y="656"/>
                    <a:pt x="99" y="656"/>
                  </a:cubicBezTo>
                  <a:cubicBezTo>
                    <a:pt x="99" y="656"/>
                    <a:pt x="138" y="644"/>
                    <a:pt x="137" y="618"/>
                  </a:cubicBezTo>
                  <a:cubicBezTo>
                    <a:pt x="137" y="618"/>
                    <a:pt x="123" y="597"/>
                    <a:pt x="126" y="580"/>
                  </a:cubicBezTo>
                  <a:cubicBezTo>
                    <a:pt x="126" y="580"/>
                    <a:pt x="123" y="546"/>
                    <a:pt x="151" y="542"/>
                  </a:cubicBezTo>
                  <a:cubicBezTo>
                    <a:pt x="179" y="538"/>
                    <a:pt x="190" y="569"/>
                    <a:pt x="189" y="593"/>
                  </a:cubicBezTo>
                  <a:cubicBezTo>
                    <a:pt x="187" y="617"/>
                    <a:pt x="223" y="638"/>
                    <a:pt x="246" y="638"/>
                  </a:cubicBezTo>
                  <a:cubicBezTo>
                    <a:pt x="269" y="638"/>
                    <a:pt x="241" y="662"/>
                    <a:pt x="213" y="676"/>
                  </a:cubicBezTo>
                  <a:cubicBezTo>
                    <a:pt x="185" y="689"/>
                    <a:pt x="178" y="709"/>
                    <a:pt x="111" y="692"/>
                  </a:cubicBezTo>
                  <a:cubicBezTo>
                    <a:pt x="111" y="692"/>
                    <a:pt x="103" y="737"/>
                    <a:pt x="210" y="705"/>
                  </a:cubicBezTo>
                  <a:cubicBezTo>
                    <a:pt x="210" y="705"/>
                    <a:pt x="237" y="696"/>
                    <a:pt x="247" y="681"/>
                  </a:cubicBezTo>
                  <a:cubicBezTo>
                    <a:pt x="247" y="681"/>
                    <a:pt x="243" y="728"/>
                    <a:pt x="259" y="750"/>
                  </a:cubicBezTo>
                  <a:cubicBezTo>
                    <a:pt x="275" y="773"/>
                    <a:pt x="230" y="837"/>
                    <a:pt x="123" y="784"/>
                  </a:cubicBezTo>
                  <a:cubicBezTo>
                    <a:pt x="123" y="784"/>
                    <a:pt x="83" y="762"/>
                    <a:pt x="91" y="708"/>
                  </a:cubicBezTo>
                  <a:close/>
                  <a:moveTo>
                    <a:pt x="293" y="842"/>
                  </a:moveTo>
                  <a:cubicBezTo>
                    <a:pt x="291" y="889"/>
                    <a:pt x="190" y="856"/>
                    <a:pt x="157" y="820"/>
                  </a:cubicBezTo>
                  <a:cubicBezTo>
                    <a:pt x="157" y="820"/>
                    <a:pt x="201" y="842"/>
                    <a:pt x="254" y="817"/>
                  </a:cubicBezTo>
                  <a:cubicBezTo>
                    <a:pt x="254" y="817"/>
                    <a:pt x="294" y="796"/>
                    <a:pt x="293" y="842"/>
                  </a:cubicBezTo>
                  <a:close/>
                  <a:moveTo>
                    <a:pt x="391" y="848"/>
                  </a:moveTo>
                  <a:cubicBezTo>
                    <a:pt x="386" y="868"/>
                    <a:pt x="377" y="874"/>
                    <a:pt x="349" y="874"/>
                  </a:cubicBezTo>
                  <a:cubicBezTo>
                    <a:pt x="321" y="874"/>
                    <a:pt x="303" y="872"/>
                    <a:pt x="315" y="834"/>
                  </a:cubicBezTo>
                  <a:cubicBezTo>
                    <a:pt x="315" y="834"/>
                    <a:pt x="342" y="841"/>
                    <a:pt x="366" y="832"/>
                  </a:cubicBezTo>
                  <a:cubicBezTo>
                    <a:pt x="366" y="832"/>
                    <a:pt x="397" y="828"/>
                    <a:pt x="391" y="848"/>
                  </a:cubicBezTo>
                  <a:close/>
                  <a:moveTo>
                    <a:pt x="290" y="801"/>
                  </a:moveTo>
                  <a:cubicBezTo>
                    <a:pt x="273" y="781"/>
                    <a:pt x="285" y="738"/>
                    <a:pt x="285" y="738"/>
                  </a:cubicBezTo>
                  <a:cubicBezTo>
                    <a:pt x="246" y="678"/>
                    <a:pt x="289" y="649"/>
                    <a:pt x="289" y="649"/>
                  </a:cubicBezTo>
                  <a:cubicBezTo>
                    <a:pt x="365" y="636"/>
                    <a:pt x="363" y="670"/>
                    <a:pt x="422" y="682"/>
                  </a:cubicBezTo>
                  <a:cubicBezTo>
                    <a:pt x="481" y="694"/>
                    <a:pt x="457" y="706"/>
                    <a:pt x="457" y="706"/>
                  </a:cubicBezTo>
                  <a:cubicBezTo>
                    <a:pt x="415" y="728"/>
                    <a:pt x="357" y="722"/>
                    <a:pt x="337" y="717"/>
                  </a:cubicBezTo>
                  <a:cubicBezTo>
                    <a:pt x="317" y="712"/>
                    <a:pt x="294" y="713"/>
                    <a:pt x="318" y="728"/>
                  </a:cubicBezTo>
                  <a:cubicBezTo>
                    <a:pt x="342" y="742"/>
                    <a:pt x="399" y="740"/>
                    <a:pt x="399" y="740"/>
                  </a:cubicBezTo>
                  <a:cubicBezTo>
                    <a:pt x="427" y="729"/>
                    <a:pt x="425" y="753"/>
                    <a:pt x="425" y="753"/>
                  </a:cubicBezTo>
                  <a:cubicBezTo>
                    <a:pt x="407" y="758"/>
                    <a:pt x="407" y="785"/>
                    <a:pt x="407" y="785"/>
                  </a:cubicBezTo>
                  <a:cubicBezTo>
                    <a:pt x="386" y="832"/>
                    <a:pt x="290" y="801"/>
                    <a:pt x="290" y="801"/>
                  </a:cubicBezTo>
                  <a:close/>
                  <a:moveTo>
                    <a:pt x="1182" y="831"/>
                  </a:moveTo>
                  <a:cubicBezTo>
                    <a:pt x="1160" y="869"/>
                    <a:pt x="1127" y="897"/>
                    <a:pt x="1096" y="898"/>
                  </a:cubicBezTo>
                  <a:cubicBezTo>
                    <a:pt x="1065" y="899"/>
                    <a:pt x="1107" y="879"/>
                    <a:pt x="1075" y="859"/>
                  </a:cubicBezTo>
                  <a:cubicBezTo>
                    <a:pt x="1075" y="859"/>
                    <a:pt x="1061" y="846"/>
                    <a:pt x="1061" y="864"/>
                  </a:cubicBezTo>
                  <a:cubicBezTo>
                    <a:pt x="1061" y="864"/>
                    <a:pt x="1078" y="882"/>
                    <a:pt x="1059" y="895"/>
                  </a:cubicBezTo>
                  <a:cubicBezTo>
                    <a:pt x="1040" y="908"/>
                    <a:pt x="1028" y="928"/>
                    <a:pt x="927" y="929"/>
                  </a:cubicBezTo>
                  <a:cubicBezTo>
                    <a:pt x="927" y="929"/>
                    <a:pt x="884" y="928"/>
                    <a:pt x="816" y="854"/>
                  </a:cubicBezTo>
                  <a:cubicBezTo>
                    <a:pt x="816" y="854"/>
                    <a:pt x="798" y="822"/>
                    <a:pt x="787" y="815"/>
                  </a:cubicBezTo>
                  <a:cubicBezTo>
                    <a:pt x="787" y="815"/>
                    <a:pt x="777" y="817"/>
                    <a:pt x="783" y="830"/>
                  </a:cubicBezTo>
                  <a:cubicBezTo>
                    <a:pt x="783" y="830"/>
                    <a:pt x="792" y="854"/>
                    <a:pt x="777" y="857"/>
                  </a:cubicBezTo>
                  <a:cubicBezTo>
                    <a:pt x="762" y="860"/>
                    <a:pt x="691" y="864"/>
                    <a:pt x="672" y="910"/>
                  </a:cubicBezTo>
                  <a:cubicBezTo>
                    <a:pt x="672" y="910"/>
                    <a:pt x="666" y="927"/>
                    <a:pt x="698" y="907"/>
                  </a:cubicBezTo>
                  <a:cubicBezTo>
                    <a:pt x="730" y="887"/>
                    <a:pt x="736" y="875"/>
                    <a:pt x="775" y="876"/>
                  </a:cubicBezTo>
                  <a:cubicBezTo>
                    <a:pt x="814" y="877"/>
                    <a:pt x="816" y="894"/>
                    <a:pt x="845" y="915"/>
                  </a:cubicBezTo>
                  <a:cubicBezTo>
                    <a:pt x="874" y="936"/>
                    <a:pt x="912" y="953"/>
                    <a:pt x="856" y="967"/>
                  </a:cubicBezTo>
                  <a:cubicBezTo>
                    <a:pt x="800" y="981"/>
                    <a:pt x="765" y="961"/>
                    <a:pt x="709" y="990"/>
                  </a:cubicBezTo>
                  <a:cubicBezTo>
                    <a:pt x="653" y="1019"/>
                    <a:pt x="635" y="1008"/>
                    <a:pt x="629" y="1000"/>
                  </a:cubicBezTo>
                  <a:cubicBezTo>
                    <a:pt x="623" y="992"/>
                    <a:pt x="627" y="976"/>
                    <a:pt x="654" y="974"/>
                  </a:cubicBezTo>
                  <a:cubicBezTo>
                    <a:pt x="681" y="972"/>
                    <a:pt x="732" y="964"/>
                    <a:pt x="733" y="946"/>
                  </a:cubicBezTo>
                  <a:cubicBezTo>
                    <a:pt x="734" y="928"/>
                    <a:pt x="728" y="914"/>
                    <a:pt x="722" y="920"/>
                  </a:cubicBezTo>
                  <a:cubicBezTo>
                    <a:pt x="716" y="926"/>
                    <a:pt x="722" y="950"/>
                    <a:pt x="701" y="949"/>
                  </a:cubicBezTo>
                  <a:cubicBezTo>
                    <a:pt x="680" y="948"/>
                    <a:pt x="630" y="946"/>
                    <a:pt x="606" y="961"/>
                  </a:cubicBezTo>
                  <a:cubicBezTo>
                    <a:pt x="582" y="976"/>
                    <a:pt x="549" y="982"/>
                    <a:pt x="510" y="956"/>
                  </a:cubicBezTo>
                  <a:cubicBezTo>
                    <a:pt x="471" y="930"/>
                    <a:pt x="441" y="999"/>
                    <a:pt x="411" y="872"/>
                  </a:cubicBezTo>
                  <a:cubicBezTo>
                    <a:pt x="411" y="872"/>
                    <a:pt x="411" y="826"/>
                    <a:pt x="435" y="808"/>
                  </a:cubicBezTo>
                  <a:cubicBezTo>
                    <a:pt x="435" y="808"/>
                    <a:pt x="439" y="787"/>
                    <a:pt x="433" y="777"/>
                  </a:cubicBezTo>
                  <a:cubicBezTo>
                    <a:pt x="433" y="777"/>
                    <a:pt x="442" y="732"/>
                    <a:pt x="489" y="714"/>
                  </a:cubicBezTo>
                  <a:cubicBezTo>
                    <a:pt x="489" y="714"/>
                    <a:pt x="506" y="666"/>
                    <a:pt x="585" y="686"/>
                  </a:cubicBezTo>
                  <a:cubicBezTo>
                    <a:pt x="585" y="686"/>
                    <a:pt x="621" y="688"/>
                    <a:pt x="627" y="645"/>
                  </a:cubicBezTo>
                  <a:cubicBezTo>
                    <a:pt x="627" y="645"/>
                    <a:pt x="642" y="618"/>
                    <a:pt x="694" y="617"/>
                  </a:cubicBezTo>
                  <a:cubicBezTo>
                    <a:pt x="694" y="617"/>
                    <a:pt x="713" y="614"/>
                    <a:pt x="729" y="597"/>
                  </a:cubicBezTo>
                  <a:cubicBezTo>
                    <a:pt x="729" y="597"/>
                    <a:pt x="755" y="594"/>
                    <a:pt x="771" y="604"/>
                  </a:cubicBezTo>
                  <a:cubicBezTo>
                    <a:pt x="787" y="613"/>
                    <a:pt x="791" y="585"/>
                    <a:pt x="799" y="577"/>
                  </a:cubicBezTo>
                  <a:cubicBezTo>
                    <a:pt x="799" y="577"/>
                    <a:pt x="813" y="545"/>
                    <a:pt x="850" y="571"/>
                  </a:cubicBezTo>
                  <a:cubicBezTo>
                    <a:pt x="887" y="597"/>
                    <a:pt x="890" y="645"/>
                    <a:pt x="911" y="661"/>
                  </a:cubicBezTo>
                  <a:cubicBezTo>
                    <a:pt x="932" y="677"/>
                    <a:pt x="926" y="654"/>
                    <a:pt x="918" y="642"/>
                  </a:cubicBezTo>
                  <a:cubicBezTo>
                    <a:pt x="910" y="630"/>
                    <a:pt x="889" y="581"/>
                    <a:pt x="885" y="571"/>
                  </a:cubicBezTo>
                  <a:cubicBezTo>
                    <a:pt x="881" y="561"/>
                    <a:pt x="881" y="519"/>
                    <a:pt x="919" y="519"/>
                  </a:cubicBezTo>
                  <a:cubicBezTo>
                    <a:pt x="919" y="519"/>
                    <a:pt x="939" y="506"/>
                    <a:pt x="978" y="532"/>
                  </a:cubicBezTo>
                  <a:cubicBezTo>
                    <a:pt x="1017" y="558"/>
                    <a:pt x="1057" y="569"/>
                    <a:pt x="1075" y="566"/>
                  </a:cubicBezTo>
                  <a:cubicBezTo>
                    <a:pt x="1075" y="566"/>
                    <a:pt x="1093" y="558"/>
                    <a:pt x="1065" y="554"/>
                  </a:cubicBezTo>
                  <a:cubicBezTo>
                    <a:pt x="1037" y="550"/>
                    <a:pt x="1001" y="519"/>
                    <a:pt x="992" y="513"/>
                  </a:cubicBezTo>
                  <a:cubicBezTo>
                    <a:pt x="983" y="507"/>
                    <a:pt x="989" y="483"/>
                    <a:pt x="1004" y="477"/>
                  </a:cubicBezTo>
                  <a:cubicBezTo>
                    <a:pt x="1019" y="471"/>
                    <a:pt x="1045" y="401"/>
                    <a:pt x="1079" y="396"/>
                  </a:cubicBezTo>
                  <a:cubicBezTo>
                    <a:pt x="1079" y="396"/>
                    <a:pt x="1095" y="394"/>
                    <a:pt x="1104" y="388"/>
                  </a:cubicBezTo>
                  <a:cubicBezTo>
                    <a:pt x="1104" y="388"/>
                    <a:pt x="1108" y="377"/>
                    <a:pt x="1094" y="379"/>
                  </a:cubicBezTo>
                  <a:cubicBezTo>
                    <a:pt x="1094" y="379"/>
                    <a:pt x="1084" y="352"/>
                    <a:pt x="1085" y="327"/>
                  </a:cubicBezTo>
                  <a:cubicBezTo>
                    <a:pt x="1086" y="302"/>
                    <a:pt x="1055" y="239"/>
                    <a:pt x="1031" y="239"/>
                  </a:cubicBezTo>
                  <a:cubicBezTo>
                    <a:pt x="1031" y="239"/>
                    <a:pt x="1023" y="244"/>
                    <a:pt x="1033" y="257"/>
                  </a:cubicBezTo>
                  <a:cubicBezTo>
                    <a:pt x="1043" y="270"/>
                    <a:pt x="1073" y="315"/>
                    <a:pt x="1061" y="372"/>
                  </a:cubicBezTo>
                  <a:cubicBezTo>
                    <a:pt x="1061" y="372"/>
                    <a:pt x="1059" y="385"/>
                    <a:pt x="1042" y="390"/>
                  </a:cubicBezTo>
                  <a:cubicBezTo>
                    <a:pt x="1042" y="390"/>
                    <a:pt x="1028" y="443"/>
                    <a:pt x="986" y="451"/>
                  </a:cubicBezTo>
                  <a:cubicBezTo>
                    <a:pt x="944" y="459"/>
                    <a:pt x="972" y="492"/>
                    <a:pt x="944" y="497"/>
                  </a:cubicBezTo>
                  <a:cubicBezTo>
                    <a:pt x="916" y="502"/>
                    <a:pt x="903" y="481"/>
                    <a:pt x="875" y="516"/>
                  </a:cubicBezTo>
                  <a:cubicBezTo>
                    <a:pt x="875" y="516"/>
                    <a:pt x="856" y="560"/>
                    <a:pt x="837" y="533"/>
                  </a:cubicBezTo>
                  <a:cubicBezTo>
                    <a:pt x="818" y="506"/>
                    <a:pt x="853" y="455"/>
                    <a:pt x="864" y="436"/>
                  </a:cubicBezTo>
                  <a:cubicBezTo>
                    <a:pt x="875" y="417"/>
                    <a:pt x="890" y="372"/>
                    <a:pt x="941" y="363"/>
                  </a:cubicBezTo>
                  <a:cubicBezTo>
                    <a:pt x="941" y="363"/>
                    <a:pt x="955" y="369"/>
                    <a:pt x="964" y="338"/>
                  </a:cubicBezTo>
                  <a:cubicBezTo>
                    <a:pt x="973" y="307"/>
                    <a:pt x="1016" y="317"/>
                    <a:pt x="1021" y="329"/>
                  </a:cubicBezTo>
                  <a:cubicBezTo>
                    <a:pt x="1026" y="341"/>
                    <a:pt x="1036" y="363"/>
                    <a:pt x="1039" y="338"/>
                  </a:cubicBezTo>
                  <a:cubicBezTo>
                    <a:pt x="1039" y="338"/>
                    <a:pt x="1037" y="304"/>
                    <a:pt x="1011" y="298"/>
                  </a:cubicBezTo>
                  <a:cubicBezTo>
                    <a:pt x="985" y="292"/>
                    <a:pt x="976" y="252"/>
                    <a:pt x="984" y="229"/>
                  </a:cubicBezTo>
                  <a:cubicBezTo>
                    <a:pt x="992" y="206"/>
                    <a:pt x="1017" y="203"/>
                    <a:pt x="1067" y="218"/>
                  </a:cubicBezTo>
                  <a:cubicBezTo>
                    <a:pt x="1067" y="218"/>
                    <a:pt x="1092" y="241"/>
                    <a:pt x="1110" y="241"/>
                  </a:cubicBezTo>
                  <a:cubicBezTo>
                    <a:pt x="1128" y="241"/>
                    <a:pt x="1114" y="227"/>
                    <a:pt x="1105" y="223"/>
                  </a:cubicBezTo>
                  <a:cubicBezTo>
                    <a:pt x="1096" y="219"/>
                    <a:pt x="1076" y="197"/>
                    <a:pt x="1033" y="184"/>
                  </a:cubicBezTo>
                  <a:cubicBezTo>
                    <a:pt x="1012" y="178"/>
                    <a:pt x="1042" y="138"/>
                    <a:pt x="1074" y="161"/>
                  </a:cubicBezTo>
                  <a:cubicBezTo>
                    <a:pt x="1074" y="161"/>
                    <a:pt x="1120" y="185"/>
                    <a:pt x="1160" y="174"/>
                  </a:cubicBezTo>
                  <a:cubicBezTo>
                    <a:pt x="1160" y="174"/>
                    <a:pt x="1207" y="166"/>
                    <a:pt x="1220" y="202"/>
                  </a:cubicBezTo>
                  <a:cubicBezTo>
                    <a:pt x="1220" y="202"/>
                    <a:pt x="1217" y="206"/>
                    <a:pt x="1199" y="206"/>
                  </a:cubicBezTo>
                  <a:cubicBezTo>
                    <a:pt x="1181" y="206"/>
                    <a:pt x="1178" y="217"/>
                    <a:pt x="1168" y="216"/>
                  </a:cubicBezTo>
                  <a:cubicBezTo>
                    <a:pt x="1158" y="215"/>
                    <a:pt x="1165" y="205"/>
                    <a:pt x="1128" y="190"/>
                  </a:cubicBezTo>
                  <a:cubicBezTo>
                    <a:pt x="1091" y="175"/>
                    <a:pt x="1112" y="198"/>
                    <a:pt x="1122" y="206"/>
                  </a:cubicBezTo>
                  <a:cubicBezTo>
                    <a:pt x="1132" y="214"/>
                    <a:pt x="1166" y="226"/>
                    <a:pt x="1163" y="259"/>
                  </a:cubicBezTo>
                  <a:cubicBezTo>
                    <a:pt x="1160" y="292"/>
                    <a:pt x="1122" y="318"/>
                    <a:pt x="1122" y="381"/>
                  </a:cubicBezTo>
                  <a:cubicBezTo>
                    <a:pt x="1122" y="444"/>
                    <a:pt x="1131" y="495"/>
                    <a:pt x="1144" y="495"/>
                  </a:cubicBezTo>
                  <a:cubicBezTo>
                    <a:pt x="1157" y="495"/>
                    <a:pt x="1146" y="485"/>
                    <a:pt x="1144" y="457"/>
                  </a:cubicBezTo>
                  <a:cubicBezTo>
                    <a:pt x="1142" y="429"/>
                    <a:pt x="1135" y="356"/>
                    <a:pt x="1158" y="348"/>
                  </a:cubicBezTo>
                  <a:cubicBezTo>
                    <a:pt x="1181" y="340"/>
                    <a:pt x="1204" y="339"/>
                    <a:pt x="1195" y="325"/>
                  </a:cubicBezTo>
                  <a:cubicBezTo>
                    <a:pt x="1195" y="325"/>
                    <a:pt x="1174" y="321"/>
                    <a:pt x="1163" y="325"/>
                  </a:cubicBezTo>
                  <a:cubicBezTo>
                    <a:pt x="1163" y="325"/>
                    <a:pt x="1154" y="322"/>
                    <a:pt x="1177" y="298"/>
                  </a:cubicBezTo>
                  <a:cubicBezTo>
                    <a:pt x="1200" y="274"/>
                    <a:pt x="1178" y="246"/>
                    <a:pt x="1205" y="232"/>
                  </a:cubicBezTo>
                  <a:cubicBezTo>
                    <a:pt x="1232" y="218"/>
                    <a:pt x="1261" y="235"/>
                    <a:pt x="1260" y="247"/>
                  </a:cubicBezTo>
                  <a:cubicBezTo>
                    <a:pt x="1259" y="259"/>
                    <a:pt x="1234" y="252"/>
                    <a:pt x="1228" y="279"/>
                  </a:cubicBezTo>
                  <a:cubicBezTo>
                    <a:pt x="1222" y="306"/>
                    <a:pt x="1202" y="348"/>
                    <a:pt x="1239" y="406"/>
                  </a:cubicBezTo>
                  <a:cubicBezTo>
                    <a:pt x="1239" y="406"/>
                    <a:pt x="1246" y="472"/>
                    <a:pt x="1241" y="484"/>
                  </a:cubicBezTo>
                  <a:cubicBezTo>
                    <a:pt x="1241" y="484"/>
                    <a:pt x="1252" y="498"/>
                    <a:pt x="1262" y="446"/>
                  </a:cubicBezTo>
                  <a:cubicBezTo>
                    <a:pt x="1272" y="394"/>
                    <a:pt x="1244" y="373"/>
                    <a:pt x="1238" y="347"/>
                  </a:cubicBezTo>
                  <a:cubicBezTo>
                    <a:pt x="1232" y="321"/>
                    <a:pt x="1244" y="277"/>
                    <a:pt x="1260" y="277"/>
                  </a:cubicBezTo>
                  <a:cubicBezTo>
                    <a:pt x="1276" y="277"/>
                    <a:pt x="1289" y="264"/>
                    <a:pt x="1324" y="324"/>
                  </a:cubicBezTo>
                  <a:cubicBezTo>
                    <a:pt x="1359" y="384"/>
                    <a:pt x="1365" y="387"/>
                    <a:pt x="1364" y="436"/>
                  </a:cubicBezTo>
                  <a:cubicBezTo>
                    <a:pt x="1363" y="485"/>
                    <a:pt x="1367" y="502"/>
                    <a:pt x="1381" y="514"/>
                  </a:cubicBezTo>
                  <a:cubicBezTo>
                    <a:pt x="1388" y="520"/>
                    <a:pt x="1374" y="551"/>
                    <a:pt x="1359" y="537"/>
                  </a:cubicBezTo>
                  <a:cubicBezTo>
                    <a:pt x="1359" y="537"/>
                    <a:pt x="1315" y="511"/>
                    <a:pt x="1294" y="528"/>
                  </a:cubicBezTo>
                  <a:cubicBezTo>
                    <a:pt x="1294" y="528"/>
                    <a:pt x="1283" y="520"/>
                    <a:pt x="1297" y="503"/>
                  </a:cubicBezTo>
                  <a:cubicBezTo>
                    <a:pt x="1297" y="503"/>
                    <a:pt x="1310" y="372"/>
                    <a:pt x="1279" y="375"/>
                  </a:cubicBezTo>
                  <a:cubicBezTo>
                    <a:pt x="1248" y="378"/>
                    <a:pt x="1296" y="379"/>
                    <a:pt x="1280" y="473"/>
                  </a:cubicBezTo>
                  <a:cubicBezTo>
                    <a:pt x="1264" y="567"/>
                    <a:pt x="1212" y="595"/>
                    <a:pt x="1190" y="594"/>
                  </a:cubicBezTo>
                  <a:cubicBezTo>
                    <a:pt x="1168" y="593"/>
                    <a:pt x="1164" y="598"/>
                    <a:pt x="1183" y="552"/>
                  </a:cubicBezTo>
                  <a:cubicBezTo>
                    <a:pt x="1202" y="506"/>
                    <a:pt x="1222" y="414"/>
                    <a:pt x="1198" y="417"/>
                  </a:cubicBezTo>
                  <a:cubicBezTo>
                    <a:pt x="1185" y="419"/>
                    <a:pt x="1188" y="426"/>
                    <a:pt x="1188" y="447"/>
                  </a:cubicBezTo>
                  <a:cubicBezTo>
                    <a:pt x="1188" y="468"/>
                    <a:pt x="1183" y="543"/>
                    <a:pt x="1148" y="572"/>
                  </a:cubicBezTo>
                  <a:cubicBezTo>
                    <a:pt x="1113" y="601"/>
                    <a:pt x="1124" y="560"/>
                    <a:pt x="1111" y="545"/>
                  </a:cubicBezTo>
                  <a:cubicBezTo>
                    <a:pt x="1098" y="530"/>
                    <a:pt x="1081" y="481"/>
                    <a:pt x="1021" y="486"/>
                  </a:cubicBezTo>
                  <a:cubicBezTo>
                    <a:pt x="1021" y="486"/>
                    <a:pt x="1015" y="502"/>
                    <a:pt x="1034" y="503"/>
                  </a:cubicBezTo>
                  <a:cubicBezTo>
                    <a:pt x="1053" y="504"/>
                    <a:pt x="1098" y="532"/>
                    <a:pt x="1097" y="565"/>
                  </a:cubicBezTo>
                  <a:cubicBezTo>
                    <a:pt x="1096" y="598"/>
                    <a:pt x="1094" y="596"/>
                    <a:pt x="1069" y="612"/>
                  </a:cubicBezTo>
                  <a:cubicBezTo>
                    <a:pt x="1044" y="628"/>
                    <a:pt x="1017" y="654"/>
                    <a:pt x="1007" y="691"/>
                  </a:cubicBezTo>
                  <a:cubicBezTo>
                    <a:pt x="997" y="728"/>
                    <a:pt x="933" y="749"/>
                    <a:pt x="874" y="742"/>
                  </a:cubicBezTo>
                  <a:cubicBezTo>
                    <a:pt x="815" y="735"/>
                    <a:pt x="843" y="700"/>
                    <a:pt x="841" y="676"/>
                  </a:cubicBezTo>
                  <a:cubicBezTo>
                    <a:pt x="839" y="652"/>
                    <a:pt x="836" y="621"/>
                    <a:pt x="818" y="636"/>
                  </a:cubicBezTo>
                  <a:cubicBezTo>
                    <a:pt x="818" y="636"/>
                    <a:pt x="819" y="642"/>
                    <a:pt x="823" y="662"/>
                  </a:cubicBezTo>
                  <a:cubicBezTo>
                    <a:pt x="827" y="682"/>
                    <a:pt x="809" y="672"/>
                    <a:pt x="808" y="694"/>
                  </a:cubicBezTo>
                  <a:cubicBezTo>
                    <a:pt x="807" y="716"/>
                    <a:pt x="800" y="741"/>
                    <a:pt x="764" y="717"/>
                  </a:cubicBezTo>
                  <a:cubicBezTo>
                    <a:pt x="728" y="693"/>
                    <a:pt x="752" y="699"/>
                    <a:pt x="755" y="656"/>
                  </a:cubicBezTo>
                  <a:cubicBezTo>
                    <a:pt x="758" y="613"/>
                    <a:pt x="719" y="599"/>
                    <a:pt x="727" y="619"/>
                  </a:cubicBezTo>
                  <a:cubicBezTo>
                    <a:pt x="735" y="639"/>
                    <a:pt x="741" y="641"/>
                    <a:pt x="731" y="672"/>
                  </a:cubicBezTo>
                  <a:cubicBezTo>
                    <a:pt x="721" y="703"/>
                    <a:pt x="741" y="713"/>
                    <a:pt x="720" y="735"/>
                  </a:cubicBezTo>
                  <a:cubicBezTo>
                    <a:pt x="699" y="757"/>
                    <a:pt x="657" y="779"/>
                    <a:pt x="624" y="789"/>
                  </a:cubicBezTo>
                  <a:cubicBezTo>
                    <a:pt x="591" y="799"/>
                    <a:pt x="596" y="830"/>
                    <a:pt x="564" y="833"/>
                  </a:cubicBezTo>
                  <a:cubicBezTo>
                    <a:pt x="532" y="836"/>
                    <a:pt x="548" y="796"/>
                    <a:pt x="520" y="794"/>
                  </a:cubicBezTo>
                  <a:cubicBezTo>
                    <a:pt x="520" y="794"/>
                    <a:pt x="503" y="792"/>
                    <a:pt x="513" y="809"/>
                  </a:cubicBezTo>
                  <a:cubicBezTo>
                    <a:pt x="523" y="826"/>
                    <a:pt x="551" y="837"/>
                    <a:pt x="534" y="857"/>
                  </a:cubicBezTo>
                  <a:cubicBezTo>
                    <a:pt x="534" y="857"/>
                    <a:pt x="513" y="878"/>
                    <a:pt x="471" y="874"/>
                  </a:cubicBezTo>
                  <a:cubicBezTo>
                    <a:pt x="471" y="874"/>
                    <a:pt x="458" y="892"/>
                    <a:pt x="499" y="886"/>
                  </a:cubicBezTo>
                  <a:cubicBezTo>
                    <a:pt x="540" y="880"/>
                    <a:pt x="562" y="864"/>
                    <a:pt x="598" y="826"/>
                  </a:cubicBezTo>
                  <a:cubicBezTo>
                    <a:pt x="598" y="826"/>
                    <a:pt x="630" y="806"/>
                    <a:pt x="675" y="794"/>
                  </a:cubicBezTo>
                  <a:cubicBezTo>
                    <a:pt x="720" y="782"/>
                    <a:pt x="727" y="758"/>
                    <a:pt x="762" y="754"/>
                  </a:cubicBezTo>
                  <a:cubicBezTo>
                    <a:pt x="797" y="750"/>
                    <a:pt x="820" y="746"/>
                    <a:pt x="861" y="764"/>
                  </a:cubicBezTo>
                  <a:cubicBezTo>
                    <a:pt x="861" y="764"/>
                    <a:pt x="893" y="770"/>
                    <a:pt x="926" y="768"/>
                  </a:cubicBezTo>
                  <a:cubicBezTo>
                    <a:pt x="926" y="768"/>
                    <a:pt x="938" y="773"/>
                    <a:pt x="938" y="797"/>
                  </a:cubicBezTo>
                  <a:cubicBezTo>
                    <a:pt x="938" y="821"/>
                    <a:pt x="981" y="836"/>
                    <a:pt x="993" y="845"/>
                  </a:cubicBezTo>
                  <a:cubicBezTo>
                    <a:pt x="1005" y="854"/>
                    <a:pt x="992" y="904"/>
                    <a:pt x="1001" y="908"/>
                  </a:cubicBezTo>
                  <a:cubicBezTo>
                    <a:pt x="1010" y="912"/>
                    <a:pt x="1018" y="913"/>
                    <a:pt x="1018" y="881"/>
                  </a:cubicBezTo>
                  <a:cubicBezTo>
                    <a:pt x="1018" y="849"/>
                    <a:pt x="1029" y="840"/>
                    <a:pt x="1059" y="835"/>
                  </a:cubicBezTo>
                  <a:cubicBezTo>
                    <a:pt x="1089" y="830"/>
                    <a:pt x="1141" y="813"/>
                    <a:pt x="1171" y="821"/>
                  </a:cubicBezTo>
                  <a:cubicBezTo>
                    <a:pt x="1171" y="821"/>
                    <a:pt x="1190" y="808"/>
                    <a:pt x="1156" y="801"/>
                  </a:cubicBezTo>
                  <a:cubicBezTo>
                    <a:pt x="1122" y="794"/>
                    <a:pt x="1088" y="816"/>
                    <a:pt x="1059" y="819"/>
                  </a:cubicBezTo>
                  <a:cubicBezTo>
                    <a:pt x="1030" y="822"/>
                    <a:pt x="974" y="845"/>
                    <a:pt x="965" y="780"/>
                  </a:cubicBezTo>
                  <a:cubicBezTo>
                    <a:pt x="956" y="715"/>
                    <a:pt x="1055" y="748"/>
                    <a:pt x="1087" y="727"/>
                  </a:cubicBezTo>
                  <a:cubicBezTo>
                    <a:pt x="1087" y="727"/>
                    <a:pt x="1100" y="715"/>
                    <a:pt x="1078" y="714"/>
                  </a:cubicBezTo>
                  <a:cubicBezTo>
                    <a:pt x="1056" y="713"/>
                    <a:pt x="1027" y="714"/>
                    <a:pt x="1020" y="722"/>
                  </a:cubicBezTo>
                  <a:cubicBezTo>
                    <a:pt x="1020" y="722"/>
                    <a:pt x="1020" y="717"/>
                    <a:pt x="1036" y="691"/>
                  </a:cubicBezTo>
                  <a:cubicBezTo>
                    <a:pt x="1052" y="665"/>
                    <a:pt x="1033" y="656"/>
                    <a:pt x="1062" y="640"/>
                  </a:cubicBezTo>
                  <a:cubicBezTo>
                    <a:pt x="1091" y="624"/>
                    <a:pt x="1119" y="607"/>
                    <a:pt x="1137" y="605"/>
                  </a:cubicBezTo>
                  <a:cubicBezTo>
                    <a:pt x="1155" y="603"/>
                    <a:pt x="1197" y="619"/>
                    <a:pt x="1198" y="652"/>
                  </a:cubicBezTo>
                  <a:cubicBezTo>
                    <a:pt x="1199" y="685"/>
                    <a:pt x="1204" y="793"/>
                    <a:pt x="1182" y="831"/>
                  </a:cubicBezTo>
                  <a:close/>
                  <a:moveTo>
                    <a:pt x="1294" y="780"/>
                  </a:moveTo>
                  <a:cubicBezTo>
                    <a:pt x="1270" y="766"/>
                    <a:pt x="1270" y="729"/>
                    <a:pt x="1270" y="698"/>
                  </a:cubicBezTo>
                  <a:cubicBezTo>
                    <a:pt x="1270" y="668"/>
                    <a:pt x="1251" y="681"/>
                    <a:pt x="1250" y="704"/>
                  </a:cubicBezTo>
                  <a:cubicBezTo>
                    <a:pt x="1249" y="726"/>
                    <a:pt x="1245" y="766"/>
                    <a:pt x="1255" y="774"/>
                  </a:cubicBezTo>
                  <a:cubicBezTo>
                    <a:pt x="1266" y="782"/>
                    <a:pt x="1263" y="785"/>
                    <a:pt x="1250" y="801"/>
                  </a:cubicBezTo>
                  <a:cubicBezTo>
                    <a:pt x="1237" y="817"/>
                    <a:pt x="1226" y="833"/>
                    <a:pt x="1209" y="828"/>
                  </a:cubicBezTo>
                  <a:cubicBezTo>
                    <a:pt x="1209" y="828"/>
                    <a:pt x="1226" y="816"/>
                    <a:pt x="1218" y="680"/>
                  </a:cubicBezTo>
                  <a:cubicBezTo>
                    <a:pt x="1218" y="680"/>
                    <a:pt x="1225" y="638"/>
                    <a:pt x="1261" y="638"/>
                  </a:cubicBezTo>
                  <a:cubicBezTo>
                    <a:pt x="1297" y="638"/>
                    <a:pt x="1306" y="644"/>
                    <a:pt x="1303" y="688"/>
                  </a:cubicBezTo>
                  <a:cubicBezTo>
                    <a:pt x="1301" y="732"/>
                    <a:pt x="1307" y="753"/>
                    <a:pt x="1315" y="766"/>
                  </a:cubicBezTo>
                  <a:cubicBezTo>
                    <a:pt x="1323" y="780"/>
                    <a:pt x="1318" y="793"/>
                    <a:pt x="1294" y="780"/>
                  </a:cubicBezTo>
                  <a:close/>
                  <a:moveTo>
                    <a:pt x="1351" y="773"/>
                  </a:moveTo>
                  <a:cubicBezTo>
                    <a:pt x="1351" y="773"/>
                    <a:pt x="1345" y="802"/>
                    <a:pt x="1329" y="746"/>
                  </a:cubicBezTo>
                  <a:cubicBezTo>
                    <a:pt x="1329" y="746"/>
                    <a:pt x="1313" y="638"/>
                    <a:pt x="1335" y="630"/>
                  </a:cubicBezTo>
                  <a:cubicBezTo>
                    <a:pt x="1335" y="630"/>
                    <a:pt x="1355" y="612"/>
                    <a:pt x="1359" y="600"/>
                  </a:cubicBezTo>
                  <a:cubicBezTo>
                    <a:pt x="1363" y="588"/>
                    <a:pt x="1357" y="589"/>
                    <a:pt x="1341" y="602"/>
                  </a:cubicBezTo>
                  <a:cubicBezTo>
                    <a:pt x="1325" y="616"/>
                    <a:pt x="1323" y="638"/>
                    <a:pt x="1291" y="612"/>
                  </a:cubicBezTo>
                  <a:cubicBezTo>
                    <a:pt x="1291" y="612"/>
                    <a:pt x="1261" y="600"/>
                    <a:pt x="1242" y="610"/>
                  </a:cubicBezTo>
                  <a:cubicBezTo>
                    <a:pt x="1242" y="610"/>
                    <a:pt x="1231" y="628"/>
                    <a:pt x="1219" y="628"/>
                  </a:cubicBezTo>
                  <a:cubicBezTo>
                    <a:pt x="1219" y="628"/>
                    <a:pt x="1203" y="609"/>
                    <a:pt x="1233" y="596"/>
                  </a:cubicBezTo>
                  <a:cubicBezTo>
                    <a:pt x="1262" y="582"/>
                    <a:pt x="1267" y="580"/>
                    <a:pt x="1277" y="557"/>
                  </a:cubicBezTo>
                  <a:cubicBezTo>
                    <a:pt x="1286" y="534"/>
                    <a:pt x="1362" y="554"/>
                    <a:pt x="1373" y="588"/>
                  </a:cubicBezTo>
                  <a:cubicBezTo>
                    <a:pt x="1383" y="621"/>
                    <a:pt x="1403" y="658"/>
                    <a:pt x="1386" y="696"/>
                  </a:cubicBezTo>
                  <a:cubicBezTo>
                    <a:pt x="1369" y="733"/>
                    <a:pt x="1350" y="728"/>
                    <a:pt x="1351" y="773"/>
                  </a:cubicBezTo>
                  <a:close/>
                  <a:moveTo>
                    <a:pt x="1403" y="790"/>
                  </a:moveTo>
                  <a:cubicBezTo>
                    <a:pt x="1403" y="790"/>
                    <a:pt x="1359" y="805"/>
                    <a:pt x="1386" y="749"/>
                  </a:cubicBezTo>
                  <a:cubicBezTo>
                    <a:pt x="1413" y="693"/>
                    <a:pt x="1419" y="740"/>
                    <a:pt x="1414" y="620"/>
                  </a:cubicBezTo>
                  <a:cubicBezTo>
                    <a:pt x="1414" y="620"/>
                    <a:pt x="1406" y="581"/>
                    <a:pt x="1397" y="573"/>
                  </a:cubicBezTo>
                  <a:cubicBezTo>
                    <a:pt x="1387" y="565"/>
                    <a:pt x="1395" y="544"/>
                    <a:pt x="1407" y="542"/>
                  </a:cubicBezTo>
                  <a:cubicBezTo>
                    <a:pt x="1419" y="541"/>
                    <a:pt x="1405" y="497"/>
                    <a:pt x="1386" y="485"/>
                  </a:cubicBezTo>
                  <a:cubicBezTo>
                    <a:pt x="1386" y="485"/>
                    <a:pt x="1375" y="401"/>
                    <a:pt x="1382" y="397"/>
                  </a:cubicBezTo>
                  <a:cubicBezTo>
                    <a:pt x="1382" y="397"/>
                    <a:pt x="1438" y="446"/>
                    <a:pt x="1454" y="642"/>
                  </a:cubicBezTo>
                  <a:cubicBezTo>
                    <a:pt x="1454" y="642"/>
                    <a:pt x="1461" y="774"/>
                    <a:pt x="1403" y="79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18" name="Freeform 36"/>
            <p:cNvSpPr/>
            <p:nvPr/>
          </p:nvSpPr>
          <p:spPr bwMode="auto">
            <a:xfrm>
              <a:off x="3023" y="887"/>
              <a:ext cx="265" cy="160"/>
            </a:xfrm>
            <a:custGeom>
              <a:avLst/>
              <a:gdLst>
                <a:gd name="T0" fmla="*/ 98 w 112"/>
                <a:gd name="T1" fmla="*/ 15 h 68"/>
                <a:gd name="T2" fmla="*/ 27 w 112"/>
                <a:gd name="T3" fmla="*/ 29 h 68"/>
                <a:gd name="T4" fmla="*/ 14 w 112"/>
                <a:gd name="T5" fmla="*/ 45 h 68"/>
                <a:gd name="T6" fmla="*/ 35 w 112"/>
                <a:gd name="T7" fmla="*/ 47 h 68"/>
                <a:gd name="T8" fmla="*/ 58 w 112"/>
                <a:gd name="T9" fmla="*/ 55 h 68"/>
                <a:gd name="T10" fmla="*/ 90 w 112"/>
                <a:gd name="T11" fmla="*/ 60 h 68"/>
                <a:gd name="T12" fmla="*/ 111 w 112"/>
                <a:gd name="T13" fmla="*/ 25 h 68"/>
                <a:gd name="T14" fmla="*/ 98 w 112"/>
                <a:gd name="T15" fmla="*/ 15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68">
                  <a:moveTo>
                    <a:pt x="98" y="15"/>
                  </a:moveTo>
                  <a:cubicBezTo>
                    <a:pt x="74" y="65"/>
                    <a:pt x="54" y="29"/>
                    <a:pt x="27" y="29"/>
                  </a:cubicBezTo>
                  <a:cubicBezTo>
                    <a:pt x="0" y="29"/>
                    <a:pt x="7" y="47"/>
                    <a:pt x="14" y="45"/>
                  </a:cubicBezTo>
                  <a:cubicBezTo>
                    <a:pt x="20" y="44"/>
                    <a:pt x="35" y="47"/>
                    <a:pt x="35" y="47"/>
                  </a:cubicBezTo>
                  <a:cubicBezTo>
                    <a:pt x="41" y="45"/>
                    <a:pt x="58" y="55"/>
                    <a:pt x="58" y="55"/>
                  </a:cubicBezTo>
                  <a:cubicBezTo>
                    <a:pt x="74" y="57"/>
                    <a:pt x="79" y="68"/>
                    <a:pt x="90" y="60"/>
                  </a:cubicBezTo>
                  <a:cubicBezTo>
                    <a:pt x="100" y="52"/>
                    <a:pt x="112" y="51"/>
                    <a:pt x="111" y="25"/>
                  </a:cubicBezTo>
                  <a:cubicBezTo>
                    <a:pt x="110" y="0"/>
                    <a:pt x="98" y="15"/>
                    <a:pt x="98"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grpSp>
      <p:sp>
        <p:nvSpPr>
          <p:cNvPr id="23" name="燕尾形 22"/>
          <p:cNvSpPr/>
          <p:nvPr/>
        </p:nvSpPr>
        <p:spPr>
          <a:xfrm rot="5400000">
            <a:off x="1901432" y="1929304"/>
            <a:ext cx="360040" cy="576064"/>
          </a:xfrm>
          <a:prstGeom prst="chevron">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cxnSp>
        <p:nvCxnSpPr>
          <p:cNvPr id="24" name="直接连接符 23"/>
          <p:cNvCxnSpPr/>
          <p:nvPr/>
        </p:nvCxnSpPr>
        <p:spPr>
          <a:xfrm>
            <a:off x="2081452" y="2505368"/>
            <a:ext cx="3636404" cy="0"/>
          </a:xfrm>
          <a:prstGeom prst="line">
            <a:avLst/>
          </a:prstGeom>
          <a:ln>
            <a:solidFill>
              <a:schemeClr val="bg1">
                <a:lumMod val="50000"/>
              </a:schemeClr>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5" name="矩形 24"/>
          <p:cNvSpPr/>
          <p:nvPr/>
        </p:nvSpPr>
        <p:spPr>
          <a:xfrm>
            <a:off x="2418450" y="1484784"/>
            <a:ext cx="1569642" cy="369324"/>
          </a:xfrm>
          <a:prstGeom prst="rect">
            <a:avLst/>
          </a:prstGeom>
        </p:spPr>
        <p:txBody>
          <a:bodyPr wrap="none" lIns="91431" tIns="45716" rIns="91431" bIns="45716">
            <a:spAutoFit/>
          </a:bodyPr>
          <a:lstStyle/>
          <a:p>
            <a:pPr>
              <a:spcBef>
                <a:spcPct val="0"/>
              </a:spcBef>
              <a:buFont typeface="Arial" panose="020B0604020202020204" pitchFamily="34" charset="0"/>
              <a:buNone/>
            </a:pPr>
            <a:r>
              <a:rPr lang="zh-CN" altLang="en-US" b="1" dirty="0">
                <a:solidFill>
                  <a:srgbClr val="2DD3C2"/>
                </a:solidFill>
                <a:latin typeface="微软雅黑" panose="020B0503020204020204" pitchFamily="34" charset="-122"/>
                <a:ea typeface="微软雅黑" panose="020B0503020204020204" pitchFamily="34" charset="-122"/>
                <a:cs typeface="Arial" panose="020B0604020202020204" pitchFamily="34" charset="0"/>
              </a:rPr>
              <a:t>添加</a:t>
            </a:r>
            <a:r>
              <a:rPr lang="zh-CN" altLang="en-US" b="1" dirty="0" smtClean="0">
                <a:solidFill>
                  <a:srgbClr val="2DD3C2"/>
                </a:solidFill>
                <a:latin typeface="微软雅黑" panose="020B0503020204020204" pitchFamily="34" charset="-122"/>
                <a:ea typeface="微软雅黑" panose="020B0503020204020204" pitchFamily="34" charset="-122"/>
                <a:cs typeface="Arial" panose="020B0604020202020204" pitchFamily="34" charset="0"/>
              </a:rPr>
              <a:t>文字标题</a:t>
            </a:r>
            <a:endParaRPr lang="zh-CN" altLang="en-US" b="1" dirty="0">
              <a:solidFill>
                <a:srgbClr val="2DD3C2"/>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6" name="矩形 25"/>
          <p:cNvSpPr>
            <a:spLocks noChangeArrowheads="1"/>
          </p:cNvSpPr>
          <p:nvPr/>
        </p:nvSpPr>
        <p:spPr bwMode="auto">
          <a:xfrm>
            <a:off x="2405488" y="1823970"/>
            <a:ext cx="3312368" cy="609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400" dirty="0">
                <a:solidFill>
                  <a:schemeClr val="tx1">
                    <a:lumMod val="50000"/>
                    <a:lumOff val="50000"/>
                  </a:schemeClr>
                </a:solidFill>
                <a:sym typeface="微软雅黑" panose="020B0503020204020204" pitchFamily="34" charset="-122"/>
              </a:rPr>
              <a:t>在此录入上述图表</a:t>
            </a:r>
            <a:r>
              <a:rPr lang="zh-CN" altLang="en-US" sz="1400" dirty="0" smtClean="0">
                <a:solidFill>
                  <a:schemeClr val="tx1">
                    <a:lumMod val="50000"/>
                    <a:lumOff val="50000"/>
                  </a:schemeClr>
                </a:solidFill>
                <a:sym typeface="微软雅黑" panose="020B0503020204020204" pitchFamily="34" charset="-122"/>
              </a:rPr>
              <a:t>的</a:t>
            </a:r>
            <a:r>
              <a:rPr lang="zh-CN" altLang="en-US" sz="1400" dirty="0">
                <a:solidFill>
                  <a:schemeClr val="tx1">
                    <a:lumMod val="50000"/>
                    <a:lumOff val="50000"/>
                  </a:schemeClr>
                </a:solidFill>
                <a:sym typeface="微软雅黑" panose="020B0503020204020204" pitchFamily="34" charset="-122"/>
              </a:rPr>
              <a:t>综合</a:t>
            </a:r>
            <a:r>
              <a:rPr lang="zh-CN" altLang="en-US" sz="1400" dirty="0" smtClean="0">
                <a:solidFill>
                  <a:schemeClr val="tx1">
                    <a:lumMod val="50000"/>
                    <a:lumOff val="50000"/>
                  </a:schemeClr>
                </a:solidFill>
                <a:sym typeface="微软雅黑" panose="020B0503020204020204" pitchFamily="34" charset="-122"/>
              </a:rPr>
              <a:t>描述</a:t>
            </a:r>
            <a:r>
              <a:rPr lang="zh-CN" altLang="en-US" sz="1400" dirty="0">
                <a:solidFill>
                  <a:schemeClr val="tx1">
                    <a:lumMod val="50000"/>
                    <a:lumOff val="50000"/>
                  </a:schemeClr>
                </a:solidFill>
                <a:sym typeface="微软雅黑" panose="020B0503020204020204" pitchFamily="34" charset="-122"/>
              </a:rPr>
              <a:t>说明，在此录入上述图表</a:t>
            </a:r>
            <a:r>
              <a:rPr lang="zh-CN" altLang="en-US" sz="1400" dirty="0" smtClean="0">
                <a:solidFill>
                  <a:schemeClr val="tx1">
                    <a:lumMod val="50000"/>
                    <a:lumOff val="50000"/>
                  </a:schemeClr>
                </a:solidFill>
                <a:sym typeface="微软雅黑" panose="020B0503020204020204" pitchFamily="34" charset="-122"/>
              </a:rPr>
              <a:t>的</a:t>
            </a:r>
            <a:r>
              <a:rPr lang="zh-CN" altLang="en-US" sz="1400" dirty="0">
                <a:solidFill>
                  <a:schemeClr val="tx1">
                    <a:lumMod val="50000"/>
                    <a:lumOff val="50000"/>
                  </a:schemeClr>
                </a:solidFill>
                <a:sym typeface="微软雅黑" panose="020B0503020204020204" pitchFamily="34" charset="-122"/>
              </a:rPr>
              <a:t>综合</a:t>
            </a:r>
            <a:r>
              <a:rPr lang="zh-CN" altLang="en-US" sz="1400" dirty="0" smtClean="0">
                <a:solidFill>
                  <a:schemeClr val="tx1">
                    <a:lumMod val="50000"/>
                    <a:lumOff val="50000"/>
                  </a:schemeClr>
                </a:solidFill>
                <a:sym typeface="微软雅黑" panose="020B0503020204020204" pitchFamily="34" charset="-122"/>
              </a:rPr>
              <a:t>描述说明。</a:t>
            </a:r>
            <a:endParaRPr lang="zh-CN" altLang="en-US" sz="1400" dirty="0">
              <a:solidFill>
                <a:schemeClr val="tx1">
                  <a:lumMod val="50000"/>
                  <a:lumOff val="50000"/>
                </a:schemeClr>
              </a:solidFill>
              <a:sym typeface="微软雅黑" panose="020B0503020204020204" pitchFamily="34" charset="-122"/>
            </a:endParaRPr>
          </a:p>
        </p:txBody>
      </p:sp>
      <p:sp>
        <p:nvSpPr>
          <p:cNvPr id="27" name="燕尾形 26"/>
          <p:cNvSpPr/>
          <p:nvPr/>
        </p:nvSpPr>
        <p:spPr>
          <a:xfrm rot="5400000">
            <a:off x="1901432" y="3297456"/>
            <a:ext cx="360040" cy="576064"/>
          </a:xfrm>
          <a:prstGeom prst="chevron">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cxnSp>
        <p:nvCxnSpPr>
          <p:cNvPr id="28" name="直接连接符 27"/>
          <p:cNvCxnSpPr/>
          <p:nvPr/>
        </p:nvCxnSpPr>
        <p:spPr>
          <a:xfrm>
            <a:off x="2081452" y="3873520"/>
            <a:ext cx="3636404" cy="0"/>
          </a:xfrm>
          <a:prstGeom prst="line">
            <a:avLst/>
          </a:prstGeom>
          <a:ln>
            <a:solidFill>
              <a:schemeClr val="bg1">
                <a:lumMod val="50000"/>
              </a:schemeClr>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9" name="矩形 28"/>
          <p:cNvSpPr/>
          <p:nvPr/>
        </p:nvSpPr>
        <p:spPr>
          <a:xfrm>
            <a:off x="2418450" y="2852936"/>
            <a:ext cx="1569642" cy="369324"/>
          </a:xfrm>
          <a:prstGeom prst="rect">
            <a:avLst/>
          </a:prstGeom>
        </p:spPr>
        <p:txBody>
          <a:bodyPr wrap="none" lIns="91431" tIns="45716" rIns="91431" bIns="45716">
            <a:spAutoFit/>
          </a:bodyPr>
          <a:lstStyle/>
          <a:p>
            <a:pPr>
              <a:spcBef>
                <a:spcPct val="0"/>
              </a:spcBef>
              <a:buFont typeface="Arial" panose="020B0604020202020204" pitchFamily="34" charset="0"/>
              <a:buNone/>
            </a:pPr>
            <a:r>
              <a:rPr lang="zh-CN" altLang="en-US" b="1" dirty="0">
                <a:solidFill>
                  <a:srgbClr val="2DD3C2"/>
                </a:solidFill>
                <a:latin typeface="微软雅黑" panose="020B0503020204020204" pitchFamily="34" charset="-122"/>
                <a:ea typeface="微软雅黑" panose="020B0503020204020204" pitchFamily="34" charset="-122"/>
                <a:cs typeface="Arial" panose="020B0604020202020204" pitchFamily="34" charset="0"/>
              </a:rPr>
              <a:t>添加文字标题</a:t>
            </a:r>
          </a:p>
        </p:txBody>
      </p:sp>
      <p:sp>
        <p:nvSpPr>
          <p:cNvPr id="30" name="矩形 47"/>
          <p:cNvSpPr>
            <a:spLocks noChangeArrowheads="1"/>
          </p:cNvSpPr>
          <p:nvPr/>
        </p:nvSpPr>
        <p:spPr bwMode="auto">
          <a:xfrm>
            <a:off x="2405488" y="3192122"/>
            <a:ext cx="3312368" cy="609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400" dirty="0">
                <a:solidFill>
                  <a:schemeClr val="tx1">
                    <a:lumMod val="50000"/>
                    <a:lumOff val="50000"/>
                  </a:schemeClr>
                </a:solidFill>
                <a:sym typeface="微软雅黑" panose="020B0503020204020204" pitchFamily="34" charset="-122"/>
              </a:rPr>
              <a:t>在此录入上述图表</a:t>
            </a:r>
            <a:r>
              <a:rPr lang="zh-CN" altLang="en-US" sz="1400" dirty="0" smtClean="0">
                <a:solidFill>
                  <a:schemeClr val="tx1">
                    <a:lumMod val="50000"/>
                    <a:lumOff val="50000"/>
                  </a:schemeClr>
                </a:solidFill>
                <a:sym typeface="微软雅黑" panose="020B0503020204020204" pitchFamily="34" charset="-122"/>
              </a:rPr>
              <a:t>的</a:t>
            </a:r>
            <a:r>
              <a:rPr lang="zh-CN" altLang="en-US" sz="1400" dirty="0">
                <a:solidFill>
                  <a:schemeClr val="tx1">
                    <a:lumMod val="50000"/>
                    <a:lumOff val="50000"/>
                  </a:schemeClr>
                </a:solidFill>
                <a:sym typeface="微软雅黑" panose="020B0503020204020204" pitchFamily="34" charset="-122"/>
              </a:rPr>
              <a:t>综合</a:t>
            </a:r>
            <a:r>
              <a:rPr lang="zh-CN" altLang="en-US" sz="1400" dirty="0" smtClean="0">
                <a:solidFill>
                  <a:schemeClr val="tx1">
                    <a:lumMod val="50000"/>
                    <a:lumOff val="50000"/>
                  </a:schemeClr>
                </a:solidFill>
                <a:sym typeface="微软雅黑" panose="020B0503020204020204" pitchFamily="34" charset="-122"/>
              </a:rPr>
              <a:t>描述</a:t>
            </a:r>
            <a:r>
              <a:rPr lang="zh-CN" altLang="en-US" sz="1400" dirty="0">
                <a:solidFill>
                  <a:schemeClr val="tx1">
                    <a:lumMod val="50000"/>
                    <a:lumOff val="50000"/>
                  </a:schemeClr>
                </a:solidFill>
                <a:sym typeface="微软雅黑" panose="020B0503020204020204" pitchFamily="34" charset="-122"/>
              </a:rPr>
              <a:t>说明，在此录入上述图表</a:t>
            </a:r>
            <a:r>
              <a:rPr lang="zh-CN" altLang="en-US" sz="1400" dirty="0" smtClean="0">
                <a:solidFill>
                  <a:schemeClr val="tx1">
                    <a:lumMod val="50000"/>
                    <a:lumOff val="50000"/>
                  </a:schemeClr>
                </a:solidFill>
                <a:sym typeface="微软雅黑" panose="020B0503020204020204" pitchFamily="34" charset="-122"/>
              </a:rPr>
              <a:t>的</a:t>
            </a:r>
            <a:r>
              <a:rPr lang="zh-CN" altLang="en-US" sz="1400" dirty="0">
                <a:solidFill>
                  <a:schemeClr val="tx1">
                    <a:lumMod val="50000"/>
                    <a:lumOff val="50000"/>
                  </a:schemeClr>
                </a:solidFill>
                <a:sym typeface="微软雅黑" panose="020B0503020204020204" pitchFamily="34" charset="-122"/>
              </a:rPr>
              <a:t>综合</a:t>
            </a:r>
            <a:r>
              <a:rPr lang="zh-CN" altLang="en-US" sz="1400" dirty="0" smtClean="0">
                <a:solidFill>
                  <a:schemeClr val="tx1">
                    <a:lumMod val="50000"/>
                    <a:lumOff val="50000"/>
                  </a:schemeClr>
                </a:solidFill>
                <a:sym typeface="微软雅黑" panose="020B0503020204020204" pitchFamily="34" charset="-122"/>
              </a:rPr>
              <a:t>描述说明。</a:t>
            </a:r>
            <a:endParaRPr lang="zh-CN" altLang="en-US" sz="1400" dirty="0">
              <a:solidFill>
                <a:schemeClr val="tx1">
                  <a:lumMod val="50000"/>
                  <a:lumOff val="50000"/>
                </a:schemeClr>
              </a:solidFill>
              <a:sym typeface="微软雅黑" panose="020B0503020204020204" pitchFamily="34" charset="-122"/>
            </a:endParaRPr>
          </a:p>
        </p:txBody>
      </p:sp>
      <p:sp>
        <p:nvSpPr>
          <p:cNvPr id="31" name="燕尾形 30"/>
          <p:cNvSpPr/>
          <p:nvPr/>
        </p:nvSpPr>
        <p:spPr>
          <a:xfrm rot="5400000">
            <a:off x="1885119" y="4725144"/>
            <a:ext cx="360040" cy="576064"/>
          </a:xfrm>
          <a:prstGeom prst="chevron">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cxnSp>
        <p:nvCxnSpPr>
          <p:cNvPr id="32" name="直接连接符 31"/>
          <p:cNvCxnSpPr/>
          <p:nvPr/>
        </p:nvCxnSpPr>
        <p:spPr>
          <a:xfrm>
            <a:off x="2065139" y="5301208"/>
            <a:ext cx="3636404" cy="0"/>
          </a:xfrm>
          <a:prstGeom prst="line">
            <a:avLst/>
          </a:prstGeom>
          <a:ln>
            <a:solidFill>
              <a:schemeClr val="bg1">
                <a:lumMod val="50000"/>
              </a:schemeClr>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3" name="矩形 32"/>
          <p:cNvSpPr/>
          <p:nvPr/>
        </p:nvSpPr>
        <p:spPr>
          <a:xfrm>
            <a:off x="2402137" y="4280624"/>
            <a:ext cx="1569642" cy="369324"/>
          </a:xfrm>
          <a:prstGeom prst="rect">
            <a:avLst/>
          </a:prstGeom>
        </p:spPr>
        <p:txBody>
          <a:bodyPr wrap="none" lIns="91431" tIns="45716" rIns="91431" bIns="45716">
            <a:spAutoFit/>
          </a:bodyPr>
          <a:lstStyle/>
          <a:p>
            <a:pPr>
              <a:spcBef>
                <a:spcPct val="0"/>
              </a:spcBef>
              <a:buFont typeface="Arial" panose="020B0604020202020204" pitchFamily="34" charset="0"/>
              <a:buNone/>
            </a:pPr>
            <a:r>
              <a:rPr lang="zh-CN" altLang="en-US" b="1" dirty="0">
                <a:solidFill>
                  <a:srgbClr val="2DD3C2"/>
                </a:solidFill>
                <a:latin typeface="微软雅黑" panose="020B0503020204020204" pitchFamily="34" charset="-122"/>
                <a:ea typeface="微软雅黑" panose="020B0503020204020204" pitchFamily="34" charset="-122"/>
                <a:cs typeface="Arial" panose="020B0604020202020204" pitchFamily="34" charset="0"/>
              </a:rPr>
              <a:t>添加文字标题</a:t>
            </a:r>
          </a:p>
        </p:txBody>
      </p:sp>
      <p:sp>
        <p:nvSpPr>
          <p:cNvPr id="34" name="矩形 47"/>
          <p:cNvSpPr>
            <a:spLocks noChangeArrowheads="1"/>
          </p:cNvSpPr>
          <p:nvPr/>
        </p:nvSpPr>
        <p:spPr bwMode="auto">
          <a:xfrm>
            <a:off x="2389175" y="4619810"/>
            <a:ext cx="3312368" cy="609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400" dirty="0">
                <a:solidFill>
                  <a:schemeClr val="tx1">
                    <a:lumMod val="50000"/>
                    <a:lumOff val="50000"/>
                  </a:schemeClr>
                </a:solidFill>
                <a:sym typeface="微软雅黑" panose="020B0503020204020204" pitchFamily="34" charset="-122"/>
              </a:rPr>
              <a:t>在此录入上述图表</a:t>
            </a:r>
            <a:r>
              <a:rPr lang="zh-CN" altLang="en-US" sz="1400" dirty="0" smtClean="0">
                <a:solidFill>
                  <a:schemeClr val="tx1">
                    <a:lumMod val="50000"/>
                    <a:lumOff val="50000"/>
                  </a:schemeClr>
                </a:solidFill>
                <a:sym typeface="微软雅黑" panose="020B0503020204020204" pitchFamily="34" charset="-122"/>
              </a:rPr>
              <a:t>的</a:t>
            </a:r>
            <a:r>
              <a:rPr lang="zh-CN" altLang="en-US" sz="1400" dirty="0">
                <a:solidFill>
                  <a:schemeClr val="tx1">
                    <a:lumMod val="50000"/>
                    <a:lumOff val="50000"/>
                  </a:schemeClr>
                </a:solidFill>
                <a:sym typeface="微软雅黑" panose="020B0503020204020204" pitchFamily="34" charset="-122"/>
              </a:rPr>
              <a:t>综合</a:t>
            </a:r>
            <a:r>
              <a:rPr lang="zh-CN" altLang="en-US" sz="1400" dirty="0" smtClean="0">
                <a:solidFill>
                  <a:schemeClr val="tx1">
                    <a:lumMod val="50000"/>
                    <a:lumOff val="50000"/>
                  </a:schemeClr>
                </a:solidFill>
                <a:sym typeface="微软雅黑" panose="020B0503020204020204" pitchFamily="34" charset="-122"/>
              </a:rPr>
              <a:t>描述</a:t>
            </a:r>
            <a:r>
              <a:rPr lang="zh-CN" altLang="en-US" sz="1400" dirty="0">
                <a:solidFill>
                  <a:schemeClr val="tx1">
                    <a:lumMod val="50000"/>
                    <a:lumOff val="50000"/>
                  </a:schemeClr>
                </a:solidFill>
                <a:sym typeface="微软雅黑" panose="020B0503020204020204" pitchFamily="34" charset="-122"/>
              </a:rPr>
              <a:t>说明，在此录入上述图表</a:t>
            </a:r>
            <a:r>
              <a:rPr lang="zh-CN" altLang="en-US" sz="1400" dirty="0" smtClean="0">
                <a:solidFill>
                  <a:schemeClr val="tx1">
                    <a:lumMod val="50000"/>
                    <a:lumOff val="50000"/>
                  </a:schemeClr>
                </a:solidFill>
                <a:sym typeface="微软雅黑" panose="020B0503020204020204" pitchFamily="34" charset="-122"/>
              </a:rPr>
              <a:t>的</a:t>
            </a:r>
            <a:r>
              <a:rPr lang="zh-CN" altLang="en-US" sz="1400" dirty="0">
                <a:solidFill>
                  <a:schemeClr val="tx1">
                    <a:lumMod val="50000"/>
                    <a:lumOff val="50000"/>
                  </a:schemeClr>
                </a:solidFill>
                <a:sym typeface="微软雅黑" panose="020B0503020204020204" pitchFamily="34" charset="-122"/>
              </a:rPr>
              <a:t>综合</a:t>
            </a:r>
            <a:r>
              <a:rPr lang="zh-CN" altLang="en-US" sz="1400" dirty="0" smtClean="0">
                <a:solidFill>
                  <a:schemeClr val="tx1">
                    <a:lumMod val="50000"/>
                    <a:lumOff val="50000"/>
                  </a:schemeClr>
                </a:solidFill>
                <a:sym typeface="微软雅黑" panose="020B0503020204020204" pitchFamily="34" charset="-122"/>
              </a:rPr>
              <a:t>描述说明。</a:t>
            </a:r>
            <a:endParaRPr lang="zh-CN" altLang="en-US" sz="1400" dirty="0">
              <a:solidFill>
                <a:schemeClr val="tx1">
                  <a:lumMod val="50000"/>
                  <a:lumOff val="50000"/>
                </a:schemeClr>
              </a:solidFill>
              <a:sym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2000"/>
                                        <p:tgtEl>
                                          <p:spTgt spid="22"/>
                                        </p:tgtEl>
                                      </p:cBhvr>
                                    </p:animEffect>
                                  </p:childTnLst>
                                </p:cTn>
                              </p:par>
                            </p:childTnLst>
                          </p:cTn>
                        </p:par>
                        <p:par>
                          <p:cTn id="8" fill="hold">
                            <p:stCondLst>
                              <p:cond delay="2000"/>
                            </p:stCondLst>
                            <p:childTnLst>
                              <p:par>
                                <p:cTn id="9" presetID="22" presetClass="entr" presetSubtype="4"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500"/>
                                        <p:tgtEl>
                                          <p:spTgt spid="19"/>
                                        </p:tgtEl>
                                      </p:cBhvr>
                                    </p:animEffect>
                                  </p:childTnLst>
                                </p:cTn>
                              </p:par>
                            </p:childTnLst>
                          </p:cTn>
                        </p:par>
                        <p:par>
                          <p:cTn id="12" fill="hold">
                            <p:stCondLst>
                              <p:cond delay="2500"/>
                            </p:stCondLst>
                            <p:childTnLst>
                              <p:par>
                                <p:cTn id="13" presetID="6" presetClass="entr" presetSubtype="32"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ircle(out)">
                                      <p:cBhvr>
                                        <p:cTn id="15" dur="2000"/>
                                        <p:tgtEl>
                                          <p:spTgt spid="11"/>
                                        </p:tgtEl>
                                      </p:cBhvr>
                                    </p:animEffect>
                                  </p:childTnLst>
                                </p:cTn>
                              </p:par>
                            </p:childTnLst>
                          </p:cTn>
                        </p:par>
                        <p:par>
                          <p:cTn id="16" fill="hold">
                            <p:stCondLst>
                              <p:cond delay="4500"/>
                            </p:stCondLst>
                            <p:childTnLst>
                              <p:par>
                                <p:cTn id="17" presetID="47"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childTnLst>
                          </p:cTn>
                        </p:par>
                        <p:par>
                          <p:cTn id="22" fill="hold">
                            <p:stCondLst>
                              <p:cond delay="5500"/>
                            </p:stCondLst>
                            <p:childTnLst>
                              <p:par>
                                <p:cTn id="23" presetID="22" presetClass="entr" presetSubtype="8"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left)">
                                      <p:cBhvr>
                                        <p:cTn id="25" dur="500"/>
                                        <p:tgtEl>
                                          <p:spTgt spid="24"/>
                                        </p:tgtEl>
                                      </p:cBhvr>
                                    </p:animEffect>
                                  </p:childTnLst>
                                </p:cTn>
                              </p:par>
                            </p:childTnLst>
                          </p:cTn>
                        </p:par>
                        <p:par>
                          <p:cTn id="26" fill="hold">
                            <p:stCondLst>
                              <p:cond delay="6000"/>
                            </p:stCondLst>
                            <p:childTnLst>
                              <p:par>
                                <p:cTn id="27" presetID="22" presetClass="entr" presetSubtype="8" fill="hold" grpId="0" nodeType="after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left)">
                                      <p:cBhvr>
                                        <p:cTn id="29" dur="500"/>
                                        <p:tgtEl>
                                          <p:spTgt spid="25"/>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left)">
                                      <p:cBhvr>
                                        <p:cTn id="32" dur="500"/>
                                        <p:tgtEl>
                                          <p:spTgt spid="26"/>
                                        </p:tgtEl>
                                      </p:cBhvr>
                                    </p:animEffect>
                                  </p:childTnLst>
                                </p:cTn>
                              </p:par>
                            </p:childTnLst>
                          </p:cTn>
                        </p:par>
                        <p:par>
                          <p:cTn id="33" fill="hold">
                            <p:stCondLst>
                              <p:cond delay="6500"/>
                            </p:stCondLst>
                            <p:childTnLst>
                              <p:par>
                                <p:cTn id="34" presetID="47" presetClass="entr" presetSubtype="0" fill="hold" grpId="0" nodeType="after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1000"/>
                                        <p:tgtEl>
                                          <p:spTgt spid="27"/>
                                        </p:tgtEl>
                                      </p:cBhvr>
                                    </p:animEffect>
                                    <p:anim calcmode="lin" valueType="num">
                                      <p:cBhvr>
                                        <p:cTn id="37" dur="1000" fill="hold"/>
                                        <p:tgtEl>
                                          <p:spTgt spid="27"/>
                                        </p:tgtEl>
                                        <p:attrNameLst>
                                          <p:attrName>ppt_x</p:attrName>
                                        </p:attrNameLst>
                                      </p:cBhvr>
                                      <p:tavLst>
                                        <p:tav tm="0">
                                          <p:val>
                                            <p:strVal val="#ppt_x"/>
                                          </p:val>
                                        </p:tav>
                                        <p:tav tm="100000">
                                          <p:val>
                                            <p:strVal val="#ppt_x"/>
                                          </p:val>
                                        </p:tav>
                                      </p:tavLst>
                                    </p:anim>
                                    <p:anim calcmode="lin" valueType="num">
                                      <p:cBhvr>
                                        <p:cTn id="38" dur="1000" fill="hold"/>
                                        <p:tgtEl>
                                          <p:spTgt spid="27"/>
                                        </p:tgtEl>
                                        <p:attrNameLst>
                                          <p:attrName>ppt_y</p:attrName>
                                        </p:attrNameLst>
                                      </p:cBhvr>
                                      <p:tavLst>
                                        <p:tav tm="0">
                                          <p:val>
                                            <p:strVal val="#ppt_y-.1"/>
                                          </p:val>
                                        </p:tav>
                                        <p:tav tm="100000">
                                          <p:val>
                                            <p:strVal val="#ppt_y"/>
                                          </p:val>
                                        </p:tav>
                                      </p:tavLst>
                                    </p:anim>
                                  </p:childTnLst>
                                </p:cTn>
                              </p:par>
                            </p:childTnLst>
                          </p:cTn>
                        </p:par>
                        <p:par>
                          <p:cTn id="39" fill="hold">
                            <p:stCondLst>
                              <p:cond delay="7500"/>
                            </p:stCondLst>
                            <p:childTnLst>
                              <p:par>
                                <p:cTn id="40" presetID="22" presetClass="entr" presetSubtype="8" fill="hold" nodeType="after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wipe(left)">
                                      <p:cBhvr>
                                        <p:cTn id="42" dur="500"/>
                                        <p:tgtEl>
                                          <p:spTgt spid="28"/>
                                        </p:tgtEl>
                                      </p:cBhvr>
                                    </p:animEffect>
                                  </p:childTnLst>
                                </p:cTn>
                              </p:par>
                            </p:childTnLst>
                          </p:cTn>
                        </p:par>
                        <p:par>
                          <p:cTn id="43" fill="hold">
                            <p:stCondLst>
                              <p:cond delay="8000"/>
                            </p:stCondLst>
                            <p:childTnLst>
                              <p:par>
                                <p:cTn id="44" presetID="22" presetClass="entr" presetSubtype="8" fill="hold" grpId="0" nodeType="after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wipe(left)">
                                      <p:cBhvr>
                                        <p:cTn id="46" dur="500"/>
                                        <p:tgtEl>
                                          <p:spTgt spid="29"/>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wipe(left)">
                                      <p:cBhvr>
                                        <p:cTn id="49" dur="500"/>
                                        <p:tgtEl>
                                          <p:spTgt spid="30"/>
                                        </p:tgtEl>
                                      </p:cBhvr>
                                    </p:animEffect>
                                  </p:childTnLst>
                                </p:cTn>
                              </p:par>
                            </p:childTnLst>
                          </p:cTn>
                        </p:par>
                        <p:par>
                          <p:cTn id="50" fill="hold">
                            <p:stCondLst>
                              <p:cond delay="8500"/>
                            </p:stCondLst>
                            <p:childTnLst>
                              <p:par>
                                <p:cTn id="51" presetID="47" presetClass="entr" presetSubtype="0" fill="hold" grpId="0" nodeType="after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fade">
                                      <p:cBhvr>
                                        <p:cTn id="53" dur="1000"/>
                                        <p:tgtEl>
                                          <p:spTgt spid="31"/>
                                        </p:tgtEl>
                                      </p:cBhvr>
                                    </p:animEffect>
                                    <p:anim calcmode="lin" valueType="num">
                                      <p:cBhvr>
                                        <p:cTn id="54" dur="1000" fill="hold"/>
                                        <p:tgtEl>
                                          <p:spTgt spid="31"/>
                                        </p:tgtEl>
                                        <p:attrNameLst>
                                          <p:attrName>ppt_x</p:attrName>
                                        </p:attrNameLst>
                                      </p:cBhvr>
                                      <p:tavLst>
                                        <p:tav tm="0">
                                          <p:val>
                                            <p:strVal val="#ppt_x"/>
                                          </p:val>
                                        </p:tav>
                                        <p:tav tm="100000">
                                          <p:val>
                                            <p:strVal val="#ppt_x"/>
                                          </p:val>
                                        </p:tav>
                                      </p:tavLst>
                                    </p:anim>
                                    <p:anim calcmode="lin" valueType="num">
                                      <p:cBhvr>
                                        <p:cTn id="55" dur="1000" fill="hold"/>
                                        <p:tgtEl>
                                          <p:spTgt spid="31"/>
                                        </p:tgtEl>
                                        <p:attrNameLst>
                                          <p:attrName>ppt_y</p:attrName>
                                        </p:attrNameLst>
                                      </p:cBhvr>
                                      <p:tavLst>
                                        <p:tav tm="0">
                                          <p:val>
                                            <p:strVal val="#ppt_y-.1"/>
                                          </p:val>
                                        </p:tav>
                                        <p:tav tm="100000">
                                          <p:val>
                                            <p:strVal val="#ppt_y"/>
                                          </p:val>
                                        </p:tav>
                                      </p:tavLst>
                                    </p:anim>
                                  </p:childTnLst>
                                </p:cTn>
                              </p:par>
                            </p:childTnLst>
                          </p:cTn>
                        </p:par>
                        <p:par>
                          <p:cTn id="56" fill="hold">
                            <p:stCondLst>
                              <p:cond delay="9500"/>
                            </p:stCondLst>
                            <p:childTnLst>
                              <p:par>
                                <p:cTn id="57" presetID="22" presetClass="entr" presetSubtype="8" fill="hold" nodeType="after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wipe(left)">
                                      <p:cBhvr>
                                        <p:cTn id="59" dur="500"/>
                                        <p:tgtEl>
                                          <p:spTgt spid="32"/>
                                        </p:tgtEl>
                                      </p:cBhvr>
                                    </p:animEffect>
                                  </p:childTnLst>
                                </p:cTn>
                              </p:par>
                            </p:childTnLst>
                          </p:cTn>
                        </p:par>
                        <p:par>
                          <p:cTn id="60" fill="hold">
                            <p:stCondLst>
                              <p:cond delay="10000"/>
                            </p:stCondLst>
                            <p:childTnLst>
                              <p:par>
                                <p:cTn id="61" presetID="22" presetClass="entr" presetSubtype="8" fill="hold" grpId="0" nodeType="after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wipe(left)">
                                      <p:cBhvr>
                                        <p:cTn id="63" dur="500"/>
                                        <p:tgtEl>
                                          <p:spTgt spid="33"/>
                                        </p:tgtEl>
                                      </p:cBhvr>
                                    </p:animEffect>
                                  </p:childTnLst>
                                </p:cTn>
                              </p:par>
                              <p:par>
                                <p:cTn id="64" presetID="22" presetClass="entr" presetSubtype="8" fill="hold" grpId="0" nodeType="withEffect">
                                  <p:stCondLst>
                                    <p:cond delay="0"/>
                                  </p:stCondLst>
                                  <p:childTnLst>
                                    <p:set>
                                      <p:cBhvr>
                                        <p:cTn id="65" dur="1" fill="hold">
                                          <p:stCondLst>
                                            <p:cond delay="0"/>
                                          </p:stCondLst>
                                        </p:cTn>
                                        <p:tgtEl>
                                          <p:spTgt spid="34"/>
                                        </p:tgtEl>
                                        <p:attrNameLst>
                                          <p:attrName>style.visibility</p:attrName>
                                        </p:attrNameLst>
                                      </p:cBhvr>
                                      <p:to>
                                        <p:strVal val="visible"/>
                                      </p:to>
                                    </p:set>
                                    <p:animEffect transition="in" filter="wipe(left)">
                                      <p:cBhvr>
                                        <p:cTn id="6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5" grpId="0"/>
      <p:bldP spid="26" grpId="0"/>
      <p:bldP spid="27" grpId="0" animBg="1"/>
      <p:bldP spid="29" grpId="0"/>
      <p:bldP spid="30" grpId="0"/>
      <p:bldP spid="31" grpId="0" animBg="1"/>
      <p:bldP spid="33" grpId="0"/>
      <p:bldP spid="3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矩形 47"/>
          <p:cNvSpPr/>
          <p:nvPr/>
        </p:nvSpPr>
        <p:spPr>
          <a:xfrm flipH="1">
            <a:off x="-3" y="6525344"/>
            <a:ext cx="12195177" cy="360511"/>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p:cNvSpPr/>
          <p:nvPr/>
        </p:nvSpPr>
        <p:spPr>
          <a:xfrm flipH="1">
            <a:off x="-4" y="6596410"/>
            <a:ext cx="12195177" cy="28897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5"/>
          <p:cNvSpPr/>
          <p:nvPr/>
        </p:nvSpPr>
        <p:spPr>
          <a:xfrm>
            <a:off x="9976569" y="6493142"/>
            <a:ext cx="1018294" cy="111815"/>
          </a:xfrm>
          <a:custGeom>
            <a:avLst/>
            <a:gdLst>
              <a:gd name="connsiteX0" fmla="*/ 0 w 926584"/>
              <a:gd name="connsiteY0" fmla="*/ 0 h 118098"/>
              <a:gd name="connsiteX1" fmla="*/ 926584 w 926584"/>
              <a:gd name="connsiteY1" fmla="*/ 0 h 118098"/>
              <a:gd name="connsiteX2" fmla="*/ 926584 w 926584"/>
              <a:gd name="connsiteY2" fmla="*/ 118098 h 118098"/>
              <a:gd name="connsiteX3" fmla="*/ 0 w 926584"/>
              <a:gd name="connsiteY3" fmla="*/ 118098 h 118098"/>
              <a:gd name="connsiteX4" fmla="*/ 0 w 926584"/>
              <a:gd name="connsiteY4" fmla="*/ 0 h 118098"/>
              <a:gd name="connsiteX0-1" fmla="*/ 55821 w 982405"/>
              <a:gd name="connsiteY0-2" fmla="*/ 0 h 144680"/>
              <a:gd name="connsiteX1-3" fmla="*/ 982405 w 982405"/>
              <a:gd name="connsiteY1-4" fmla="*/ 0 h 144680"/>
              <a:gd name="connsiteX2-5" fmla="*/ 982405 w 982405"/>
              <a:gd name="connsiteY2-6" fmla="*/ 118098 h 144680"/>
              <a:gd name="connsiteX3-7" fmla="*/ 0 w 982405"/>
              <a:gd name="connsiteY3-8" fmla="*/ 144680 h 144680"/>
              <a:gd name="connsiteX4-9" fmla="*/ 55821 w 982405"/>
              <a:gd name="connsiteY4-10" fmla="*/ 0 h 144680"/>
              <a:gd name="connsiteX0-11" fmla="*/ 55821 w 998354"/>
              <a:gd name="connsiteY0-12" fmla="*/ 0 h 147338"/>
              <a:gd name="connsiteX1-13" fmla="*/ 982405 w 998354"/>
              <a:gd name="connsiteY1-14" fmla="*/ 0 h 147338"/>
              <a:gd name="connsiteX2-15" fmla="*/ 998354 w 998354"/>
              <a:gd name="connsiteY2-16" fmla="*/ 147338 h 147338"/>
              <a:gd name="connsiteX3-17" fmla="*/ 0 w 998354"/>
              <a:gd name="connsiteY3-18" fmla="*/ 144680 h 147338"/>
              <a:gd name="connsiteX4-19" fmla="*/ 55821 w 998354"/>
              <a:gd name="connsiteY4-20" fmla="*/ 0 h 147338"/>
              <a:gd name="connsiteX0-21" fmla="*/ 84307 w 1026840"/>
              <a:gd name="connsiteY0-22" fmla="*/ 0 h 150534"/>
              <a:gd name="connsiteX1-23" fmla="*/ 1010891 w 1026840"/>
              <a:gd name="connsiteY1-24" fmla="*/ 0 h 150534"/>
              <a:gd name="connsiteX2-25" fmla="*/ 1026840 w 1026840"/>
              <a:gd name="connsiteY2-26" fmla="*/ 147338 h 150534"/>
              <a:gd name="connsiteX3-27" fmla="*/ 0 w 1026840"/>
              <a:gd name="connsiteY3-28" fmla="*/ 150534 h 150534"/>
              <a:gd name="connsiteX4-29" fmla="*/ 84307 w 1026840"/>
              <a:gd name="connsiteY4-30" fmla="*/ 0 h 150534"/>
              <a:gd name="connsiteX0-31" fmla="*/ 84307 w 1021143"/>
              <a:gd name="connsiteY0-32" fmla="*/ 0 h 153193"/>
              <a:gd name="connsiteX1-33" fmla="*/ 1010891 w 1021143"/>
              <a:gd name="connsiteY1-34" fmla="*/ 0 h 153193"/>
              <a:gd name="connsiteX2-35" fmla="*/ 1021143 w 1021143"/>
              <a:gd name="connsiteY2-36" fmla="*/ 153193 h 153193"/>
              <a:gd name="connsiteX3-37" fmla="*/ 0 w 1021143"/>
              <a:gd name="connsiteY3-38" fmla="*/ 150534 h 153193"/>
              <a:gd name="connsiteX4-39" fmla="*/ 84307 w 1021143"/>
              <a:gd name="connsiteY4-40" fmla="*/ 0 h 153193"/>
              <a:gd name="connsiteX0-41" fmla="*/ 92853 w 1021143"/>
              <a:gd name="connsiteY0-42" fmla="*/ 0 h 153193"/>
              <a:gd name="connsiteX1-43" fmla="*/ 1010891 w 1021143"/>
              <a:gd name="connsiteY1-44" fmla="*/ 0 h 153193"/>
              <a:gd name="connsiteX2-45" fmla="*/ 1021143 w 1021143"/>
              <a:gd name="connsiteY2-46" fmla="*/ 153193 h 153193"/>
              <a:gd name="connsiteX3-47" fmla="*/ 0 w 1021143"/>
              <a:gd name="connsiteY3-48" fmla="*/ 150534 h 153193"/>
              <a:gd name="connsiteX4-49" fmla="*/ 92853 w 1021143"/>
              <a:gd name="connsiteY4-50" fmla="*/ 0 h 153193"/>
              <a:gd name="connsiteX0-51" fmla="*/ 90004 w 1018294"/>
              <a:gd name="connsiteY0-52" fmla="*/ 0 h 153193"/>
              <a:gd name="connsiteX1-53" fmla="*/ 1008042 w 1018294"/>
              <a:gd name="connsiteY1-54" fmla="*/ 0 h 153193"/>
              <a:gd name="connsiteX2-55" fmla="*/ 1018294 w 1018294"/>
              <a:gd name="connsiteY2-56" fmla="*/ 153193 h 153193"/>
              <a:gd name="connsiteX3-57" fmla="*/ 0 w 1018294"/>
              <a:gd name="connsiteY3-58" fmla="*/ 142728 h 153193"/>
              <a:gd name="connsiteX4-59" fmla="*/ 90004 w 1018294"/>
              <a:gd name="connsiteY4-60" fmla="*/ 0 h 15319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18294" h="153193">
                <a:moveTo>
                  <a:pt x="90004" y="0"/>
                </a:moveTo>
                <a:lnTo>
                  <a:pt x="1008042" y="0"/>
                </a:lnTo>
                <a:lnTo>
                  <a:pt x="1018294" y="153193"/>
                </a:lnTo>
                <a:lnTo>
                  <a:pt x="0" y="142728"/>
                </a:lnTo>
                <a:lnTo>
                  <a:pt x="90004" y="0"/>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p:cNvSpPr/>
          <p:nvPr/>
        </p:nvSpPr>
        <p:spPr>
          <a:xfrm>
            <a:off x="10067547" y="6493142"/>
            <a:ext cx="1070600" cy="392242"/>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Rectangle 4"/>
          <p:cNvSpPr txBox="1">
            <a:spLocks noChangeArrowheads="1"/>
          </p:cNvSpPr>
          <p:nvPr/>
        </p:nvSpPr>
        <p:spPr bwMode="auto">
          <a:xfrm>
            <a:off x="10202043" y="6493142"/>
            <a:ext cx="792820" cy="3922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r>
              <a:rPr lang="en-US" altLang="zh-CN" dirty="0" smtClean="0">
                <a:latin typeface="方正兰亭超细黑简体" panose="02000000000000000000" pitchFamily="2" charset="-122"/>
                <a:ea typeface="方正兰亭超细黑简体" panose="02000000000000000000" pitchFamily="2" charset="-122"/>
              </a:rPr>
              <a:t>15</a:t>
            </a:r>
            <a:endParaRPr lang="zh-CN" dirty="0">
              <a:latin typeface="方正兰亭超细黑简体" panose="02000000000000000000" pitchFamily="2" charset="-122"/>
              <a:ea typeface="方正兰亭超细黑简体" panose="02000000000000000000" pitchFamily="2" charset="-122"/>
            </a:endParaRPr>
          </a:p>
        </p:txBody>
      </p:sp>
      <p:sp>
        <p:nvSpPr>
          <p:cNvPr id="86" name="圆角矩形 85"/>
          <p:cNvSpPr/>
          <p:nvPr/>
        </p:nvSpPr>
        <p:spPr>
          <a:xfrm>
            <a:off x="48915" y="323594"/>
            <a:ext cx="1057027" cy="432048"/>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圆角矩形 86"/>
          <p:cNvSpPr/>
          <p:nvPr/>
        </p:nvSpPr>
        <p:spPr>
          <a:xfrm>
            <a:off x="-95101" y="323594"/>
            <a:ext cx="1057027" cy="432048"/>
          </a:xfrm>
          <a:prstGeom prst="roundRect">
            <a:avLst>
              <a:gd name="adj" fmla="val 50000"/>
            </a:avLst>
          </a:prstGeom>
          <a:solidFill>
            <a:srgbClr val="0098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圆角矩形 87"/>
          <p:cNvSpPr/>
          <p:nvPr/>
        </p:nvSpPr>
        <p:spPr>
          <a:xfrm>
            <a:off x="-239117" y="323594"/>
            <a:ext cx="1057027" cy="432048"/>
          </a:xfrm>
          <a:prstGeom prst="roundRect">
            <a:avLst>
              <a:gd name="adj" fmla="val 50000"/>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文本框 9"/>
          <p:cNvSpPr txBox="1"/>
          <p:nvPr/>
        </p:nvSpPr>
        <p:spPr>
          <a:xfrm>
            <a:off x="1201043" y="320327"/>
            <a:ext cx="2391072" cy="438582"/>
          </a:xfrm>
          <a:prstGeom prst="rect">
            <a:avLst/>
          </a:prstGeom>
          <a:noFill/>
        </p:spPr>
        <p:txBody>
          <a:bodyPr wrap="square" lIns="68580" tIns="34290" rIns="68580" bIns="34290" rtlCol="0">
            <a:spAutoFit/>
          </a:bodyPr>
          <a:lstStyle/>
          <a:p>
            <a:pPr marL="0" lvl="1"/>
            <a:r>
              <a:rPr lang="zh-CN" altLang="en-US" sz="2400" b="1" dirty="0" smtClean="0">
                <a:solidFill>
                  <a:schemeClr val="tx1">
                    <a:lumMod val="50000"/>
                    <a:lumOff val="50000"/>
                  </a:schemeClr>
                </a:solidFill>
                <a:latin typeface="微软雅黑" panose="020B0503020204020204" pitchFamily="34" charset="-122"/>
                <a:ea typeface="微软雅黑" panose="020B0503020204020204" pitchFamily="34" charset="-122"/>
              </a:rPr>
              <a:t>在此输入标题</a:t>
            </a:r>
            <a:endParaRPr lang="zh-CN" altLang="en-US" sz="24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pic>
        <p:nvPicPr>
          <p:cNvPr id="2050" name="Picture 2" descr="C:\Users\Administrator\Desktop\55d2849a151c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105699" y="1117198"/>
            <a:ext cx="4543594" cy="5375944"/>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组合 11"/>
          <p:cNvGrpSpPr/>
          <p:nvPr/>
        </p:nvGrpSpPr>
        <p:grpSpPr>
          <a:xfrm>
            <a:off x="2310630" y="3558670"/>
            <a:ext cx="3786957" cy="2318602"/>
            <a:chOff x="6529635" y="2154514"/>
            <a:chExt cx="3786957" cy="2318602"/>
          </a:xfrm>
          <a:solidFill>
            <a:srgbClr val="2DD3C2"/>
          </a:solidFill>
        </p:grpSpPr>
        <p:sp>
          <p:nvSpPr>
            <p:cNvPr id="13" name="矩形 12"/>
            <p:cNvSpPr/>
            <p:nvPr/>
          </p:nvSpPr>
          <p:spPr>
            <a:xfrm>
              <a:off x="6529635" y="4005064"/>
              <a:ext cx="2664296"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rot="17414713" flipV="1">
              <a:off x="8522333" y="3090355"/>
              <a:ext cx="1924208" cy="5252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6889675" y="4113076"/>
              <a:ext cx="360040" cy="3600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8473851" y="4113076"/>
              <a:ext cx="360040" cy="3600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9804152" y="2204864"/>
              <a:ext cx="512440"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8" name="矩形 5"/>
          <p:cNvSpPr/>
          <p:nvPr/>
        </p:nvSpPr>
        <p:spPr>
          <a:xfrm>
            <a:off x="2310630" y="4833156"/>
            <a:ext cx="2775656" cy="504056"/>
          </a:xfrm>
          <a:custGeom>
            <a:avLst/>
            <a:gdLst>
              <a:gd name="connsiteX0" fmla="*/ 0 w 2597236"/>
              <a:gd name="connsiteY0" fmla="*/ 0 h 504056"/>
              <a:gd name="connsiteX1" fmla="*/ 2597236 w 2597236"/>
              <a:gd name="connsiteY1" fmla="*/ 0 h 504056"/>
              <a:gd name="connsiteX2" fmla="*/ 2597236 w 2597236"/>
              <a:gd name="connsiteY2" fmla="*/ 504056 h 504056"/>
              <a:gd name="connsiteX3" fmla="*/ 0 w 2597236"/>
              <a:gd name="connsiteY3" fmla="*/ 504056 h 504056"/>
              <a:gd name="connsiteX4" fmla="*/ 0 w 2597236"/>
              <a:gd name="connsiteY4" fmla="*/ 0 h 504056"/>
              <a:gd name="connsiteX0-1" fmla="*/ 0 w 2775656"/>
              <a:gd name="connsiteY0-2" fmla="*/ 0 h 504056"/>
              <a:gd name="connsiteX1-3" fmla="*/ 2775656 w 2775656"/>
              <a:gd name="connsiteY1-4" fmla="*/ 0 h 504056"/>
              <a:gd name="connsiteX2-5" fmla="*/ 2597236 w 2775656"/>
              <a:gd name="connsiteY2-6" fmla="*/ 504056 h 504056"/>
              <a:gd name="connsiteX3-7" fmla="*/ 0 w 2775656"/>
              <a:gd name="connsiteY3-8" fmla="*/ 504056 h 504056"/>
              <a:gd name="connsiteX4-9" fmla="*/ 0 w 2775656"/>
              <a:gd name="connsiteY4-10" fmla="*/ 0 h 50405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775656" h="504056">
                <a:moveTo>
                  <a:pt x="0" y="0"/>
                </a:moveTo>
                <a:lnTo>
                  <a:pt x="2775656" y="0"/>
                </a:lnTo>
                <a:lnTo>
                  <a:pt x="2597236" y="504056"/>
                </a:lnTo>
                <a:lnTo>
                  <a:pt x="0" y="504056"/>
                </a:lnTo>
                <a:lnTo>
                  <a:pt x="0" y="0"/>
                </a:lnTo>
                <a:close/>
              </a:path>
            </a:pathLst>
          </a:cu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5"/>
          <p:cNvSpPr/>
          <p:nvPr/>
        </p:nvSpPr>
        <p:spPr>
          <a:xfrm>
            <a:off x="2310630" y="4257092"/>
            <a:ext cx="2991680" cy="504056"/>
          </a:xfrm>
          <a:custGeom>
            <a:avLst/>
            <a:gdLst>
              <a:gd name="connsiteX0" fmla="*/ 0 w 2597236"/>
              <a:gd name="connsiteY0" fmla="*/ 0 h 504056"/>
              <a:gd name="connsiteX1" fmla="*/ 2597236 w 2597236"/>
              <a:gd name="connsiteY1" fmla="*/ 0 h 504056"/>
              <a:gd name="connsiteX2" fmla="*/ 2597236 w 2597236"/>
              <a:gd name="connsiteY2" fmla="*/ 504056 h 504056"/>
              <a:gd name="connsiteX3" fmla="*/ 0 w 2597236"/>
              <a:gd name="connsiteY3" fmla="*/ 504056 h 504056"/>
              <a:gd name="connsiteX4" fmla="*/ 0 w 2597236"/>
              <a:gd name="connsiteY4" fmla="*/ 0 h 504056"/>
              <a:gd name="connsiteX0-1" fmla="*/ 0 w 2775656"/>
              <a:gd name="connsiteY0-2" fmla="*/ 0 h 504056"/>
              <a:gd name="connsiteX1-3" fmla="*/ 2775656 w 2775656"/>
              <a:gd name="connsiteY1-4" fmla="*/ 0 h 504056"/>
              <a:gd name="connsiteX2-5" fmla="*/ 2597236 w 2775656"/>
              <a:gd name="connsiteY2-6" fmla="*/ 504056 h 504056"/>
              <a:gd name="connsiteX3-7" fmla="*/ 0 w 2775656"/>
              <a:gd name="connsiteY3-8" fmla="*/ 504056 h 504056"/>
              <a:gd name="connsiteX4-9" fmla="*/ 0 w 2775656"/>
              <a:gd name="connsiteY4-10" fmla="*/ 0 h 50405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775656" h="504056">
                <a:moveTo>
                  <a:pt x="0" y="0"/>
                </a:moveTo>
                <a:lnTo>
                  <a:pt x="2775656" y="0"/>
                </a:lnTo>
                <a:lnTo>
                  <a:pt x="2597236" y="504056"/>
                </a:lnTo>
                <a:lnTo>
                  <a:pt x="0" y="504056"/>
                </a:lnTo>
                <a:lnTo>
                  <a:pt x="0" y="0"/>
                </a:lnTo>
                <a:close/>
              </a:path>
            </a:pathLst>
          </a:cu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5"/>
          <p:cNvSpPr/>
          <p:nvPr/>
        </p:nvSpPr>
        <p:spPr>
          <a:xfrm>
            <a:off x="2310630" y="3681028"/>
            <a:ext cx="3199794" cy="504056"/>
          </a:xfrm>
          <a:custGeom>
            <a:avLst/>
            <a:gdLst>
              <a:gd name="connsiteX0" fmla="*/ 0 w 2597236"/>
              <a:gd name="connsiteY0" fmla="*/ 0 h 504056"/>
              <a:gd name="connsiteX1" fmla="*/ 2597236 w 2597236"/>
              <a:gd name="connsiteY1" fmla="*/ 0 h 504056"/>
              <a:gd name="connsiteX2" fmla="*/ 2597236 w 2597236"/>
              <a:gd name="connsiteY2" fmla="*/ 504056 h 504056"/>
              <a:gd name="connsiteX3" fmla="*/ 0 w 2597236"/>
              <a:gd name="connsiteY3" fmla="*/ 504056 h 504056"/>
              <a:gd name="connsiteX4" fmla="*/ 0 w 2597236"/>
              <a:gd name="connsiteY4" fmla="*/ 0 h 504056"/>
              <a:gd name="connsiteX0-1" fmla="*/ 0 w 2775656"/>
              <a:gd name="connsiteY0-2" fmla="*/ 0 h 504056"/>
              <a:gd name="connsiteX1-3" fmla="*/ 2775656 w 2775656"/>
              <a:gd name="connsiteY1-4" fmla="*/ 0 h 504056"/>
              <a:gd name="connsiteX2-5" fmla="*/ 2597236 w 2775656"/>
              <a:gd name="connsiteY2-6" fmla="*/ 504056 h 504056"/>
              <a:gd name="connsiteX3-7" fmla="*/ 0 w 2775656"/>
              <a:gd name="connsiteY3-8" fmla="*/ 504056 h 504056"/>
              <a:gd name="connsiteX4-9" fmla="*/ 0 w 2775656"/>
              <a:gd name="connsiteY4-10" fmla="*/ 0 h 504056"/>
              <a:gd name="connsiteX0-11" fmla="*/ 0 w 2747963"/>
              <a:gd name="connsiteY0-12" fmla="*/ 0 h 504056"/>
              <a:gd name="connsiteX1-13" fmla="*/ 2747963 w 2747963"/>
              <a:gd name="connsiteY1-14" fmla="*/ 0 h 504056"/>
              <a:gd name="connsiteX2-15" fmla="*/ 2597236 w 2747963"/>
              <a:gd name="connsiteY2-16" fmla="*/ 504056 h 504056"/>
              <a:gd name="connsiteX3-17" fmla="*/ 0 w 2747963"/>
              <a:gd name="connsiteY3-18" fmla="*/ 504056 h 504056"/>
              <a:gd name="connsiteX4-19" fmla="*/ 0 w 2747963"/>
              <a:gd name="connsiteY4-20" fmla="*/ 0 h 504056"/>
              <a:gd name="connsiteX0-21" fmla="*/ 0 w 2763788"/>
              <a:gd name="connsiteY0-22" fmla="*/ 4572 h 508628"/>
              <a:gd name="connsiteX1-23" fmla="*/ 2763788 w 2763788"/>
              <a:gd name="connsiteY1-24" fmla="*/ 0 h 508628"/>
              <a:gd name="connsiteX2-25" fmla="*/ 2597236 w 2763788"/>
              <a:gd name="connsiteY2-26" fmla="*/ 508628 h 508628"/>
              <a:gd name="connsiteX3-27" fmla="*/ 0 w 2763788"/>
              <a:gd name="connsiteY3-28" fmla="*/ 508628 h 508628"/>
              <a:gd name="connsiteX4-29" fmla="*/ 0 w 2763788"/>
              <a:gd name="connsiteY4-30" fmla="*/ 4572 h 508628"/>
              <a:gd name="connsiteX0-31" fmla="*/ 0 w 2763788"/>
              <a:gd name="connsiteY0-32" fmla="*/ 4572 h 508628"/>
              <a:gd name="connsiteX1-33" fmla="*/ 2763788 w 2763788"/>
              <a:gd name="connsiteY1-34" fmla="*/ 0 h 508628"/>
              <a:gd name="connsiteX2-35" fmla="*/ 2613061 w 2763788"/>
              <a:gd name="connsiteY2-36" fmla="*/ 508628 h 508628"/>
              <a:gd name="connsiteX3-37" fmla="*/ 0 w 2763788"/>
              <a:gd name="connsiteY3-38" fmla="*/ 508628 h 508628"/>
              <a:gd name="connsiteX4-39" fmla="*/ 0 w 2763788"/>
              <a:gd name="connsiteY4-40" fmla="*/ 4572 h 508628"/>
              <a:gd name="connsiteX0-41" fmla="*/ 0 w 2768812"/>
              <a:gd name="connsiteY0-42" fmla="*/ 0 h 504056"/>
              <a:gd name="connsiteX1-43" fmla="*/ 2768812 w 2768812"/>
              <a:gd name="connsiteY1-44" fmla="*/ 1234 h 504056"/>
              <a:gd name="connsiteX2-45" fmla="*/ 2613061 w 2768812"/>
              <a:gd name="connsiteY2-46" fmla="*/ 504056 h 504056"/>
              <a:gd name="connsiteX3-47" fmla="*/ 0 w 2768812"/>
              <a:gd name="connsiteY3-48" fmla="*/ 504056 h 504056"/>
              <a:gd name="connsiteX4-49" fmla="*/ 0 w 2768812"/>
              <a:gd name="connsiteY4-50" fmla="*/ 0 h 50405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768812" h="504056">
                <a:moveTo>
                  <a:pt x="0" y="0"/>
                </a:moveTo>
                <a:lnTo>
                  <a:pt x="2768812" y="1234"/>
                </a:lnTo>
                <a:lnTo>
                  <a:pt x="2613061" y="504056"/>
                </a:lnTo>
                <a:lnTo>
                  <a:pt x="0" y="504056"/>
                </a:lnTo>
                <a:lnTo>
                  <a:pt x="0" y="0"/>
                </a:lnTo>
                <a:close/>
              </a:path>
            </a:pathLst>
          </a:cu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3"/>
          <p:cNvSpPr>
            <a:spLocks noChangeArrowheads="1"/>
          </p:cNvSpPr>
          <p:nvPr/>
        </p:nvSpPr>
        <p:spPr bwMode="auto">
          <a:xfrm>
            <a:off x="2497187" y="3697876"/>
            <a:ext cx="2505796" cy="461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91431" tIns="45716" rIns="91431" bIns="4571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400" dirty="0" smtClean="0">
                <a:solidFill>
                  <a:schemeClr val="bg1"/>
                </a:solidFill>
                <a:latin typeface="方正兰亭黑简体" panose="02000000000000000000" pitchFamily="2" charset="-122"/>
                <a:ea typeface="方正兰亭黑简体" panose="02000000000000000000" pitchFamily="2" charset="-122"/>
                <a:sym typeface="Arial" panose="020B0604020202020204" pitchFamily="34" charset="0"/>
              </a:rPr>
              <a:t>01</a:t>
            </a:r>
            <a:r>
              <a:rPr lang="zh-CN" altLang="en-US" sz="2400" dirty="0">
                <a:solidFill>
                  <a:schemeClr val="bg1"/>
                </a:solidFill>
                <a:latin typeface="方正兰亭黑简体" panose="02000000000000000000" pitchFamily="2" charset="-122"/>
                <a:ea typeface="方正兰亭黑简体" panose="02000000000000000000" pitchFamily="2" charset="-122"/>
                <a:sym typeface="Arial" panose="020B0604020202020204" pitchFamily="34" charset="0"/>
              </a:rPr>
              <a:t> </a:t>
            </a:r>
            <a:r>
              <a:rPr lang="zh-CN" altLang="en-US" sz="2400" dirty="0" smtClean="0">
                <a:solidFill>
                  <a:schemeClr val="bg1"/>
                </a:solidFill>
                <a:latin typeface="微软雅黑" panose="020B0503020204020204" pitchFamily="34" charset="-122"/>
                <a:ea typeface="微软雅黑" panose="020B0503020204020204" pitchFamily="34" charset="-122"/>
                <a:sym typeface="Arial" panose="020B0604020202020204" pitchFamily="34" charset="0"/>
              </a:rPr>
              <a:t>添加文字标题</a:t>
            </a:r>
            <a:endParaRPr lang="zh-CN" altLang="en-US" sz="2400"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2" name="矩形 3"/>
          <p:cNvSpPr>
            <a:spLocks noChangeArrowheads="1"/>
          </p:cNvSpPr>
          <p:nvPr/>
        </p:nvSpPr>
        <p:spPr bwMode="auto">
          <a:xfrm>
            <a:off x="2497187" y="4293096"/>
            <a:ext cx="2486560" cy="461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91431" tIns="45716" rIns="91431" bIns="4571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400" dirty="0" smtClean="0">
                <a:solidFill>
                  <a:schemeClr val="bg1"/>
                </a:solidFill>
                <a:latin typeface="方正兰亭黑简体" panose="02000000000000000000" pitchFamily="2" charset="-122"/>
                <a:ea typeface="方正兰亭黑简体" panose="02000000000000000000" pitchFamily="2" charset="-122"/>
                <a:sym typeface="Arial" panose="020B0604020202020204" pitchFamily="34" charset="0"/>
              </a:rPr>
              <a:t>02</a:t>
            </a:r>
            <a:r>
              <a:rPr lang="zh-CN" altLang="en-US" sz="2400" dirty="0" smtClean="0">
                <a:solidFill>
                  <a:schemeClr val="bg1"/>
                </a:solidFill>
                <a:latin typeface="方正兰亭黑简体" panose="02000000000000000000" pitchFamily="2" charset="-122"/>
                <a:ea typeface="方正兰亭黑简体" panose="02000000000000000000" pitchFamily="2" charset="-122"/>
                <a:sym typeface="Arial" panose="020B0604020202020204" pitchFamily="34" charset="0"/>
              </a:rPr>
              <a:t> </a:t>
            </a:r>
            <a:r>
              <a:rPr lang="zh-CN" altLang="en-US" sz="2400" dirty="0" smtClean="0">
                <a:solidFill>
                  <a:schemeClr val="bg1"/>
                </a:solidFill>
                <a:latin typeface="微软雅黑" panose="020B0503020204020204" pitchFamily="34" charset="-122"/>
                <a:ea typeface="微软雅黑" panose="020B0503020204020204" pitchFamily="34" charset="-122"/>
                <a:sym typeface="Arial" panose="020B0604020202020204" pitchFamily="34" charset="0"/>
              </a:rPr>
              <a:t>添加文字标题</a:t>
            </a:r>
            <a:endParaRPr lang="zh-CN" altLang="en-US" sz="2400"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3" name="矩形 3"/>
          <p:cNvSpPr>
            <a:spLocks noChangeArrowheads="1"/>
          </p:cNvSpPr>
          <p:nvPr/>
        </p:nvSpPr>
        <p:spPr bwMode="auto">
          <a:xfrm>
            <a:off x="2497187" y="4839551"/>
            <a:ext cx="2489766" cy="461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91431" tIns="45716" rIns="91431" bIns="4571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400" dirty="0" smtClean="0">
                <a:solidFill>
                  <a:schemeClr val="bg1"/>
                </a:solidFill>
                <a:latin typeface="方正兰亭黑简体" panose="02000000000000000000" pitchFamily="2" charset="-122"/>
                <a:ea typeface="方正兰亭黑简体" panose="02000000000000000000" pitchFamily="2" charset="-122"/>
                <a:sym typeface="Arial" panose="020B0604020202020204" pitchFamily="34" charset="0"/>
              </a:rPr>
              <a:t>03</a:t>
            </a:r>
            <a:r>
              <a:rPr lang="zh-CN" altLang="en-US" sz="2400" dirty="0" smtClean="0">
                <a:solidFill>
                  <a:schemeClr val="bg1"/>
                </a:solidFill>
                <a:latin typeface="方正兰亭黑简体" panose="02000000000000000000" pitchFamily="2" charset="-122"/>
                <a:ea typeface="方正兰亭黑简体" panose="02000000000000000000" pitchFamily="2" charset="-122"/>
                <a:sym typeface="Arial" panose="020B0604020202020204" pitchFamily="34" charset="0"/>
              </a:rPr>
              <a:t> </a:t>
            </a:r>
            <a:r>
              <a:rPr lang="zh-CN" altLang="en-US" sz="2400" dirty="0" smtClean="0">
                <a:solidFill>
                  <a:schemeClr val="bg1"/>
                </a:solidFill>
                <a:latin typeface="微软雅黑" panose="020B0503020204020204" pitchFamily="34" charset="-122"/>
                <a:ea typeface="微软雅黑" panose="020B0503020204020204" pitchFamily="34" charset="-122"/>
                <a:sym typeface="Arial" panose="020B0604020202020204" pitchFamily="34" charset="0"/>
              </a:rPr>
              <a:t>添加文字标题</a:t>
            </a:r>
            <a:endParaRPr lang="zh-CN" altLang="en-US" sz="2400"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4" name="文本框 44"/>
          <p:cNvSpPr txBox="1"/>
          <p:nvPr/>
        </p:nvSpPr>
        <p:spPr>
          <a:xfrm>
            <a:off x="2137147" y="1628800"/>
            <a:ext cx="5390199" cy="1274195"/>
          </a:xfrm>
          <a:prstGeom prst="rect">
            <a:avLst/>
          </a:prstGeom>
          <a:noFill/>
        </p:spPr>
        <p:txBody>
          <a:bodyPr wrap="square" rtlCol="0">
            <a:spAutoFit/>
          </a:bodyPr>
          <a:lstStyle/>
          <a:p>
            <a:pPr>
              <a:lnSpc>
                <a:spcPct val="120000"/>
              </a:lnSpc>
            </a:pPr>
            <a:r>
              <a:rPr lang="zh-CN" altLang="en-US" sz="3200" b="1" dirty="0">
                <a:solidFill>
                  <a:srgbClr val="2DD3C2"/>
                </a:solidFill>
                <a:latin typeface="微软雅黑" panose="020B0503020204020204" pitchFamily="34" charset="-122"/>
                <a:ea typeface="微软雅黑" panose="020B0503020204020204" pitchFamily="34" charset="-122"/>
              </a:rPr>
              <a:t>请</a:t>
            </a:r>
            <a:r>
              <a:rPr lang="zh-CN" altLang="en-US" sz="3200" b="1" dirty="0" smtClean="0">
                <a:solidFill>
                  <a:srgbClr val="2DD3C2"/>
                </a:solidFill>
                <a:latin typeface="微软雅黑" panose="020B0503020204020204" pitchFamily="34" charset="-122"/>
                <a:ea typeface="微软雅黑" panose="020B0503020204020204" pitchFamily="34" charset="-122"/>
              </a:rPr>
              <a:t>在此处</a:t>
            </a:r>
            <a:endParaRPr lang="en-US" altLang="zh-CN" sz="3200" b="1" dirty="0" smtClean="0">
              <a:solidFill>
                <a:srgbClr val="2DD3C2"/>
              </a:solidFill>
              <a:latin typeface="微软雅黑" panose="020B0503020204020204" pitchFamily="34" charset="-122"/>
              <a:ea typeface="微软雅黑" panose="020B0503020204020204" pitchFamily="34" charset="-122"/>
            </a:endParaRPr>
          </a:p>
          <a:p>
            <a:pPr>
              <a:lnSpc>
                <a:spcPct val="120000"/>
              </a:lnSpc>
            </a:pPr>
            <a:r>
              <a:rPr lang="zh-CN" altLang="en-US" sz="3200" b="1" dirty="0" smtClean="0">
                <a:solidFill>
                  <a:srgbClr val="2DD3C2"/>
                </a:solidFill>
                <a:latin typeface="微软雅黑" panose="020B0503020204020204" pitchFamily="34" charset="-122"/>
                <a:ea typeface="微软雅黑" panose="020B0503020204020204" pitchFamily="34" charset="-122"/>
              </a:rPr>
              <a:t>添加文字详细的标题信息</a:t>
            </a:r>
            <a:endParaRPr lang="en-US" altLang="zh-CN" sz="3200" b="1" dirty="0" smtClean="0">
              <a:solidFill>
                <a:srgbClr val="2DD3C2"/>
              </a:solidFill>
              <a:latin typeface="微软雅黑" panose="020B0503020204020204" pitchFamily="34" charset="-122"/>
              <a:ea typeface="微软雅黑" panose="020B0503020204020204" pitchFamily="34" charset="-122"/>
            </a:endParaRPr>
          </a:p>
        </p:txBody>
      </p:sp>
      <p:sp>
        <p:nvSpPr>
          <p:cNvPr id="25" name="矩形 24"/>
          <p:cNvSpPr/>
          <p:nvPr/>
        </p:nvSpPr>
        <p:spPr>
          <a:xfrm>
            <a:off x="2206287" y="2902995"/>
            <a:ext cx="4683388" cy="609398"/>
          </a:xfrm>
          <a:prstGeom prst="rect">
            <a:avLst/>
          </a:prstGeom>
        </p:spPr>
        <p:txBody>
          <a:bodyPr wrap="square">
            <a:spAutoFit/>
          </a:bodyPr>
          <a:lstStyle/>
          <a:p>
            <a:pPr>
              <a:lnSpc>
                <a:spcPct val="120000"/>
              </a:lnSpc>
              <a:spcBef>
                <a:spcPct val="0"/>
              </a:spcBef>
              <a:buNone/>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a:t>
            </a:r>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00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00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00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000"/>
                                        <p:tgtEl>
                                          <p:spTgt spid="20"/>
                                        </p:tgtEl>
                                      </p:cBhvr>
                                    </p:animEffect>
                                    <p:anim calcmode="lin" valueType="num">
                                      <p:cBhvr>
                                        <p:cTn id="28" dur="1000" fill="hold"/>
                                        <p:tgtEl>
                                          <p:spTgt spid="20"/>
                                        </p:tgtEl>
                                        <p:attrNameLst>
                                          <p:attrName>ppt_x</p:attrName>
                                        </p:attrNameLst>
                                      </p:cBhvr>
                                      <p:tavLst>
                                        <p:tav tm="0">
                                          <p:val>
                                            <p:strVal val="#ppt_x"/>
                                          </p:val>
                                        </p:tav>
                                        <p:tav tm="100000">
                                          <p:val>
                                            <p:strVal val="#ppt_x"/>
                                          </p:val>
                                        </p:tav>
                                      </p:tavLst>
                                    </p:anim>
                                    <p:anim calcmode="lin" valueType="num">
                                      <p:cBhvr>
                                        <p:cTn id="29" dur="1000" fill="hold"/>
                                        <p:tgtEl>
                                          <p:spTgt spid="20"/>
                                        </p:tgtEl>
                                        <p:attrNameLst>
                                          <p:attrName>ppt_y</p:attrName>
                                        </p:attrNameLst>
                                      </p:cBhvr>
                                      <p:tavLst>
                                        <p:tav tm="0">
                                          <p:val>
                                            <p:strVal val="#ppt_y+.1"/>
                                          </p:val>
                                        </p:tav>
                                        <p:tav tm="100000">
                                          <p:val>
                                            <p:strVal val="#ppt_y"/>
                                          </p:val>
                                        </p:tav>
                                      </p:tavLst>
                                    </p:anim>
                                  </p:childTnLst>
                                </p:cTn>
                              </p:par>
                              <p:par>
                                <p:cTn id="30" presetID="53" presetClass="entr" presetSubtype="16" fill="hold" grpId="0" nodeType="withEffect">
                                  <p:stCondLst>
                                    <p:cond delay="1750"/>
                                  </p:stCondLst>
                                  <p:childTnLst>
                                    <p:set>
                                      <p:cBhvr>
                                        <p:cTn id="31" dur="1" fill="hold">
                                          <p:stCondLst>
                                            <p:cond delay="0"/>
                                          </p:stCondLst>
                                        </p:cTn>
                                        <p:tgtEl>
                                          <p:spTgt spid="21"/>
                                        </p:tgtEl>
                                        <p:attrNameLst>
                                          <p:attrName>style.visibility</p:attrName>
                                        </p:attrNameLst>
                                      </p:cBhvr>
                                      <p:to>
                                        <p:strVal val="visible"/>
                                      </p:to>
                                    </p:set>
                                    <p:anim calcmode="lin" valueType="num">
                                      <p:cBhvr>
                                        <p:cTn id="32" dur="500" fill="hold"/>
                                        <p:tgtEl>
                                          <p:spTgt spid="21"/>
                                        </p:tgtEl>
                                        <p:attrNameLst>
                                          <p:attrName>ppt_w</p:attrName>
                                        </p:attrNameLst>
                                      </p:cBhvr>
                                      <p:tavLst>
                                        <p:tav tm="0">
                                          <p:val>
                                            <p:fltVal val="0"/>
                                          </p:val>
                                        </p:tav>
                                        <p:tav tm="100000">
                                          <p:val>
                                            <p:strVal val="#ppt_w"/>
                                          </p:val>
                                        </p:tav>
                                      </p:tavLst>
                                    </p:anim>
                                    <p:anim calcmode="lin" valueType="num">
                                      <p:cBhvr>
                                        <p:cTn id="33" dur="500" fill="hold"/>
                                        <p:tgtEl>
                                          <p:spTgt spid="21"/>
                                        </p:tgtEl>
                                        <p:attrNameLst>
                                          <p:attrName>ppt_h</p:attrName>
                                        </p:attrNameLst>
                                      </p:cBhvr>
                                      <p:tavLst>
                                        <p:tav tm="0">
                                          <p:val>
                                            <p:fltVal val="0"/>
                                          </p:val>
                                        </p:tav>
                                        <p:tav tm="100000">
                                          <p:val>
                                            <p:strVal val="#ppt_h"/>
                                          </p:val>
                                        </p:tav>
                                      </p:tavLst>
                                    </p:anim>
                                    <p:animEffect transition="in" filter="fade">
                                      <p:cBhvr>
                                        <p:cTn id="34" dur="500"/>
                                        <p:tgtEl>
                                          <p:spTgt spid="21"/>
                                        </p:tgtEl>
                                      </p:cBhvr>
                                    </p:animEffect>
                                  </p:childTnLst>
                                </p:cTn>
                              </p:par>
                              <p:par>
                                <p:cTn id="35" presetID="53" presetClass="entr" presetSubtype="16" fill="hold" grpId="0" nodeType="withEffect">
                                  <p:stCondLst>
                                    <p:cond delay="1750"/>
                                  </p:stCondLst>
                                  <p:childTnLst>
                                    <p:set>
                                      <p:cBhvr>
                                        <p:cTn id="36" dur="1" fill="hold">
                                          <p:stCondLst>
                                            <p:cond delay="0"/>
                                          </p:stCondLst>
                                        </p:cTn>
                                        <p:tgtEl>
                                          <p:spTgt spid="22"/>
                                        </p:tgtEl>
                                        <p:attrNameLst>
                                          <p:attrName>style.visibility</p:attrName>
                                        </p:attrNameLst>
                                      </p:cBhvr>
                                      <p:to>
                                        <p:strVal val="visible"/>
                                      </p:to>
                                    </p:set>
                                    <p:anim calcmode="lin" valueType="num">
                                      <p:cBhvr>
                                        <p:cTn id="37" dur="500" fill="hold"/>
                                        <p:tgtEl>
                                          <p:spTgt spid="22"/>
                                        </p:tgtEl>
                                        <p:attrNameLst>
                                          <p:attrName>ppt_w</p:attrName>
                                        </p:attrNameLst>
                                      </p:cBhvr>
                                      <p:tavLst>
                                        <p:tav tm="0">
                                          <p:val>
                                            <p:fltVal val="0"/>
                                          </p:val>
                                        </p:tav>
                                        <p:tav tm="100000">
                                          <p:val>
                                            <p:strVal val="#ppt_w"/>
                                          </p:val>
                                        </p:tav>
                                      </p:tavLst>
                                    </p:anim>
                                    <p:anim calcmode="lin" valueType="num">
                                      <p:cBhvr>
                                        <p:cTn id="38" dur="500" fill="hold"/>
                                        <p:tgtEl>
                                          <p:spTgt spid="22"/>
                                        </p:tgtEl>
                                        <p:attrNameLst>
                                          <p:attrName>ppt_h</p:attrName>
                                        </p:attrNameLst>
                                      </p:cBhvr>
                                      <p:tavLst>
                                        <p:tav tm="0">
                                          <p:val>
                                            <p:fltVal val="0"/>
                                          </p:val>
                                        </p:tav>
                                        <p:tav tm="100000">
                                          <p:val>
                                            <p:strVal val="#ppt_h"/>
                                          </p:val>
                                        </p:tav>
                                      </p:tavLst>
                                    </p:anim>
                                    <p:animEffect transition="in" filter="fade">
                                      <p:cBhvr>
                                        <p:cTn id="39" dur="500"/>
                                        <p:tgtEl>
                                          <p:spTgt spid="22"/>
                                        </p:tgtEl>
                                      </p:cBhvr>
                                    </p:animEffect>
                                  </p:childTnLst>
                                </p:cTn>
                              </p:par>
                              <p:par>
                                <p:cTn id="40" presetID="53" presetClass="entr" presetSubtype="16" fill="hold" grpId="0" nodeType="withEffect">
                                  <p:stCondLst>
                                    <p:cond delay="1750"/>
                                  </p:stCondLst>
                                  <p:childTnLst>
                                    <p:set>
                                      <p:cBhvr>
                                        <p:cTn id="41" dur="1" fill="hold">
                                          <p:stCondLst>
                                            <p:cond delay="0"/>
                                          </p:stCondLst>
                                        </p:cTn>
                                        <p:tgtEl>
                                          <p:spTgt spid="23"/>
                                        </p:tgtEl>
                                        <p:attrNameLst>
                                          <p:attrName>style.visibility</p:attrName>
                                        </p:attrNameLst>
                                      </p:cBhvr>
                                      <p:to>
                                        <p:strVal val="visible"/>
                                      </p:to>
                                    </p:set>
                                    <p:anim calcmode="lin" valueType="num">
                                      <p:cBhvr>
                                        <p:cTn id="42" dur="500" fill="hold"/>
                                        <p:tgtEl>
                                          <p:spTgt spid="23"/>
                                        </p:tgtEl>
                                        <p:attrNameLst>
                                          <p:attrName>ppt_w</p:attrName>
                                        </p:attrNameLst>
                                      </p:cBhvr>
                                      <p:tavLst>
                                        <p:tav tm="0">
                                          <p:val>
                                            <p:fltVal val="0"/>
                                          </p:val>
                                        </p:tav>
                                        <p:tav tm="100000">
                                          <p:val>
                                            <p:strVal val="#ppt_w"/>
                                          </p:val>
                                        </p:tav>
                                      </p:tavLst>
                                    </p:anim>
                                    <p:anim calcmode="lin" valueType="num">
                                      <p:cBhvr>
                                        <p:cTn id="43" dur="500" fill="hold"/>
                                        <p:tgtEl>
                                          <p:spTgt spid="23"/>
                                        </p:tgtEl>
                                        <p:attrNameLst>
                                          <p:attrName>ppt_h</p:attrName>
                                        </p:attrNameLst>
                                      </p:cBhvr>
                                      <p:tavLst>
                                        <p:tav tm="0">
                                          <p:val>
                                            <p:fltVal val="0"/>
                                          </p:val>
                                        </p:tav>
                                        <p:tav tm="100000">
                                          <p:val>
                                            <p:strVal val="#ppt_h"/>
                                          </p:val>
                                        </p:tav>
                                      </p:tavLst>
                                    </p:anim>
                                    <p:animEffect transition="in" filter="fade">
                                      <p:cBhvr>
                                        <p:cTn id="44" dur="500"/>
                                        <p:tgtEl>
                                          <p:spTgt spid="23"/>
                                        </p:tgtEl>
                                      </p:cBhvr>
                                    </p:animEffect>
                                  </p:childTnLst>
                                </p:cTn>
                              </p:par>
                            </p:childTnLst>
                          </p:cTn>
                        </p:par>
                        <p:par>
                          <p:cTn id="45" fill="hold">
                            <p:stCondLst>
                              <p:cond delay="1000"/>
                            </p:stCondLst>
                            <p:childTnLst>
                              <p:par>
                                <p:cTn id="46" presetID="50" presetClass="entr" presetSubtype="0" decel="100000" fill="hold" grpId="0" nodeType="afterEffect">
                                  <p:stCondLst>
                                    <p:cond delay="0"/>
                                  </p:stCondLst>
                                  <p:iterate type="lt">
                                    <p:tmPct val="10000"/>
                                  </p:iterate>
                                  <p:childTnLst>
                                    <p:set>
                                      <p:cBhvr>
                                        <p:cTn id="47" dur="1" fill="hold">
                                          <p:stCondLst>
                                            <p:cond delay="0"/>
                                          </p:stCondLst>
                                        </p:cTn>
                                        <p:tgtEl>
                                          <p:spTgt spid="24"/>
                                        </p:tgtEl>
                                        <p:attrNameLst>
                                          <p:attrName>style.visibility</p:attrName>
                                        </p:attrNameLst>
                                      </p:cBhvr>
                                      <p:to>
                                        <p:strVal val="visible"/>
                                      </p:to>
                                    </p:set>
                                    <p:anim calcmode="lin" valueType="num">
                                      <p:cBhvr>
                                        <p:cTn id="48" dur="1000" fill="hold"/>
                                        <p:tgtEl>
                                          <p:spTgt spid="24"/>
                                        </p:tgtEl>
                                        <p:attrNameLst>
                                          <p:attrName>ppt_w</p:attrName>
                                        </p:attrNameLst>
                                      </p:cBhvr>
                                      <p:tavLst>
                                        <p:tav tm="0">
                                          <p:val>
                                            <p:strVal val="#ppt_w+.3"/>
                                          </p:val>
                                        </p:tav>
                                        <p:tav tm="100000">
                                          <p:val>
                                            <p:strVal val="#ppt_w"/>
                                          </p:val>
                                        </p:tav>
                                      </p:tavLst>
                                    </p:anim>
                                    <p:anim calcmode="lin" valueType="num">
                                      <p:cBhvr>
                                        <p:cTn id="49" dur="1000" fill="hold"/>
                                        <p:tgtEl>
                                          <p:spTgt spid="24"/>
                                        </p:tgtEl>
                                        <p:attrNameLst>
                                          <p:attrName>ppt_h</p:attrName>
                                        </p:attrNameLst>
                                      </p:cBhvr>
                                      <p:tavLst>
                                        <p:tav tm="0">
                                          <p:val>
                                            <p:strVal val="#ppt_h"/>
                                          </p:val>
                                        </p:tav>
                                        <p:tav tm="100000">
                                          <p:val>
                                            <p:strVal val="#ppt_h"/>
                                          </p:val>
                                        </p:tav>
                                      </p:tavLst>
                                    </p:anim>
                                    <p:animEffect transition="in" filter="fade">
                                      <p:cBhvr>
                                        <p:cTn id="50" dur="1000"/>
                                        <p:tgtEl>
                                          <p:spTgt spid="24"/>
                                        </p:tgtEl>
                                      </p:cBhvr>
                                    </p:animEffect>
                                  </p:childTnLst>
                                </p:cTn>
                              </p:par>
                            </p:childTnLst>
                          </p:cTn>
                        </p:par>
                        <p:par>
                          <p:cTn id="51" fill="hold">
                            <p:stCondLst>
                              <p:cond delay="4650"/>
                            </p:stCondLst>
                            <p:childTnLst>
                              <p:par>
                                <p:cTn id="52" presetID="42" presetClass="entr" presetSubtype="0" fill="hold" grpId="0" nodeType="afterEffect">
                                  <p:stCondLst>
                                    <p:cond delay="0"/>
                                  </p:stCondLst>
                                  <p:iterate type="wd">
                                    <p:tmPct val="10000"/>
                                  </p:iterate>
                                  <p:childTnLst>
                                    <p:set>
                                      <p:cBhvr>
                                        <p:cTn id="53" dur="1" fill="hold">
                                          <p:stCondLst>
                                            <p:cond delay="0"/>
                                          </p:stCondLst>
                                        </p:cTn>
                                        <p:tgtEl>
                                          <p:spTgt spid="25"/>
                                        </p:tgtEl>
                                        <p:attrNameLst>
                                          <p:attrName>style.visibility</p:attrName>
                                        </p:attrNameLst>
                                      </p:cBhvr>
                                      <p:to>
                                        <p:strVal val="visible"/>
                                      </p:to>
                                    </p:set>
                                    <p:animEffect transition="in" filter="fade">
                                      <p:cBhvr>
                                        <p:cTn id="54" dur="500"/>
                                        <p:tgtEl>
                                          <p:spTgt spid="25"/>
                                        </p:tgtEl>
                                      </p:cBhvr>
                                    </p:animEffect>
                                    <p:anim calcmode="lin" valueType="num">
                                      <p:cBhvr>
                                        <p:cTn id="55" dur="500" fill="hold"/>
                                        <p:tgtEl>
                                          <p:spTgt spid="25"/>
                                        </p:tgtEl>
                                        <p:attrNameLst>
                                          <p:attrName>ppt_x</p:attrName>
                                        </p:attrNameLst>
                                      </p:cBhvr>
                                      <p:tavLst>
                                        <p:tav tm="0">
                                          <p:val>
                                            <p:strVal val="#ppt_x"/>
                                          </p:val>
                                        </p:tav>
                                        <p:tav tm="100000">
                                          <p:val>
                                            <p:strVal val="#ppt_x"/>
                                          </p:val>
                                        </p:tav>
                                      </p:tavLst>
                                    </p:anim>
                                    <p:anim calcmode="lin" valueType="num">
                                      <p:cBhvr>
                                        <p:cTn id="56" dur="5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p:bldP spid="22" grpId="0"/>
      <p:bldP spid="23" grpId="0"/>
      <p:bldP spid="24" grpId="0"/>
      <p:bldP spid="2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矩形 47"/>
          <p:cNvSpPr/>
          <p:nvPr/>
        </p:nvSpPr>
        <p:spPr>
          <a:xfrm flipH="1">
            <a:off x="-3" y="6525344"/>
            <a:ext cx="12195177" cy="360511"/>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p:cNvSpPr/>
          <p:nvPr/>
        </p:nvSpPr>
        <p:spPr>
          <a:xfrm flipH="1">
            <a:off x="-4" y="6596410"/>
            <a:ext cx="12195177" cy="28897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5"/>
          <p:cNvSpPr/>
          <p:nvPr/>
        </p:nvSpPr>
        <p:spPr>
          <a:xfrm>
            <a:off x="9976569" y="6493142"/>
            <a:ext cx="1018294" cy="111815"/>
          </a:xfrm>
          <a:custGeom>
            <a:avLst/>
            <a:gdLst>
              <a:gd name="connsiteX0" fmla="*/ 0 w 926584"/>
              <a:gd name="connsiteY0" fmla="*/ 0 h 118098"/>
              <a:gd name="connsiteX1" fmla="*/ 926584 w 926584"/>
              <a:gd name="connsiteY1" fmla="*/ 0 h 118098"/>
              <a:gd name="connsiteX2" fmla="*/ 926584 w 926584"/>
              <a:gd name="connsiteY2" fmla="*/ 118098 h 118098"/>
              <a:gd name="connsiteX3" fmla="*/ 0 w 926584"/>
              <a:gd name="connsiteY3" fmla="*/ 118098 h 118098"/>
              <a:gd name="connsiteX4" fmla="*/ 0 w 926584"/>
              <a:gd name="connsiteY4" fmla="*/ 0 h 118098"/>
              <a:gd name="connsiteX0-1" fmla="*/ 55821 w 982405"/>
              <a:gd name="connsiteY0-2" fmla="*/ 0 h 144680"/>
              <a:gd name="connsiteX1-3" fmla="*/ 982405 w 982405"/>
              <a:gd name="connsiteY1-4" fmla="*/ 0 h 144680"/>
              <a:gd name="connsiteX2-5" fmla="*/ 982405 w 982405"/>
              <a:gd name="connsiteY2-6" fmla="*/ 118098 h 144680"/>
              <a:gd name="connsiteX3-7" fmla="*/ 0 w 982405"/>
              <a:gd name="connsiteY3-8" fmla="*/ 144680 h 144680"/>
              <a:gd name="connsiteX4-9" fmla="*/ 55821 w 982405"/>
              <a:gd name="connsiteY4-10" fmla="*/ 0 h 144680"/>
              <a:gd name="connsiteX0-11" fmla="*/ 55821 w 998354"/>
              <a:gd name="connsiteY0-12" fmla="*/ 0 h 147338"/>
              <a:gd name="connsiteX1-13" fmla="*/ 982405 w 998354"/>
              <a:gd name="connsiteY1-14" fmla="*/ 0 h 147338"/>
              <a:gd name="connsiteX2-15" fmla="*/ 998354 w 998354"/>
              <a:gd name="connsiteY2-16" fmla="*/ 147338 h 147338"/>
              <a:gd name="connsiteX3-17" fmla="*/ 0 w 998354"/>
              <a:gd name="connsiteY3-18" fmla="*/ 144680 h 147338"/>
              <a:gd name="connsiteX4-19" fmla="*/ 55821 w 998354"/>
              <a:gd name="connsiteY4-20" fmla="*/ 0 h 147338"/>
              <a:gd name="connsiteX0-21" fmla="*/ 84307 w 1026840"/>
              <a:gd name="connsiteY0-22" fmla="*/ 0 h 150534"/>
              <a:gd name="connsiteX1-23" fmla="*/ 1010891 w 1026840"/>
              <a:gd name="connsiteY1-24" fmla="*/ 0 h 150534"/>
              <a:gd name="connsiteX2-25" fmla="*/ 1026840 w 1026840"/>
              <a:gd name="connsiteY2-26" fmla="*/ 147338 h 150534"/>
              <a:gd name="connsiteX3-27" fmla="*/ 0 w 1026840"/>
              <a:gd name="connsiteY3-28" fmla="*/ 150534 h 150534"/>
              <a:gd name="connsiteX4-29" fmla="*/ 84307 w 1026840"/>
              <a:gd name="connsiteY4-30" fmla="*/ 0 h 150534"/>
              <a:gd name="connsiteX0-31" fmla="*/ 84307 w 1021143"/>
              <a:gd name="connsiteY0-32" fmla="*/ 0 h 153193"/>
              <a:gd name="connsiteX1-33" fmla="*/ 1010891 w 1021143"/>
              <a:gd name="connsiteY1-34" fmla="*/ 0 h 153193"/>
              <a:gd name="connsiteX2-35" fmla="*/ 1021143 w 1021143"/>
              <a:gd name="connsiteY2-36" fmla="*/ 153193 h 153193"/>
              <a:gd name="connsiteX3-37" fmla="*/ 0 w 1021143"/>
              <a:gd name="connsiteY3-38" fmla="*/ 150534 h 153193"/>
              <a:gd name="connsiteX4-39" fmla="*/ 84307 w 1021143"/>
              <a:gd name="connsiteY4-40" fmla="*/ 0 h 153193"/>
              <a:gd name="connsiteX0-41" fmla="*/ 92853 w 1021143"/>
              <a:gd name="connsiteY0-42" fmla="*/ 0 h 153193"/>
              <a:gd name="connsiteX1-43" fmla="*/ 1010891 w 1021143"/>
              <a:gd name="connsiteY1-44" fmla="*/ 0 h 153193"/>
              <a:gd name="connsiteX2-45" fmla="*/ 1021143 w 1021143"/>
              <a:gd name="connsiteY2-46" fmla="*/ 153193 h 153193"/>
              <a:gd name="connsiteX3-47" fmla="*/ 0 w 1021143"/>
              <a:gd name="connsiteY3-48" fmla="*/ 150534 h 153193"/>
              <a:gd name="connsiteX4-49" fmla="*/ 92853 w 1021143"/>
              <a:gd name="connsiteY4-50" fmla="*/ 0 h 153193"/>
              <a:gd name="connsiteX0-51" fmla="*/ 90004 w 1018294"/>
              <a:gd name="connsiteY0-52" fmla="*/ 0 h 153193"/>
              <a:gd name="connsiteX1-53" fmla="*/ 1008042 w 1018294"/>
              <a:gd name="connsiteY1-54" fmla="*/ 0 h 153193"/>
              <a:gd name="connsiteX2-55" fmla="*/ 1018294 w 1018294"/>
              <a:gd name="connsiteY2-56" fmla="*/ 153193 h 153193"/>
              <a:gd name="connsiteX3-57" fmla="*/ 0 w 1018294"/>
              <a:gd name="connsiteY3-58" fmla="*/ 142728 h 153193"/>
              <a:gd name="connsiteX4-59" fmla="*/ 90004 w 1018294"/>
              <a:gd name="connsiteY4-60" fmla="*/ 0 h 15319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18294" h="153193">
                <a:moveTo>
                  <a:pt x="90004" y="0"/>
                </a:moveTo>
                <a:lnTo>
                  <a:pt x="1008042" y="0"/>
                </a:lnTo>
                <a:lnTo>
                  <a:pt x="1018294" y="153193"/>
                </a:lnTo>
                <a:lnTo>
                  <a:pt x="0" y="142728"/>
                </a:lnTo>
                <a:lnTo>
                  <a:pt x="90004" y="0"/>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p:cNvSpPr/>
          <p:nvPr/>
        </p:nvSpPr>
        <p:spPr>
          <a:xfrm>
            <a:off x="10067547" y="6493142"/>
            <a:ext cx="1070600" cy="392242"/>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Rectangle 4"/>
          <p:cNvSpPr txBox="1">
            <a:spLocks noChangeArrowheads="1"/>
          </p:cNvSpPr>
          <p:nvPr/>
        </p:nvSpPr>
        <p:spPr bwMode="auto">
          <a:xfrm>
            <a:off x="10202043" y="6493142"/>
            <a:ext cx="792820" cy="3922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r>
              <a:rPr lang="en-US" altLang="zh-CN" dirty="0" smtClean="0">
                <a:latin typeface="方正兰亭超细黑简体" panose="02000000000000000000" pitchFamily="2" charset="-122"/>
                <a:ea typeface="方正兰亭超细黑简体" panose="02000000000000000000" pitchFamily="2" charset="-122"/>
              </a:rPr>
              <a:t>16</a:t>
            </a:r>
            <a:endParaRPr lang="zh-CN" dirty="0">
              <a:latin typeface="方正兰亭超细黑简体" panose="02000000000000000000" pitchFamily="2" charset="-122"/>
              <a:ea typeface="方正兰亭超细黑简体" panose="02000000000000000000" pitchFamily="2" charset="-122"/>
            </a:endParaRPr>
          </a:p>
        </p:txBody>
      </p:sp>
      <p:sp>
        <p:nvSpPr>
          <p:cNvPr id="86" name="圆角矩形 85"/>
          <p:cNvSpPr/>
          <p:nvPr/>
        </p:nvSpPr>
        <p:spPr>
          <a:xfrm>
            <a:off x="48915" y="323594"/>
            <a:ext cx="1057027" cy="432048"/>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圆角矩形 86"/>
          <p:cNvSpPr/>
          <p:nvPr/>
        </p:nvSpPr>
        <p:spPr>
          <a:xfrm>
            <a:off x="-95101" y="323594"/>
            <a:ext cx="1057027" cy="432048"/>
          </a:xfrm>
          <a:prstGeom prst="roundRect">
            <a:avLst>
              <a:gd name="adj" fmla="val 50000"/>
            </a:avLst>
          </a:prstGeom>
          <a:solidFill>
            <a:srgbClr val="0098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圆角矩形 87"/>
          <p:cNvSpPr/>
          <p:nvPr/>
        </p:nvSpPr>
        <p:spPr>
          <a:xfrm>
            <a:off x="-239117" y="323594"/>
            <a:ext cx="1057027" cy="432048"/>
          </a:xfrm>
          <a:prstGeom prst="roundRect">
            <a:avLst>
              <a:gd name="adj" fmla="val 50000"/>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文本框 9"/>
          <p:cNvSpPr txBox="1"/>
          <p:nvPr/>
        </p:nvSpPr>
        <p:spPr>
          <a:xfrm>
            <a:off x="1201043" y="320327"/>
            <a:ext cx="2391072" cy="438582"/>
          </a:xfrm>
          <a:prstGeom prst="rect">
            <a:avLst/>
          </a:prstGeom>
          <a:noFill/>
        </p:spPr>
        <p:txBody>
          <a:bodyPr wrap="square" lIns="68580" tIns="34290" rIns="68580" bIns="34290" rtlCol="0">
            <a:spAutoFit/>
          </a:bodyPr>
          <a:lstStyle/>
          <a:p>
            <a:pPr marL="0" lvl="1"/>
            <a:r>
              <a:rPr lang="zh-CN" altLang="en-US" sz="2400" b="1" dirty="0" smtClean="0">
                <a:solidFill>
                  <a:schemeClr val="tx1">
                    <a:lumMod val="50000"/>
                    <a:lumOff val="50000"/>
                  </a:schemeClr>
                </a:solidFill>
                <a:latin typeface="微软雅黑" panose="020B0503020204020204" pitchFamily="34" charset="-122"/>
                <a:ea typeface="微软雅黑" panose="020B0503020204020204" pitchFamily="34" charset="-122"/>
              </a:rPr>
              <a:t>在此输入标题</a:t>
            </a:r>
            <a:endParaRPr lang="zh-CN" altLang="en-US" sz="24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1" name="Freeform 135"/>
          <p:cNvSpPr>
            <a:spLocks noChangeAspect="1"/>
          </p:cNvSpPr>
          <p:nvPr/>
        </p:nvSpPr>
        <p:spPr>
          <a:xfrm>
            <a:off x="5358600" y="2038129"/>
            <a:ext cx="1606154" cy="1606154"/>
          </a:xfrm>
          <a:custGeom>
            <a:avLst/>
            <a:gdLst>
              <a:gd name="connsiteX0" fmla="*/ 0 w 1694355"/>
              <a:gd name="connsiteY0" fmla="*/ 847178 h 1694355"/>
              <a:gd name="connsiteX1" fmla="*/ 847178 w 1694355"/>
              <a:gd name="connsiteY1" fmla="*/ 0 h 1694355"/>
              <a:gd name="connsiteX2" fmla="*/ 1694356 w 1694355"/>
              <a:gd name="connsiteY2" fmla="*/ 847178 h 1694355"/>
              <a:gd name="connsiteX3" fmla="*/ 847178 w 1694355"/>
              <a:gd name="connsiteY3" fmla="*/ 1694356 h 1694355"/>
              <a:gd name="connsiteX4" fmla="*/ 0 w 1694355"/>
              <a:gd name="connsiteY4" fmla="*/ 847178 h 1694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4355" h="1694355">
                <a:moveTo>
                  <a:pt x="0" y="847178"/>
                </a:moveTo>
                <a:cubicBezTo>
                  <a:pt x="0" y="379295"/>
                  <a:pt x="379295" y="0"/>
                  <a:pt x="847178" y="0"/>
                </a:cubicBezTo>
                <a:cubicBezTo>
                  <a:pt x="1315061" y="0"/>
                  <a:pt x="1694356" y="379295"/>
                  <a:pt x="1694356" y="847178"/>
                </a:cubicBezTo>
                <a:cubicBezTo>
                  <a:pt x="1694356" y="1315061"/>
                  <a:pt x="1315061" y="1694356"/>
                  <a:pt x="847178" y="1694356"/>
                </a:cubicBezTo>
                <a:cubicBezTo>
                  <a:pt x="379295" y="1694356"/>
                  <a:pt x="0" y="1315061"/>
                  <a:pt x="0" y="847178"/>
                </a:cubicBezTo>
                <a:close/>
              </a:path>
            </a:pathLst>
          </a:custGeom>
          <a:solidFill>
            <a:srgbClr val="2DD3C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8133" tIns="248133" rIns="248133" bIns="248133" numCol="1" spcCol="1270" anchor="ctr" anchorCtr="0">
            <a:noAutofit/>
          </a:bodyPr>
          <a:lstStyle/>
          <a:p>
            <a:pPr lvl="0" algn="ctr" defTabSz="1822450">
              <a:lnSpc>
                <a:spcPct val="90000"/>
              </a:lnSpc>
              <a:spcBef>
                <a:spcPct val="0"/>
              </a:spcBef>
              <a:spcAft>
                <a:spcPct val="35000"/>
              </a:spcAft>
            </a:pPr>
            <a:endParaRPr lang="id-ID" sz="4100" kern="1200"/>
          </a:p>
        </p:txBody>
      </p:sp>
      <p:grpSp>
        <p:nvGrpSpPr>
          <p:cNvPr id="12" name="Group 193"/>
          <p:cNvGrpSpPr>
            <a:grpSpLocks noChangeAspect="1"/>
          </p:cNvGrpSpPr>
          <p:nvPr/>
        </p:nvGrpSpPr>
        <p:grpSpPr>
          <a:xfrm>
            <a:off x="8293224" y="1724586"/>
            <a:ext cx="2268859" cy="2088000"/>
            <a:chOff x="8554750" y="2712235"/>
            <a:chExt cx="2542687" cy="2340000"/>
          </a:xfrm>
          <a:solidFill>
            <a:srgbClr val="2DD3C2"/>
          </a:solidFill>
        </p:grpSpPr>
        <p:sp>
          <p:nvSpPr>
            <p:cNvPr id="13" name="Oval 149"/>
            <p:cNvSpPr/>
            <p:nvPr/>
          </p:nvSpPr>
          <p:spPr>
            <a:xfrm>
              <a:off x="8554750" y="3516866"/>
              <a:ext cx="148351" cy="148351"/>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Oval 139"/>
            <p:cNvSpPr/>
            <p:nvPr/>
          </p:nvSpPr>
          <p:spPr>
            <a:xfrm flipV="1">
              <a:off x="8650295" y="4260986"/>
              <a:ext cx="187499" cy="187499"/>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Oval 140"/>
            <p:cNvSpPr/>
            <p:nvPr/>
          </p:nvSpPr>
          <p:spPr>
            <a:xfrm flipV="1">
              <a:off x="8781545" y="4523487"/>
              <a:ext cx="187499" cy="187499"/>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Oval 141"/>
            <p:cNvSpPr/>
            <p:nvPr/>
          </p:nvSpPr>
          <p:spPr>
            <a:xfrm flipV="1">
              <a:off x="9096545" y="4363843"/>
              <a:ext cx="294641" cy="294642"/>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Oval 142"/>
            <p:cNvSpPr/>
            <p:nvPr/>
          </p:nvSpPr>
          <p:spPr>
            <a:xfrm flipV="1">
              <a:off x="9359044" y="4759737"/>
              <a:ext cx="187499" cy="187499"/>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Oval 143"/>
            <p:cNvSpPr/>
            <p:nvPr/>
          </p:nvSpPr>
          <p:spPr>
            <a:xfrm flipV="1">
              <a:off x="9700296" y="4864736"/>
              <a:ext cx="187499" cy="187499"/>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 name="Oval 144"/>
            <p:cNvSpPr/>
            <p:nvPr/>
          </p:nvSpPr>
          <p:spPr>
            <a:xfrm flipV="1">
              <a:off x="10120295" y="4680985"/>
              <a:ext cx="187499" cy="187499"/>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0" name="Oval 145"/>
            <p:cNvSpPr/>
            <p:nvPr/>
          </p:nvSpPr>
          <p:spPr>
            <a:xfrm flipV="1">
              <a:off x="10382795" y="4442595"/>
              <a:ext cx="294641" cy="294642"/>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Oval 146"/>
            <p:cNvSpPr/>
            <p:nvPr/>
          </p:nvSpPr>
          <p:spPr>
            <a:xfrm flipV="1">
              <a:off x="10750295" y="4260986"/>
              <a:ext cx="187499" cy="187499"/>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2" name="Oval 147"/>
            <p:cNvSpPr/>
            <p:nvPr/>
          </p:nvSpPr>
          <p:spPr>
            <a:xfrm flipV="1">
              <a:off x="10907794" y="3972236"/>
              <a:ext cx="187499" cy="187499"/>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3" name="Oval 148"/>
            <p:cNvSpPr/>
            <p:nvPr/>
          </p:nvSpPr>
          <p:spPr>
            <a:xfrm flipV="1">
              <a:off x="9542795" y="4228843"/>
              <a:ext cx="482142" cy="482143"/>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4" name="Oval 150"/>
            <p:cNvSpPr/>
            <p:nvPr/>
          </p:nvSpPr>
          <p:spPr>
            <a:xfrm flipV="1">
              <a:off x="8676546" y="3182594"/>
              <a:ext cx="294641" cy="294642"/>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5" name="Oval 151"/>
            <p:cNvSpPr/>
            <p:nvPr/>
          </p:nvSpPr>
          <p:spPr>
            <a:xfrm flipV="1">
              <a:off x="9070295" y="2838663"/>
              <a:ext cx="428572" cy="428572"/>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6" name="Oval 152"/>
            <p:cNvSpPr/>
            <p:nvPr/>
          </p:nvSpPr>
          <p:spPr>
            <a:xfrm flipV="1">
              <a:off x="9621545" y="2738485"/>
              <a:ext cx="187499" cy="187499"/>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7" name="Oval 153"/>
            <p:cNvSpPr/>
            <p:nvPr/>
          </p:nvSpPr>
          <p:spPr>
            <a:xfrm flipV="1">
              <a:off x="9726545" y="2972594"/>
              <a:ext cx="294641" cy="294642"/>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8" name="Oval 154"/>
            <p:cNvSpPr/>
            <p:nvPr/>
          </p:nvSpPr>
          <p:spPr>
            <a:xfrm flipV="1">
              <a:off x="9989046" y="2712235"/>
              <a:ext cx="187499" cy="187499"/>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9" name="Oval 155"/>
            <p:cNvSpPr/>
            <p:nvPr/>
          </p:nvSpPr>
          <p:spPr>
            <a:xfrm flipV="1">
              <a:off x="10225296" y="2891162"/>
              <a:ext cx="428572" cy="428572"/>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0" name="Oval 156"/>
            <p:cNvSpPr/>
            <p:nvPr/>
          </p:nvSpPr>
          <p:spPr>
            <a:xfrm flipV="1">
              <a:off x="10802796" y="3130093"/>
              <a:ext cx="294641" cy="294642"/>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grpSp>
        <p:nvGrpSpPr>
          <p:cNvPr id="31" name="Group 185"/>
          <p:cNvGrpSpPr>
            <a:grpSpLocks noChangeAspect="1"/>
          </p:cNvGrpSpPr>
          <p:nvPr/>
        </p:nvGrpSpPr>
        <p:grpSpPr>
          <a:xfrm flipH="1" flipV="1">
            <a:off x="1662756" y="1773048"/>
            <a:ext cx="2298807" cy="2088000"/>
            <a:chOff x="1254638" y="2413516"/>
            <a:chExt cx="2040047" cy="1851429"/>
          </a:xfrm>
          <a:solidFill>
            <a:srgbClr val="2DD3C2"/>
          </a:solidFill>
        </p:grpSpPr>
        <p:sp>
          <p:nvSpPr>
            <p:cNvPr id="32" name="Oval 165"/>
            <p:cNvSpPr/>
            <p:nvPr/>
          </p:nvSpPr>
          <p:spPr>
            <a:xfrm>
              <a:off x="1358484" y="2891208"/>
              <a:ext cx="148351" cy="148351"/>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3" name="Oval 166"/>
            <p:cNvSpPr/>
            <p:nvPr/>
          </p:nvSpPr>
          <p:spPr>
            <a:xfrm>
              <a:off x="1462330" y="2683515"/>
              <a:ext cx="148351" cy="148351"/>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4" name="Oval 167"/>
            <p:cNvSpPr/>
            <p:nvPr/>
          </p:nvSpPr>
          <p:spPr>
            <a:xfrm>
              <a:off x="1711561" y="2725055"/>
              <a:ext cx="233123" cy="233123"/>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5" name="Oval 168"/>
            <p:cNvSpPr/>
            <p:nvPr/>
          </p:nvSpPr>
          <p:spPr>
            <a:xfrm>
              <a:off x="1919253" y="2496592"/>
              <a:ext cx="148351" cy="148351"/>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6" name="Oval 169"/>
            <p:cNvSpPr/>
            <p:nvPr/>
          </p:nvSpPr>
          <p:spPr>
            <a:xfrm>
              <a:off x="2189254" y="2413516"/>
              <a:ext cx="148351" cy="148351"/>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7" name="Oval 170"/>
            <p:cNvSpPr/>
            <p:nvPr/>
          </p:nvSpPr>
          <p:spPr>
            <a:xfrm>
              <a:off x="2521561" y="2558901"/>
              <a:ext cx="148351" cy="148351"/>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8" name="Oval 171"/>
            <p:cNvSpPr/>
            <p:nvPr/>
          </p:nvSpPr>
          <p:spPr>
            <a:xfrm>
              <a:off x="2729254" y="2662746"/>
              <a:ext cx="233123" cy="233123"/>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9" name="Oval 172"/>
            <p:cNvSpPr/>
            <p:nvPr/>
          </p:nvSpPr>
          <p:spPr>
            <a:xfrm>
              <a:off x="3020023" y="2891208"/>
              <a:ext cx="148351" cy="148351"/>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0" name="Oval 173"/>
            <p:cNvSpPr/>
            <p:nvPr/>
          </p:nvSpPr>
          <p:spPr>
            <a:xfrm>
              <a:off x="3144638" y="3119670"/>
              <a:ext cx="148351" cy="148351"/>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1" name="Oval 174"/>
            <p:cNvSpPr/>
            <p:nvPr/>
          </p:nvSpPr>
          <p:spPr>
            <a:xfrm>
              <a:off x="2064638" y="2683515"/>
              <a:ext cx="381475" cy="381476"/>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2" name="Oval 175"/>
            <p:cNvSpPr/>
            <p:nvPr/>
          </p:nvSpPr>
          <p:spPr>
            <a:xfrm>
              <a:off x="1254638" y="3472747"/>
              <a:ext cx="148351" cy="148351"/>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3" name="Oval 176"/>
            <p:cNvSpPr/>
            <p:nvPr/>
          </p:nvSpPr>
          <p:spPr>
            <a:xfrm>
              <a:off x="1379254" y="3659670"/>
              <a:ext cx="233123" cy="233123"/>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4" name="Oval 177"/>
            <p:cNvSpPr/>
            <p:nvPr/>
          </p:nvSpPr>
          <p:spPr>
            <a:xfrm>
              <a:off x="1690792" y="3825824"/>
              <a:ext cx="339090" cy="339090"/>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5" name="Oval 178"/>
            <p:cNvSpPr/>
            <p:nvPr/>
          </p:nvSpPr>
          <p:spPr>
            <a:xfrm>
              <a:off x="2126946" y="4095825"/>
              <a:ext cx="148351" cy="148351"/>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6" name="Oval 179"/>
            <p:cNvSpPr/>
            <p:nvPr/>
          </p:nvSpPr>
          <p:spPr>
            <a:xfrm>
              <a:off x="2210023" y="3825824"/>
              <a:ext cx="233123" cy="233123"/>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7" name="Oval 180"/>
            <p:cNvSpPr/>
            <p:nvPr/>
          </p:nvSpPr>
          <p:spPr>
            <a:xfrm>
              <a:off x="2417716" y="4116594"/>
              <a:ext cx="148351" cy="148351"/>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3" name="Oval 181"/>
            <p:cNvSpPr/>
            <p:nvPr/>
          </p:nvSpPr>
          <p:spPr>
            <a:xfrm>
              <a:off x="2604639" y="3784286"/>
              <a:ext cx="339090" cy="339090"/>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4" name="Oval 182"/>
            <p:cNvSpPr/>
            <p:nvPr/>
          </p:nvSpPr>
          <p:spPr>
            <a:xfrm>
              <a:off x="3061562" y="3701209"/>
              <a:ext cx="233123" cy="233123"/>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sp>
        <p:nvSpPr>
          <p:cNvPr id="55" name="Half Frame 186"/>
          <p:cNvSpPr/>
          <p:nvPr/>
        </p:nvSpPr>
        <p:spPr>
          <a:xfrm rot="8100000">
            <a:off x="4173143" y="2638928"/>
            <a:ext cx="404162" cy="404751"/>
          </a:xfrm>
          <a:prstGeom prst="halfFrame">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56" name="Half Frame 188"/>
          <p:cNvSpPr>
            <a:spLocks noChangeAspect="1"/>
          </p:cNvSpPr>
          <p:nvPr/>
        </p:nvSpPr>
        <p:spPr>
          <a:xfrm rot="8100000">
            <a:off x="4340455" y="2520072"/>
            <a:ext cx="641527" cy="642462"/>
          </a:xfrm>
          <a:prstGeom prst="halfFrame">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57" name="Half Frame 191"/>
          <p:cNvSpPr/>
          <p:nvPr/>
        </p:nvSpPr>
        <p:spPr>
          <a:xfrm rot="18900000">
            <a:off x="7767276" y="2687438"/>
            <a:ext cx="404162" cy="404751"/>
          </a:xfrm>
          <a:prstGeom prst="halfFrame">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58" name="Half Frame 192"/>
          <p:cNvSpPr>
            <a:spLocks noChangeAspect="1"/>
          </p:cNvSpPr>
          <p:nvPr/>
        </p:nvSpPr>
        <p:spPr>
          <a:xfrm rot="18900000">
            <a:off x="7362599" y="2568583"/>
            <a:ext cx="641527" cy="642462"/>
          </a:xfrm>
          <a:prstGeom prst="halfFrame">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59" name="TextBox 58"/>
          <p:cNvSpPr txBox="1">
            <a:spLocks noChangeAspect="1"/>
          </p:cNvSpPr>
          <p:nvPr/>
        </p:nvSpPr>
        <p:spPr>
          <a:xfrm>
            <a:off x="1998926" y="2582817"/>
            <a:ext cx="1501946" cy="369332"/>
          </a:xfrm>
          <a:prstGeom prst="rect">
            <a:avLst/>
          </a:prstGeom>
          <a:noFill/>
        </p:spPr>
        <p:txBody>
          <a:bodyPr wrap="square" rtlCol="0">
            <a:spAutoFit/>
          </a:bodyPr>
          <a:lstStyle/>
          <a:p>
            <a:pPr algn="ctr"/>
            <a:r>
              <a:rPr lang="zh-CN" altLang="en-US" dirty="0" smtClean="0">
                <a:solidFill>
                  <a:srgbClr val="2DD3C2"/>
                </a:solidFill>
                <a:latin typeface="微软雅黑" panose="020B0503020204020204" pitchFamily="34" charset="-122"/>
                <a:ea typeface="微软雅黑" panose="020B0503020204020204" pitchFamily="34" charset="-122"/>
              </a:rPr>
              <a:t>添加标题</a:t>
            </a:r>
            <a:endParaRPr lang="id-ID" dirty="0">
              <a:solidFill>
                <a:srgbClr val="2DD3C2"/>
              </a:solidFill>
              <a:latin typeface="微软雅黑" panose="020B0503020204020204" pitchFamily="34" charset="-122"/>
              <a:ea typeface="微软雅黑" panose="020B0503020204020204" pitchFamily="34" charset="-122"/>
            </a:endParaRPr>
          </a:p>
        </p:txBody>
      </p:sp>
      <p:sp>
        <p:nvSpPr>
          <p:cNvPr id="60" name="TextBox 59"/>
          <p:cNvSpPr txBox="1">
            <a:spLocks noChangeAspect="1"/>
          </p:cNvSpPr>
          <p:nvPr/>
        </p:nvSpPr>
        <p:spPr>
          <a:xfrm>
            <a:off x="8730973" y="2529411"/>
            <a:ext cx="1478615" cy="383962"/>
          </a:xfrm>
          <a:prstGeom prst="rect">
            <a:avLst/>
          </a:prstGeom>
          <a:noFill/>
        </p:spPr>
        <p:txBody>
          <a:bodyPr wrap="square" rtlCol="0">
            <a:spAutoFit/>
          </a:bodyPr>
          <a:lstStyle/>
          <a:p>
            <a:pPr algn="ctr"/>
            <a:r>
              <a:rPr lang="zh-CN" altLang="en-US" dirty="0">
                <a:solidFill>
                  <a:srgbClr val="2DD3C2"/>
                </a:solidFill>
                <a:latin typeface="微软雅黑" panose="020B0503020204020204" pitchFamily="34" charset="-122"/>
                <a:ea typeface="微软雅黑" panose="020B0503020204020204" pitchFamily="34" charset="-122"/>
              </a:rPr>
              <a:t>添加标题</a:t>
            </a:r>
            <a:endParaRPr lang="id-ID" altLang="zh-CN" dirty="0">
              <a:solidFill>
                <a:srgbClr val="2DD3C2"/>
              </a:solidFill>
              <a:latin typeface="微软雅黑" panose="020B0503020204020204" pitchFamily="34" charset="-122"/>
              <a:ea typeface="微软雅黑" panose="020B0503020204020204" pitchFamily="34" charset="-122"/>
            </a:endParaRPr>
          </a:p>
        </p:txBody>
      </p:sp>
      <p:sp>
        <p:nvSpPr>
          <p:cNvPr id="61" name="TextBox 60"/>
          <p:cNvSpPr txBox="1">
            <a:spLocks noChangeAspect="1"/>
          </p:cNvSpPr>
          <p:nvPr/>
        </p:nvSpPr>
        <p:spPr>
          <a:xfrm>
            <a:off x="5643874" y="2367218"/>
            <a:ext cx="1183269" cy="769441"/>
          </a:xfrm>
          <a:prstGeom prst="rect">
            <a:avLst/>
          </a:prstGeom>
          <a:noFill/>
        </p:spPr>
        <p:txBody>
          <a:bodyPr wrap="square" rtlCol="0">
            <a:spAutoFit/>
          </a:bodyPr>
          <a:lstStyle/>
          <a:p>
            <a:pPr algn="ctr"/>
            <a:r>
              <a:rPr lang="id-ID" sz="4400" spc="300" dirty="0">
                <a:solidFill>
                  <a:schemeClr val="bg1">
                    <a:lumMod val="95000"/>
                  </a:schemeClr>
                </a:solidFill>
                <a:latin typeface="FontAwesome" pitchFamily="2" charset="0"/>
              </a:rPr>
              <a:t></a:t>
            </a:r>
            <a:endParaRPr lang="id-ID" sz="4400" b="1" spc="300" dirty="0">
              <a:solidFill>
                <a:schemeClr val="bg1">
                  <a:lumMod val="95000"/>
                </a:schemeClr>
              </a:solidFill>
              <a:latin typeface="FontAwesome" pitchFamily="2" charset="0"/>
            </a:endParaRPr>
          </a:p>
        </p:txBody>
      </p:sp>
      <p:sp>
        <p:nvSpPr>
          <p:cNvPr id="62" name="TextBox 61"/>
          <p:cNvSpPr txBox="1">
            <a:spLocks noChangeAspect="1"/>
          </p:cNvSpPr>
          <p:nvPr/>
        </p:nvSpPr>
        <p:spPr>
          <a:xfrm>
            <a:off x="5424300" y="2620620"/>
            <a:ext cx="1501946" cy="400110"/>
          </a:xfrm>
          <a:prstGeom prst="rect">
            <a:avLst/>
          </a:prstGeom>
          <a:noFill/>
        </p:spPr>
        <p:txBody>
          <a:bodyPr wrap="square" rtlCol="0">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添加标题</a:t>
            </a:r>
            <a:endParaRPr lang="id-ID" altLang="zh-CN" sz="2000" dirty="0">
              <a:solidFill>
                <a:schemeClr val="bg1"/>
              </a:solidFill>
              <a:latin typeface="微软雅黑" panose="020B0503020204020204" pitchFamily="34" charset="-122"/>
              <a:ea typeface="微软雅黑" panose="020B0503020204020204" pitchFamily="34" charset="-122"/>
            </a:endParaRPr>
          </a:p>
        </p:txBody>
      </p:sp>
      <p:sp>
        <p:nvSpPr>
          <p:cNvPr id="63" name="TextBox 62"/>
          <p:cNvSpPr txBox="1"/>
          <p:nvPr/>
        </p:nvSpPr>
        <p:spPr>
          <a:xfrm>
            <a:off x="1993131" y="5160094"/>
            <a:ext cx="8172908" cy="646331"/>
          </a:xfrm>
          <a:prstGeom prst="rect">
            <a:avLst/>
          </a:prstGeom>
          <a:noFill/>
        </p:spPr>
        <p:txBody>
          <a:bodyPr wrap="square" lIns="0" tIns="0" rIns="0" bIns="0" rtlCol="0">
            <a:spAutoFit/>
          </a:bodyPr>
          <a:lstStyle/>
          <a:p>
            <a:r>
              <a:rPr lang="zh-CN" altLang="en-US" sz="1400" dirty="0" smtClean="0">
                <a:solidFill>
                  <a:schemeClr val="tx1">
                    <a:lumMod val="50000"/>
                    <a:lumOff val="50000"/>
                  </a:schemeClr>
                </a:solidFill>
                <a:latin typeface="Impact MT Std" panose="020B0806030902050204" pitchFamily="34" charset="0"/>
                <a:ea typeface="微软雅黑" panose="020B0503020204020204" pitchFamily="34" charset="-122"/>
              </a:rPr>
              <a:t>点击输入简要文字解说，解说文字尽量概括精炼，不用多余的文字修饰，简洁精准的 解说所提炼的核心概念。点击输入简要文字解说，解说文字尽量概括精炼，不用多余的文字修饰，简洁精准的 解说所提炼的核心概念。</a:t>
            </a:r>
          </a:p>
        </p:txBody>
      </p:sp>
      <p:sp>
        <p:nvSpPr>
          <p:cNvPr id="64" name="TextBox 63"/>
          <p:cNvSpPr txBox="1"/>
          <p:nvPr/>
        </p:nvSpPr>
        <p:spPr>
          <a:xfrm>
            <a:off x="5046356" y="4725144"/>
            <a:ext cx="2059343" cy="307777"/>
          </a:xfrm>
          <a:prstGeom prst="rect">
            <a:avLst/>
          </a:prstGeom>
          <a:noFill/>
        </p:spPr>
        <p:txBody>
          <a:bodyPr wrap="square" lIns="0" tIns="0" rIns="0" bIns="0" rtlCol="0">
            <a:spAutoFit/>
          </a:bodyPr>
          <a:lstStyle/>
          <a:p>
            <a:r>
              <a:rPr lang="zh-CN" altLang="en-US" sz="2000" b="1" dirty="0" smtClean="0">
                <a:solidFill>
                  <a:srgbClr val="2DD3C2"/>
                </a:solidFill>
                <a:latin typeface="Impact MT Std" panose="020B0806030902050204" pitchFamily="34" charset="0"/>
                <a:ea typeface="微软雅黑" panose="020B0503020204020204" pitchFamily="34" charset="-122"/>
              </a:rPr>
              <a:t>点击输入标题文本</a:t>
            </a:r>
            <a:endParaRPr lang="zh-CN" altLang="en-US" sz="2000" b="1" dirty="0">
              <a:solidFill>
                <a:srgbClr val="2DD3C2"/>
              </a:solidFill>
              <a:latin typeface="Impact MT Std" panose="020B0806030902050204" pitchFamily="34" charset="0"/>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50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ppt_w</p:attrName>
                                        </p:attrNameLst>
                                      </p:cBhvr>
                                      <p:tavLst>
                                        <p:tav tm="0">
                                          <p:val>
                                            <p:fltVal val="0"/>
                                          </p:val>
                                        </p:tav>
                                        <p:tav tm="100000">
                                          <p:val>
                                            <p:strVal val="#ppt_w"/>
                                          </p:val>
                                        </p:tav>
                                      </p:tavLst>
                                    </p:anim>
                                    <p:anim calcmode="lin" valueType="num">
                                      <p:cBhvr>
                                        <p:cTn id="8" dur="1000" fill="hold"/>
                                        <p:tgtEl>
                                          <p:spTgt spid="31"/>
                                        </p:tgtEl>
                                        <p:attrNameLst>
                                          <p:attrName>ppt_h</p:attrName>
                                        </p:attrNameLst>
                                      </p:cBhvr>
                                      <p:tavLst>
                                        <p:tav tm="0">
                                          <p:val>
                                            <p:fltVal val="0"/>
                                          </p:val>
                                        </p:tav>
                                        <p:tav tm="100000">
                                          <p:val>
                                            <p:strVal val="#ppt_h"/>
                                          </p:val>
                                        </p:tav>
                                      </p:tavLst>
                                    </p:anim>
                                    <p:animEffect transition="in" filter="fade">
                                      <p:cBhvr>
                                        <p:cTn id="9" dur="1000"/>
                                        <p:tgtEl>
                                          <p:spTgt spid="31"/>
                                        </p:tgtEl>
                                      </p:cBhvr>
                                    </p:animEffect>
                                  </p:childTnLst>
                                </p:cTn>
                              </p:par>
                              <p:par>
                                <p:cTn id="10" presetID="53" presetClass="entr" presetSubtype="16" fill="hold" nodeType="withEffect">
                                  <p:stCondLst>
                                    <p:cond delay="50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fltVal val="0"/>
                                          </p:val>
                                        </p:tav>
                                        <p:tav tm="100000">
                                          <p:val>
                                            <p:strVal val="#ppt_w"/>
                                          </p:val>
                                        </p:tav>
                                      </p:tavLst>
                                    </p:anim>
                                    <p:anim calcmode="lin" valueType="num">
                                      <p:cBhvr>
                                        <p:cTn id="13" dur="1000" fill="hold"/>
                                        <p:tgtEl>
                                          <p:spTgt spid="12"/>
                                        </p:tgtEl>
                                        <p:attrNameLst>
                                          <p:attrName>ppt_h</p:attrName>
                                        </p:attrNameLst>
                                      </p:cBhvr>
                                      <p:tavLst>
                                        <p:tav tm="0">
                                          <p:val>
                                            <p:fltVal val="0"/>
                                          </p:val>
                                        </p:tav>
                                        <p:tav tm="100000">
                                          <p:val>
                                            <p:strVal val="#ppt_h"/>
                                          </p:val>
                                        </p:tav>
                                      </p:tavLst>
                                    </p:anim>
                                    <p:animEffect transition="in" filter="fade">
                                      <p:cBhvr>
                                        <p:cTn id="14" dur="1000"/>
                                        <p:tgtEl>
                                          <p:spTgt spid="12"/>
                                        </p:tgtEl>
                                      </p:cBhvr>
                                    </p:animEffect>
                                  </p:childTnLst>
                                </p:cTn>
                              </p:par>
                              <p:par>
                                <p:cTn id="15" presetID="45" presetClass="entr" presetSubtype="0" fill="hold" grpId="0" nodeType="withEffect">
                                  <p:stCondLst>
                                    <p:cond delay="1000"/>
                                  </p:stCondLst>
                                  <p:childTnLst>
                                    <p:set>
                                      <p:cBhvr>
                                        <p:cTn id="16" dur="1" fill="hold">
                                          <p:stCondLst>
                                            <p:cond delay="0"/>
                                          </p:stCondLst>
                                        </p:cTn>
                                        <p:tgtEl>
                                          <p:spTgt spid="59"/>
                                        </p:tgtEl>
                                        <p:attrNameLst>
                                          <p:attrName>style.visibility</p:attrName>
                                        </p:attrNameLst>
                                      </p:cBhvr>
                                      <p:to>
                                        <p:strVal val="visible"/>
                                      </p:to>
                                    </p:set>
                                    <p:animEffect transition="in" filter="fade">
                                      <p:cBhvr>
                                        <p:cTn id="17" dur="2000"/>
                                        <p:tgtEl>
                                          <p:spTgt spid="59"/>
                                        </p:tgtEl>
                                      </p:cBhvr>
                                    </p:animEffect>
                                    <p:anim calcmode="lin" valueType="num">
                                      <p:cBhvr>
                                        <p:cTn id="18" dur="2000" fill="hold"/>
                                        <p:tgtEl>
                                          <p:spTgt spid="59"/>
                                        </p:tgtEl>
                                        <p:attrNameLst>
                                          <p:attrName>ppt_w</p:attrName>
                                        </p:attrNameLst>
                                      </p:cBhvr>
                                      <p:tavLst>
                                        <p:tav tm="0" fmla="#ppt_w*sin(2.5*pi*$)">
                                          <p:val>
                                            <p:fltVal val="0"/>
                                          </p:val>
                                        </p:tav>
                                        <p:tav tm="100000">
                                          <p:val>
                                            <p:fltVal val="1"/>
                                          </p:val>
                                        </p:tav>
                                      </p:tavLst>
                                    </p:anim>
                                    <p:anim calcmode="lin" valueType="num">
                                      <p:cBhvr>
                                        <p:cTn id="19" dur="2000" fill="hold"/>
                                        <p:tgtEl>
                                          <p:spTgt spid="59"/>
                                        </p:tgtEl>
                                        <p:attrNameLst>
                                          <p:attrName>ppt_h</p:attrName>
                                        </p:attrNameLst>
                                      </p:cBhvr>
                                      <p:tavLst>
                                        <p:tav tm="0">
                                          <p:val>
                                            <p:strVal val="#ppt_h"/>
                                          </p:val>
                                        </p:tav>
                                        <p:tav tm="100000">
                                          <p:val>
                                            <p:strVal val="#ppt_h"/>
                                          </p:val>
                                        </p:tav>
                                      </p:tavLst>
                                    </p:anim>
                                  </p:childTnLst>
                                </p:cTn>
                              </p:par>
                              <p:par>
                                <p:cTn id="20" presetID="45" presetClass="entr" presetSubtype="0" fill="hold" grpId="0" nodeType="withEffect">
                                  <p:stCondLst>
                                    <p:cond delay="1000"/>
                                  </p:stCondLst>
                                  <p:childTnLst>
                                    <p:set>
                                      <p:cBhvr>
                                        <p:cTn id="21" dur="1" fill="hold">
                                          <p:stCondLst>
                                            <p:cond delay="0"/>
                                          </p:stCondLst>
                                        </p:cTn>
                                        <p:tgtEl>
                                          <p:spTgt spid="60"/>
                                        </p:tgtEl>
                                        <p:attrNameLst>
                                          <p:attrName>style.visibility</p:attrName>
                                        </p:attrNameLst>
                                      </p:cBhvr>
                                      <p:to>
                                        <p:strVal val="visible"/>
                                      </p:to>
                                    </p:set>
                                    <p:animEffect transition="in" filter="fade">
                                      <p:cBhvr>
                                        <p:cTn id="22" dur="2000"/>
                                        <p:tgtEl>
                                          <p:spTgt spid="60"/>
                                        </p:tgtEl>
                                      </p:cBhvr>
                                    </p:animEffect>
                                    <p:anim calcmode="lin" valueType="num">
                                      <p:cBhvr>
                                        <p:cTn id="23" dur="2000" fill="hold"/>
                                        <p:tgtEl>
                                          <p:spTgt spid="60"/>
                                        </p:tgtEl>
                                        <p:attrNameLst>
                                          <p:attrName>ppt_w</p:attrName>
                                        </p:attrNameLst>
                                      </p:cBhvr>
                                      <p:tavLst>
                                        <p:tav tm="0" fmla="#ppt_w*sin(2.5*pi*$)">
                                          <p:val>
                                            <p:fltVal val="0"/>
                                          </p:val>
                                        </p:tav>
                                        <p:tav tm="100000">
                                          <p:val>
                                            <p:fltVal val="1"/>
                                          </p:val>
                                        </p:tav>
                                      </p:tavLst>
                                    </p:anim>
                                    <p:anim calcmode="lin" valueType="num">
                                      <p:cBhvr>
                                        <p:cTn id="24" dur="2000" fill="hold"/>
                                        <p:tgtEl>
                                          <p:spTgt spid="60"/>
                                        </p:tgtEl>
                                        <p:attrNameLst>
                                          <p:attrName>ppt_h</p:attrName>
                                        </p:attrNameLst>
                                      </p:cBhvr>
                                      <p:tavLst>
                                        <p:tav tm="0">
                                          <p:val>
                                            <p:strVal val="#ppt_h"/>
                                          </p:val>
                                        </p:tav>
                                        <p:tav tm="100000">
                                          <p:val>
                                            <p:strVal val="#ppt_h"/>
                                          </p:val>
                                        </p:tav>
                                      </p:tavLst>
                                    </p:anim>
                                  </p:childTnLst>
                                </p:cTn>
                              </p:par>
                              <p:par>
                                <p:cTn id="25" presetID="22" presetClass="entr" presetSubtype="8" fill="hold" grpId="0" nodeType="withEffect">
                                  <p:stCondLst>
                                    <p:cond delay="1500"/>
                                  </p:stCondLst>
                                  <p:childTnLst>
                                    <p:set>
                                      <p:cBhvr>
                                        <p:cTn id="26" dur="1" fill="hold">
                                          <p:stCondLst>
                                            <p:cond delay="0"/>
                                          </p:stCondLst>
                                        </p:cTn>
                                        <p:tgtEl>
                                          <p:spTgt spid="55"/>
                                        </p:tgtEl>
                                        <p:attrNameLst>
                                          <p:attrName>style.visibility</p:attrName>
                                        </p:attrNameLst>
                                      </p:cBhvr>
                                      <p:to>
                                        <p:strVal val="visible"/>
                                      </p:to>
                                    </p:set>
                                    <p:animEffect transition="in" filter="wipe(left)">
                                      <p:cBhvr>
                                        <p:cTn id="27" dur="500"/>
                                        <p:tgtEl>
                                          <p:spTgt spid="55"/>
                                        </p:tgtEl>
                                      </p:cBhvr>
                                    </p:animEffect>
                                  </p:childTnLst>
                                </p:cTn>
                              </p:par>
                              <p:par>
                                <p:cTn id="28" presetID="22" presetClass="entr" presetSubtype="2" fill="hold" grpId="0" nodeType="withEffect">
                                  <p:stCondLst>
                                    <p:cond delay="1500"/>
                                  </p:stCondLst>
                                  <p:childTnLst>
                                    <p:set>
                                      <p:cBhvr>
                                        <p:cTn id="29" dur="1" fill="hold">
                                          <p:stCondLst>
                                            <p:cond delay="0"/>
                                          </p:stCondLst>
                                        </p:cTn>
                                        <p:tgtEl>
                                          <p:spTgt spid="57"/>
                                        </p:tgtEl>
                                        <p:attrNameLst>
                                          <p:attrName>style.visibility</p:attrName>
                                        </p:attrNameLst>
                                      </p:cBhvr>
                                      <p:to>
                                        <p:strVal val="visible"/>
                                      </p:to>
                                    </p:set>
                                    <p:animEffect transition="in" filter="wipe(right)">
                                      <p:cBhvr>
                                        <p:cTn id="30" dur="500"/>
                                        <p:tgtEl>
                                          <p:spTgt spid="57"/>
                                        </p:tgtEl>
                                      </p:cBhvr>
                                    </p:animEffect>
                                  </p:childTnLst>
                                </p:cTn>
                              </p:par>
                              <p:par>
                                <p:cTn id="31" presetID="22" presetClass="entr" presetSubtype="8" fill="hold" grpId="0" nodeType="withEffect">
                                  <p:stCondLst>
                                    <p:cond delay="2000"/>
                                  </p:stCondLst>
                                  <p:childTnLst>
                                    <p:set>
                                      <p:cBhvr>
                                        <p:cTn id="32" dur="1" fill="hold">
                                          <p:stCondLst>
                                            <p:cond delay="0"/>
                                          </p:stCondLst>
                                        </p:cTn>
                                        <p:tgtEl>
                                          <p:spTgt spid="56"/>
                                        </p:tgtEl>
                                        <p:attrNameLst>
                                          <p:attrName>style.visibility</p:attrName>
                                        </p:attrNameLst>
                                      </p:cBhvr>
                                      <p:to>
                                        <p:strVal val="visible"/>
                                      </p:to>
                                    </p:set>
                                    <p:animEffect transition="in" filter="wipe(left)">
                                      <p:cBhvr>
                                        <p:cTn id="33" dur="500"/>
                                        <p:tgtEl>
                                          <p:spTgt spid="56"/>
                                        </p:tgtEl>
                                      </p:cBhvr>
                                    </p:animEffect>
                                  </p:childTnLst>
                                </p:cTn>
                              </p:par>
                              <p:par>
                                <p:cTn id="34" presetID="22" presetClass="entr" presetSubtype="2" fill="hold" grpId="0" nodeType="withEffect">
                                  <p:stCondLst>
                                    <p:cond delay="2000"/>
                                  </p:stCondLst>
                                  <p:childTnLst>
                                    <p:set>
                                      <p:cBhvr>
                                        <p:cTn id="35" dur="1" fill="hold">
                                          <p:stCondLst>
                                            <p:cond delay="0"/>
                                          </p:stCondLst>
                                        </p:cTn>
                                        <p:tgtEl>
                                          <p:spTgt spid="58"/>
                                        </p:tgtEl>
                                        <p:attrNameLst>
                                          <p:attrName>style.visibility</p:attrName>
                                        </p:attrNameLst>
                                      </p:cBhvr>
                                      <p:to>
                                        <p:strVal val="visible"/>
                                      </p:to>
                                    </p:set>
                                    <p:animEffect transition="in" filter="wipe(right)">
                                      <p:cBhvr>
                                        <p:cTn id="36" dur="500"/>
                                        <p:tgtEl>
                                          <p:spTgt spid="58"/>
                                        </p:tgtEl>
                                      </p:cBhvr>
                                    </p:animEffect>
                                  </p:childTnLst>
                                </p:cTn>
                              </p:par>
                            </p:childTnLst>
                          </p:cTn>
                        </p:par>
                        <p:par>
                          <p:cTn id="37" fill="hold">
                            <p:stCondLst>
                              <p:cond delay="1500"/>
                            </p:stCondLst>
                            <p:childTnLst>
                              <p:par>
                                <p:cTn id="38" presetID="45" presetClass="entr" presetSubtype="0" fill="hold" grpId="0" nodeType="after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2000"/>
                                        <p:tgtEl>
                                          <p:spTgt spid="11"/>
                                        </p:tgtEl>
                                      </p:cBhvr>
                                    </p:animEffect>
                                    <p:anim calcmode="lin" valueType="num">
                                      <p:cBhvr>
                                        <p:cTn id="41" dur="2000" fill="hold"/>
                                        <p:tgtEl>
                                          <p:spTgt spid="11"/>
                                        </p:tgtEl>
                                        <p:attrNameLst>
                                          <p:attrName>ppt_w</p:attrName>
                                        </p:attrNameLst>
                                      </p:cBhvr>
                                      <p:tavLst>
                                        <p:tav tm="0" fmla="#ppt_w*sin(2.5*pi*$)">
                                          <p:val>
                                            <p:fltVal val="0"/>
                                          </p:val>
                                        </p:tav>
                                        <p:tav tm="100000">
                                          <p:val>
                                            <p:fltVal val="1"/>
                                          </p:val>
                                        </p:tav>
                                      </p:tavLst>
                                    </p:anim>
                                    <p:anim calcmode="lin" valueType="num">
                                      <p:cBhvr>
                                        <p:cTn id="42" dur="2000" fill="hold"/>
                                        <p:tgtEl>
                                          <p:spTgt spid="11"/>
                                        </p:tgtEl>
                                        <p:attrNameLst>
                                          <p:attrName>ppt_h</p:attrName>
                                        </p:attrNameLst>
                                      </p:cBhvr>
                                      <p:tavLst>
                                        <p:tav tm="0">
                                          <p:val>
                                            <p:strVal val="#ppt_h"/>
                                          </p:val>
                                        </p:tav>
                                        <p:tav tm="100000">
                                          <p:val>
                                            <p:strVal val="#ppt_h"/>
                                          </p:val>
                                        </p:tav>
                                      </p:tavLst>
                                    </p:anim>
                                  </p:childTnLst>
                                </p:cTn>
                              </p:par>
                            </p:childTnLst>
                          </p:cTn>
                        </p:par>
                        <p:par>
                          <p:cTn id="43" fill="hold">
                            <p:stCondLst>
                              <p:cond delay="3500"/>
                            </p:stCondLst>
                            <p:childTnLst>
                              <p:par>
                                <p:cTn id="44" presetID="42" presetClass="entr" presetSubtype="0" fill="hold" grpId="0" nodeType="afterEffect">
                                  <p:stCondLst>
                                    <p:cond delay="0"/>
                                  </p:stCondLst>
                                  <p:childTnLst>
                                    <p:set>
                                      <p:cBhvr>
                                        <p:cTn id="45" dur="1" fill="hold">
                                          <p:stCondLst>
                                            <p:cond delay="0"/>
                                          </p:stCondLst>
                                        </p:cTn>
                                        <p:tgtEl>
                                          <p:spTgt spid="62"/>
                                        </p:tgtEl>
                                        <p:attrNameLst>
                                          <p:attrName>style.visibility</p:attrName>
                                        </p:attrNameLst>
                                      </p:cBhvr>
                                      <p:to>
                                        <p:strVal val="visible"/>
                                      </p:to>
                                    </p:set>
                                    <p:animEffect transition="in" filter="fade">
                                      <p:cBhvr>
                                        <p:cTn id="46" dur="1000"/>
                                        <p:tgtEl>
                                          <p:spTgt spid="62"/>
                                        </p:tgtEl>
                                      </p:cBhvr>
                                    </p:animEffect>
                                    <p:anim calcmode="lin" valueType="num">
                                      <p:cBhvr>
                                        <p:cTn id="47" dur="1000" fill="hold"/>
                                        <p:tgtEl>
                                          <p:spTgt spid="62"/>
                                        </p:tgtEl>
                                        <p:attrNameLst>
                                          <p:attrName>ppt_x</p:attrName>
                                        </p:attrNameLst>
                                      </p:cBhvr>
                                      <p:tavLst>
                                        <p:tav tm="0">
                                          <p:val>
                                            <p:strVal val="#ppt_x"/>
                                          </p:val>
                                        </p:tav>
                                        <p:tav tm="100000">
                                          <p:val>
                                            <p:strVal val="#ppt_x"/>
                                          </p:val>
                                        </p:tav>
                                      </p:tavLst>
                                    </p:anim>
                                    <p:anim calcmode="lin" valueType="num">
                                      <p:cBhvr>
                                        <p:cTn id="48" dur="1000" fill="hold"/>
                                        <p:tgtEl>
                                          <p:spTgt spid="62"/>
                                        </p:tgtEl>
                                        <p:attrNameLst>
                                          <p:attrName>ppt_y</p:attrName>
                                        </p:attrNameLst>
                                      </p:cBhvr>
                                      <p:tavLst>
                                        <p:tav tm="0">
                                          <p:val>
                                            <p:strVal val="#ppt_y+.1"/>
                                          </p:val>
                                        </p:tav>
                                        <p:tav tm="100000">
                                          <p:val>
                                            <p:strVal val="#ppt_y"/>
                                          </p:val>
                                        </p:tav>
                                      </p:tavLst>
                                    </p:anim>
                                  </p:childTnLst>
                                </p:cTn>
                              </p:par>
                            </p:childTnLst>
                          </p:cTn>
                        </p:par>
                        <p:par>
                          <p:cTn id="49" fill="hold">
                            <p:stCondLst>
                              <p:cond delay="4500"/>
                            </p:stCondLst>
                            <p:childTnLst>
                              <p:par>
                                <p:cTn id="50" presetID="2" presetClass="entr" presetSubtype="4" fill="hold" grpId="0" nodeType="afterEffect">
                                  <p:stCondLst>
                                    <p:cond delay="0"/>
                                  </p:stCondLst>
                                  <p:childTnLst>
                                    <p:set>
                                      <p:cBhvr>
                                        <p:cTn id="51" dur="1" fill="hold">
                                          <p:stCondLst>
                                            <p:cond delay="0"/>
                                          </p:stCondLst>
                                        </p:cTn>
                                        <p:tgtEl>
                                          <p:spTgt spid="61"/>
                                        </p:tgtEl>
                                        <p:attrNameLst>
                                          <p:attrName>style.visibility</p:attrName>
                                        </p:attrNameLst>
                                      </p:cBhvr>
                                      <p:to>
                                        <p:strVal val="visible"/>
                                      </p:to>
                                    </p:set>
                                    <p:anim calcmode="lin" valueType="num">
                                      <p:cBhvr additive="base">
                                        <p:cTn id="52" dur="500" fill="hold"/>
                                        <p:tgtEl>
                                          <p:spTgt spid="61"/>
                                        </p:tgtEl>
                                        <p:attrNameLst>
                                          <p:attrName>ppt_x</p:attrName>
                                        </p:attrNameLst>
                                      </p:cBhvr>
                                      <p:tavLst>
                                        <p:tav tm="0">
                                          <p:val>
                                            <p:strVal val="#ppt_x"/>
                                          </p:val>
                                        </p:tav>
                                        <p:tav tm="100000">
                                          <p:val>
                                            <p:strVal val="#ppt_x"/>
                                          </p:val>
                                        </p:tav>
                                      </p:tavLst>
                                    </p:anim>
                                    <p:anim calcmode="lin" valueType="num">
                                      <p:cBhvr additive="base">
                                        <p:cTn id="53" dur="500" fill="hold"/>
                                        <p:tgtEl>
                                          <p:spTgt spid="61"/>
                                        </p:tgtEl>
                                        <p:attrNameLst>
                                          <p:attrName>ppt_y</p:attrName>
                                        </p:attrNameLst>
                                      </p:cBhvr>
                                      <p:tavLst>
                                        <p:tav tm="0">
                                          <p:val>
                                            <p:strVal val="1+#ppt_h/2"/>
                                          </p:val>
                                        </p:tav>
                                        <p:tav tm="100000">
                                          <p:val>
                                            <p:strVal val="#ppt_y"/>
                                          </p:val>
                                        </p:tav>
                                      </p:tavLst>
                                    </p:anim>
                                  </p:childTnLst>
                                </p:cTn>
                              </p:par>
                            </p:childTnLst>
                          </p:cTn>
                        </p:par>
                        <p:par>
                          <p:cTn id="54" fill="hold">
                            <p:stCondLst>
                              <p:cond delay="5000"/>
                            </p:stCondLst>
                            <p:childTnLst>
                              <p:par>
                                <p:cTn id="55" presetID="2" presetClass="entr" presetSubtype="2" fill="hold" grpId="0" nodeType="afterEffect">
                                  <p:stCondLst>
                                    <p:cond delay="0"/>
                                  </p:stCondLst>
                                  <p:childTnLst>
                                    <p:set>
                                      <p:cBhvr>
                                        <p:cTn id="56" dur="1" fill="hold">
                                          <p:stCondLst>
                                            <p:cond delay="0"/>
                                          </p:stCondLst>
                                        </p:cTn>
                                        <p:tgtEl>
                                          <p:spTgt spid="64"/>
                                        </p:tgtEl>
                                        <p:attrNameLst>
                                          <p:attrName>style.visibility</p:attrName>
                                        </p:attrNameLst>
                                      </p:cBhvr>
                                      <p:to>
                                        <p:strVal val="visible"/>
                                      </p:to>
                                    </p:set>
                                    <p:anim calcmode="lin" valueType="num">
                                      <p:cBhvr additive="base">
                                        <p:cTn id="57" dur="300" fill="hold"/>
                                        <p:tgtEl>
                                          <p:spTgt spid="64"/>
                                        </p:tgtEl>
                                        <p:attrNameLst>
                                          <p:attrName>ppt_x</p:attrName>
                                        </p:attrNameLst>
                                      </p:cBhvr>
                                      <p:tavLst>
                                        <p:tav tm="0">
                                          <p:val>
                                            <p:strVal val="1+#ppt_w/2"/>
                                          </p:val>
                                        </p:tav>
                                        <p:tav tm="100000">
                                          <p:val>
                                            <p:strVal val="#ppt_x"/>
                                          </p:val>
                                        </p:tav>
                                      </p:tavLst>
                                    </p:anim>
                                    <p:anim calcmode="lin" valueType="num">
                                      <p:cBhvr additive="base">
                                        <p:cTn id="58" dur="300" fill="hold"/>
                                        <p:tgtEl>
                                          <p:spTgt spid="64"/>
                                        </p:tgtEl>
                                        <p:attrNameLst>
                                          <p:attrName>ppt_y</p:attrName>
                                        </p:attrNameLst>
                                      </p:cBhvr>
                                      <p:tavLst>
                                        <p:tav tm="0">
                                          <p:val>
                                            <p:strVal val="#ppt_y"/>
                                          </p:val>
                                        </p:tav>
                                        <p:tav tm="100000">
                                          <p:val>
                                            <p:strVal val="#ppt_y"/>
                                          </p:val>
                                        </p:tav>
                                      </p:tavLst>
                                    </p:anim>
                                  </p:childTnLst>
                                </p:cTn>
                              </p:par>
                            </p:childTnLst>
                          </p:cTn>
                        </p:par>
                        <p:par>
                          <p:cTn id="59" fill="hold">
                            <p:stCondLst>
                              <p:cond delay="5500"/>
                            </p:stCondLst>
                            <p:childTnLst>
                              <p:par>
                                <p:cTn id="60" presetID="2" presetClass="entr" presetSubtype="2" fill="hold" grpId="0" nodeType="afterEffect">
                                  <p:stCondLst>
                                    <p:cond delay="0"/>
                                  </p:stCondLst>
                                  <p:childTnLst>
                                    <p:set>
                                      <p:cBhvr>
                                        <p:cTn id="61" dur="1" fill="hold">
                                          <p:stCondLst>
                                            <p:cond delay="0"/>
                                          </p:stCondLst>
                                        </p:cTn>
                                        <p:tgtEl>
                                          <p:spTgt spid="63"/>
                                        </p:tgtEl>
                                        <p:attrNameLst>
                                          <p:attrName>style.visibility</p:attrName>
                                        </p:attrNameLst>
                                      </p:cBhvr>
                                      <p:to>
                                        <p:strVal val="visible"/>
                                      </p:to>
                                    </p:set>
                                    <p:anim calcmode="lin" valueType="num">
                                      <p:cBhvr additive="base">
                                        <p:cTn id="62" dur="300" fill="hold"/>
                                        <p:tgtEl>
                                          <p:spTgt spid="63"/>
                                        </p:tgtEl>
                                        <p:attrNameLst>
                                          <p:attrName>ppt_x</p:attrName>
                                        </p:attrNameLst>
                                      </p:cBhvr>
                                      <p:tavLst>
                                        <p:tav tm="0">
                                          <p:val>
                                            <p:strVal val="1+#ppt_w/2"/>
                                          </p:val>
                                        </p:tav>
                                        <p:tav tm="100000">
                                          <p:val>
                                            <p:strVal val="#ppt_x"/>
                                          </p:val>
                                        </p:tav>
                                      </p:tavLst>
                                    </p:anim>
                                    <p:anim calcmode="lin" valueType="num">
                                      <p:cBhvr additive="base">
                                        <p:cTn id="63" dur="300" fill="hold"/>
                                        <p:tgtEl>
                                          <p:spTgt spid="6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5" grpId="0" animBg="1"/>
      <p:bldP spid="56" grpId="0" animBg="1"/>
      <p:bldP spid="57" grpId="0" animBg="1"/>
      <p:bldP spid="58" grpId="0" animBg="1"/>
      <p:bldP spid="59" grpId="0"/>
      <p:bldP spid="60" grpId="0"/>
      <p:bldP spid="61" grpId="0"/>
      <p:bldP spid="62" grpId="0"/>
      <p:bldP spid="63" grpId="0"/>
      <p:bldP spid="6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矩形 47"/>
          <p:cNvSpPr/>
          <p:nvPr/>
        </p:nvSpPr>
        <p:spPr>
          <a:xfrm flipH="1">
            <a:off x="-3" y="6525344"/>
            <a:ext cx="12195177" cy="360511"/>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p:cNvSpPr/>
          <p:nvPr/>
        </p:nvSpPr>
        <p:spPr>
          <a:xfrm flipH="1">
            <a:off x="-4" y="6596410"/>
            <a:ext cx="12195177" cy="28897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5"/>
          <p:cNvSpPr/>
          <p:nvPr/>
        </p:nvSpPr>
        <p:spPr>
          <a:xfrm>
            <a:off x="9976569" y="6493142"/>
            <a:ext cx="1018294" cy="111815"/>
          </a:xfrm>
          <a:custGeom>
            <a:avLst/>
            <a:gdLst>
              <a:gd name="connsiteX0" fmla="*/ 0 w 926584"/>
              <a:gd name="connsiteY0" fmla="*/ 0 h 118098"/>
              <a:gd name="connsiteX1" fmla="*/ 926584 w 926584"/>
              <a:gd name="connsiteY1" fmla="*/ 0 h 118098"/>
              <a:gd name="connsiteX2" fmla="*/ 926584 w 926584"/>
              <a:gd name="connsiteY2" fmla="*/ 118098 h 118098"/>
              <a:gd name="connsiteX3" fmla="*/ 0 w 926584"/>
              <a:gd name="connsiteY3" fmla="*/ 118098 h 118098"/>
              <a:gd name="connsiteX4" fmla="*/ 0 w 926584"/>
              <a:gd name="connsiteY4" fmla="*/ 0 h 118098"/>
              <a:gd name="connsiteX0-1" fmla="*/ 55821 w 982405"/>
              <a:gd name="connsiteY0-2" fmla="*/ 0 h 144680"/>
              <a:gd name="connsiteX1-3" fmla="*/ 982405 w 982405"/>
              <a:gd name="connsiteY1-4" fmla="*/ 0 h 144680"/>
              <a:gd name="connsiteX2-5" fmla="*/ 982405 w 982405"/>
              <a:gd name="connsiteY2-6" fmla="*/ 118098 h 144680"/>
              <a:gd name="connsiteX3-7" fmla="*/ 0 w 982405"/>
              <a:gd name="connsiteY3-8" fmla="*/ 144680 h 144680"/>
              <a:gd name="connsiteX4-9" fmla="*/ 55821 w 982405"/>
              <a:gd name="connsiteY4-10" fmla="*/ 0 h 144680"/>
              <a:gd name="connsiteX0-11" fmla="*/ 55821 w 998354"/>
              <a:gd name="connsiteY0-12" fmla="*/ 0 h 147338"/>
              <a:gd name="connsiteX1-13" fmla="*/ 982405 w 998354"/>
              <a:gd name="connsiteY1-14" fmla="*/ 0 h 147338"/>
              <a:gd name="connsiteX2-15" fmla="*/ 998354 w 998354"/>
              <a:gd name="connsiteY2-16" fmla="*/ 147338 h 147338"/>
              <a:gd name="connsiteX3-17" fmla="*/ 0 w 998354"/>
              <a:gd name="connsiteY3-18" fmla="*/ 144680 h 147338"/>
              <a:gd name="connsiteX4-19" fmla="*/ 55821 w 998354"/>
              <a:gd name="connsiteY4-20" fmla="*/ 0 h 147338"/>
              <a:gd name="connsiteX0-21" fmla="*/ 84307 w 1026840"/>
              <a:gd name="connsiteY0-22" fmla="*/ 0 h 150534"/>
              <a:gd name="connsiteX1-23" fmla="*/ 1010891 w 1026840"/>
              <a:gd name="connsiteY1-24" fmla="*/ 0 h 150534"/>
              <a:gd name="connsiteX2-25" fmla="*/ 1026840 w 1026840"/>
              <a:gd name="connsiteY2-26" fmla="*/ 147338 h 150534"/>
              <a:gd name="connsiteX3-27" fmla="*/ 0 w 1026840"/>
              <a:gd name="connsiteY3-28" fmla="*/ 150534 h 150534"/>
              <a:gd name="connsiteX4-29" fmla="*/ 84307 w 1026840"/>
              <a:gd name="connsiteY4-30" fmla="*/ 0 h 150534"/>
              <a:gd name="connsiteX0-31" fmla="*/ 84307 w 1021143"/>
              <a:gd name="connsiteY0-32" fmla="*/ 0 h 153193"/>
              <a:gd name="connsiteX1-33" fmla="*/ 1010891 w 1021143"/>
              <a:gd name="connsiteY1-34" fmla="*/ 0 h 153193"/>
              <a:gd name="connsiteX2-35" fmla="*/ 1021143 w 1021143"/>
              <a:gd name="connsiteY2-36" fmla="*/ 153193 h 153193"/>
              <a:gd name="connsiteX3-37" fmla="*/ 0 w 1021143"/>
              <a:gd name="connsiteY3-38" fmla="*/ 150534 h 153193"/>
              <a:gd name="connsiteX4-39" fmla="*/ 84307 w 1021143"/>
              <a:gd name="connsiteY4-40" fmla="*/ 0 h 153193"/>
              <a:gd name="connsiteX0-41" fmla="*/ 92853 w 1021143"/>
              <a:gd name="connsiteY0-42" fmla="*/ 0 h 153193"/>
              <a:gd name="connsiteX1-43" fmla="*/ 1010891 w 1021143"/>
              <a:gd name="connsiteY1-44" fmla="*/ 0 h 153193"/>
              <a:gd name="connsiteX2-45" fmla="*/ 1021143 w 1021143"/>
              <a:gd name="connsiteY2-46" fmla="*/ 153193 h 153193"/>
              <a:gd name="connsiteX3-47" fmla="*/ 0 w 1021143"/>
              <a:gd name="connsiteY3-48" fmla="*/ 150534 h 153193"/>
              <a:gd name="connsiteX4-49" fmla="*/ 92853 w 1021143"/>
              <a:gd name="connsiteY4-50" fmla="*/ 0 h 153193"/>
              <a:gd name="connsiteX0-51" fmla="*/ 90004 w 1018294"/>
              <a:gd name="connsiteY0-52" fmla="*/ 0 h 153193"/>
              <a:gd name="connsiteX1-53" fmla="*/ 1008042 w 1018294"/>
              <a:gd name="connsiteY1-54" fmla="*/ 0 h 153193"/>
              <a:gd name="connsiteX2-55" fmla="*/ 1018294 w 1018294"/>
              <a:gd name="connsiteY2-56" fmla="*/ 153193 h 153193"/>
              <a:gd name="connsiteX3-57" fmla="*/ 0 w 1018294"/>
              <a:gd name="connsiteY3-58" fmla="*/ 142728 h 153193"/>
              <a:gd name="connsiteX4-59" fmla="*/ 90004 w 1018294"/>
              <a:gd name="connsiteY4-60" fmla="*/ 0 h 15319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18294" h="153193">
                <a:moveTo>
                  <a:pt x="90004" y="0"/>
                </a:moveTo>
                <a:lnTo>
                  <a:pt x="1008042" y="0"/>
                </a:lnTo>
                <a:lnTo>
                  <a:pt x="1018294" y="153193"/>
                </a:lnTo>
                <a:lnTo>
                  <a:pt x="0" y="142728"/>
                </a:lnTo>
                <a:lnTo>
                  <a:pt x="90004" y="0"/>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p:cNvSpPr/>
          <p:nvPr/>
        </p:nvSpPr>
        <p:spPr>
          <a:xfrm>
            <a:off x="10067547" y="6493142"/>
            <a:ext cx="1070600" cy="392242"/>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Rectangle 4"/>
          <p:cNvSpPr txBox="1">
            <a:spLocks noChangeArrowheads="1"/>
          </p:cNvSpPr>
          <p:nvPr/>
        </p:nvSpPr>
        <p:spPr bwMode="auto">
          <a:xfrm>
            <a:off x="10202043" y="6493142"/>
            <a:ext cx="792820" cy="3922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r>
              <a:rPr lang="en-US" altLang="zh-CN" dirty="0" smtClean="0">
                <a:latin typeface="方正兰亭超细黑简体" panose="02000000000000000000" pitchFamily="2" charset="-122"/>
                <a:ea typeface="方正兰亭超细黑简体" panose="02000000000000000000" pitchFamily="2" charset="-122"/>
              </a:rPr>
              <a:t>17</a:t>
            </a:r>
            <a:endParaRPr lang="zh-CN" dirty="0">
              <a:latin typeface="方正兰亭超细黑简体" panose="02000000000000000000" pitchFamily="2" charset="-122"/>
              <a:ea typeface="方正兰亭超细黑简体" panose="02000000000000000000" pitchFamily="2" charset="-122"/>
            </a:endParaRPr>
          </a:p>
        </p:txBody>
      </p:sp>
      <p:sp>
        <p:nvSpPr>
          <p:cNvPr id="86" name="圆角矩形 85"/>
          <p:cNvSpPr/>
          <p:nvPr/>
        </p:nvSpPr>
        <p:spPr>
          <a:xfrm>
            <a:off x="48915" y="323594"/>
            <a:ext cx="1057027" cy="432048"/>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圆角矩形 86"/>
          <p:cNvSpPr/>
          <p:nvPr/>
        </p:nvSpPr>
        <p:spPr>
          <a:xfrm>
            <a:off x="-95101" y="323594"/>
            <a:ext cx="1057027" cy="432048"/>
          </a:xfrm>
          <a:prstGeom prst="roundRect">
            <a:avLst>
              <a:gd name="adj" fmla="val 50000"/>
            </a:avLst>
          </a:prstGeom>
          <a:solidFill>
            <a:srgbClr val="0098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圆角矩形 87"/>
          <p:cNvSpPr/>
          <p:nvPr/>
        </p:nvSpPr>
        <p:spPr>
          <a:xfrm>
            <a:off x="-239117" y="323594"/>
            <a:ext cx="1057027" cy="432048"/>
          </a:xfrm>
          <a:prstGeom prst="roundRect">
            <a:avLst>
              <a:gd name="adj" fmla="val 50000"/>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文本框 9"/>
          <p:cNvSpPr txBox="1"/>
          <p:nvPr/>
        </p:nvSpPr>
        <p:spPr>
          <a:xfrm>
            <a:off x="1201043" y="320327"/>
            <a:ext cx="2391072" cy="438582"/>
          </a:xfrm>
          <a:prstGeom prst="rect">
            <a:avLst/>
          </a:prstGeom>
          <a:noFill/>
        </p:spPr>
        <p:txBody>
          <a:bodyPr wrap="square" lIns="68580" tIns="34290" rIns="68580" bIns="34290" rtlCol="0">
            <a:spAutoFit/>
          </a:bodyPr>
          <a:lstStyle/>
          <a:p>
            <a:pPr marL="0" lvl="1"/>
            <a:r>
              <a:rPr lang="zh-CN" altLang="en-US" sz="2400" b="1" dirty="0" smtClean="0">
                <a:solidFill>
                  <a:schemeClr val="tx1">
                    <a:lumMod val="50000"/>
                    <a:lumOff val="50000"/>
                  </a:schemeClr>
                </a:solidFill>
                <a:latin typeface="微软雅黑" panose="020B0503020204020204" pitchFamily="34" charset="-122"/>
                <a:ea typeface="微软雅黑" panose="020B0503020204020204" pitchFamily="34" charset="-122"/>
              </a:rPr>
              <a:t>在此输入标题</a:t>
            </a:r>
            <a:endParaRPr lang="zh-CN" altLang="en-US" sz="24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pic>
        <p:nvPicPr>
          <p:cNvPr id="3074" name="Picture 2" descr="C:\Users\Administrator\Desktop\58pic_53956df65a67d.png"/>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840280" y="1403714"/>
            <a:ext cx="5311136" cy="4761590"/>
          </a:xfrm>
          <a:prstGeom prst="rect">
            <a:avLst/>
          </a:prstGeom>
          <a:noFill/>
          <a:extLst>
            <a:ext uri="{909E8E84-426E-40DD-AFC4-6F175D3DCCD1}">
              <a14:hiddenFill xmlns:a14="http://schemas.microsoft.com/office/drawing/2010/main">
                <a:solidFill>
                  <a:srgbClr val="FFFFFF"/>
                </a:solidFill>
              </a14:hiddenFill>
            </a:ext>
          </a:extLst>
        </p:spPr>
      </p:pic>
      <p:sp>
        <p:nvSpPr>
          <p:cNvPr id="12" name="圆角矩形 11"/>
          <p:cNvSpPr/>
          <p:nvPr/>
        </p:nvSpPr>
        <p:spPr>
          <a:xfrm>
            <a:off x="6615785" y="2123794"/>
            <a:ext cx="4522362" cy="899219"/>
          </a:xfrm>
          <a:prstGeom prst="roundRect">
            <a:avLst>
              <a:gd name="adj" fmla="val 19048"/>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 name="组合 12"/>
          <p:cNvGrpSpPr/>
          <p:nvPr/>
        </p:nvGrpSpPr>
        <p:grpSpPr>
          <a:xfrm>
            <a:off x="6378104" y="2314924"/>
            <a:ext cx="482638" cy="482638"/>
            <a:chOff x="7753771" y="2484630"/>
            <a:chExt cx="657499" cy="657499"/>
          </a:xfrm>
        </p:grpSpPr>
        <p:sp>
          <p:nvSpPr>
            <p:cNvPr id="14" name="椭圆 13"/>
            <p:cNvSpPr/>
            <p:nvPr/>
          </p:nvSpPr>
          <p:spPr>
            <a:xfrm>
              <a:off x="7753771" y="2484630"/>
              <a:ext cx="657499" cy="657499"/>
            </a:xfrm>
            <a:prstGeom prst="ellipse">
              <a:avLst/>
            </a:prstGeom>
            <a:solidFill>
              <a:srgbClr val="2DD3C2"/>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5" name="TextBox 7"/>
            <p:cNvSpPr>
              <a:spLocks noChangeArrowheads="1"/>
            </p:cNvSpPr>
            <p:nvPr/>
          </p:nvSpPr>
          <p:spPr bwMode="auto">
            <a:xfrm>
              <a:off x="7854350" y="2582725"/>
              <a:ext cx="456340" cy="4192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spcBef>
                  <a:spcPts val="0"/>
                </a:spcBef>
                <a:spcAft>
                  <a:spcPts val="0"/>
                </a:spcAft>
                <a:defRPr/>
              </a:pPr>
              <a:r>
                <a:rPr lang="en-US" altLang="zh-CN" sz="2000" b="1" dirty="0" smtClean="0">
                  <a:solidFill>
                    <a:schemeClr val="bg1"/>
                  </a:solidFill>
                  <a:latin typeface="Impact MT Std" panose="020B0806030902050204" pitchFamily="34" charset="0"/>
                  <a:ea typeface="微软雅黑" panose="020B0503020204020204" pitchFamily="34" charset="-122"/>
                  <a:sym typeface="微软雅黑" panose="020B0503020204020204" pitchFamily="34" charset="-122"/>
                </a:rPr>
                <a:t>1</a:t>
              </a:r>
              <a:endParaRPr lang="zh-CN" altLang="en-US" sz="2000" b="1" dirty="0">
                <a:solidFill>
                  <a:schemeClr val="bg1"/>
                </a:solidFill>
                <a:latin typeface="Impact MT Std" panose="020B0806030902050204" pitchFamily="34" charset="0"/>
                <a:ea typeface="微软雅黑" panose="020B0503020204020204" pitchFamily="34" charset="-122"/>
                <a:sym typeface="微软雅黑" panose="020B0503020204020204" pitchFamily="34" charset="-122"/>
              </a:endParaRPr>
            </a:p>
          </p:txBody>
        </p:sp>
      </p:grpSp>
      <p:sp>
        <p:nvSpPr>
          <p:cNvPr id="16" name="矩形 15"/>
          <p:cNvSpPr>
            <a:spLocks noChangeArrowheads="1"/>
          </p:cNvSpPr>
          <p:nvPr/>
        </p:nvSpPr>
        <p:spPr bwMode="auto">
          <a:xfrm>
            <a:off x="7004758" y="2293506"/>
            <a:ext cx="3888432" cy="609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400" b="1" dirty="0">
                <a:solidFill>
                  <a:srgbClr val="2DD3C2"/>
                </a:solidFill>
                <a:sym typeface="微软雅黑" panose="020B0503020204020204" pitchFamily="34" charset="-122"/>
              </a:rPr>
              <a:t>详细</a:t>
            </a:r>
            <a:r>
              <a:rPr lang="zh-CN" altLang="en-US" sz="1400" b="1" dirty="0" smtClean="0">
                <a:solidFill>
                  <a:srgbClr val="2DD3C2"/>
                </a:solidFill>
                <a:sym typeface="微软雅黑" panose="020B0503020204020204" pitchFamily="34" charset="-122"/>
              </a:rPr>
              <a:t>说明</a:t>
            </a:r>
            <a:r>
              <a:rPr lang="en-US" altLang="zh-CN" sz="1400" b="1" dirty="0" smtClean="0">
                <a:solidFill>
                  <a:schemeClr val="tx1">
                    <a:lumMod val="50000"/>
                    <a:lumOff val="50000"/>
                  </a:schemeClr>
                </a:solidFill>
                <a:sym typeface="微软雅黑" panose="020B0503020204020204" pitchFamily="34" charset="-122"/>
              </a:rPr>
              <a:t>---</a:t>
            </a:r>
            <a:r>
              <a:rPr lang="zh-CN" altLang="en-US" sz="1400" dirty="0" smtClean="0">
                <a:solidFill>
                  <a:schemeClr val="tx1">
                    <a:lumMod val="50000"/>
                    <a:lumOff val="50000"/>
                  </a:schemeClr>
                </a:solidFill>
                <a:sym typeface="微软雅黑" panose="020B0503020204020204" pitchFamily="34" charset="-122"/>
              </a:rPr>
              <a:t>在此</a:t>
            </a:r>
            <a:r>
              <a:rPr lang="zh-CN" altLang="en-US" sz="1400" dirty="0">
                <a:solidFill>
                  <a:schemeClr val="tx1">
                    <a:lumMod val="50000"/>
                    <a:lumOff val="50000"/>
                  </a:schemeClr>
                </a:solidFill>
                <a:sym typeface="微软雅黑" panose="020B0503020204020204" pitchFamily="34" charset="-122"/>
              </a:rPr>
              <a:t>录入上述图表</a:t>
            </a:r>
            <a:r>
              <a:rPr lang="zh-CN" altLang="en-US" sz="1400" dirty="0" smtClean="0">
                <a:solidFill>
                  <a:schemeClr val="tx1">
                    <a:lumMod val="50000"/>
                    <a:lumOff val="50000"/>
                  </a:schemeClr>
                </a:solidFill>
                <a:sym typeface="微软雅黑" panose="020B0503020204020204" pitchFamily="34" charset="-122"/>
              </a:rPr>
              <a:t>的</a:t>
            </a:r>
            <a:r>
              <a:rPr lang="zh-CN" altLang="en-US" sz="1400" dirty="0">
                <a:solidFill>
                  <a:schemeClr val="tx1">
                    <a:lumMod val="50000"/>
                    <a:lumOff val="50000"/>
                  </a:schemeClr>
                </a:solidFill>
                <a:sym typeface="微软雅黑" panose="020B0503020204020204" pitchFamily="34" charset="-122"/>
              </a:rPr>
              <a:t>综合</a:t>
            </a:r>
            <a:r>
              <a:rPr lang="zh-CN" altLang="en-US" sz="1400" dirty="0" smtClean="0">
                <a:solidFill>
                  <a:schemeClr val="tx1">
                    <a:lumMod val="50000"/>
                    <a:lumOff val="50000"/>
                  </a:schemeClr>
                </a:solidFill>
                <a:sym typeface="微软雅黑" panose="020B0503020204020204" pitchFamily="34" charset="-122"/>
              </a:rPr>
              <a:t>描述</a:t>
            </a:r>
            <a:r>
              <a:rPr lang="zh-CN" altLang="en-US" sz="1400" dirty="0">
                <a:solidFill>
                  <a:schemeClr val="tx1">
                    <a:lumMod val="50000"/>
                    <a:lumOff val="50000"/>
                  </a:schemeClr>
                </a:solidFill>
                <a:sym typeface="微软雅黑" panose="020B0503020204020204" pitchFamily="34" charset="-122"/>
              </a:rPr>
              <a:t>说明，在此录入上述图表</a:t>
            </a:r>
            <a:r>
              <a:rPr lang="zh-CN" altLang="en-US" sz="1400" dirty="0" smtClean="0">
                <a:solidFill>
                  <a:schemeClr val="tx1">
                    <a:lumMod val="50000"/>
                    <a:lumOff val="50000"/>
                  </a:schemeClr>
                </a:solidFill>
                <a:sym typeface="微软雅黑" panose="020B0503020204020204" pitchFamily="34" charset="-122"/>
              </a:rPr>
              <a:t>的</a:t>
            </a:r>
            <a:r>
              <a:rPr lang="zh-CN" altLang="en-US" sz="1400" dirty="0">
                <a:solidFill>
                  <a:schemeClr val="tx1">
                    <a:lumMod val="50000"/>
                    <a:lumOff val="50000"/>
                  </a:schemeClr>
                </a:solidFill>
                <a:sym typeface="微软雅黑" panose="020B0503020204020204" pitchFamily="34" charset="-122"/>
              </a:rPr>
              <a:t>综合</a:t>
            </a:r>
            <a:r>
              <a:rPr lang="zh-CN" altLang="en-US" sz="1400" dirty="0" smtClean="0">
                <a:solidFill>
                  <a:schemeClr val="tx1">
                    <a:lumMod val="50000"/>
                    <a:lumOff val="50000"/>
                  </a:schemeClr>
                </a:solidFill>
                <a:sym typeface="微软雅黑" panose="020B0503020204020204" pitchFamily="34" charset="-122"/>
              </a:rPr>
              <a:t>描述说明。</a:t>
            </a:r>
            <a:endParaRPr lang="zh-CN" altLang="en-US" sz="1400" dirty="0">
              <a:solidFill>
                <a:schemeClr val="tx1">
                  <a:lumMod val="50000"/>
                  <a:lumOff val="50000"/>
                </a:schemeClr>
              </a:solidFill>
              <a:sym typeface="微软雅黑" panose="020B0503020204020204" pitchFamily="34" charset="-122"/>
            </a:endParaRPr>
          </a:p>
        </p:txBody>
      </p:sp>
      <p:sp>
        <p:nvSpPr>
          <p:cNvPr id="17" name="圆角矩形 16"/>
          <p:cNvSpPr/>
          <p:nvPr/>
        </p:nvSpPr>
        <p:spPr>
          <a:xfrm>
            <a:off x="6601882" y="3229610"/>
            <a:ext cx="4522362" cy="899219"/>
          </a:xfrm>
          <a:prstGeom prst="roundRect">
            <a:avLst>
              <a:gd name="adj" fmla="val 19048"/>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8" name="组合 17"/>
          <p:cNvGrpSpPr/>
          <p:nvPr/>
        </p:nvGrpSpPr>
        <p:grpSpPr>
          <a:xfrm>
            <a:off x="6364201" y="3420740"/>
            <a:ext cx="482638" cy="482638"/>
            <a:chOff x="7753771" y="2484630"/>
            <a:chExt cx="657499" cy="657499"/>
          </a:xfrm>
        </p:grpSpPr>
        <p:sp>
          <p:nvSpPr>
            <p:cNvPr id="19" name="椭圆 18"/>
            <p:cNvSpPr/>
            <p:nvPr/>
          </p:nvSpPr>
          <p:spPr>
            <a:xfrm>
              <a:off x="7753771" y="2484630"/>
              <a:ext cx="657499" cy="657499"/>
            </a:xfrm>
            <a:prstGeom prst="ellipse">
              <a:avLst/>
            </a:prstGeom>
            <a:solidFill>
              <a:srgbClr val="2DD3C2"/>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20" name="TextBox 7"/>
            <p:cNvSpPr>
              <a:spLocks noChangeArrowheads="1"/>
            </p:cNvSpPr>
            <p:nvPr/>
          </p:nvSpPr>
          <p:spPr bwMode="auto">
            <a:xfrm>
              <a:off x="7854350" y="2582725"/>
              <a:ext cx="456340" cy="4192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spcBef>
                  <a:spcPts val="0"/>
                </a:spcBef>
                <a:spcAft>
                  <a:spcPts val="0"/>
                </a:spcAft>
                <a:defRPr/>
              </a:pPr>
              <a:r>
                <a:rPr lang="en-US" altLang="zh-CN" sz="2000" b="1" dirty="0">
                  <a:solidFill>
                    <a:schemeClr val="bg1"/>
                  </a:solidFill>
                  <a:latin typeface="Impact MT Std" panose="020B0806030902050204" pitchFamily="34" charset="0"/>
                  <a:ea typeface="微软雅黑" panose="020B0503020204020204" pitchFamily="34" charset="-122"/>
                  <a:sym typeface="微软雅黑" panose="020B0503020204020204" pitchFamily="34" charset="-122"/>
                </a:rPr>
                <a:t>2</a:t>
              </a:r>
              <a:endParaRPr lang="zh-CN" altLang="en-US" sz="2000" b="1" dirty="0">
                <a:solidFill>
                  <a:schemeClr val="bg1"/>
                </a:solidFill>
                <a:latin typeface="Impact MT Std" panose="020B0806030902050204" pitchFamily="34" charset="0"/>
                <a:ea typeface="微软雅黑" panose="020B0503020204020204" pitchFamily="34" charset="-122"/>
                <a:sym typeface="微软雅黑" panose="020B0503020204020204" pitchFamily="34" charset="-122"/>
              </a:endParaRPr>
            </a:p>
          </p:txBody>
        </p:sp>
      </p:grpSp>
      <p:sp>
        <p:nvSpPr>
          <p:cNvPr id="21" name="矩形 20"/>
          <p:cNvSpPr>
            <a:spLocks noChangeArrowheads="1"/>
          </p:cNvSpPr>
          <p:nvPr/>
        </p:nvSpPr>
        <p:spPr bwMode="auto">
          <a:xfrm>
            <a:off x="6990855" y="3399322"/>
            <a:ext cx="3888432" cy="609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400" b="1" dirty="0">
                <a:solidFill>
                  <a:srgbClr val="2DD3C2"/>
                </a:solidFill>
                <a:sym typeface="微软雅黑" panose="020B0503020204020204" pitchFamily="34" charset="-122"/>
              </a:rPr>
              <a:t>详细</a:t>
            </a:r>
            <a:r>
              <a:rPr lang="zh-CN" altLang="en-US" sz="1400" b="1" dirty="0" smtClean="0">
                <a:solidFill>
                  <a:srgbClr val="2DD3C2"/>
                </a:solidFill>
                <a:sym typeface="微软雅黑" panose="020B0503020204020204" pitchFamily="34" charset="-122"/>
              </a:rPr>
              <a:t>说明</a:t>
            </a:r>
            <a:r>
              <a:rPr lang="en-US" altLang="zh-CN" sz="1400" b="1" dirty="0" smtClean="0">
                <a:solidFill>
                  <a:schemeClr val="tx1">
                    <a:lumMod val="50000"/>
                    <a:lumOff val="50000"/>
                  </a:schemeClr>
                </a:solidFill>
                <a:sym typeface="微软雅黑" panose="020B0503020204020204" pitchFamily="34" charset="-122"/>
              </a:rPr>
              <a:t>---</a:t>
            </a:r>
            <a:r>
              <a:rPr lang="zh-CN" altLang="en-US" sz="1400" dirty="0" smtClean="0">
                <a:solidFill>
                  <a:schemeClr val="tx1">
                    <a:lumMod val="50000"/>
                    <a:lumOff val="50000"/>
                  </a:schemeClr>
                </a:solidFill>
                <a:sym typeface="微软雅黑" panose="020B0503020204020204" pitchFamily="34" charset="-122"/>
              </a:rPr>
              <a:t>在此</a:t>
            </a:r>
            <a:r>
              <a:rPr lang="zh-CN" altLang="en-US" sz="1400" dirty="0">
                <a:solidFill>
                  <a:schemeClr val="tx1">
                    <a:lumMod val="50000"/>
                    <a:lumOff val="50000"/>
                  </a:schemeClr>
                </a:solidFill>
                <a:sym typeface="微软雅黑" panose="020B0503020204020204" pitchFamily="34" charset="-122"/>
              </a:rPr>
              <a:t>录入上述图表</a:t>
            </a:r>
            <a:r>
              <a:rPr lang="zh-CN" altLang="en-US" sz="1400" dirty="0" smtClean="0">
                <a:solidFill>
                  <a:schemeClr val="tx1">
                    <a:lumMod val="50000"/>
                    <a:lumOff val="50000"/>
                  </a:schemeClr>
                </a:solidFill>
                <a:sym typeface="微软雅黑" panose="020B0503020204020204" pitchFamily="34" charset="-122"/>
              </a:rPr>
              <a:t>的</a:t>
            </a:r>
            <a:r>
              <a:rPr lang="zh-CN" altLang="en-US" sz="1400" dirty="0">
                <a:solidFill>
                  <a:schemeClr val="tx1">
                    <a:lumMod val="50000"/>
                    <a:lumOff val="50000"/>
                  </a:schemeClr>
                </a:solidFill>
                <a:sym typeface="微软雅黑" panose="020B0503020204020204" pitchFamily="34" charset="-122"/>
              </a:rPr>
              <a:t>综合</a:t>
            </a:r>
            <a:r>
              <a:rPr lang="zh-CN" altLang="en-US" sz="1400" dirty="0" smtClean="0">
                <a:solidFill>
                  <a:schemeClr val="tx1">
                    <a:lumMod val="50000"/>
                    <a:lumOff val="50000"/>
                  </a:schemeClr>
                </a:solidFill>
                <a:sym typeface="微软雅黑" panose="020B0503020204020204" pitchFamily="34" charset="-122"/>
              </a:rPr>
              <a:t>描述</a:t>
            </a:r>
            <a:r>
              <a:rPr lang="zh-CN" altLang="en-US" sz="1400" dirty="0">
                <a:solidFill>
                  <a:schemeClr val="tx1">
                    <a:lumMod val="50000"/>
                    <a:lumOff val="50000"/>
                  </a:schemeClr>
                </a:solidFill>
                <a:sym typeface="微软雅黑" panose="020B0503020204020204" pitchFamily="34" charset="-122"/>
              </a:rPr>
              <a:t>说明，在此录入上述图表</a:t>
            </a:r>
            <a:r>
              <a:rPr lang="zh-CN" altLang="en-US" sz="1400" dirty="0" smtClean="0">
                <a:solidFill>
                  <a:schemeClr val="tx1">
                    <a:lumMod val="50000"/>
                    <a:lumOff val="50000"/>
                  </a:schemeClr>
                </a:solidFill>
                <a:sym typeface="微软雅黑" panose="020B0503020204020204" pitchFamily="34" charset="-122"/>
              </a:rPr>
              <a:t>的</a:t>
            </a:r>
            <a:r>
              <a:rPr lang="zh-CN" altLang="en-US" sz="1400" dirty="0">
                <a:solidFill>
                  <a:schemeClr val="tx1">
                    <a:lumMod val="50000"/>
                    <a:lumOff val="50000"/>
                  </a:schemeClr>
                </a:solidFill>
                <a:sym typeface="微软雅黑" panose="020B0503020204020204" pitchFamily="34" charset="-122"/>
              </a:rPr>
              <a:t>综合</a:t>
            </a:r>
            <a:r>
              <a:rPr lang="zh-CN" altLang="en-US" sz="1400" dirty="0" smtClean="0">
                <a:solidFill>
                  <a:schemeClr val="tx1">
                    <a:lumMod val="50000"/>
                    <a:lumOff val="50000"/>
                  </a:schemeClr>
                </a:solidFill>
                <a:sym typeface="微软雅黑" panose="020B0503020204020204" pitchFamily="34" charset="-122"/>
              </a:rPr>
              <a:t>描述说明。</a:t>
            </a:r>
            <a:endParaRPr lang="zh-CN" altLang="en-US" sz="1400" dirty="0">
              <a:solidFill>
                <a:schemeClr val="tx1">
                  <a:lumMod val="50000"/>
                  <a:lumOff val="50000"/>
                </a:schemeClr>
              </a:solidFill>
              <a:sym typeface="微软雅黑" panose="020B0503020204020204" pitchFamily="34" charset="-122"/>
            </a:endParaRPr>
          </a:p>
        </p:txBody>
      </p:sp>
      <p:sp>
        <p:nvSpPr>
          <p:cNvPr id="22" name="圆角矩形 21"/>
          <p:cNvSpPr/>
          <p:nvPr/>
        </p:nvSpPr>
        <p:spPr>
          <a:xfrm>
            <a:off x="6601882" y="4344853"/>
            <a:ext cx="4522362" cy="899219"/>
          </a:xfrm>
          <a:prstGeom prst="roundRect">
            <a:avLst>
              <a:gd name="adj" fmla="val 19048"/>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3" name="组合 22"/>
          <p:cNvGrpSpPr/>
          <p:nvPr/>
        </p:nvGrpSpPr>
        <p:grpSpPr>
          <a:xfrm>
            <a:off x="6364201" y="4535983"/>
            <a:ext cx="482638" cy="482638"/>
            <a:chOff x="7753771" y="2484630"/>
            <a:chExt cx="657499" cy="657499"/>
          </a:xfrm>
        </p:grpSpPr>
        <p:sp>
          <p:nvSpPr>
            <p:cNvPr id="24" name="椭圆 23"/>
            <p:cNvSpPr/>
            <p:nvPr/>
          </p:nvSpPr>
          <p:spPr>
            <a:xfrm>
              <a:off x="7753771" y="2484630"/>
              <a:ext cx="657499" cy="657499"/>
            </a:xfrm>
            <a:prstGeom prst="ellipse">
              <a:avLst/>
            </a:prstGeom>
            <a:solidFill>
              <a:srgbClr val="2DD3C2"/>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25" name="TextBox 7"/>
            <p:cNvSpPr>
              <a:spLocks noChangeArrowheads="1"/>
            </p:cNvSpPr>
            <p:nvPr/>
          </p:nvSpPr>
          <p:spPr bwMode="auto">
            <a:xfrm>
              <a:off x="7854350" y="2582725"/>
              <a:ext cx="456340" cy="4192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spcBef>
                  <a:spcPts val="0"/>
                </a:spcBef>
                <a:spcAft>
                  <a:spcPts val="0"/>
                </a:spcAft>
                <a:defRPr/>
              </a:pPr>
              <a:r>
                <a:rPr lang="en-US" altLang="zh-CN" sz="2000" b="1" dirty="0">
                  <a:solidFill>
                    <a:schemeClr val="bg1"/>
                  </a:solidFill>
                  <a:latin typeface="Impact MT Std" panose="020B0806030902050204" pitchFamily="34" charset="0"/>
                  <a:ea typeface="微软雅黑" panose="020B0503020204020204" pitchFamily="34" charset="-122"/>
                  <a:sym typeface="微软雅黑" panose="020B0503020204020204" pitchFamily="34" charset="-122"/>
                </a:rPr>
                <a:t>3</a:t>
              </a:r>
              <a:endParaRPr lang="zh-CN" altLang="en-US" sz="2000" b="1" dirty="0">
                <a:solidFill>
                  <a:schemeClr val="bg1"/>
                </a:solidFill>
                <a:latin typeface="Impact MT Std" panose="020B0806030902050204" pitchFamily="34" charset="0"/>
                <a:ea typeface="微软雅黑" panose="020B0503020204020204" pitchFamily="34" charset="-122"/>
                <a:sym typeface="微软雅黑" panose="020B0503020204020204" pitchFamily="34" charset="-122"/>
              </a:endParaRPr>
            </a:p>
          </p:txBody>
        </p:sp>
      </p:grpSp>
      <p:sp>
        <p:nvSpPr>
          <p:cNvPr id="26" name="矩形 25"/>
          <p:cNvSpPr>
            <a:spLocks noChangeArrowheads="1"/>
          </p:cNvSpPr>
          <p:nvPr/>
        </p:nvSpPr>
        <p:spPr bwMode="auto">
          <a:xfrm>
            <a:off x="6990855" y="4514565"/>
            <a:ext cx="3888432" cy="609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400" b="1" dirty="0">
                <a:solidFill>
                  <a:srgbClr val="2DD3C2"/>
                </a:solidFill>
                <a:sym typeface="微软雅黑" panose="020B0503020204020204" pitchFamily="34" charset="-122"/>
              </a:rPr>
              <a:t>详细</a:t>
            </a:r>
            <a:r>
              <a:rPr lang="zh-CN" altLang="en-US" sz="1400" b="1" dirty="0" smtClean="0">
                <a:solidFill>
                  <a:srgbClr val="2DD3C2"/>
                </a:solidFill>
                <a:sym typeface="微软雅黑" panose="020B0503020204020204" pitchFamily="34" charset="-122"/>
              </a:rPr>
              <a:t>说明</a:t>
            </a:r>
            <a:r>
              <a:rPr lang="en-US" altLang="zh-CN" sz="1400" b="1" dirty="0" smtClean="0">
                <a:solidFill>
                  <a:schemeClr val="tx1">
                    <a:lumMod val="50000"/>
                    <a:lumOff val="50000"/>
                  </a:schemeClr>
                </a:solidFill>
                <a:sym typeface="微软雅黑" panose="020B0503020204020204" pitchFamily="34" charset="-122"/>
              </a:rPr>
              <a:t>---</a:t>
            </a:r>
            <a:r>
              <a:rPr lang="zh-CN" altLang="en-US" sz="1400" dirty="0" smtClean="0">
                <a:solidFill>
                  <a:schemeClr val="tx1">
                    <a:lumMod val="50000"/>
                    <a:lumOff val="50000"/>
                  </a:schemeClr>
                </a:solidFill>
                <a:sym typeface="微软雅黑" panose="020B0503020204020204" pitchFamily="34" charset="-122"/>
              </a:rPr>
              <a:t>在此</a:t>
            </a:r>
            <a:r>
              <a:rPr lang="zh-CN" altLang="en-US" sz="1400" dirty="0">
                <a:solidFill>
                  <a:schemeClr val="tx1">
                    <a:lumMod val="50000"/>
                    <a:lumOff val="50000"/>
                  </a:schemeClr>
                </a:solidFill>
                <a:sym typeface="微软雅黑" panose="020B0503020204020204" pitchFamily="34" charset="-122"/>
              </a:rPr>
              <a:t>录入上述图表</a:t>
            </a:r>
            <a:r>
              <a:rPr lang="zh-CN" altLang="en-US" sz="1400" dirty="0" smtClean="0">
                <a:solidFill>
                  <a:schemeClr val="tx1">
                    <a:lumMod val="50000"/>
                    <a:lumOff val="50000"/>
                  </a:schemeClr>
                </a:solidFill>
                <a:sym typeface="微软雅黑" panose="020B0503020204020204" pitchFamily="34" charset="-122"/>
              </a:rPr>
              <a:t>的</a:t>
            </a:r>
            <a:r>
              <a:rPr lang="zh-CN" altLang="en-US" sz="1400" dirty="0">
                <a:solidFill>
                  <a:schemeClr val="tx1">
                    <a:lumMod val="50000"/>
                    <a:lumOff val="50000"/>
                  </a:schemeClr>
                </a:solidFill>
                <a:sym typeface="微软雅黑" panose="020B0503020204020204" pitchFamily="34" charset="-122"/>
              </a:rPr>
              <a:t>综合</a:t>
            </a:r>
            <a:r>
              <a:rPr lang="zh-CN" altLang="en-US" sz="1400" dirty="0" smtClean="0">
                <a:solidFill>
                  <a:schemeClr val="tx1">
                    <a:lumMod val="50000"/>
                    <a:lumOff val="50000"/>
                  </a:schemeClr>
                </a:solidFill>
                <a:sym typeface="微软雅黑" panose="020B0503020204020204" pitchFamily="34" charset="-122"/>
              </a:rPr>
              <a:t>描述</a:t>
            </a:r>
            <a:r>
              <a:rPr lang="zh-CN" altLang="en-US" sz="1400" dirty="0">
                <a:solidFill>
                  <a:schemeClr val="tx1">
                    <a:lumMod val="50000"/>
                    <a:lumOff val="50000"/>
                  </a:schemeClr>
                </a:solidFill>
                <a:sym typeface="微软雅黑" panose="020B0503020204020204" pitchFamily="34" charset="-122"/>
              </a:rPr>
              <a:t>说明，在此录入上述图表</a:t>
            </a:r>
            <a:r>
              <a:rPr lang="zh-CN" altLang="en-US" sz="1400" dirty="0" smtClean="0">
                <a:solidFill>
                  <a:schemeClr val="tx1">
                    <a:lumMod val="50000"/>
                    <a:lumOff val="50000"/>
                  </a:schemeClr>
                </a:solidFill>
                <a:sym typeface="微软雅黑" panose="020B0503020204020204" pitchFamily="34" charset="-122"/>
              </a:rPr>
              <a:t>的</a:t>
            </a:r>
            <a:r>
              <a:rPr lang="zh-CN" altLang="en-US" sz="1400" dirty="0">
                <a:solidFill>
                  <a:schemeClr val="tx1">
                    <a:lumMod val="50000"/>
                    <a:lumOff val="50000"/>
                  </a:schemeClr>
                </a:solidFill>
                <a:sym typeface="微软雅黑" panose="020B0503020204020204" pitchFamily="34" charset="-122"/>
              </a:rPr>
              <a:t>综合</a:t>
            </a:r>
            <a:r>
              <a:rPr lang="zh-CN" altLang="en-US" sz="1400" dirty="0" smtClean="0">
                <a:solidFill>
                  <a:schemeClr val="tx1">
                    <a:lumMod val="50000"/>
                    <a:lumOff val="50000"/>
                  </a:schemeClr>
                </a:solidFill>
                <a:sym typeface="微软雅黑" panose="020B0503020204020204" pitchFamily="34" charset="-122"/>
              </a:rPr>
              <a:t>描述说明。</a:t>
            </a:r>
            <a:endParaRPr lang="zh-CN" altLang="en-US" sz="1400" dirty="0">
              <a:solidFill>
                <a:schemeClr val="tx1">
                  <a:lumMod val="50000"/>
                  <a:lumOff val="50000"/>
                </a:schemeClr>
              </a:solidFill>
              <a:sym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par>
                          <p:cTn id="18" fill="hold">
                            <p:stCondLst>
                              <p:cond delay="2000"/>
                            </p:stCondLst>
                            <p:childTnLst>
                              <p:par>
                                <p:cTn id="19" presetID="53" presetClass="entr" presetSubtype="16" fill="hold" grpId="0" nodeType="after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500" fill="hold"/>
                                        <p:tgtEl>
                                          <p:spTgt spid="16"/>
                                        </p:tgtEl>
                                        <p:attrNameLst>
                                          <p:attrName>ppt_w</p:attrName>
                                        </p:attrNameLst>
                                      </p:cBhvr>
                                      <p:tavLst>
                                        <p:tav tm="0">
                                          <p:val>
                                            <p:fltVal val="0"/>
                                          </p:val>
                                        </p:tav>
                                        <p:tav tm="100000">
                                          <p:val>
                                            <p:strVal val="#ppt_w"/>
                                          </p:val>
                                        </p:tav>
                                      </p:tavLst>
                                    </p:anim>
                                    <p:anim calcmode="lin" valueType="num">
                                      <p:cBhvr>
                                        <p:cTn id="22" dur="500" fill="hold"/>
                                        <p:tgtEl>
                                          <p:spTgt spid="16"/>
                                        </p:tgtEl>
                                        <p:attrNameLst>
                                          <p:attrName>ppt_h</p:attrName>
                                        </p:attrNameLst>
                                      </p:cBhvr>
                                      <p:tavLst>
                                        <p:tav tm="0">
                                          <p:val>
                                            <p:fltVal val="0"/>
                                          </p:val>
                                        </p:tav>
                                        <p:tav tm="100000">
                                          <p:val>
                                            <p:strVal val="#ppt_h"/>
                                          </p:val>
                                        </p:tav>
                                      </p:tavLst>
                                    </p:anim>
                                    <p:animEffect transition="in" filter="fade">
                                      <p:cBhvr>
                                        <p:cTn id="23" dur="500"/>
                                        <p:tgtEl>
                                          <p:spTgt spid="16"/>
                                        </p:tgtEl>
                                      </p:cBhvr>
                                    </p:animEffect>
                                  </p:childTnLst>
                                </p:cTn>
                              </p:par>
                            </p:childTnLst>
                          </p:cTn>
                        </p:par>
                        <p:par>
                          <p:cTn id="24" fill="hold">
                            <p:stCondLst>
                              <p:cond delay="2500"/>
                            </p:stCondLst>
                            <p:childTnLst>
                              <p:par>
                                <p:cTn id="25" presetID="22" presetClass="entr" presetSubtype="4"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left)">
                                      <p:cBhvr>
                                        <p:cTn id="31" dur="500"/>
                                        <p:tgtEl>
                                          <p:spTgt spid="17"/>
                                        </p:tgtEl>
                                      </p:cBhvr>
                                    </p:animEffect>
                                  </p:childTnLst>
                                </p:cTn>
                              </p:par>
                            </p:childTnLst>
                          </p:cTn>
                        </p:par>
                        <p:par>
                          <p:cTn id="32" fill="hold">
                            <p:stCondLst>
                              <p:cond delay="3500"/>
                            </p:stCondLst>
                            <p:childTnLst>
                              <p:par>
                                <p:cTn id="33" presetID="53" presetClass="entr" presetSubtype="16" fill="hold" grpId="0" nodeType="after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p:cTn id="35" dur="500" fill="hold"/>
                                        <p:tgtEl>
                                          <p:spTgt spid="21"/>
                                        </p:tgtEl>
                                        <p:attrNameLst>
                                          <p:attrName>ppt_w</p:attrName>
                                        </p:attrNameLst>
                                      </p:cBhvr>
                                      <p:tavLst>
                                        <p:tav tm="0">
                                          <p:val>
                                            <p:fltVal val="0"/>
                                          </p:val>
                                        </p:tav>
                                        <p:tav tm="100000">
                                          <p:val>
                                            <p:strVal val="#ppt_w"/>
                                          </p:val>
                                        </p:tav>
                                      </p:tavLst>
                                    </p:anim>
                                    <p:anim calcmode="lin" valueType="num">
                                      <p:cBhvr>
                                        <p:cTn id="36" dur="500" fill="hold"/>
                                        <p:tgtEl>
                                          <p:spTgt spid="21"/>
                                        </p:tgtEl>
                                        <p:attrNameLst>
                                          <p:attrName>ppt_h</p:attrName>
                                        </p:attrNameLst>
                                      </p:cBhvr>
                                      <p:tavLst>
                                        <p:tav tm="0">
                                          <p:val>
                                            <p:fltVal val="0"/>
                                          </p:val>
                                        </p:tav>
                                        <p:tav tm="100000">
                                          <p:val>
                                            <p:strVal val="#ppt_h"/>
                                          </p:val>
                                        </p:tav>
                                      </p:tavLst>
                                    </p:anim>
                                    <p:animEffect transition="in" filter="fade">
                                      <p:cBhvr>
                                        <p:cTn id="37" dur="500"/>
                                        <p:tgtEl>
                                          <p:spTgt spid="21"/>
                                        </p:tgtEl>
                                      </p:cBhvr>
                                    </p:animEffect>
                                  </p:childTnLst>
                                </p:cTn>
                              </p:par>
                            </p:childTnLst>
                          </p:cTn>
                        </p:par>
                        <p:par>
                          <p:cTn id="38" fill="hold">
                            <p:stCondLst>
                              <p:cond delay="4000"/>
                            </p:stCondLst>
                            <p:childTnLst>
                              <p:par>
                                <p:cTn id="39" presetID="22" presetClass="entr" presetSubtype="4" fill="hold" nodeType="after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wipe(down)">
                                      <p:cBhvr>
                                        <p:cTn id="41" dur="500"/>
                                        <p:tgtEl>
                                          <p:spTgt spid="23"/>
                                        </p:tgtEl>
                                      </p:cBhvr>
                                    </p:animEffect>
                                  </p:childTnLst>
                                </p:cTn>
                              </p:par>
                            </p:childTnLst>
                          </p:cTn>
                        </p:par>
                        <p:par>
                          <p:cTn id="42" fill="hold">
                            <p:stCondLst>
                              <p:cond delay="4500"/>
                            </p:stCondLst>
                            <p:childTnLst>
                              <p:par>
                                <p:cTn id="43" presetID="22" presetClass="entr" presetSubtype="8" fill="hold" grpId="0" nodeType="after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wipe(left)">
                                      <p:cBhvr>
                                        <p:cTn id="45" dur="500"/>
                                        <p:tgtEl>
                                          <p:spTgt spid="22"/>
                                        </p:tgtEl>
                                      </p:cBhvr>
                                    </p:animEffect>
                                  </p:childTnLst>
                                </p:cTn>
                              </p:par>
                            </p:childTnLst>
                          </p:cTn>
                        </p:par>
                        <p:par>
                          <p:cTn id="46" fill="hold">
                            <p:stCondLst>
                              <p:cond delay="5000"/>
                            </p:stCondLst>
                            <p:childTnLst>
                              <p:par>
                                <p:cTn id="47" presetID="53" presetClass="entr" presetSubtype="16" fill="hold" grpId="0" nodeType="afterEffect">
                                  <p:stCondLst>
                                    <p:cond delay="0"/>
                                  </p:stCondLst>
                                  <p:childTnLst>
                                    <p:set>
                                      <p:cBhvr>
                                        <p:cTn id="48" dur="1" fill="hold">
                                          <p:stCondLst>
                                            <p:cond delay="0"/>
                                          </p:stCondLst>
                                        </p:cTn>
                                        <p:tgtEl>
                                          <p:spTgt spid="26"/>
                                        </p:tgtEl>
                                        <p:attrNameLst>
                                          <p:attrName>style.visibility</p:attrName>
                                        </p:attrNameLst>
                                      </p:cBhvr>
                                      <p:to>
                                        <p:strVal val="visible"/>
                                      </p:to>
                                    </p:set>
                                    <p:anim calcmode="lin" valueType="num">
                                      <p:cBhvr>
                                        <p:cTn id="49" dur="500" fill="hold"/>
                                        <p:tgtEl>
                                          <p:spTgt spid="26"/>
                                        </p:tgtEl>
                                        <p:attrNameLst>
                                          <p:attrName>ppt_w</p:attrName>
                                        </p:attrNameLst>
                                      </p:cBhvr>
                                      <p:tavLst>
                                        <p:tav tm="0">
                                          <p:val>
                                            <p:fltVal val="0"/>
                                          </p:val>
                                        </p:tav>
                                        <p:tav tm="100000">
                                          <p:val>
                                            <p:strVal val="#ppt_w"/>
                                          </p:val>
                                        </p:tav>
                                      </p:tavLst>
                                    </p:anim>
                                    <p:anim calcmode="lin" valueType="num">
                                      <p:cBhvr>
                                        <p:cTn id="50" dur="500" fill="hold"/>
                                        <p:tgtEl>
                                          <p:spTgt spid="26"/>
                                        </p:tgtEl>
                                        <p:attrNameLst>
                                          <p:attrName>ppt_h</p:attrName>
                                        </p:attrNameLst>
                                      </p:cBhvr>
                                      <p:tavLst>
                                        <p:tav tm="0">
                                          <p:val>
                                            <p:fltVal val="0"/>
                                          </p:val>
                                        </p:tav>
                                        <p:tav tm="100000">
                                          <p:val>
                                            <p:strVal val="#ppt_h"/>
                                          </p:val>
                                        </p:tav>
                                      </p:tavLst>
                                    </p:anim>
                                    <p:animEffect transition="in" filter="fade">
                                      <p:cBhvr>
                                        <p:cTn id="5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p:bldP spid="17" grpId="0" animBg="1"/>
      <p:bldP spid="21" grpId="0"/>
      <p:bldP spid="22" grpId="0" animBg="1"/>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矩形 47"/>
          <p:cNvSpPr/>
          <p:nvPr/>
        </p:nvSpPr>
        <p:spPr>
          <a:xfrm flipH="1">
            <a:off x="-3" y="6525344"/>
            <a:ext cx="12195177" cy="360511"/>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p:cNvSpPr/>
          <p:nvPr/>
        </p:nvSpPr>
        <p:spPr>
          <a:xfrm flipH="1">
            <a:off x="-4" y="6596410"/>
            <a:ext cx="12195177" cy="28897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5"/>
          <p:cNvSpPr/>
          <p:nvPr/>
        </p:nvSpPr>
        <p:spPr>
          <a:xfrm>
            <a:off x="9976569" y="6493142"/>
            <a:ext cx="1018294" cy="111815"/>
          </a:xfrm>
          <a:custGeom>
            <a:avLst/>
            <a:gdLst>
              <a:gd name="connsiteX0" fmla="*/ 0 w 926584"/>
              <a:gd name="connsiteY0" fmla="*/ 0 h 118098"/>
              <a:gd name="connsiteX1" fmla="*/ 926584 w 926584"/>
              <a:gd name="connsiteY1" fmla="*/ 0 h 118098"/>
              <a:gd name="connsiteX2" fmla="*/ 926584 w 926584"/>
              <a:gd name="connsiteY2" fmla="*/ 118098 h 118098"/>
              <a:gd name="connsiteX3" fmla="*/ 0 w 926584"/>
              <a:gd name="connsiteY3" fmla="*/ 118098 h 118098"/>
              <a:gd name="connsiteX4" fmla="*/ 0 w 926584"/>
              <a:gd name="connsiteY4" fmla="*/ 0 h 118098"/>
              <a:gd name="connsiteX0-1" fmla="*/ 55821 w 982405"/>
              <a:gd name="connsiteY0-2" fmla="*/ 0 h 144680"/>
              <a:gd name="connsiteX1-3" fmla="*/ 982405 w 982405"/>
              <a:gd name="connsiteY1-4" fmla="*/ 0 h 144680"/>
              <a:gd name="connsiteX2-5" fmla="*/ 982405 w 982405"/>
              <a:gd name="connsiteY2-6" fmla="*/ 118098 h 144680"/>
              <a:gd name="connsiteX3-7" fmla="*/ 0 w 982405"/>
              <a:gd name="connsiteY3-8" fmla="*/ 144680 h 144680"/>
              <a:gd name="connsiteX4-9" fmla="*/ 55821 w 982405"/>
              <a:gd name="connsiteY4-10" fmla="*/ 0 h 144680"/>
              <a:gd name="connsiteX0-11" fmla="*/ 55821 w 998354"/>
              <a:gd name="connsiteY0-12" fmla="*/ 0 h 147338"/>
              <a:gd name="connsiteX1-13" fmla="*/ 982405 w 998354"/>
              <a:gd name="connsiteY1-14" fmla="*/ 0 h 147338"/>
              <a:gd name="connsiteX2-15" fmla="*/ 998354 w 998354"/>
              <a:gd name="connsiteY2-16" fmla="*/ 147338 h 147338"/>
              <a:gd name="connsiteX3-17" fmla="*/ 0 w 998354"/>
              <a:gd name="connsiteY3-18" fmla="*/ 144680 h 147338"/>
              <a:gd name="connsiteX4-19" fmla="*/ 55821 w 998354"/>
              <a:gd name="connsiteY4-20" fmla="*/ 0 h 147338"/>
              <a:gd name="connsiteX0-21" fmla="*/ 84307 w 1026840"/>
              <a:gd name="connsiteY0-22" fmla="*/ 0 h 150534"/>
              <a:gd name="connsiteX1-23" fmla="*/ 1010891 w 1026840"/>
              <a:gd name="connsiteY1-24" fmla="*/ 0 h 150534"/>
              <a:gd name="connsiteX2-25" fmla="*/ 1026840 w 1026840"/>
              <a:gd name="connsiteY2-26" fmla="*/ 147338 h 150534"/>
              <a:gd name="connsiteX3-27" fmla="*/ 0 w 1026840"/>
              <a:gd name="connsiteY3-28" fmla="*/ 150534 h 150534"/>
              <a:gd name="connsiteX4-29" fmla="*/ 84307 w 1026840"/>
              <a:gd name="connsiteY4-30" fmla="*/ 0 h 150534"/>
              <a:gd name="connsiteX0-31" fmla="*/ 84307 w 1021143"/>
              <a:gd name="connsiteY0-32" fmla="*/ 0 h 153193"/>
              <a:gd name="connsiteX1-33" fmla="*/ 1010891 w 1021143"/>
              <a:gd name="connsiteY1-34" fmla="*/ 0 h 153193"/>
              <a:gd name="connsiteX2-35" fmla="*/ 1021143 w 1021143"/>
              <a:gd name="connsiteY2-36" fmla="*/ 153193 h 153193"/>
              <a:gd name="connsiteX3-37" fmla="*/ 0 w 1021143"/>
              <a:gd name="connsiteY3-38" fmla="*/ 150534 h 153193"/>
              <a:gd name="connsiteX4-39" fmla="*/ 84307 w 1021143"/>
              <a:gd name="connsiteY4-40" fmla="*/ 0 h 153193"/>
              <a:gd name="connsiteX0-41" fmla="*/ 92853 w 1021143"/>
              <a:gd name="connsiteY0-42" fmla="*/ 0 h 153193"/>
              <a:gd name="connsiteX1-43" fmla="*/ 1010891 w 1021143"/>
              <a:gd name="connsiteY1-44" fmla="*/ 0 h 153193"/>
              <a:gd name="connsiteX2-45" fmla="*/ 1021143 w 1021143"/>
              <a:gd name="connsiteY2-46" fmla="*/ 153193 h 153193"/>
              <a:gd name="connsiteX3-47" fmla="*/ 0 w 1021143"/>
              <a:gd name="connsiteY3-48" fmla="*/ 150534 h 153193"/>
              <a:gd name="connsiteX4-49" fmla="*/ 92853 w 1021143"/>
              <a:gd name="connsiteY4-50" fmla="*/ 0 h 153193"/>
              <a:gd name="connsiteX0-51" fmla="*/ 90004 w 1018294"/>
              <a:gd name="connsiteY0-52" fmla="*/ 0 h 153193"/>
              <a:gd name="connsiteX1-53" fmla="*/ 1008042 w 1018294"/>
              <a:gd name="connsiteY1-54" fmla="*/ 0 h 153193"/>
              <a:gd name="connsiteX2-55" fmla="*/ 1018294 w 1018294"/>
              <a:gd name="connsiteY2-56" fmla="*/ 153193 h 153193"/>
              <a:gd name="connsiteX3-57" fmla="*/ 0 w 1018294"/>
              <a:gd name="connsiteY3-58" fmla="*/ 142728 h 153193"/>
              <a:gd name="connsiteX4-59" fmla="*/ 90004 w 1018294"/>
              <a:gd name="connsiteY4-60" fmla="*/ 0 h 15319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18294" h="153193">
                <a:moveTo>
                  <a:pt x="90004" y="0"/>
                </a:moveTo>
                <a:lnTo>
                  <a:pt x="1008042" y="0"/>
                </a:lnTo>
                <a:lnTo>
                  <a:pt x="1018294" y="153193"/>
                </a:lnTo>
                <a:lnTo>
                  <a:pt x="0" y="142728"/>
                </a:lnTo>
                <a:lnTo>
                  <a:pt x="90004" y="0"/>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p:cNvSpPr/>
          <p:nvPr/>
        </p:nvSpPr>
        <p:spPr>
          <a:xfrm>
            <a:off x="10067547" y="6493142"/>
            <a:ext cx="1070600" cy="392242"/>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Rectangle 4"/>
          <p:cNvSpPr txBox="1">
            <a:spLocks noChangeArrowheads="1"/>
          </p:cNvSpPr>
          <p:nvPr/>
        </p:nvSpPr>
        <p:spPr bwMode="auto">
          <a:xfrm>
            <a:off x="10202043" y="6493142"/>
            <a:ext cx="792820" cy="3922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r>
              <a:rPr lang="en-US" altLang="zh-CN" dirty="0" smtClean="0">
                <a:latin typeface="方正兰亭超细黑简体" panose="02000000000000000000" pitchFamily="2" charset="-122"/>
                <a:ea typeface="方正兰亭超细黑简体" panose="02000000000000000000" pitchFamily="2" charset="-122"/>
              </a:rPr>
              <a:t>18</a:t>
            </a:r>
            <a:endParaRPr lang="zh-CN" dirty="0">
              <a:latin typeface="方正兰亭超细黑简体" panose="02000000000000000000" pitchFamily="2" charset="-122"/>
              <a:ea typeface="方正兰亭超细黑简体" panose="02000000000000000000" pitchFamily="2" charset="-122"/>
            </a:endParaRPr>
          </a:p>
        </p:txBody>
      </p:sp>
      <p:sp>
        <p:nvSpPr>
          <p:cNvPr id="86" name="圆角矩形 85"/>
          <p:cNvSpPr/>
          <p:nvPr/>
        </p:nvSpPr>
        <p:spPr>
          <a:xfrm>
            <a:off x="48915" y="323594"/>
            <a:ext cx="1057027" cy="432048"/>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圆角矩形 86"/>
          <p:cNvSpPr/>
          <p:nvPr/>
        </p:nvSpPr>
        <p:spPr>
          <a:xfrm>
            <a:off x="-95101" y="323594"/>
            <a:ext cx="1057027" cy="432048"/>
          </a:xfrm>
          <a:prstGeom prst="roundRect">
            <a:avLst>
              <a:gd name="adj" fmla="val 50000"/>
            </a:avLst>
          </a:prstGeom>
          <a:solidFill>
            <a:srgbClr val="0098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圆角矩形 87"/>
          <p:cNvSpPr/>
          <p:nvPr/>
        </p:nvSpPr>
        <p:spPr>
          <a:xfrm>
            <a:off x="-239117" y="323594"/>
            <a:ext cx="1057027" cy="432048"/>
          </a:xfrm>
          <a:prstGeom prst="roundRect">
            <a:avLst>
              <a:gd name="adj" fmla="val 50000"/>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文本框 9"/>
          <p:cNvSpPr txBox="1"/>
          <p:nvPr/>
        </p:nvSpPr>
        <p:spPr>
          <a:xfrm>
            <a:off x="1201043" y="320327"/>
            <a:ext cx="2391072" cy="438582"/>
          </a:xfrm>
          <a:prstGeom prst="rect">
            <a:avLst/>
          </a:prstGeom>
          <a:noFill/>
        </p:spPr>
        <p:txBody>
          <a:bodyPr wrap="square" lIns="68580" tIns="34290" rIns="68580" bIns="34290" rtlCol="0">
            <a:spAutoFit/>
          </a:bodyPr>
          <a:lstStyle/>
          <a:p>
            <a:pPr marL="0" lvl="1"/>
            <a:r>
              <a:rPr lang="zh-CN" altLang="en-US" sz="2400" b="1" dirty="0" smtClean="0">
                <a:solidFill>
                  <a:schemeClr val="tx1">
                    <a:lumMod val="50000"/>
                    <a:lumOff val="50000"/>
                  </a:schemeClr>
                </a:solidFill>
                <a:latin typeface="微软雅黑" panose="020B0503020204020204" pitchFamily="34" charset="-122"/>
                <a:ea typeface="微软雅黑" panose="020B0503020204020204" pitchFamily="34" charset="-122"/>
              </a:rPr>
              <a:t>在此输入标题</a:t>
            </a:r>
            <a:endParaRPr lang="zh-CN" altLang="en-US" sz="24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1" name="矩形 10"/>
          <p:cNvSpPr/>
          <p:nvPr/>
        </p:nvSpPr>
        <p:spPr>
          <a:xfrm>
            <a:off x="0" y="2435672"/>
            <a:ext cx="2929235" cy="115212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9121923" y="2424429"/>
            <a:ext cx="3096344" cy="115212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2569195" y="1632341"/>
            <a:ext cx="2664296" cy="2664296"/>
          </a:xfrm>
          <a:prstGeom prst="ellipse">
            <a:avLst/>
          </a:prstGeom>
          <a:solidFill>
            <a:srgbClr val="2DD3C2"/>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Freeform 173"/>
          <p:cNvSpPr>
            <a:spLocks noEditPoints="1"/>
          </p:cNvSpPr>
          <p:nvPr/>
        </p:nvSpPr>
        <p:spPr bwMode="auto">
          <a:xfrm>
            <a:off x="3417155" y="2463918"/>
            <a:ext cx="968375" cy="1073150"/>
          </a:xfrm>
          <a:custGeom>
            <a:avLst/>
            <a:gdLst>
              <a:gd name="T0" fmla="*/ 223 w 255"/>
              <a:gd name="T1" fmla="*/ 283 h 283"/>
              <a:gd name="T2" fmla="*/ 125 w 255"/>
              <a:gd name="T3" fmla="*/ 273 h 283"/>
              <a:gd name="T4" fmla="*/ 223 w 255"/>
              <a:gd name="T5" fmla="*/ 264 h 283"/>
              <a:gd name="T6" fmla="*/ 18 w 255"/>
              <a:gd name="T7" fmla="*/ 33 h 283"/>
              <a:gd name="T8" fmla="*/ 71 w 255"/>
              <a:gd name="T9" fmla="*/ 24 h 283"/>
              <a:gd name="T10" fmla="*/ 9 w 255"/>
              <a:gd name="T11" fmla="*/ 14 h 283"/>
              <a:gd name="T12" fmla="*/ 0 w 255"/>
              <a:gd name="T13" fmla="*/ 72 h 283"/>
              <a:gd name="T14" fmla="*/ 18 w 255"/>
              <a:gd name="T15" fmla="*/ 33 h 283"/>
              <a:gd name="T16" fmla="*/ 156 w 255"/>
              <a:gd name="T17" fmla="*/ 53 h 283"/>
              <a:gd name="T18" fmla="*/ 153 w 255"/>
              <a:gd name="T19" fmla="*/ 66 h 283"/>
              <a:gd name="T20" fmla="*/ 201 w 255"/>
              <a:gd name="T21" fmla="*/ 70 h 283"/>
              <a:gd name="T22" fmla="*/ 204 w 255"/>
              <a:gd name="T23" fmla="*/ 56 h 283"/>
              <a:gd name="T24" fmla="*/ 255 w 255"/>
              <a:gd name="T25" fmla="*/ 34 h 283"/>
              <a:gd name="T26" fmla="*/ 221 w 255"/>
              <a:gd name="T27" fmla="*/ 253 h 283"/>
              <a:gd name="T28" fmla="*/ 102 w 255"/>
              <a:gd name="T29" fmla="*/ 219 h 283"/>
              <a:gd name="T30" fmla="*/ 92 w 255"/>
              <a:gd name="T31" fmla="*/ 150 h 283"/>
              <a:gd name="T32" fmla="*/ 46 w 255"/>
              <a:gd name="T33" fmla="*/ 283 h 283"/>
              <a:gd name="T34" fmla="*/ 0 w 255"/>
              <a:gd name="T35" fmla="*/ 83 h 283"/>
              <a:gd name="T36" fmla="*/ 18 w 255"/>
              <a:gd name="T37" fmla="*/ 237 h 283"/>
              <a:gd name="T38" fmla="*/ 73 w 255"/>
              <a:gd name="T39" fmla="*/ 237 h 283"/>
              <a:gd name="T40" fmla="*/ 83 w 255"/>
              <a:gd name="T41" fmla="*/ 132 h 283"/>
              <a:gd name="T42" fmla="*/ 102 w 255"/>
              <a:gd name="T43" fmla="*/ 34 h 283"/>
              <a:gd name="T44" fmla="*/ 221 w 255"/>
              <a:gd name="T45" fmla="*/ 0 h 283"/>
              <a:gd name="T46" fmla="*/ 196 w 255"/>
              <a:gd name="T47" fmla="*/ 211 h 283"/>
              <a:gd name="T48" fmla="*/ 179 w 255"/>
              <a:gd name="T49" fmla="*/ 168 h 283"/>
              <a:gd name="T50" fmla="*/ 166 w 255"/>
              <a:gd name="T51" fmla="*/ 195 h 283"/>
              <a:gd name="T52" fmla="*/ 179 w 255"/>
              <a:gd name="T53" fmla="*/ 228 h 283"/>
              <a:gd name="T54" fmla="*/ 222 w 255"/>
              <a:gd name="T55" fmla="*/ 43 h 283"/>
              <a:gd name="T56" fmla="*/ 145 w 255"/>
              <a:gd name="T57" fmla="*/ 34 h 283"/>
              <a:gd name="T58" fmla="*/ 136 w 255"/>
              <a:gd name="T59" fmla="*/ 138 h 283"/>
              <a:gd name="T60" fmla="*/ 212 w 255"/>
              <a:gd name="T61" fmla="*/ 147 h 283"/>
              <a:gd name="T62" fmla="*/ 222 w 255"/>
              <a:gd name="T63" fmla="*/ 43 h 283"/>
              <a:gd name="T64" fmla="*/ 156 w 255"/>
              <a:gd name="T65" fmla="*/ 80 h 283"/>
              <a:gd name="T66" fmla="*/ 153 w 255"/>
              <a:gd name="T67" fmla="*/ 93 h 283"/>
              <a:gd name="T68" fmla="*/ 201 w 255"/>
              <a:gd name="T69" fmla="*/ 96 h 283"/>
              <a:gd name="T70" fmla="*/ 204 w 255"/>
              <a:gd name="T71" fmla="*/ 83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55" h="283">
                <a:moveTo>
                  <a:pt x="232" y="273"/>
                </a:moveTo>
                <a:cubicBezTo>
                  <a:pt x="232" y="278"/>
                  <a:pt x="228" y="283"/>
                  <a:pt x="223" y="283"/>
                </a:cubicBezTo>
                <a:cubicBezTo>
                  <a:pt x="134" y="283"/>
                  <a:pt x="134" y="283"/>
                  <a:pt x="134" y="283"/>
                </a:cubicBezTo>
                <a:cubicBezTo>
                  <a:pt x="129" y="283"/>
                  <a:pt x="125" y="278"/>
                  <a:pt x="125" y="273"/>
                </a:cubicBezTo>
                <a:cubicBezTo>
                  <a:pt x="125" y="268"/>
                  <a:pt x="129" y="264"/>
                  <a:pt x="134" y="264"/>
                </a:cubicBezTo>
                <a:cubicBezTo>
                  <a:pt x="223" y="264"/>
                  <a:pt x="223" y="264"/>
                  <a:pt x="223" y="264"/>
                </a:cubicBezTo>
                <a:cubicBezTo>
                  <a:pt x="228" y="264"/>
                  <a:pt x="232" y="268"/>
                  <a:pt x="232" y="273"/>
                </a:cubicBezTo>
                <a:close/>
                <a:moveTo>
                  <a:pt x="18" y="33"/>
                </a:moveTo>
                <a:cubicBezTo>
                  <a:pt x="62" y="33"/>
                  <a:pt x="62" y="33"/>
                  <a:pt x="62" y="33"/>
                </a:cubicBezTo>
                <a:cubicBezTo>
                  <a:pt x="67" y="33"/>
                  <a:pt x="71" y="29"/>
                  <a:pt x="71" y="24"/>
                </a:cubicBezTo>
                <a:cubicBezTo>
                  <a:pt x="71" y="18"/>
                  <a:pt x="67" y="14"/>
                  <a:pt x="62" y="14"/>
                </a:cubicBezTo>
                <a:cubicBezTo>
                  <a:pt x="9" y="14"/>
                  <a:pt x="9" y="14"/>
                  <a:pt x="9" y="14"/>
                </a:cubicBezTo>
                <a:cubicBezTo>
                  <a:pt x="4" y="14"/>
                  <a:pt x="0" y="18"/>
                  <a:pt x="0" y="24"/>
                </a:cubicBezTo>
                <a:cubicBezTo>
                  <a:pt x="0" y="72"/>
                  <a:pt x="0" y="72"/>
                  <a:pt x="0" y="72"/>
                </a:cubicBezTo>
                <a:cubicBezTo>
                  <a:pt x="18" y="72"/>
                  <a:pt x="18" y="72"/>
                  <a:pt x="18" y="72"/>
                </a:cubicBezTo>
                <a:lnTo>
                  <a:pt x="18" y="33"/>
                </a:lnTo>
                <a:close/>
                <a:moveTo>
                  <a:pt x="201" y="53"/>
                </a:moveTo>
                <a:cubicBezTo>
                  <a:pt x="156" y="53"/>
                  <a:pt x="156" y="53"/>
                  <a:pt x="156" y="53"/>
                </a:cubicBezTo>
                <a:cubicBezTo>
                  <a:pt x="154" y="53"/>
                  <a:pt x="153" y="55"/>
                  <a:pt x="153" y="56"/>
                </a:cubicBezTo>
                <a:cubicBezTo>
                  <a:pt x="153" y="66"/>
                  <a:pt x="153" y="66"/>
                  <a:pt x="153" y="66"/>
                </a:cubicBezTo>
                <a:cubicBezTo>
                  <a:pt x="153" y="68"/>
                  <a:pt x="154" y="70"/>
                  <a:pt x="156" y="70"/>
                </a:cubicBezTo>
                <a:cubicBezTo>
                  <a:pt x="201" y="70"/>
                  <a:pt x="201" y="70"/>
                  <a:pt x="201" y="70"/>
                </a:cubicBezTo>
                <a:cubicBezTo>
                  <a:pt x="203" y="70"/>
                  <a:pt x="204" y="68"/>
                  <a:pt x="204" y="66"/>
                </a:cubicBezTo>
                <a:cubicBezTo>
                  <a:pt x="204" y="56"/>
                  <a:pt x="204" y="56"/>
                  <a:pt x="204" y="56"/>
                </a:cubicBezTo>
                <a:cubicBezTo>
                  <a:pt x="204" y="55"/>
                  <a:pt x="203" y="53"/>
                  <a:pt x="201" y="53"/>
                </a:cubicBezTo>
                <a:close/>
                <a:moveTo>
                  <a:pt x="255" y="34"/>
                </a:moveTo>
                <a:cubicBezTo>
                  <a:pt x="255" y="219"/>
                  <a:pt x="255" y="219"/>
                  <a:pt x="255" y="219"/>
                </a:cubicBezTo>
                <a:cubicBezTo>
                  <a:pt x="255" y="238"/>
                  <a:pt x="240" y="253"/>
                  <a:pt x="221" y="253"/>
                </a:cubicBezTo>
                <a:cubicBezTo>
                  <a:pt x="136" y="253"/>
                  <a:pt x="136" y="253"/>
                  <a:pt x="136" y="253"/>
                </a:cubicBezTo>
                <a:cubicBezTo>
                  <a:pt x="117" y="253"/>
                  <a:pt x="102" y="238"/>
                  <a:pt x="102" y="219"/>
                </a:cubicBezTo>
                <a:cubicBezTo>
                  <a:pt x="102" y="150"/>
                  <a:pt x="102" y="150"/>
                  <a:pt x="102" y="150"/>
                </a:cubicBezTo>
                <a:cubicBezTo>
                  <a:pt x="92" y="150"/>
                  <a:pt x="92" y="150"/>
                  <a:pt x="92" y="150"/>
                </a:cubicBezTo>
                <a:cubicBezTo>
                  <a:pt x="92" y="237"/>
                  <a:pt x="92" y="237"/>
                  <a:pt x="92" y="237"/>
                </a:cubicBezTo>
                <a:cubicBezTo>
                  <a:pt x="92" y="262"/>
                  <a:pt x="71" y="283"/>
                  <a:pt x="46" y="283"/>
                </a:cubicBezTo>
                <a:cubicBezTo>
                  <a:pt x="20" y="283"/>
                  <a:pt x="0" y="262"/>
                  <a:pt x="0" y="237"/>
                </a:cubicBezTo>
                <a:cubicBezTo>
                  <a:pt x="0" y="83"/>
                  <a:pt x="0" y="83"/>
                  <a:pt x="0" y="83"/>
                </a:cubicBezTo>
                <a:cubicBezTo>
                  <a:pt x="18" y="83"/>
                  <a:pt x="18" y="83"/>
                  <a:pt x="18" y="83"/>
                </a:cubicBezTo>
                <a:cubicBezTo>
                  <a:pt x="18" y="237"/>
                  <a:pt x="18" y="237"/>
                  <a:pt x="18" y="237"/>
                </a:cubicBezTo>
                <a:cubicBezTo>
                  <a:pt x="18" y="252"/>
                  <a:pt x="31" y="265"/>
                  <a:pt x="46" y="265"/>
                </a:cubicBezTo>
                <a:cubicBezTo>
                  <a:pt x="61" y="265"/>
                  <a:pt x="73" y="252"/>
                  <a:pt x="73" y="237"/>
                </a:cubicBezTo>
                <a:cubicBezTo>
                  <a:pt x="73" y="141"/>
                  <a:pt x="73" y="141"/>
                  <a:pt x="73" y="141"/>
                </a:cubicBezTo>
                <a:cubicBezTo>
                  <a:pt x="73" y="136"/>
                  <a:pt x="78" y="132"/>
                  <a:pt x="83" y="132"/>
                </a:cubicBezTo>
                <a:cubicBezTo>
                  <a:pt x="102" y="132"/>
                  <a:pt x="102" y="132"/>
                  <a:pt x="102" y="132"/>
                </a:cubicBezTo>
                <a:cubicBezTo>
                  <a:pt x="102" y="34"/>
                  <a:pt x="102" y="34"/>
                  <a:pt x="102" y="34"/>
                </a:cubicBezTo>
                <a:cubicBezTo>
                  <a:pt x="102" y="15"/>
                  <a:pt x="117" y="0"/>
                  <a:pt x="136" y="0"/>
                </a:cubicBezTo>
                <a:cubicBezTo>
                  <a:pt x="221" y="0"/>
                  <a:pt x="221" y="0"/>
                  <a:pt x="221" y="0"/>
                </a:cubicBezTo>
                <a:cubicBezTo>
                  <a:pt x="240" y="0"/>
                  <a:pt x="255" y="15"/>
                  <a:pt x="255" y="34"/>
                </a:cubicBezTo>
                <a:close/>
                <a:moveTo>
                  <a:pt x="196" y="211"/>
                </a:moveTo>
                <a:cubicBezTo>
                  <a:pt x="196" y="204"/>
                  <a:pt x="193" y="199"/>
                  <a:pt x="191" y="195"/>
                </a:cubicBezTo>
                <a:cubicBezTo>
                  <a:pt x="179" y="168"/>
                  <a:pt x="179" y="168"/>
                  <a:pt x="179" y="168"/>
                </a:cubicBezTo>
                <a:cubicBezTo>
                  <a:pt x="179" y="168"/>
                  <a:pt x="179" y="168"/>
                  <a:pt x="179" y="168"/>
                </a:cubicBezTo>
                <a:cubicBezTo>
                  <a:pt x="166" y="195"/>
                  <a:pt x="166" y="195"/>
                  <a:pt x="166" y="195"/>
                </a:cubicBezTo>
                <a:cubicBezTo>
                  <a:pt x="164" y="199"/>
                  <a:pt x="161" y="204"/>
                  <a:pt x="161" y="211"/>
                </a:cubicBezTo>
                <a:cubicBezTo>
                  <a:pt x="161" y="220"/>
                  <a:pt x="169" y="228"/>
                  <a:pt x="179" y="228"/>
                </a:cubicBezTo>
                <a:cubicBezTo>
                  <a:pt x="188" y="228"/>
                  <a:pt x="196" y="220"/>
                  <a:pt x="196" y="211"/>
                </a:cubicBezTo>
                <a:close/>
                <a:moveTo>
                  <a:pt x="222" y="43"/>
                </a:moveTo>
                <a:cubicBezTo>
                  <a:pt x="222" y="38"/>
                  <a:pt x="217" y="34"/>
                  <a:pt x="212" y="34"/>
                </a:cubicBezTo>
                <a:cubicBezTo>
                  <a:pt x="145" y="34"/>
                  <a:pt x="145" y="34"/>
                  <a:pt x="145" y="34"/>
                </a:cubicBezTo>
                <a:cubicBezTo>
                  <a:pt x="140" y="34"/>
                  <a:pt x="136" y="38"/>
                  <a:pt x="136" y="43"/>
                </a:cubicBezTo>
                <a:cubicBezTo>
                  <a:pt x="136" y="138"/>
                  <a:pt x="136" y="138"/>
                  <a:pt x="136" y="138"/>
                </a:cubicBezTo>
                <a:cubicBezTo>
                  <a:pt x="136" y="143"/>
                  <a:pt x="140" y="147"/>
                  <a:pt x="145" y="147"/>
                </a:cubicBezTo>
                <a:cubicBezTo>
                  <a:pt x="212" y="147"/>
                  <a:pt x="212" y="147"/>
                  <a:pt x="212" y="147"/>
                </a:cubicBezTo>
                <a:cubicBezTo>
                  <a:pt x="217" y="147"/>
                  <a:pt x="222" y="143"/>
                  <a:pt x="222" y="138"/>
                </a:cubicBezTo>
                <a:lnTo>
                  <a:pt x="222" y="43"/>
                </a:lnTo>
                <a:close/>
                <a:moveTo>
                  <a:pt x="201" y="80"/>
                </a:moveTo>
                <a:cubicBezTo>
                  <a:pt x="156" y="80"/>
                  <a:pt x="156" y="80"/>
                  <a:pt x="156" y="80"/>
                </a:cubicBezTo>
                <a:cubicBezTo>
                  <a:pt x="154" y="80"/>
                  <a:pt x="153" y="81"/>
                  <a:pt x="153" y="83"/>
                </a:cubicBezTo>
                <a:cubicBezTo>
                  <a:pt x="153" y="93"/>
                  <a:pt x="153" y="93"/>
                  <a:pt x="153" y="93"/>
                </a:cubicBezTo>
                <a:cubicBezTo>
                  <a:pt x="153" y="95"/>
                  <a:pt x="154" y="96"/>
                  <a:pt x="156" y="96"/>
                </a:cubicBezTo>
                <a:cubicBezTo>
                  <a:pt x="201" y="96"/>
                  <a:pt x="201" y="96"/>
                  <a:pt x="201" y="96"/>
                </a:cubicBezTo>
                <a:cubicBezTo>
                  <a:pt x="203" y="96"/>
                  <a:pt x="204" y="95"/>
                  <a:pt x="204" y="93"/>
                </a:cubicBezTo>
                <a:cubicBezTo>
                  <a:pt x="204" y="83"/>
                  <a:pt x="204" y="83"/>
                  <a:pt x="204" y="83"/>
                </a:cubicBezTo>
                <a:cubicBezTo>
                  <a:pt x="204" y="81"/>
                  <a:pt x="203" y="80"/>
                  <a:pt x="201" y="80"/>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15" name="椭圆 14"/>
          <p:cNvSpPr/>
          <p:nvPr/>
        </p:nvSpPr>
        <p:spPr>
          <a:xfrm>
            <a:off x="4801443" y="1632341"/>
            <a:ext cx="2664296" cy="2664296"/>
          </a:xfrm>
          <a:prstGeom prst="ellipse">
            <a:avLst/>
          </a:prstGeom>
          <a:solidFill>
            <a:srgbClr val="2DD3C2"/>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6889675" y="1632341"/>
            <a:ext cx="2664296" cy="2664296"/>
          </a:xfrm>
          <a:prstGeom prst="ellipse">
            <a:avLst/>
          </a:prstGeom>
          <a:solidFill>
            <a:srgbClr val="2DD3C2"/>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组合 16"/>
          <p:cNvGrpSpPr/>
          <p:nvPr/>
        </p:nvGrpSpPr>
        <p:grpSpPr>
          <a:xfrm>
            <a:off x="5313065" y="2339218"/>
            <a:ext cx="1475604" cy="1260476"/>
            <a:chOff x="5322888" y="2767013"/>
            <a:chExt cx="1546225" cy="1320801"/>
          </a:xfrm>
          <a:solidFill>
            <a:schemeClr val="bg1"/>
          </a:solidFill>
        </p:grpSpPr>
        <p:sp>
          <p:nvSpPr>
            <p:cNvPr id="18" name="Rectangle 85"/>
            <p:cNvSpPr>
              <a:spLocks noChangeArrowheads="1"/>
            </p:cNvSpPr>
            <p:nvPr/>
          </p:nvSpPr>
          <p:spPr bwMode="auto">
            <a:xfrm>
              <a:off x="6092826" y="3098801"/>
              <a:ext cx="71438" cy="3905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9" name="Rectangle 86"/>
            <p:cNvSpPr>
              <a:spLocks noChangeArrowheads="1"/>
            </p:cNvSpPr>
            <p:nvPr/>
          </p:nvSpPr>
          <p:spPr bwMode="auto">
            <a:xfrm>
              <a:off x="5899151" y="4041776"/>
              <a:ext cx="457200" cy="460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0" name="Freeform 87"/>
            <p:cNvSpPr>
              <a:spLocks noEditPoints="1"/>
            </p:cNvSpPr>
            <p:nvPr/>
          </p:nvSpPr>
          <p:spPr bwMode="auto">
            <a:xfrm>
              <a:off x="5322888" y="2871788"/>
              <a:ext cx="739775" cy="723900"/>
            </a:xfrm>
            <a:custGeom>
              <a:avLst/>
              <a:gdLst>
                <a:gd name="T0" fmla="*/ 125 w 196"/>
                <a:gd name="T1" fmla="*/ 165 h 191"/>
                <a:gd name="T2" fmla="*/ 125 w 196"/>
                <a:gd name="T3" fmla="*/ 165 h 191"/>
                <a:gd name="T4" fmla="*/ 125 w 196"/>
                <a:gd name="T5" fmla="*/ 163 h 191"/>
                <a:gd name="T6" fmla="*/ 68 w 196"/>
                <a:gd name="T7" fmla="*/ 24 h 191"/>
                <a:gd name="T8" fmla="*/ 68 w 196"/>
                <a:gd name="T9" fmla="*/ 22 h 191"/>
                <a:gd name="T10" fmla="*/ 80 w 196"/>
                <a:gd name="T11" fmla="*/ 17 h 191"/>
                <a:gd name="T12" fmla="*/ 196 w 196"/>
                <a:gd name="T13" fmla="*/ 37 h 191"/>
                <a:gd name="T14" fmla="*/ 196 w 196"/>
                <a:gd name="T15" fmla="*/ 14 h 191"/>
                <a:gd name="T16" fmla="*/ 78 w 196"/>
                <a:gd name="T17" fmla="*/ 8 h 191"/>
                <a:gd name="T18" fmla="*/ 68 w 196"/>
                <a:gd name="T19" fmla="*/ 15 h 191"/>
                <a:gd name="T20" fmla="*/ 68 w 196"/>
                <a:gd name="T21" fmla="*/ 14 h 191"/>
                <a:gd name="T22" fmla="*/ 64 w 196"/>
                <a:gd name="T23" fmla="*/ 11 h 191"/>
                <a:gd name="T24" fmla="*/ 61 w 196"/>
                <a:gd name="T25" fmla="*/ 14 h 191"/>
                <a:gd name="T26" fmla="*/ 55 w 196"/>
                <a:gd name="T27" fmla="*/ 3 h 191"/>
                <a:gd name="T28" fmla="*/ 51 w 196"/>
                <a:gd name="T29" fmla="*/ 3 h 191"/>
                <a:gd name="T30" fmla="*/ 61 w 196"/>
                <a:gd name="T31" fmla="*/ 21 h 191"/>
                <a:gd name="T32" fmla="*/ 61 w 196"/>
                <a:gd name="T33" fmla="*/ 24 h 191"/>
                <a:gd name="T34" fmla="*/ 4 w 196"/>
                <a:gd name="T35" fmla="*/ 163 h 191"/>
                <a:gd name="T36" fmla="*/ 4 w 196"/>
                <a:gd name="T37" fmla="*/ 165 h 191"/>
                <a:gd name="T38" fmla="*/ 4 w 196"/>
                <a:gd name="T39" fmla="*/ 165 h 191"/>
                <a:gd name="T40" fmla="*/ 2 w 196"/>
                <a:gd name="T41" fmla="*/ 168 h 191"/>
                <a:gd name="T42" fmla="*/ 20 w 196"/>
                <a:gd name="T43" fmla="*/ 186 h 191"/>
                <a:gd name="T44" fmla="*/ 65 w 196"/>
                <a:gd name="T45" fmla="*/ 191 h 191"/>
                <a:gd name="T46" fmla="*/ 109 w 196"/>
                <a:gd name="T47" fmla="*/ 186 h 191"/>
                <a:gd name="T48" fmla="*/ 127 w 196"/>
                <a:gd name="T49" fmla="*/ 168 h 191"/>
                <a:gd name="T50" fmla="*/ 125 w 196"/>
                <a:gd name="T51" fmla="*/ 165 h 191"/>
                <a:gd name="T52" fmla="*/ 71 w 196"/>
                <a:gd name="T53" fmla="*/ 165 h 191"/>
                <a:gd name="T54" fmla="*/ 64 w 196"/>
                <a:gd name="T55" fmla="*/ 165 h 191"/>
                <a:gd name="T56" fmla="*/ 58 w 196"/>
                <a:gd name="T57" fmla="*/ 165 h 191"/>
                <a:gd name="T58" fmla="*/ 11 w 196"/>
                <a:gd name="T59" fmla="*/ 165 h 191"/>
                <a:gd name="T60" fmla="*/ 64 w 196"/>
                <a:gd name="T61" fmla="*/ 36 h 191"/>
                <a:gd name="T62" fmla="*/ 64 w 196"/>
                <a:gd name="T63" fmla="*/ 36 h 191"/>
                <a:gd name="T64" fmla="*/ 65 w 196"/>
                <a:gd name="T65" fmla="*/ 36 h 191"/>
                <a:gd name="T66" fmla="*/ 118 w 196"/>
                <a:gd name="T67" fmla="*/ 165 h 191"/>
                <a:gd name="T68" fmla="*/ 71 w 196"/>
                <a:gd name="T69" fmla="*/ 165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6" h="191">
                  <a:moveTo>
                    <a:pt x="125" y="165"/>
                  </a:moveTo>
                  <a:cubicBezTo>
                    <a:pt x="125" y="165"/>
                    <a:pt x="125" y="165"/>
                    <a:pt x="125" y="165"/>
                  </a:cubicBezTo>
                  <a:cubicBezTo>
                    <a:pt x="125" y="164"/>
                    <a:pt x="125" y="163"/>
                    <a:pt x="125" y="163"/>
                  </a:cubicBezTo>
                  <a:cubicBezTo>
                    <a:pt x="68" y="24"/>
                    <a:pt x="68" y="24"/>
                    <a:pt x="68" y="24"/>
                  </a:cubicBezTo>
                  <a:cubicBezTo>
                    <a:pt x="68" y="22"/>
                    <a:pt x="68" y="22"/>
                    <a:pt x="68" y="22"/>
                  </a:cubicBezTo>
                  <a:cubicBezTo>
                    <a:pt x="76" y="22"/>
                    <a:pt x="80" y="17"/>
                    <a:pt x="80" y="17"/>
                  </a:cubicBezTo>
                  <a:cubicBezTo>
                    <a:pt x="80" y="17"/>
                    <a:pt x="94" y="6"/>
                    <a:pt x="196" y="37"/>
                  </a:cubicBezTo>
                  <a:cubicBezTo>
                    <a:pt x="196" y="14"/>
                    <a:pt x="196" y="14"/>
                    <a:pt x="196" y="14"/>
                  </a:cubicBezTo>
                  <a:cubicBezTo>
                    <a:pt x="172" y="8"/>
                    <a:pt x="127" y="1"/>
                    <a:pt x="78" y="8"/>
                  </a:cubicBezTo>
                  <a:cubicBezTo>
                    <a:pt x="78" y="8"/>
                    <a:pt x="74" y="14"/>
                    <a:pt x="68" y="15"/>
                  </a:cubicBezTo>
                  <a:cubicBezTo>
                    <a:pt x="68" y="14"/>
                    <a:pt x="68" y="14"/>
                    <a:pt x="68" y="14"/>
                  </a:cubicBezTo>
                  <a:cubicBezTo>
                    <a:pt x="68" y="12"/>
                    <a:pt x="66" y="11"/>
                    <a:pt x="64" y="11"/>
                  </a:cubicBezTo>
                  <a:cubicBezTo>
                    <a:pt x="62" y="11"/>
                    <a:pt x="61" y="12"/>
                    <a:pt x="61" y="14"/>
                  </a:cubicBezTo>
                  <a:cubicBezTo>
                    <a:pt x="52" y="11"/>
                    <a:pt x="55" y="3"/>
                    <a:pt x="55" y="3"/>
                  </a:cubicBezTo>
                  <a:cubicBezTo>
                    <a:pt x="55" y="3"/>
                    <a:pt x="52" y="0"/>
                    <a:pt x="51" y="3"/>
                  </a:cubicBezTo>
                  <a:cubicBezTo>
                    <a:pt x="50" y="5"/>
                    <a:pt x="49" y="17"/>
                    <a:pt x="61" y="21"/>
                  </a:cubicBezTo>
                  <a:cubicBezTo>
                    <a:pt x="61" y="24"/>
                    <a:pt x="61" y="24"/>
                    <a:pt x="61" y="24"/>
                  </a:cubicBezTo>
                  <a:cubicBezTo>
                    <a:pt x="4" y="163"/>
                    <a:pt x="4" y="163"/>
                    <a:pt x="4" y="163"/>
                  </a:cubicBezTo>
                  <a:cubicBezTo>
                    <a:pt x="4" y="163"/>
                    <a:pt x="4" y="164"/>
                    <a:pt x="4" y="165"/>
                  </a:cubicBezTo>
                  <a:cubicBezTo>
                    <a:pt x="4" y="165"/>
                    <a:pt x="4" y="165"/>
                    <a:pt x="4" y="165"/>
                  </a:cubicBezTo>
                  <a:cubicBezTo>
                    <a:pt x="1" y="165"/>
                    <a:pt x="0" y="167"/>
                    <a:pt x="2" y="168"/>
                  </a:cubicBezTo>
                  <a:cubicBezTo>
                    <a:pt x="2" y="168"/>
                    <a:pt x="18" y="184"/>
                    <a:pt x="20" y="186"/>
                  </a:cubicBezTo>
                  <a:cubicBezTo>
                    <a:pt x="20" y="186"/>
                    <a:pt x="25" y="191"/>
                    <a:pt x="65" y="191"/>
                  </a:cubicBezTo>
                  <a:cubicBezTo>
                    <a:pt x="104" y="191"/>
                    <a:pt x="109" y="186"/>
                    <a:pt x="109" y="186"/>
                  </a:cubicBezTo>
                  <a:cubicBezTo>
                    <a:pt x="111" y="184"/>
                    <a:pt x="127" y="168"/>
                    <a:pt x="127" y="168"/>
                  </a:cubicBezTo>
                  <a:cubicBezTo>
                    <a:pt x="129" y="167"/>
                    <a:pt x="128" y="165"/>
                    <a:pt x="125" y="165"/>
                  </a:cubicBezTo>
                  <a:close/>
                  <a:moveTo>
                    <a:pt x="71" y="165"/>
                  </a:moveTo>
                  <a:cubicBezTo>
                    <a:pt x="68" y="165"/>
                    <a:pt x="65" y="165"/>
                    <a:pt x="64" y="165"/>
                  </a:cubicBezTo>
                  <a:cubicBezTo>
                    <a:pt x="64" y="165"/>
                    <a:pt x="61" y="165"/>
                    <a:pt x="58" y="165"/>
                  </a:cubicBezTo>
                  <a:cubicBezTo>
                    <a:pt x="11" y="165"/>
                    <a:pt x="11" y="165"/>
                    <a:pt x="11" y="165"/>
                  </a:cubicBezTo>
                  <a:cubicBezTo>
                    <a:pt x="64" y="36"/>
                    <a:pt x="64" y="36"/>
                    <a:pt x="64" y="36"/>
                  </a:cubicBezTo>
                  <a:cubicBezTo>
                    <a:pt x="64" y="36"/>
                    <a:pt x="64" y="36"/>
                    <a:pt x="64" y="36"/>
                  </a:cubicBezTo>
                  <a:cubicBezTo>
                    <a:pt x="65" y="36"/>
                    <a:pt x="65" y="36"/>
                    <a:pt x="65" y="36"/>
                  </a:cubicBezTo>
                  <a:cubicBezTo>
                    <a:pt x="118" y="165"/>
                    <a:pt x="118" y="165"/>
                    <a:pt x="118" y="165"/>
                  </a:cubicBezTo>
                  <a:lnTo>
                    <a:pt x="71" y="16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1" name="Freeform 88"/>
            <p:cNvSpPr>
              <a:spLocks noEditPoints="1"/>
            </p:cNvSpPr>
            <p:nvPr/>
          </p:nvSpPr>
          <p:spPr bwMode="auto">
            <a:xfrm>
              <a:off x="6073776" y="2906713"/>
              <a:ext cx="109538" cy="177800"/>
            </a:xfrm>
            <a:custGeom>
              <a:avLst/>
              <a:gdLst>
                <a:gd name="T0" fmla="*/ 29 w 29"/>
                <a:gd name="T1" fmla="*/ 0 h 47"/>
                <a:gd name="T2" fmla="*/ 0 w 29"/>
                <a:gd name="T3" fmla="*/ 0 h 47"/>
                <a:gd name="T4" fmla="*/ 0 w 29"/>
                <a:gd name="T5" fmla="*/ 47 h 47"/>
                <a:gd name="T6" fmla="*/ 29 w 29"/>
                <a:gd name="T7" fmla="*/ 47 h 47"/>
                <a:gd name="T8" fmla="*/ 29 w 29"/>
                <a:gd name="T9" fmla="*/ 0 h 47"/>
                <a:gd name="T10" fmla="*/ 14 w 29"/>
                <a:gd name="T11" fmla="*/ 28 h 47"/>
                <a:gd name="T12" fmla="*/ 8 w 29"/>
                <a:gd name="T13" fmla="*/ 21 h 47"/>
                <a:gd name="T14" fmla="*/ 14 w 29"/>
                <a:gd name="T15" fmla="*/ 14 h 47"/>
                <a:gd name="T16" fmla="*/ 21 w 29"/>
                <a:gd name="T17" fmla="*/ 21 h 47"/>
                <a:gd name="T18" fmla="*/ 14 w 29"/>
                <a:gd name="T19" fmla="*/ 28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47">
                  <a:moveTo>
                    <a:pt x="29" y="0"/>
                  </a:moveTo>
                  <a:cubicBezTo>
                    <a:pt x="0" y="0"/>
                    <a:pt x="0" y="0"/>
                    <a:pt x="0" y="0"/>
                  </a:cubicBezTo>
                  <a:cubicBezTo>
                    <a:pt x="0" y="47"/>
                    <a:pt x="0" y="47"/>
                    <a:pt x="0" y="47"/>
                  </a:cubicBezTo>
                  <a:cubicBezTo>
                    <a:pt x="29" y="47"/>
                    <a:pt x="29" y="47"/>
                    <a:pt x="29" y="47"/>
                  </a:cubicBezTo>
                  <a:lnTo>
                    <a:pt x="29" y="0"/>
                  </a:lnTo>
                  <a:close/>
                  <a:moveTo>
                    <a:pt x="14" y="28"/>
                  </a:moveTo>
                  <a:cubicBezTo>
                    <a:pt x="11" y="28"/>
                    <a:pt x="8" y="25"/>
                    <a:pt x="8" y="21"/>
                  </a:cubicBezTo>
                  <a:cubicBezTo>
                    <a:pt x="8" y="17"/>
                    <a:pt x="11" y="14"/>
                    <a:pt x="14" y="14"/>
                  </a:cubicBezTo>
                  <a:cubicBezTo>
                    <a:pt x="18" y="14"/>
                    <a:pt x="21" y="17"/>
                    <a:pt x="21" y="21"/>
                  </a:cubicBezTo>
                  <a:cubicBezTo>
                    <a:pt x="21" y="25"/>
                    <a:pt x="18" y="28"/>
                    <a:pt x="14"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2" name="Freeform 89"/>
            <p:cNvSpPr/>
            <p:nvPr/>
          </p:nvSpPr>
          <p:spPr bwMode="auto">
            <a:xfrm>
              <a:off x="5959476" y="3917951"/>
              <a:ext cx="336550" cy="101600"/>
            </a:xfrm>
            <a:custGeom>
              <a:avLst/>
              <a:gdLst>
                <a:gd name="T0" fmla="*/ 0 w 89"/>
                <a:gd name="T1" fmla="*/ 27 h 27"/>
                <a:gd name="T2" fmla="*/ 89 w 89"/>
                <a:gd name="T3" fmla="*/ 27 h 27"/>
                <a:gd name="T4" fmla="*/ 89 w 89"/>
                <a:gd name="T5" fmla="*/ 19 h 27"/>
                <a:gd name="T6" fmla="*/ 58 w 89"/>
                <a:gd name="T7" fmla="*/ 0 h 27"/>
                <a:gd name="T8" fmla="*/ 31 w 89"/>
                <a:gd name="T9" fmla="*/ 0 h 27"/>
                <a:gd name="T10" fmla="*/ 0 w 89"/>
                <a:gd name="T11" fmla="*/ 19 h 27"/>
                <a:gd name="T12" fmla="*/ 0 w 89"/>
                <a:gd name="T13" fmla="*/ 27 h 27"/>
              </a:gdLst>
              <a:ahLst/>
              <a:cxnLst>
                <a:cxn ang="0">
                  <a:pos x="T0" y="T1"/>
                </a:cxn>
                <a:cxn ang="0">
                  <a:pos x="T2" y="T3"/>
                </a:cxn>
                <a:cxn ang="0">
                  <a:pos x="T4" y="T5"/>
                </a:cxn>
                <a:cxn ang="0">
                  <a:pos x="T6" y="T7"/>
                </a:cxn>
                <a:cxn ang="0">
                  <a:pos x="T8" y="T9"/>
                </a:cxn>
                <a:cxn ang="0">
                  <a:pos x="T10" y="T11"/>
                </a:cxn>
                <a:cxn ang="0">
                  <a:pos x="T12" y="T13"/>
                </a:cxn>
              </a:cxnLst>
              <a:rect l="0" t="0" r="r" b="b"/>
              <a:pathLst>
                <a:path w="89" h="27">
                  <a:moveTo>
                    <a:pt x="0" y="27"/>
                  </a:moveTo>
                  <a:cubicBezTo>
                    <a:pt x="89" y="27"/>
                    <a:pt x="89" y="27"/>
                    <a:pt x="89" y="27"/>
                  </a:cubicBezTo>
                  <a:cubicBezTo>
                    <a:pt x="89" y="19"/>
                    <a:pt x="89" y="19"/>
                    <a:pt x="89" y="19"/>
                  </a:cubicBezTo>
                  <a:cubicBezTo>
                    <a:pt x="89" y="19"/>
                    <a:pt x="73" y="12"/>
                    <a:pt x="58" y="0"/>
                  </a:cubicBezTo>
                  <a:cubicBezTo>
                    <a:pt x="31" y="0"/>
                    <a:pt x="31" y="0"/>
                    <a:pt x="31" y="0"/>
                  </a:cubicBezTo>
                  <a:cubicBezTo>
                    <a:pt x="16" y="12"/>
                    <a:pt x="0" y="19"/>
                    <a:pt x="0" y="19"/>
                  </a:cubicBezTo>
                  <a:lnTo>
                    <a:pt x="0" y="2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3" name="Freeform 90"/>
            <p:cNvSpPr/>
            <p:nvPr/>
          </p:nvSpPr>
          <p:spPr bwMode="auto">
            <a:xfrm>
              <a:off x="6076951" y="3508376"/>
              <a:ext cx="101600" cy="390525"/>
            </a:xfrm>
            <a:custGeom>
              <a:avLst/>
              <a:gdLst>
                <a:gd name="T0" fmla="*/ 0 w 27"/>
                <a:gd name="T1" fmla="*/ 9 h 103"/>
                <a:gd name="T2" fmla="*/ 0 w 27"/>
                <a:gd name="T3" fmla="*/ 11 h 103"/>
                <a:gd name="T4" fmla="*/ 0 w 27"/>
                <a:gd name="T5" fmla="*/ 11 h 103"/>
                <a:gd name="T6" fmla="*/ 2 w 27"/>
                <a:gd name="T7" fmla="*/ 103 h 103"/>
                <a:gd name="T8" fmla="*/ 25 w 27"/>
                <a:gd name="T9" fmla="*/ 103 h 103"/>
                <a:gd name="T10" fmla="*/ 27 w 27"/>
                <a:gd name="T11" fmla="*/ 11 h 103"/>
                <a:gd name="T12" fmla="*/ 27 w 27"/>
                <a:gd name="T13" fmla="*/ 11 h 103"/>
                <a:gd name="T14" fmla="*/ 27 w 27"/>
                <a:gd name="T15" fmla="*/ 9 h 103"/>
                <a:gd name="T16" fmla="*/ 24 w 27"/>
                <a:gd name="T17" fmla="*/ 0 h 103"/>
                <a:gd name="T18" fmla="*/ 3 w 27"/>
                <a:gd name="T19" fmla="*/ 0 h 103"/>
                <a:gd name="T20" fmla="*/ 0 w 27"/>
                <a:gd name="T21" fmla="*/ 9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103">
                  <a:moveTo>
                    <a:pt x="0" y="9"/>
                  </a:moveTo>
                  <a:cubicBezTo>
                    <a:pt x="0" y="11"/>
                    <a:pt x="0" y="11"/>
                    <a:pt x="0" y="11"/>
                  </a:cubicBezTo>
                  <a:cubicBezTo>
                    <a:pt x="0" y="11"/>
                    <a:pt x="0" y="11"/>
                    <a:pt x="0" y="11"/>
                  </a:cubicBezTo>
                  <a:cubicBezTo>
                    <a:pt x="2" y="103"/>
                    <a:pt x="2" y="103"/>
                    <a:pt x="2" y="103"/>
                  </a:cubicBezTo>
                  <a:cubicBezTo>
                    <a:pt x="25" y="103"/>
                    <a:pt x="25" y="103"/>
                    <a:pt x="25" y="103"/>
                  </a:cubicBezTo>
                  <a:cubicBezTo>
                    <a:pt x="27" y="11"/>
                    <a:pt x="27" y="11"/>
                    <a:pt x="27" y="11"/>
                  </a:cubicBezTo>
                  <a:cubicBezTo>
                    <a:pt x="27" y="11"/>
                    <a:pt x="27" y="11"/>
                    <a:pt x="27" y="11"/>
                  </a:cubicBezTo>
                  <a:cubicBezTo>
                    <a:pt x="27" y="9"/>
                    <a:pt x="27" y="9"/>
                    <a:pt x="27" y="9"/>
                  </a:cubicBezTo>
                  <a:cubicBezTo>
                    <a:pt x="27" y="9"/>
                    <a:pt x="27" y="5"/>
                    <a:pt x="24" y="0"/>
                  </a:cubicBezTo>
                  <a:cubicBezTo>
                    <a:pt x="3" y="0"/>
                    <a:pt x="3" y="0"/>
                    <a:pt x="3" y="0"/>
                  </a:cubicBezTo>
                  <a:cubicBezTo>
                    <a:pt x="0" y="5"/>
                    <a:pt x="0" y="9"/>
                    <a:pt x="0"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4" name="Freeform 91"/>
            <p:cNvSpPr/>
            <p:nvPr/>
          </p:nvSpPr>
          <p:spPr bwMode="auto">
            <a:xfrm>
              <a:off x="6076951" y="2767013"/>
              <a:ext cx="98425" cy="120650"/>
            </a:xfrm>
            <a:custGeom>
              <a:avLst/>
              <a:gdLst>
                <a:gd name="T0" fmla="*/ 5 w 26"/>
                <a:gd name="T1" fmla="*/ 32 h 32"/>
                <a:gd name="T2" fmla="*/ 12 w 26"/>
                <a:gd name="T3" fmla="*/ 32 h 32"/>
                <a:gd name="T4" fmla="*/ 13 w 26"/>
                <a:gd name="T5" fmla="*/ 32 h 32"/>
                <a:gd name="T6" fmla="*/ 21 w 26"/>
                <a:gd name="T7" fmla="*/ 32 h 32"/>
                <a:gd name="T8" fmla="*/ 26 w 26"/>
                <a:gd name="T9" fmla="*/ 10 h 32"/>
                <a:gd name="T10" fmla="*/ 26 w 26"/>
                <a:gd name="T11" fmla="*/ 4 h 32"/>
                <a:gd name="T12" fmla="*/ 26 w 26"/>
                <a:gd name="T13" fmla="*/ 4 h 32"/>
                <a:gd name="T14" fmla="*/ 19 w 26"/>
                <a:gd name="T15" fmla="*/ 0 h 32"/>
                <a:gd name="T16" fmla="*/ 13 w 26"/>
                <a:gd name="T17" fmla="*/ 0 h 32"/>
                <a:gd name="T18" fmla="*/ 12 w 26"/>
                <a:gd name="T19" fmla="*/ 0 h 32"/>
                <a:gd name="T20" fmla="*/ 7 w 26"/>
                <a:gd name="T21" fmla="*/ 0 h 32"/>
                <a:gd name="T22" fmla="*/ 0 w 26"/>
                <a:gd name="T23" fmla="*/ 4 h 32"/>
                <a:gd name="T24" fmla="*/ 0 w 26"/>
                <a:gd name="T25" fmla="*/ 4 h 32"/>
                <a:gd name="T26" fmla="*/ 0 w 26"/>
                <a:gd name="T27" fmla="*/ 10 h 32"/>
                <a:gd name="T28" fmla="*/ 5 w 26"/>
                <a:gd name="T29"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 h="32">
                  <a:moveTo>
                    <a:pt x="5" y="32"/>
                  </a:moveTo>
                  <a:cubicBezTo>
                    <a:pt x="12" y="32"/>
                    <a:pt x="12" y="32"/>
                    <a:pt x="12" y="32"/>
                  </a:cubicBezTo>
                  <a:cubicBezTo>
                    <a:pt x="13" y="32"/>
                    <a:pt x="13" y="32"/>
                    <a:pt x="13" y="32"/>
                  </a:cubicBezTo>
                  <a:cubicBezTo>
                    <a:pt x="21" y="32"/>
                    <a:pt x="21" y="32"/>
                    <a:pt x="21" y="32"/>
                  </a:cubicBezTo>
                  <a:cubicBezTo>
                    <a:pt x="21" y="13"/>
                    <a:pt x="26" y="10"/>
                    <a:pt x="26" y="10"/>
                  </a:cubicBezTo>
                  <a:cubicBezTo>
                    <a:pt x="26" y="4"/>
                    <a:pt x="26" y="4"/>
                    <a:pt x="26" y="4"/>
                  </a:cubicBezTo>
                  <a:cubicBezTo>
                    <a:pt x="26" y="4"/>
                    <a:pt x="26" y="4"/>
                    <a:pt x="26" y="4"/>
                  </a:cubicBezTo>
                  <a:cubicBezTo>
                    <a:pt x="19" y="0"/>
                    <a:pt x="19" y="0"/>
                    <a:pt x="19" y="0"/>
                  </a:cubicBezTo>
                  <a:cubicBezTo>
                    <a:pt x="13" y="0"/>
                    <a:pt x="13" y="0"/>
                    <a:pt x="13" y="0"/>
                  </a:cubicBezTo>
                  <a:cubicBezTo>
                    <a:pt x="12" y="0"/>
                    <a:pt x="12" y="0"/>
                    <a:pt x="12" y="0"/>
                  </a:cubicBezTo>
                  <a:cubicBezTo>
                    <a:pt x="7" y="0"/>
                    <a:pt x="7" y="0"/>
                    <a:pt x="7" y="0"/>
                  </a:cubicBezTo>
                  <a:cubicBezTo>
                    <a:pt x="0" y="4"/>
                    <a:pt x="0" y="4"/>
                    <a:pt x="0" y="4"/>
                  </a:cubicBezTo>
                  <a:cubicBezTo>
                    <a:pt x="0" y="4"/>
                    <a:pt x="0" y="4"/>
                    <a:pt x="0" y="4"/>
                  </a:cubicBezTo>
                  <a:cubicBezTo>
                    <a:pt x="0" y="10"/>
                    <a:pt x="0" y="10"/>
                    <a:pt x="0" y="10"/>
                  </a:cubicBezTo>
                  <a:cubicBezTo>
                    <a:pt x="0" y="10"/>
                    <a:pt x="5" y="13"/>
                    <a:pt x="5"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5" name="Freeform 92"/>
            <p:cNvSpPr/>
            <p:nvPr/>
          </p:nvSpPr>
          <p:spPr bwMode="auto">
            <a:xfrm>
              <a:off x="6556376" y="3538538"/>
              <a:ext cx="142875" cy="30163"/>
            </a:xfrm>
            <a:custGeom>
              <a:avLst/>
              <a:gdLst>
                <a:gd name="T0" fmla="*/ 35 w 38"/>
                <a:gd name="T1" fmla="*/ 8 h 8"/>
                <a:gd name="T2" fmla="*/ 38 w 38"/>
                <a:gd name="T3" fmla="*/ 4 h 8"/>
                <a:gd name="T4" fmla="*/ 35 w 38"/>
                <a:gd name="T5" fmla="*/ 0 h 8"/>
                <a:gd name="T6" fmla="*/ 4 w 38"/>
                <a:gd name="T7" fmla="*/ 0 h 8"/>
                <a:gd name="T8" fmla="*/ 0 w 38"/>
                <a:gd name="T9" fmla="*/ 4 h 8"/>
                <a:gd name="T10" fmla="*/ 4 w 38"/>
                <a:gd name="T11" fmla="*/ 8 h 8"/>
                <a:gd name="T12" fmla="*/ 35 w 38"/>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38" h="8">
                  <a:moveTo>
                    <a:pt x="35" y="8"/>
                  </a:moveTo>
                  <a:cubicBezTo>
                    <a:pt x="36" y="8"/>
                    <a:pt x="38" y="6"/>
                    <a:pt x="38" y="4"/>
                  </a:cubicBezTo>
                  <a:cubicBezTo>
                    <a:pt x="38" y="2"/>
                    <a:pt x="36" y="0"/>
                    <a:pt x="35" y="0"/>
                  </a:cubicBezTo>
                  <a:cubicBezTo>
                    <a:pt x="4" y="0"/>
                    <a:pt x="4" y="0"/>
                    <a:pt x="4" y="0"/>
                  </a:cubicBezTo>
                  <a:cubicBezTo>
                    <a:pt x="2" y="0"/>
                    <a:pt x="0" y="2"/>
                    <a:pt x="0" y="4"/>
                  </a:cubicBezTo>
                  <a:cubicBezTo>
                    <a:pt x="0" y="6"/>
                    <a:pt x="2" y="8"/>
                    <a:pt x="4" y="8"/>
                  </a:cubicBezTo>
                  <a:lnTo>
                    <a:pt x="35"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6" name="Freeform 93"/>
            <p:cNvSpPr/>
            <p:nvPr/>
          </p:nvSpPr>
          <p:spPr bwMode="auto">
            <a:xfrm>
              <a:off x="6503988" y="3417888"/>
              <a:ext cx="260350" cy="106363"/>
            </a:xfrm>
            <a:custGeom>
              <a:avLst/>
              <a:gdLst>
                <a:gd name="T0" fmla="*/ 40 w 69"/>
                <a:gd name="T1" fmla="*/ 18 h 28"/>
                <a:gd name="T2" fmla="*/ 44 w 69"/>
                <a:gd name="T3" fmla="*/ 3 h 28"/>
                <a:gd name="T4" fmla="*/ 33 w 69"/>
                <a:gd name="T5" fmla="*/ 0 h 28"/>
                <a:gd name="T6" fmla="*/ 23 w 69"/>
                <a:gd name="T7" fmla="*/ 3 h 28"/>
                <a:gd name="T8" fmla="*/ 27 w 69"/>
                <a:gd name="T9" fmla="*/ 18 h 28"/>
                <a:gd name="T10" fmla="*/ 18 w 69"/>
                <a:gd name="T11" fmla="*/ 5 h 28"/>
                <a:gd name="T12" fmla="*/ 7 w 69"/>
                <a:gd name="T13" fmla="*/ 7 h 28"/>
                <a:gd name="T14" fmla="*/ 16 w 69"/>
                <a:gd name="T15" fmla="*/ 28 h 28"/>
                <a:gd name="T16" fmla="*/ 33 w 69"/>
                <a:gd name="T17" fmla="*/ 28 h 28"/>
                <a:gd name="T18" fmla="*/ 34 w 69"/>
                <a:gd name="T19" fmla="*/ 28 h 28"/>
                <a:gd name="T20" fmla="*/ 51 w 69"/>
                <a:gd name="T21" fmla="*/ 28 h 28"/>
                <a:gd name="T22" fmla="*/ 59 w 69"/>
                <a:gd name="T23" fmla="*/ 7 h 28"/>
                <a:gd name="T24" fmla="*/ 49 w 69"/>
                <a:gd name="T25" fmla="*/ 5 h 28"/>
                <a:gd name="T26" fmla="*/ 40 w 69"/>
                <a:gd name="T27" fmla="*/ 1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9" h="28">
                  <a:moveTo>
                    <a:pt x="40" y="18"/>
                  </a:moveTo>
                  <a:cubicBezTo>
                    <a:pt x="40" y="15"/>
                    <a:pt x="46" y="6"/>
                    <a:pt x="44" y="3"/>
                  </a:cubicBezTo>
                  <a:cubicBezTo>
                    <a:pt x="42" y="0"/>
                    <a:pt x="35" y="0"/>
                    <a:pt x="33" y="0"/>
                  </a:cubicBezTo>
                  <a:cubicBezTo>
                    <a:pt x="32" y="0"/>
                    <a:pt x="24" y="0"/>
                    <a:pt x="23" y="3"/>
                  </a:cubicBezTo>
                  <a:cubicBezTo>
                    <a:pt x="21" y="6"/>
                    <a:pt x="27" y="15"/>
                    <a:pt x="27" y="18"/>
                  </a:cubicBezTo>
                  <a:cubicBezTo>
                    <a:pt x="22" y="17"/>
                    <a:pt x="20" y="7"/>
                    <a:pt x="18" y="5"/>
                  </a:cubicBezTo>
                  <a:cubicBezTo>
                    <a:pt x="16" y="3"/>
                    <a:pt x="10" y="5"/>
                    <a:pt x="7" y="7"/>
                  </a:cubicBezTo>
                  <a:cubicBezTo>
                    <a:pt x="0" y="16"/>
                    <a:pt x="11" y="10"/>
                    <a:pt x="16" y="28"/>
                  </a:cubicBezTo>
                  <a:cubicBezTo>
                    <a:pt x="33" y="28"/>
                    <a:pt x="33" y="28"/>
                    <a:pt x="33" y="28"/>
                  </a:cubicBezTo>
                  <a:cubicBezTo>
                    <a:pt x="34" y="28"/>
                    <a:pt x="34" y="28"/>
                    <a:pt x="34" y="28"/>
                  </a:cubicBezTo>
                  <a:cubicBezTo>
                    <a:pt x="51" y="28"/>
                    <a:pt x="51" y="28"/>
                    <a:pt x="51" y="28"/>
                  </a:cubicBezTo>
                  <a:cubicBezTo>
                    <a:pt x="56" y="10"/>
                    <a:pt x="69" y="12"/>
                    <a:pt x="59" y="7"/>
                  </a:cubicBezTo>
                  <a:cubicBezTo>
                    <a:pt x="57" y="6"/>
                    <a:pt x="51" y="3"/>
                    <a:pt x="49" y="5"/>
                  </a:cubicBezTo>
                  <a:cubicBezTo>
                    <a:pt x="47" y="7"/>
                    <a:pt x="45" y="17"/>
                    <a:pt x="40"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7" name="Freeform 94"/>
            <p:cNvSpPr>
              <a:spLocks noEditPoints="1"/>
            </p:cNvSpPr>
            <p:nvPr/>
          </p:nvSpPr>
          <p:spPr bwMode="auto">
            <a:xfrm>
              <a:off x="6432551" y="3579813"/>
              <a:ext cx="395288" cy="250825"/>
            </a:xfrm>
            <a:custGeom>
              <a:avLst/>
              <a:gdLst>
                <a:gd name="T0" fmla="*/ 0 w 105"/>
                <a:gd name="T1" fmla="*/ 66 h 66"/>
                <a:gd name="T2" fmla="*/ 44 w 105"/>
                <a:gd name="T3" fmla="*/ 66 h 66"/>
                <a:gd name="T4" fmla="*/ 52 w 105"/>
                <a:gd name="T5" fmla="*/ 66 h 66"/>
                <a:gd name="T6" fmla="*/ 60 w 105"/>
                <a:gd name="T7" fmla="*/ 66 h 66"/>
                <a:gd name="T8" fmla="*/ 104 w 105"/>
                <a:gd name="T9" fmla="*/ 66 h 66"/>
                <a:gd name="T10" fmla="*/ 104 w 105"/>
                <a:gd name="T11" fmla="*/ 62 h 66"/>
                <a:gd name="T12" fmla="*/ 70 w 105"/>
                <a:gd name="T13" fmla="*/ 0 h 66"/>
                <a:gd name="T14" fmla="*/ 53 w 105"/>
                <a:gd name="T15" fmla="*/ 0 h 66"/>
                <a:gd name="T16" fmla="*/ 51 w 105"/>
                <a:gd name="T17" fmla="*/ 0 h 66"/>
                <a:gd name="T18" fmla="*/ 34 w 105"/>
                <a:gd name="T19" fmla="*/ 0 h 66"/>
                <a:gd name="T20" fmla="*/ 0 w 105"/>
                <a:gd name="T21" fmla="*/ 62 h 66"/>
                <a:gd name="T22" fmla="*/ 0 w 105"/>
                <a:gd name="T23" fmla="*/ 66 h 66"/>
                <a:gd name="T24" fmla="*/ 60 w 105"/>
                <a:gd name="T25" fmla="*/ 44 h 66"/>
                <a:gd name="T26" fmla="*/ 56 w 105"/>
                <a:gd name="T27" fmla="*/ 41 h 66"/>
                <a:gd name="T28" fmla="*/ 54 w 105"/>
                <a:gd name="T29" fmla="*/ 41 h 66"/>
                <a:gd name="T30" fmla="*/ 40 w 105"/>
                <a:gd name="T31" fmla="*/ 35 h 66"/>
                <a:gd name="T32" fmla="*/ 35 w 105"/>
                <a:gd name="T33" fmla="*/ 30 h 66"/>
                <a:gd name="T34" fmla="*/ 38 w 105"/>
                <a:gd name="T35" fmla="*/ 17 h 66"/>
                <a:gd name="T36" fmla="*/ 47 w 105"/>
                <a:gd name="T37" fmla="*/ 13 h 66"/>
                <a:gd name="T38" fmla="*/ 47 w 105"/>
                <a:gd name="T39" fmla="*/ 9 h 66"/>
                <a:gd name="T40" fmla="*/ 49 w 105"/>
                <a:gd name="T41" fmla="*/ 8 h 66"/>
                <a:gd name="T42" fmla="*/ 54 w 105"/>
                <a:gd name="T43" fmla="*/ 8 h 66"/>
                <a:gd name="T44" fmla="*/ 55 w 105"/>
                <a:gd name="T45" fmla="*/ 9 h 66"/>
                <a:gd name="T46" fmla="*/ 55 w 105"/>
                <a:gd name="T47" fmla="*/ 13 h 66"/>
                <a:gd name="T48" fmla="*/ 58 w 105"/>
                <a:gd name="T49" fmla="*/ 13 h 66"/>
                <a:gd name="T50" fmla="*/ 69 w 105"/>
                <a:gd name="T51" fmla="*/ 19 h 66"/>
                <a:gd name="T52" fmla="*/ 68 w 105"/>
                <a:gd name="T53" fmla="*/ 22 h 66"/>
                <a:gd name="T54" fmla="*/ 64 w 105"/>
                <a:gd name="T55" fmla="*/ 25 h 66"/>
                <a:gd name="T56" fmla="*/ 61 w 105"/>
                <a:gd name="T57" fmla="*/ 24 h 66"/>
                <a:gd name="T58" fmla="*/ 61 w 105"/>
                <a:gd name="T59" fmla="*/ 23 h 66"/>
                <a:gd name="T60" fmla="*/ 61 w 105"/>
                <a:gd name="T61" fmla="*/ 23 h 66"/>
                <a:gd name="T62" fmla="*/ 60 w 105"/>
                <a:gd name="T63" fmla="*/ 23 h 66"/>
                <a:gd name="T64" fmla="*/ 56 w 105"/>
                <a:gd name="T65" fmla="*/ 20 h 66"/>
                <a:gd name="T66" fmla="*/ 51 w 105"/>
                <a:gd name="T67" fmla="*/ 20 h 66"/>
                <a:gd name="T68" fmla="*/ 45 w 105"/>
                <a:gd name="T69" fmla="*/ 22 h 66"/>
                <a:gd name="T70" fmla="*/ 44 w 105"/>
                <a:gd name="T71" fmla="*/ 27 h 66"/>
                <a:gd name="T72" fmla="*/ 48 w 105"/>
                <a:gd name="T73" fmla="*/ 30 h 66"/>
                <a:gd name="T74" fmla="*/ 48 w 105"/>
                <a:gd name="T75" fmla="*/ 30 h 66"/>
                <a:gd name="T76" fmla="*/ 54 w 105"/>
                <a:gd name="T77" fmla="*/ 32 h 66"/>
                <a:gd name="T78" fmla="*/ 55 w 105"/>
                <a:gd name="T79" fmla="*/ 32 h 66"/>
                <a:gd name="T80" fmla="*/ 70 w 105"/>
                <a:gd name="T81" fmla="*/ 42 h 66"/>
                <a:gd name="T82" fmla="*/ 66 w 105"/>
                <a:gd name="T83" fmla="*/ 54 h 66"/>
                <a:gd name="T84" fmla="*/ 55 w 105"/>
                <a:gd name="T85" fmla="*/ 58 h 66"/>
                <a:gd name="T86" fmla="*/ 55 w 105"/>
                <a:gd name="T87" fmla="*/ 62 h 66"/>
                <a:gd name="T88" fmla="*/ 54 w 105"/>
                <a:gd name="T89" fmla="*/ 63 h 66"/>
                <a:gd name="T90" fmla="*/ 49 w 105"/>
                <a:gd name="T91" fmla="*/ 63 h 66"/>
                <a:gd name="T92" fmla="*/ 47 w 105"/>
                <a:gd name="T93" fmla="*/ 62 h 66"/>
                <a:gd name="T94" fmla="*/ 47 w 105"/>
                <a:gd name="T95" fmla="*/ 57 h 66"/>
                <a:gd name="T96" fmla="*/ 33 w 105"/>
                <a:gd name="T97" fmla="*/ 51 h 66"/>
                <a:gd name="T98" fmla="*/ 33 w 105"/>
                <a:gd name="T99" fmla="*/ 48 h 66"/>
                <a:gd name="T100" fmla="*/ 38 w 105"/>
                <a:gd name="T101" fmla="*/ 45 h 66"/>
                <a:gd name="T102" fmla="*/ 41 w 105"/>
                <a:gd name="T103" fmla="*/ 46 h 66"/>
                <a:gd name="T104" fmla="*/ 41 w 105"/>
                <a:gd name="T105" fmla="*/ 47 h 66"/>
                <a:gd name="T106" fmla="*/ 41 w 105"/>
                <a:gd name="T107" fmla="*/ 47 h 66"/>
                <a:gd name="T108" fmla="*/ 41 w 105"/>
                <a:gd name="T109" fmla="*/ 47 h 66"/>
                <a:gd name="T110" fmla="*/ 42 w 105"/>
                <a:gd name="T111" fmla="*/ 47 h 66"/>
                <a:gd name="T112" fmla="*/ 46 w 105"/>
                <a:gd name="T113" fmla="*/ 49 h 66"/>
                <a:gd name="T114" fmla="*/ 53 w 105"/>
                <a:gd name="T115" fmla="*/ 51 h 66"/>
                <a:gd name="T116" fmla="*/ 59 w 105"/>
                <a:gd name="T117" fmla="*/ 49 h 66"/>
                <a:gd name="T118" fmla="*/ 60 w 105"/>
                <a:gd name="T119" fmla="*/ 4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5" h="66">
                  <a:moveTo>
                    <a:pt x="0" y="66"/>
                  </a:moveTo>
                  <a:cubicBezTo>
                    <a:pt x="44" y="66"/>
                    <a:pt x="44" y="66"/>
                    <a:pt x="44" y="66"/>
                  </a:cubicBezTo>
                  <a:cubicBezTo>
                    <a:pt x="48" y="66"/>
                    <a:pt x="51" y="66"/>
                    <a:pt x="52" y="66"/>
                  </a:cubicBezTo>
                  <a:cubicBezTo>
                    <a:pt x="53" y="66"/>
                    <a:pt x="57" y="66"/>
                    <a:pt x="60" y="66"/>
                  </a:cubicBezTo>
                  <a:cubicBezTo>
                    <a:pt x="104" y="66"/>
                    <a:pt x="104" y="66"/>
                    <a:pt x="104" y="66"/>
                  </a:cubicBezTo>
                  <a:cubicBezTo>
                    <a:pt x="104" y="65"/>
                    <a:pt x="104" y="63"/>
                    <a:pt x="104" y="62"/>
                  </a:cubicBezTo>
                  <a:cubicBezTo>
                    <a:pt x="105" y="27"/>
                    <a:pt x="75" y="12"/>
                    <a:pt x="70" y="0"/>
                  </a:cubicBezTo>
                  <a:cubicBezTo>
                    <a:pt x="53" y="0"/>
                    <a:pt x="53" y="0"/>
                    <a:pt x="53" y="0"/>
                  </a:cubicBezTo>
                  <a:cubicBezTo>
                    <a:pt x="51" y="0"/>
                    <a:pt x="51" y="0"/>
                    <a:pt x="51" y="0"/>
                  </a:cubicBezTo>
                  <a:cubicBezTo>
                    <a:pt x="34" y="0"/>
                    <a:pt x="34" y="0"/>
                    <a:pt x="34" y="0"/>
                  </a:cubicBezTo>
                  <a:cubicBezTo>
                    <a:pt x="29" y="12"/>
                    <a:pt x="0" y="27"/>
                    <a:pt x="0" y="62"/>
                  </a:cubicBezTo>
                  <a:cubicBezTo>
                    <a:pt x="0" y="63"/>
                    <a:pt x="0" y="65"/>
                    <a:pt x="0" y="66"/>
                  </a:cubicBezTo>
                  <a:close/>
                  <a:moveTo>
                    <a:pt x="60" y="44"/>
                  </a:moveTo>
                  <a:cubicBezTo>
                    <a:pt x="59" y="43"/>
                    <a:pt x="58" y="42"/>
                    <a:pt x="56" y="41"/>
                  </a:cubicBezTo>
                  <a:cubicBezTo>
                    <a:pt x="54" y="41"/>
                    <a:pt x="54" y="41"/>
                    <a:pt x="54" y="41"/>
                  </a:cubicBezTo>
                  <a:cubicBezTo>
                    <a:pt x="50" y="39"/>
                    <a:pt x="42" y="36"/>
                    <a:pt x="40" y="35"/>
                  </a:cubicBezTo>
                  <a:cubicBezTo>
                    <a:pt x="38" y="34"/>
                    <a:pt x="36" y="32"/>
                    <a:pt x="35" y="30"/>
                  </a:cubicBezTo>
                  <a:cubicBezTo>
                    <a:pt x="32" y="26"/>
                    <a:pt x="33" y="20"/>
                    <a:pt x="38" y="17"/>
                  </a:cubicBezTo>
                  <a:cubicBezTo>
                    <a:pt x="40" y="15"/>
                    <a:pt x="43" y="13"/>
                    <a:pt x="47" y="13"/>
                  </a:cubicBezTo>
                  <a:cubicBezTo>
                    <a:pt x="47" y="9"/>
                    <a:pt x="47" y="9"/>
                    <a:pt x="47" y="9"/>
                  </a:cubicBezTo>
                  <a:cubicBezTo>
                    <a:pt x="47" y="8"/>
                    <a:pt x="48" y="8"/>
                    <a:pt x="49" y="8"/>
                  </a:cubicBezTo>
                  <a:cubicBezTo>
                    <a:pt x="54" y="8"/>
                    <a:pt x="54" y="8"/>
                    <a:pt x="54" y="8"/>
                  </a:cubicBezTo>
                  <a:cubicBezTo>
                    <a:pt x="54" y="8"/>
                    <a:pt x="55" y="8"/>
                    <a:pt x="55" y="9"/>
                  </a:cubicBezTo>
                  <a:cubicBezTo>
                    <a:pt x="55" y="13"/>
                    <a:pt x="55" y="13"/>
                    <a:pt x="55" y="13"/>
                  </a:cubicBezTo>
                  <a:cubicBezTo>
                    <a:pt x="56" y="13"/>
                    <a:pt x="57" y="13"/>
                    <a:pt x="58" y="13"/>
                  </a:cubicBezTo>
                  <a:cubicBezTo>
                    <a:pt x="62" y="14"/>
                    <a:pt x="66" y="16"/>
                    <a:pt x="69" y="19"/>
                  </a:cubicBezTo>
                  <a:cubicBezTo>
                    <a:pt x="69" y="20"/>
                    <a:pt x="69" y="21"/>
                    <a:pt x="68" y="22"/>
                  </a:cubicBezTo>
                  <a:cubicBezTo>
                    <a:pt x="68" y="24"/>
                    <a:pt x="66" y="25"/>
                    <a:pt x="64" y="25"/>
                  </a:cubicBezTo>
                  <a:cubicBezTo>
                    <a:pt x="63" y="25"/>
                    <a:pt x="62" y="25"/>
                    <a:pt x="61" y="24"/>
                  </a:cubicBezTo>
                  <a:cubicBezTo>
                    <a:pt x="61" y="24"/>
                    <a:pt x="61" y="24"/>
                    <a:pt x="61" y="23"/>
                  </a:cubicBezTo>
                  <a:cubicBezTo>
                    <a:pt x="61" y="23"/>
                    <a:pt x="61" y="23"/>
                    <a:pt x="61" y="23"/>
                  </a:cubicBezTo>
                  <a:cubicBezTo>
                    <a:pt x="61" y="23"/>
                    <a:pt x="60" y="23"/>
                    <a:pt x="60" y="23"/>
                  </a:cubicBezTo>
                  <a:cubicBezTo>
                    <a:pt x="59" y="22"/>
                    <a:pt x="57" y="21"/>
                    <a:pt x="56" y="20"/>
                  </a:cubicBezTo>
                  <a:cubicBezTo>
                    <a:pt x="54" y="20"/>
                    <a:pt x="53" y="20"/>
                    <a:pt x="51" y="20"/>
                  </a:cubicBezTo>
                  <a:cubicBezTo>
                    <a:pt x="49" y="20"/>
                    <a:pt x="47" y="20"/>
                    <a:pt x="45" y="22"/>
                  </a:cubicBezTo>
                  <a:cubicBezTo>
                    <a:pt x="43" y="23"/>
                    <a:pt x="43" y="25"/>
                    <a:pt x="44" y="27"/>
                  </a:cubicBezTo>
                  <a:cubicBezTo>
                    <a:pt x="45" y="28"/>
                    <a:pt x="46" y="29"/>
                    <a:pt x="48" y="30"/>
                  </a:cubicBezTo>
                  <a:cubicBezTo>
                    <a:pt x="48" y="30"/>
                    <a:pt x="48" y="30"/>
                    <a:pt x="48" y="30"/>
                  </a:cubicBezTo>
                  <a:cubicBezTo>
                    <a:pt x="49" y="30"/>
                    <a:pt x="52" y="31"/>
                    <a:pt x="54" y="32"/>
                  </a:cubicBezTo>
                  <a:cubicBezTo>
                    <a:pt x="55" y="32"/>
                    <a:pt x="55" y="32"/>
                    <a:pt x="55" y="32"/>
                  </a:cubicBezTo>
                  <a:cubicBezTo>
                    <a:pt x="60" y="34"/>
                    <a:pt x="68" y="37"/>
                    <a:pt x="70" y="42"/>
                  </a:cubicBezTo>
                  <a:cubicBezTo>
                    <a:pt x="72" y="46"/>
                    <a:pt x="70" y="51"/>
                    <a:pt x="66" y="54"/>
                  </a:cubicBezTo>
                  <a:cubicBezTo>
                    <a:pt x="63" y="56"/>
                    <a:pt x="59" y="57"/>
                    <a:pt x="55" y="58"/>
                  </a:cubicBezTo>
                  <a:cubicBezTo>
                    <a:pt x="55" y="62"/>
                    <a:pt x="55" y="62"/>
                    <a:pt x="55" y="62"/>
                  </a:cubicBezTo>
                  <a:cubicBezTo>
                    <a:pt x="55" y="62"/>
                    <a:pt x="54" y="63"/>
                    <a:pt x="54" y="63"/>
                  </a:cubicBezTo>
                  <a:cubicBezTo>
                    <a:pt x="49" y="63"/>
                    <a:pt x="49" y="63"/>
                    <a:pt x="49" y="63"/>
                  </a:cubicBezTo>
                  <a:cubicBezTo>
                    <a:pt x="48" y="63"/>
                    <a:pt x="47" y="62"/>
                    <a:pt x="47" y="62"/>
                  </a:cubicBezTo>
                  <a:cubicBezTo>
                    <a:pt x="47" y="57"/>
                    <a:pt x="47" y="57"/>
                    <a:pt x="47" y="57"/>
                  </a:cubicBezTo>
                  <a:cubicBezTo>
                    <a:pt x="42" y="57"/>
                    <a:pt x="36" y="55"/>
                    <a:pt x="33" y="51"/>
                  </a:cubicBezTo>
                  <a:cubicBezTo>
                    <a:pt x="33" y="50"/>
                    <a:pt x="33" y="49"/>
                    <a:pt x="33" y="48"/>
                  </a:cubicBezTo>
                  <a:cubicBezTo>
                    <a:pt x="34" y="46"/>
                    <a:pt x="36" y="45"/>
                    <a:pt x="38" y="45"/>
                  </a:cubicBezTo>
                  <a:cubicBezTo>
                    <a:pt x="39" y="45"/>
                    <a:pt x="40" y="46"/>
                    <a:pt x="41" y="46"/>
                  </a:cubicBezTo>
                  <a:cubicBezTo>
                    <a:pt x="41" y="46"/>
                    <a:pt x="41" y="47"/>
                    <a:pt x="41" y="47"/>
                  </a:cubicBezTo>
                  <a:cubicBezTo>
                    <a:pt x="41" y="47"/>
                    <a:pt x="41" y="47"/>
                    <a:pt x="41" y="47"/>
                  </a:cubicBezTo>
                  <a:cubicBezTo>
                    <a:pt x="41" y="47"/>
                    <a:pt x="41" y="47"/>
                    <a:pt x="41" y="47"/>
                  </a:cubicBezTo>
                  <a:cubicBezTo>
                    <a:pt x="41" y="47"/>
                    <a:pt x="41" y="47"/>
                    <a:pt x="42" y="47"/>
                  </a:cubicBezTo>
                  <a:cubicBezTo>
                    <a:pt x="43" y="48"/>
                    <a:pt x="45" y="49"/>
                    <a:pt x="46" y="49"/>
                  </a:cubicBezTo>
                  <a:cubicBezTo>
                    <a:pt x="48" y="50"/>
                    <a:pt x="51" y="51"/>
                    <a:pt x="53" y="51"/>
                  </a:cubicBezTo>
                  <a:cubicBezTo>
                    <a:pt x="55" y="51"/>
                    <a:pt x="57" y="50"/>
                    <a:pt x="59" y="49"/>
                  </a:cubicBezTo>
                  <a:cubicBezTo>
                    <a:pt x="60" y="48"/>
                    <a:pt x="61" y="46"/>
                    <a:pt x="60" y="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8" name="Freeform 95"/>
            <p:cNvSpPr/>
            <p:nvPr/>
          </p:nvSpPr>
          <p:spPr bwMode="auto">
            <a:xfrm>
              <a:off x="6386513" y="3841751"/>
              <a:ext cx="482600" cy="101600"/>
            </a:xfrm>
            <a:custGeom>
              <a:avLst/>
              <a:gdLst>
                <a:gd name="T0" fmla="*/ 125 w 128"/>
                <a:gd name="T1" fmla="*/ 0 h 27"/>
                <a:gd name="T2" fmla="*/ 70 w 128"/>
                <a:gd name="T3" fmla="*/ 0 h 27"/>
                <a:gd name="T4" fmla="*/ 64 w 128"/>
                <a:gd name="T5" fmla="*/ 0 h 27"/>
                <a:gd name="T6" fmla="*/ 58 w 128"/>
                <a:gd name="T7" fmla="*/ 0 h 27"/>
                <a:gd name="T8" fmla="*/ 3 w 128"/>
                <a:gd name="T9" fmla="*/ 0 h 27"/>
                <a:gd name="T10" fmla="*/ 2 w 128"/>
                <a:gd name="T11" fmla="*/ 4 h 27"/>
                <a:gd name="T12" fmla="*/ 19 w 128"/>
                <a:gd name="T13" fmla="*/ 21 h 27"/>
                <a:gd name="T14" fmla="*/ 64 w 128"/>
                <a:gd name="T15" fmla="*/ 27 h 27"/>
                <a:gd name="T16" fmla="*/ 109 w 128"/>
                <a:gd name="T17" fmla="*/ 21 h 27"/>
                <a:gd name="T18" fmla="*/ 126 w 128"/>
                <a:gd name="T19" fmla="*/ 4 h 27"/>
                <a:gd name="T20" fmla="*/ 125 w 128"/>
                <a:gd name="T21"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8" h="27">
                  <a:moveTo>
                    <a:pt x="125" y="0"/>
                  </a:moveTo>
                  <a:cubicBezTo>
                    <a:pt x="70" y="0"/>
                    <a:pt x="70" y="0"/>
                    <a:pt x="70" y="0"/>
                  </a:cubicBezTo>
                  <a:cubicBezTo>
                    <a:pt x="68" y="0"/>
                    <a:pt x="65" y="0"/>
                    <a:pt x="64" y="0"/>
                  </a:cubicBezTo>
                  <a:cubicBezTo>
                    <a:pt x="63" y="0"/>
                    <a:pt x="61" y="0"/>
                    <a:pt x="58" y="0"/>
                  </a:cubicBezTo>
                  <a:cubicBezTo>
                    <a:pt x="3" y="0"/>
                    <a:pt x="3" y="0"/>
                    <a:pt x="3" y="0"/>
                  </a:cubicBezTo>
                  <a:cubicBezTo>
                    <a:pt x="1" y="0"/>
                    <a:pt x="0" y="2"/>
                    <a:pt x="2" y="4"/>
                  </a:cubicBezTo>
                  <a:cubicBezTo>
                    <a:pt x="2" y="4"/>
                    <a:pt x="17" y="19"/>
                    <a:pt x="19" y="21"/>
                  </a:cubicBezTo>
                  <a:cubicBezTo>
                    <a:pt x="19" y="21"/>
                    <a:pt x="24" y="27"/>
                    <a:pt x="64" y="27"/>
                  </a:cubicBezTo>
                  <a:cubicBezTo>
                    <a:pt x="103" y="27"/>
                    <a:pt x="109" y="21"/>
                    <a:pt x="109" y="21"/>
                  </a:cubicBezTo>
                  <a:cubicBezTo>
                    <a:pt x="111" y="19"/>
                    <a:pt x="126" y="4"/>
                    <a:pt x="126" y="4"/>
                  </a:cubicBezTo>
                  <a:cubicBezTo>
                    <a:pt x="128" y="2"/>
                    <a:pt x="127" y="0"/>
                    <a:pt x="12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9" name="Freeform 96"/>
            <p:cNvSpPr/>
            <p:nvPr/>
          </p:nvSpPr>
          <p:spPr bwMode="auto">
            <a:xfrm>
              <a:off x="6194426" y="2967038"/>
              <a:ext cx="498475" cy="458788"/>
            </a:xfrm>
            <a:custGeom>
              <a:avLst/>
              <a:gdLst>
                <a:gd name="T0" fmla="*/ 99 w 132"/>
                <a:gd name="T1" fmla="*/ 72 h 121"/>
                <a:gd name="T2" fmla="*/ 110 w 132"/>
                <a:gd name="T3" fmla="*/ 86 h 121"/>
                <a:gd name="T4" fmla="*/ 111 w 132"/>
                <a:gd name="T5" fmla="*/ 87 h 121"/>
                <a:gd name="T6" fmla="*/ 111 w 132"/>
                <a:gd name="T7" fmla="*/ 90 h 121"/>
                <a:gd name="T8" fmla="*/ 99 w 132"/>
                <a:gd name="T9" fmla="*/ 120 h 121"/>
                <a:gd name="T10" fmla="*/ 100 w 132"/>
                <a:gd name="T11" fmla="*/ 120 h 121"/>
                <a:gd name="T12" fmla="*/ 101 w 132"/>
                <a:gd name="T13" fmla="*/ 121 h 121"/>
                <a:gd name="T14" fmla="*/ 102 w 132"/>
                <a:gd name="T15" fmla="*/ 120 h 121"/>
                <a:gd name="T16" fmla="*/ 108 w 132"/>
                <a:gd name="T17" fmla="*/ 117 h 121"/>
                <a:gd name="T18" fmla="*/ 114 w 132"/>
                <a:gd name="T19" fmla="*/ 102 h 121"/>
                <a:gd name="T20" fmla="*/ 115 w 132"/>
                <a:gd name="T21" fmla="*/ 102 h 121"/>
                <a:gd name="T22" fmla="*/ 116 w 132"/>
                <a:gd name="T23" fmla="*/ 102 h 121"/>
                <a:gd name="T24" fmla="*/ 121 w 132"/>
                <a:gd name="T25" fmla="*/ 114 h 121"/>
                <a:gd name="T26" fmla="*/ 123 w 132"/>
                <a:gd name="T27" fmla="*/ 117 h 121"/>
                <a:gd name="T28" fmla="*/ 128 w 132"/>
                <a:gd name="T29" fmla="*/ 120 h 121"/>
                <a:gd name="T30" fmla="*/ 130 w 132"/>
                <a:gd name="T31" fmla="*/ 121 h 121"/>
                <a:gd name="T32" fmla="*/ 131 w 132"/>
                <a:gd name="T33" fmla="*/ 121 h 121"/>
                <a:gd name="T34" fmla="*/ 132 w 132"/>
                <a:gd name="T35" fmla="*/ 120 h 121"/>
                <a:gd name="T36" fmla="*/ 128 w 132"/>
                <a:gd name="T37" fmla="*/ 111 h 121"/>
                <a:gd name="T38" fmla="*/ 119 w 132"/>
                <a:gd name="T39" fmla="*/ 90 h 121"/>
                <a:gd name="T40" fmla="*/ 119 w 132"/>
                <a:gd name="T41" fmla="*/ 88 h 121"/>
                <a:gd name="T42" fmla="*/ 131 w 132"/>
                <a:gd name="T43" fmla="*/ 78 h 121"/>
                <a:gd name="T44" fmla="*/ 128 w 132"/>
                <a:gd name="T45" fmla="*/ 76 h 121"/>
                <a:gd name="T46" fmla="*/ 119 w 132"/>
                <a:gd name="T47" fmla="*/ 82 h 121"/>
                <a:gd name="T48" fmla="*/ 119 w 132"/>
                <a:gd name="T49" fmla="*/ 81 h 121"/>
                <a:gd name="T50" fmla="*/ 115 w 132"/>
                <a:gd name="T51" fmla="*/ 77 h 121"/>
                <a:gd name="T52" fmla="*/ 112 w 132"/>
                <a:gd name="T53" fmla="*/ 80 h 121"/>
                <a:gd name="T54" fmla="*/ 106 w 132"/>
                <a:gd name="T55" fmla="*/ 66 h 121"/>
                <a:gd name="T56" fmla="*/ 0 w 132"/>
                <a:gd name="T57" fmla="*/ 0 h 121"/>
                <a:gd name="T58" fmla="*/ 0 w 132"/>
                <a:gd name="T59" fmla="*/ 23 h 121"/>
                <a:gd name="T60" fmla="*/ 99 w 132"/>
                <a:gd name="T61" fmla="*/ 72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2" h="121">
                  <a:moveTo>
                    <a:pt x="99" y="72"/>
                  </a:moveTo>
                  <a:cubicBezTo>
                    <a:pt x="99" y="72"/>
                    <a:pt x="100" y="81"/>
                    <a:pt x="110" y="86"/>
                  </a:cubicBezTo>
                  <a:cubicBezTo>
                    <a:pt x="110" y="86"/>
                    <a:pt x="111" y="86"/>
                    <a:pt x="111" y="87"/>
                  </a:cubicBezTo>
                  <a:cubicBezTo>
                    <a:pt x="111" y="90"/>
                    <a:pt x="111" y="90"/>
                    <a:pt x="111" y="90"/>
                  </a:cubicBezTo>
                  <a:cubicBezTo>
                    <a:pt x="107" y="100"/>
                    <a:pt x="103" y="110"/>
                    <a:pt x="99" y="120"/>
                  </a:cubicBezTo>
                  <a:cubicBezTo>
                    <a:pt x="99" y="120"/>
                    <a:pt x="100" y="120"/>
                    <a:pt x="100" y="120"/>
                  </a:cubicBezTo>
                  <a:cubicBezTo>
                    <a:pt x="100" y="121"/>
                    <a:pt x="101" y="121"/>
                    <a:pt x="101" y="121"/>
                  </a:cubicBezTo>
                  <a:cubicBezTo>
                    <a:pt x="101" y="121"/>
                    <a:pt x="102" y="120"/>
                    <a:pt x="102" y="120"/>
                  </a:cubicBezTo>
                  <a:cubicBezTo>
                    <a:pt x="103" y="119"/>
                    <a:pt x="104" y="117"/>
                    <a:pt x="108" y="117"/>
                  </a:cubicBezTo>
                  <a:cubicBezTo>
                    <a:pt x="110" y="112"/>
                    <a:pt x="112" y="107"/>
                    <a:pt x="114" y="102"/>
                  </a:cubicBezTo>
                  <a:cubicBezTo>
                    <a:pt x="114" y="102"/>
                    <a:pt x="115" y="102"/>
                    <a:pt x="115" y="102"/>
                  </a:cubicBezTo>
                  <a:cubicBezTo>
                    <a:pt x="115" y="102"/>
                    <a:pt x="116" y="102"/>
                    <a:pt x="116" y="102"/>
                  </a:cubicBezTo>
                  <a:cubicBezTo>
                    <a:pt x="118" y="106"/>
                    <a:pt x="120" y="110"/>
                    <a:pt x="121" y="114"/>
                  </a:cubicBezTo>
                  <a:cubicBezTo>
                    <a:pt x="122" y="115"/>
                    <a:pt x="122" y="116"/>
                    <a:pt x="123" y="117"/>
                  </a:cubicBezTo>
                  <a:cubicBezTo>
                    <a:pt x="127" y="117"/>
                    <a:pt x="128" y="119"/>
                    <a:pt x="128" y="120"/>
                  </a:cubicBezTo>
                  <a:cubicBezTo>
                    <a:pt x="129" y="120"/>
                    <a:pt x="129" y="121"/>
                    <a:pt x="130" y="121"/>
                  </a:cubicBezTo>
                  <a:cubicBezTo>
                    <a:pt x="130" y="121"/>
                    <a:pt x="130" y="121"/>
                    <a:pt x="131" y="121"/>
                  </a:cubicBezTo>
                  <a:cubicBezTo>
                    <a:pt x="131" y="120"/>
                    <a:pt x="132" y="120"/>
                    <a:pt x="132" y="120"/>
                  </a:cubicBezTo>
                  <a:cubicBezTo>
                    <a:pt x="131" y="117"/>
                    <a:pt x="129" y="114"/>
                    <a:pt x="128" y="111"/>
                  </a:cubicBezTo>
                  <a:cubicBezTo>
                    <a:pt x="124" y="102"/>
                    <a:pt x="120" y="94"/>
                    <a:pt x="119" y="90"/>
                  </a:cubicBezTo>
                  <a:cubicBezTo>
                    <a:pt x="119" y="88"/>
                    <a:pt x="119" y="88"/>
                    <a:pt x="119" y="88"/>
                  </a:cubicBezTo>
                  <a:cubicBezTo>
                    <a:pt x="127" y="87"/>
                    <a:pt x="131" y="80"/>
                    <a:pt x="131" y="78"/>
                  </a:cubicBezTo>
                  <a:cubicBezTo>
                    <a:pt x="132" y="75"/>
                    <a:pt x="128" y="76"/>
                    <a:pt x="128" y="76"/>
                  </a:cubicBezTo>
                  <a:cubicBezTo>
                    <a:pt x="128" y="76"/>
                    <a:pt x="126" y="82"/>
                    <a:pt x="119" y="82"/>
                  </a:cubicBezTo>
                  <a:cubicBezTo>
                    <a:pt x="119" y="81"/>
                    <a:pt x="119" y="81"/>
                    <a:pt x="119" y="81"/>
                  </a:cubicBezTo>
                  <a:cubicBezTo>
                    <a:pt x="119" y="79"/>
                    <a:pt x="117" y="77"/>
                    <a:pt x="115" y="77"/>
                  </a:cubicBezTo>
                  <a:cubicBezTo>
                    <a:pt x="113" y="77"/>
                    <a:pt x="112" y="78"/>
                    <a:pt x="112" y="80"/>
                  </a:cubicBezTo>
                  <a:cubicBezTo>
                    <a:pt x="105" y="75"/>
                    <a:pt x="106" y="66"/>
                    <a:pt x="106" y="66"/>
                  </a:cubicBezTo>
                  <a:cubicBezTo>
                    <a:pt x="67" y="28"/>
                    <a:pt x="21" y="8"/>
                    <a:pt x="0" y="0"/>
                  </a:cubicBezTo>
                  <a:cubicBezTo>
                    <a:pt x="0" y="23"/>
                    <a:pt x="0" y="23"/>
                    <a:pt x="0" y="23"/>
                  </a:cubicBezTo>
                  <a:cubicBezTo>
                    <a:pt x="94" y="56"/>
                    <a:pt x="99" y="72"/>
                    <a:pt x="99"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nvGrpSpPr>
          <p:cNvPr id="30" name="组合 29"/>
          <p:cNvGrpSpPr/>
          <p:nvPr/>
        </p:nvGrpSpPr>
        <p:grpSpPr>
          <a:xfrm>
            <a:off x="7521001" y="2564394"/>
            <a:ext cx="1333501" cy="1139826"/>
            <a:chOff x="5429250" y="2857500"/>
            <a:chExt cx="1333501" cy="1139826"/>
          </a:xfrm>
          <a:solidFill>
            <a:schemeClr val="bg1"/>
          </a:solidFill>
        </p:grpSpPr>
        <p:sp>
          <p:nvSpPr>
            <p:cNvPr id="31" name="Freeform 123"/>
            <p:cNvSpPr/>
            <p:nvPr/>
          </p:nvSpPr>
          <p:spPr bwMode="auto">
            <a:xfrm>
              <a:off x="5429250" y="3652838"/>
              <a:ext cx="400050" cy="344488"/>
            </a:xfrm>
            <a:custGeom>
              <a:avLst/>
              <a:gdLst>
                <a:gd name="T0" fmla="*/ 0 w 106"/>
                <a:gd name="T1" fmla="*/ 28 h 91"/>
                <a:gd name="T2" fmla="*/ 66 w 106"/>
                <a:gd name="T3" fmla="*/ 91 h 91"/>
                <a:gd name="T4" fmla="*/ 106 w 106"/>
                <a:gd name="T5" fmla="*/ 61 h 91"/>
                <a:gd name="T6" fmla="*/ 36 w 106"/>
                <a:gd name="T7" fmla="*/ 0 h 91"/>
                <a:gd name="T8" fmla="*/ 0 w 106"/>
                <a:gd name="T9" fmla="*/ 28 h 91"/>
              </a:gdLst>
              <a:ahLst/>
              <a:cxnLst>
                <a:cxn ang="0">
                  <a:pos x="T0" y="T1"/>
                </a:cxn>
                <a:cxn ang="0">
                  <a:pos x="T2" y="T3"/>
                </a:cxn>
                <a:cxn ang="0">
                  <a:pos x="T4" y="T5"/>
                </a:cxn>
                <a:cxn ang="0">
                  <a:pos x="T6" y="T7"/>
                </a:cxn>
                <a:cxn ang="0">
                  <a:pos x="T8" y="T9"/>
                </a:cxn>
              </a:cxnLst>
              <a:rect l="0" t="0" r="r" b="b"/>
              <a:pathLst>
                <a:path w="106" h="91">
                  <a:moveTo>
                    <a:pt x="0" y="28"/>
                  </a:moveTo>
                  <a:cubicBezTo>
                    <a:pt x="66" y="91"/>
                    <a:pt x="66" y="91"/>
                    <a:pt x="66" y="91"/>
                  </a:cubicBezTo>
                  <a:cubicBezTo>
                    <a:pt x="66" y="91"/>
                    <a:pt x="87" y="74"/>
                    <a:pt x="106" y="61"/>
                  </a:cubicBezTo>
                  <a:cubicBezTo>
                    <a:pt x="36" y="0"/>
                    <a:pt x="36" y="0"/>
                    <a:pt x="36" y="0"/>
                  </a:cubicBezTo>
                  <a:cubicBezTo>
                    <a:pt x="10" y="19"/>
                    <a:pt x="0" y="28"/>
                    <a:pt x="0"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2" name="Freeform 124"/>
            <p:cNvSpPr/>
            <p:nvPr/>
          </p:nvSpPr>
          <p:spPr bwMode="auto">
            <a:xfrm>
              <a:off x="5626100" y="3455988"/>
              <a:ext cx="1087438" cy="401638"/>
            </a:xfrm>
            <a:custGeom>
              <a:avLst/>
              <a:gdLst>
                <a:gd name="T0" fmla="*/ 243 w 288"/>
                <a:gd name="T1" fmla="*/ 30 h 106"/>
                <a:gd name="T2" fmla="*/ 191 w 288"/>
                <a:gd name="T3" fmla="*/ 60 h 106"/>
                <a:gd name="T4" fmla="*/ 117 w 288"/>
                <a:gd name="T5" fmla="*/ 51 h 106"/>
                <a:gd name="T6" fmla="*/ 165 w 288"/>
                <a:gd name="T7" fmla="*/ 45 h 106"/>
                <a:gd name="T8" fmla="*/ 203 w 288"/>
                <a:gd name="T9" fmla="*/ 17 h 106"/>
                <a:gd name="T10" fmla="*/ 131 w 288"/>
                <a:gd name="T11" fmla="*/ 13 h 106"/>
                <a:gd name="T12" fmla="*/ 62 w 288"/>
                <a:gd name="T13" fmla="*/ 13 h 106"/>
                <a:gd name="T14" fmla="*/ 0 w 288"/>
                <a:gd name="T15" fmla="*/ 51 h 106"/>
                <a:gd name="T16" fmla="*/ 64 w 288"/>
                <a:gd name="T17" fmla="*/ 106 h 106"/>
                <a:gd name="T18" fmla="*/ 85 w 288"/>
                <a:gd name="T19" fmla="*/ 94 h 106"/>
                <a:gd name="T20" fmla="*/ 191 w 288"/>
                <a:gd name="T21" fmla="*/ 94 h 106"/>
                <a:gd name="T22" fmla="*/ 288 w 288"/>
                <a:gd name="T23" fmla="*/ 17 h 106"/>
                <a:gd name="T24" fmla="*/ 243 w 288"/>
                <a:gd name="T25" fmla="*/ 3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8" h="106">
                  <a:moveTo>
                    <a:pt x="243" y="30"/>
                  </a:moveTo>
                  <a:cubicBezTo>
                    <a:pt x="226" y="45"/>
                    <a:pt x="212" y="56"/>
                    <a:pt x="191" y="60"/>
                  </a:cubicBezTo>
                  <a:cubicBezTo>
                    <a:pt x="159" y="65"/>
                    <a:pt x="126" y="57"/>
                    <a:pt x="117" y="51"/>
                  </a:cubicBezTo>
                  <a:cubicBezTo>
                    <a:pt x="102" y="41"/>
                    <a:pt x="118" y="47"/>
                    <a:pt x="165" y="45"/>
                  </a:cubicBezTo>
                  <a:cubicBezTo>
                    <a:pt x="212" y="42"/>
                    <a:pt x="203" y="17"/>
                    <a:pt x="203" y="17"/>
                  </a:cubicBezTo>
                  <a:cubicBezTo>
                    <a:pt x="192" y="16"/>
                    <a:pt x="180" y="15"/>
                    <a:pt x="131" y="13"/>
                  </a:cubicBezTo>
                  <a:cubicBezTo>
                    <a:pt x="113" y="13"/>
                    <a:pt x="79" y="9"/>
                    <a:pt x="62" y="13"/>
                  </a:cubicBezTo>
                  <a:cubicBezTo>
                    <a:pt x="44" y="16"/>
                    <a:pt x="26" y="33"/>
                    <a:pt x="0" y="51"/>
                  </a:cubicBezTo>
                  <a:cubicBezTo>
                    <a:pt x="64" y="106"/>
                    <a:pt x="64" y="106"/>
                    <a:pt x="64" y="106"/>
                  </a:cubicBezTo>
                  <a:cubicBezTo>
                    <a:pt x="74" y="99"/>
                    <a:pt x="82" y="94"/>
                    <a:pt x="85" y="94"/>
                  </a:cubicBezTo>
                  <a:cubicBezTo>
                    <a:pt x="105" y="94"/>
                    <a:pt x="155" y="99"/>
                    <a:pt x="191" y="94"/>
                  </a:cubicBezTo>
                  <a:cubicBezTo>
                    <a:pt x="263" y="60"/>
                    <a:pt x="288" y="17"/>
                    <a:pt x="288" y="17"/>
                  </a:cubicBezTo>
                  <a:cubicBezTo>
                    <a:pt x="288" y="17"/>
                    <a:pt x="269" y="0"/>
                    <a:pt x="243"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3" name="Freeform 125"/>
            <p:cNvSpPr>
              <a:spLocks noEditPoints="1"/>
            </p:cNvSpPr>
            <p:nvPr/>
          </p:nvSpPr>
          <p:spPr bwMode="auto">
            <a:xfrm>
              <a:off x="5637213" y="2857500"/>
              <a:ext cx="1125538" cy="579438"/>
            </a:xfrm>
            <a:custGeom>
              <a:avLst/>
              <a:gdLst>
                <a:gd name="T0" fmla="*/ 0 w 709"/>
                <a:gd name="T1" fmla="*/ 0 h 365"/>
                <a:gd name="T2" fmla="*/ 0 w 709"/>
                <a:gd name="T3" fmla="*/ 365 h 365"/>
                <a:gd name="T4" fmla="*/ 709 w 709"/>
                <a:gd name="T5" fmla="*/ 365 h 365"/>
                <a:gd name="T6" fmla="*/ 709 w 709"/>
                <a:gd name="T7" fmla="*/ 0 h 365"/>
                <a:gd name="T8" fmla="*/ 0 w 709"/>
                <a:gd name="T9" fmla="*/ 0 h 365"/>
                <a:gd name="T10" fmla="*/ 676 w 709"/>
                <a:gd name="T11" fmla="*/ 331 h 365"/>
                <a:gd name="T12" fmla="*/ 31 w 709"/>
                <a:gd name="T13" fmla="*/ 331 h 365"/>
                <a:gd name="T14" fmla="*/ 31 w 709"/>
                <a:gd name="T15" fmla="*/ 26 h 365"/>
                <a:gd name="T16" fmla="*/ 676 w 709"/>
                <a:gd name="T17" fmla="*/ 26 h 365"/>
                <a:gd name="T18" fmla="*/ 676 w 709"/>
                <a:gd name="T19" fmla="*/ 331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9" h="365">
                  <a:moveTo>
                    <a:pt x="0" y="0"/>
                  </a:moveTo>
                  <a:lnTo>
                    <a:pt x="0" y="365"/>
                  </a:lnTo>
                  <a:lnTo>
                    <a:pt x="709" y="365"/>
                  </a:lnTo>
                  <a:lnTo>
                    <a:pt x="709" y="0"/>
                  </a:lnTo>
                  <a:lnTo>
                    <a:pt x="0" y="0"/>
                  </a:lnTo>
                  <a:close/>
                  <a:moveTo>
                    <a:pt x="676" y="331"/>
                  </a:moveTo>
                  <a:lnTo>
                    <a:pt x="31" y="331"/>
                  </a:lnTo>
                  <a:lnTo>
                    <a:pt x="31" y="26"/>
                  </a:lnTo>
                  <a:lnTo>
                    <a:pt x="676" y="26"/>
                  </a:lnTo>
                  <a:lnTo>
                    <a:pt x="676" y="33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4" name="Freeform 126"/>
            <p:cNvSpPr/>
            <p:nvPr/>
          </p:nvSpPr>
          <p:spPr bwMode="auto">
            <a:xfrm>
              <a:off x="6089650" y="2967038"/>
              <a:ext cx="220663" cy="355600"/>
            </a:xfrm>
            <a:custGeom>
              <a:avLst/>
              <a:gdLst>
                <a:gd name="T0" fmla="*/ 4 w 58"/>
                <a:gd name="T1" fmla="*/ 39 h 94"/>
                <a:gd name="T2" fmla="*/ 11 w 58"/>
                <a:gd name="T3" fmla="*/ 47 h 94"/>
                <a:gd name="T4" fmla="*/ 32 w 58"/>
                <a:gd name="T5" fmla="*/ 57 h 94"/>
                <a:gd name="T6" fmla="*/ 35 w 58"/>
                <a:gd name="T7" fmla="*/ 58 h 94"/>
                <a:gd name="T8" fmla="*/ 40 w 58"/>
                <a:gd name="T9" fmla="*/ 62 h 94"/>
                <a:gd name="T10" fmla="*/ 39 w 58"/>
                <a:gd name="T11" fmla="*/ 71 h 94"/>
                <a:gd name="T12" fmla="*/ 31 w 58"/>
                <a:gd name="T13" fmla="*/ 73 h 94"/>
                <a:gd name="T14" fmla="*/ 20 w 58"/>
                <a:gd name="T15" fmla="*/ 72 h 94"/>
                <a:gd name="T16" fmla="*/ 14 w 58"/>
                <a:gd name="T17" fmla="*/ 68 h 94"/>
                <a:gd name="T18" fmla="*/ 13 w 58"/>
                <a:gd name="T19" fmla="*/ 67 h 94"/>
                <a:gd name="T20" fmla="*/ 13 w 58"/>
                <a:gd name="T21" fmla="*/ 67 h 94"/>
                <a:gd name="T22" fmla="*/ 13 w 58"/>
                <a:gd name="T23" fmla="*/ 67 h 94"/>
                <a:gd name="T24" fmla="*/ 13 w 58"/>
                <a:gd name="T25" fmla="*/ 66 h 94"/>
                <a:gd name="T26" fmla="*/ 9 w 58"/>
                <a:gd name="T27" fmla="*/ 64 h 94"/>
                <a:gd name="T28" fmla="*/ 2 w 58"/>
                <a:gd name="T29" fmla="*/ 69 h 94"/>
                <a:gd name="T30" fmla="*/ 2 w 58"/>
                <a:gd name="T31" fmla="*/ 74 h 94"/>
                <a:gd name="T32" fmla="*/ 23 w 58"/>
                <a:gd name="T33" fmla="*/ 85 h 94"/>
                <a:gd name="T34" fmla="*/ 23 w 58"/>
                <a:gd name="T35" fmla="*/ 92 h 94"/>
                <a:gd name="T36" fmla="*/ 25 w 58"/>
                <a:gd name="T37" fmla="*/ 94 h 94"/>
                <a:gd name="T38" fmla="*/ 31 w 58"/>
                <a:gd name="T39" fmla="*/ 94 h 94"/>
                <a:gd name="T40" fmla="*/ 33 w 58"/>
                <a:gd name="T41" fmla="*/ 92 h 94"/>
                <a:gd name="T42" fmla="*/ 33 w 58"/>
                <a:gd name="T43" fmla="*/ 86 h 94"/>
                <a:gd name="T44" fmla="*/ 49 w 58"/>
                <a:gd name="T45" fmla="*/ 80 h 94"/>
                <a:gd name="T46" fmla="*/ 55 w 58"/>
                <a:gd name="T47" fmla="*/ 59 h 94"/>
                <a:gd name="T48" fmla="*/ 33 w 58"/>
                <a:gd name="T49" fmla="*/ 42 h 94"/>
                <a:gd name="T50" fmla="*/ 32 w 58"/>
                <a:gd name="T51" fmla="*/ 42 h 94"/>
                <a:gd name="T52" fmla="*/ 24 w 58"/>
                <a:gd name="T53" fmla="*/ 38 h 94"/>
                <a:gd name="T54" fmla="*/ 23 w 58"/>
                <a:gd name="T55" fmla="*/ 38 h 94"/>
                <a:gd name="T56" fmla="*/ 17 w 58"/>
                <a:gd name="T57" fmla="*/ 34 h 94"/>
                <a:gd name="T58" fmla="*/ 18 w 58"/>
                <a:gd name="T59" fmla="*/ 25 h 94"/>
                <a:gd name="T60" fmla="*/ 28 w 58"/>
                <a:gd name="T61" fmla="*/ 21 h 94"/>
                <a:gd name="T62" fmla="*/ 35 w 58"/>
                <a:gd name="T63" fmla="*/ 22 h 94"/>
                <a:gd name="T64" fmla="*/ 41 w 58"/>
                <a:gd name="T65" fmla="*/ 27 h 94"/>
                <a:gd name="T66" fmla="*/ 42 w 58"/>
                <a:gd name="T67" fmla="*/ 27 h 94"/>
                <a:gd name="T68" fmla="*/ 42 w 58"/>
                <a:gd name="T69" fmla="*/ 28 h 94"/>
                <a:gd name="T70" fmla="*/ 43 w 58"/>
                <a:gd name="T71" fmla="*/ 28 h 94"/>
                <a:gd name="T72" fmla="*/ 46 w 58"/>
                <a:gd name="T73" fmla="*/ 30 h 94"/>
                <a:gd name="T74" fmla="*/ 53 w 58"/>
                <a:gd name="T75" fmla="*/ 26 h 94"/>
                <a:gd name="T76" fmla="*/ 53 w 58"/>
                <a:gd name="T77" fmla="*/ 20 h 94"/>
                <a:gd name="T78" fmla="*/ 38 w 58"/>
                <a:gd name="T79" fmla="*/ 10 h 94"/>
                <a:gd name="T80" fmla="*/ 33 w 58"/>
                <a:gd name="T81" fmla="*/ 9 h 94"/>
                <a:gd name="T82" fmla="*/ 33 w 58"/>
                <a:gd name="T83" fmla="*/ 2 h 94"/>
                <a:gd name="T84" fmla="*/ 31 w 58"/>
                <a:gd name="T85" fmla="*/ 0 h 94"/>
                <a:gd name="T86" fmla="*/ 25 w 58"/>
                <a:gd name="T87" fmla="*/ 0 h 94"/>
                <a:gd name="T88" fmla="*/ 23 w 58"/>
                <a:gd name="T89" fmla="*/ 2 h 94"/>
                <a:gd name="T90" fmla="*/ 23 w 58"/>
                <a:gd name="T91" fmla="*/ 9 h 94"/>
                <a:gd name="T92" fmla="*/ 8 w 58"/>
                <a:gd name="T93" fmla="*/ 16 h 94"/>
                <a:gd name="T94" fmla="*/ 4 w 58"/>
                <a:gd name="T95"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8" h="94">
                  <a:moveTo>
                    <a:pt x="4" y="39"/>
                  </a:moveTo>
                  <a:cubicBezTo>
                    <a:pt x="6" y="42"/>
                    <a:pt x="8" y="45"/>
                    <a:pt x="11" y="47"/>
                  </a:cubicBezTo>
                  <a:cubicBezTo>
                    <a:pt x="14" y="48"/>
                    <a:pt x="26" y="54"/>
                    <a:pt x="32" y="57"/>
                  </a:cubicBezTo>
                  <a:cubicBezTo>
                    <a:pt x="35" y="58"/>
                    <a:pt x="35" y="58"/>
                    <a:pt x="35" y="58"/>
                  </a:cubicBezTo>
                  <a:cubicBezTo>
                    <a:pt x="37" y="59"/>
                    <a:pt x="39" y="61"/>
                    <a:pt x="40" y="62"/>
                  </a:cubicBezTo>
                  <a:cubicBezTo>
                    <a:pt x="42" y="65"/>
                    <a:pt x="41" y="69"/>
                    <a:pt x="39" y="71"/>
                  </a:cubicBezTo>
                  <a:cubicBezTo>
                    <a:pt x="37" y="73"/>
                    <a:pt x="34" y="73"/>
                    <a:pt x="31" y="73"/>
                  </a:cubicBezTo>
                  <a:cubicBezTo>
                    <a:pt x="27" y="73"/>
                    <a:pt x="24" y="73"/>
                    <a:pt x="20" y="72"/>
                  </a:cubicBezTo>
                  <a:cubicBezTo>
                    <a:pt x="19" y="71"/>
                    <a:pt x="16" y="69"/>
                    <a:pt x="14" y="68"/>
                  </a:cubicBezTo>
                  <a:cubicBezTo>
                    <a:pt x="14" y="68"/>
                    <a:pt x="13" y="67"/>
                    <a:pt x="13" y="67"/>
                  </a:cubicBezTo>
                  <a:cubicBezTo>
                    <a:pt x="13" y="67"/>
                    <a:pt x="13" y="67"/>
                    <a:pt x="13" y="67"/>
                  </a:cubicBezTo>
                  <a:cubicBezTo>
                    <a:pt x="13" y="67"/>
                    <a:pt x="13" y="67"/>
                    <a:pt x="13" y="67"/>
                  </a:cubicBezTo>
                  <a:cubicBezTo>
                    <a:pt x="13" y="67"/>
                    <a:pt x="13" y="67"/>
                    <a:pt x="13" y="66"/>
                  </a:cubicBezTo>
                  <a:cubicBezTo>
                    <a:pt x="12" y="65"/>
                    <a:pt x="10" y="64"/>
                    <a:pt x="9" y="64"/>
                  </a:cubicBezTo>
                  <a:cubicBezTo>
                    <a:pt x="6" y="64"/>
                    <a:pt x="3" y="66"/>
                    <a:pt x="2" y="69"/>
                  </a:cubicBezTo>
                  <a:cubicBezTo>
                    <a:pt x="1" y="71"/>
                    <a:pt x="1" y="73"/>
                    <a:pt x="2" y="74"/>
                  </a:cubicBezTo>
                  <a:cubicBezTo>
                    <a:pt x="6" y="80"/>
                    <a:pt x="14" y="84"/>
                    <a:pt x="23" y="85"/>
                  </a:cubicBezTo>
                  <a:cubicBezTo>
                    <a:pt x="23" y="92"/>
                    <a:pt x="23" y="92"/>
                    <a:pt x="23" y="92"/>
                  </a:cubicBezTo>
                  <a:cubicBezTo>
                    <a:pt x="23" y="93"/>
                    <a:pt x="24" y="94"/>
                    <a:pt x="25" y="94"/>
                  </a:cubicBezTo>
                  <a:cubicBezTo>
                    <a:pt x="31" y="94"/>
                    <a:pt x="31" y="94"/>
                    <a:pt x="31" y="94"/>
                  </a:cubicBezTo>
                  <a:cubicBezTo>
                    <a:pt x="32" y="94"/>
                    <a:pt x="33" y="93"/>
                    <a:pt x="33" y="92"/>
                  </a:cubicBezTo>
                  <a:cubicBezTo>
                    <a:pt x="33" y="86"/>
                    <a:pt x="33" y="86"/>
                    <a:pt x="33" y="86"/>
                  </a:cubicBezTo>
                  <a:cubicBezTo>
                    <a:pt x="40" y="85"/>
                    <a:pt x="46" y="83"/>
                    <a:pt x="49" y="80"/>
                  </a:cubicBezTo>
                  <a:cubicBezTo>
                    <a:pt x="55" y="75"/>
                    <a:pt x="58" y="66"/>
                    <a:pt x="55" y="59"/>
                  </a:cubicBezTo>
                  <a:cubicBezTo>
                    <a:pt x="52" y="50"/>
                    <a:pt x="41" y="46"/>
                    <a:pt x="33" y="42"/>
                  </a:cubicBezTo>
                  <a:cubicBezTo>
                    <a:pt x="32" y="42"/>
                    <a:pt x="32" y="42"/>
                    <a:pt x="32" y="42"/>
                  </a:cubicBezTo>
                  <a:cubicBezTo>
                    <a:pt x="29" y="41"/>
                    <a:pt x="25" y="39"/>
                    <a:pt x="24" y="38"/>
                  </a:cubicBezTo>
                  <a:cubicBezTo>
                    <a:pt x="24" y="38"/>
                    <a:pt x="23" y="38"/>
                    <a:pt x="23" y="38"/>
                  </a:cubicBezTo>
                  <a:cubicBezTo>
                    <a:pt x="21" y="37"/>
                    <a:pt x="19" y="36"/>
                    <a:pt x="17" y="34"/>
                  </a:cubicBezTo>
                  <a:cubicBezTo>
                    <a:pt x="16" y="31"/>
                    <a:pt x="16" y="27"/>
                    <a:pt x="18" y="25"/>
                  </a:cubicBezTo>
                  <a:cubicBezTo>
                    <a:pt x="22" y="22"/>
                    <a:pt x="25" y="21"/>
                    <a:pt x="28" y="21"/>
                  </a:cubicBezTo>
                  <a:cubicBezTo>
                    <a:pt x="30" y="21"/>
                    <a:pt x="33" y="22"/>
                    <a:pt x="35" y="22"/>
                  </a:cubicBezTo>
                  <a:cubicBezTo>
                    <a:pt x="36" y="23"/>
                    <a:pt x="39" y="25"/>
                    <a:pt x="41" y="27"/>
                  </a:cubicBezTo>
                  <a:cubicBezTo>
                    <a:pt x="41" y="27"/>
                    <a:pt x="42" y="27"/>
                    <a:pt x="42" y="27"/>
                  </a:cubicBezTo>
                  <a:cubicBezTo>
                    <a:pt x="42" y="27"/>
                    <a:pt x="42" y="28"/>
                    <a:pt x="42" y="28"/>
                  </a:cubicBezTo>
                  <a:cubicBezTo>
                    <a:pt x="42" y="28"/>
                    <a:pt x="42" y="28"/>
                    <a:pt x="43" y="28"/>
                  </a:cubicBezTo>
                  <a:cubicBezTo>
                    <a:pt x="43" y="29"/>
                    <a:pt x="45" y="30"/>
                    <a:pt x="46" y="30"/>
                  </a:cubicBezTo>
                  <a:cubicBezTo>
                    <a:pt x="49" y="30"/>
                    <a:pt x="52" y="28"/>
                    <a:pt x="53" y="26"/>
                  </a:cubicBezTo>
                  <a:cubicBezTo>
                    <a:pt x="54" y="24"/>
                    <a:pt x="54" y="22"/>
                    <a:pt x="53" y="20"/>
                  </a:cubicBezTo>
                  <a:cubicBezTo>
                    <a:pt x="50" y="16"/>
                    <a:pt x="44" y="12"/>
                    <a:pt x="38" y="10"/>
                  </a:cubicBezTo>
                  <a:cubicBezTo>
                    <a:pt x="37" y="10"/>
                    <a:pt x="35" y="9"/>
                    <a:pt x="33" y="9"/>
                  </a:cubicBezTo>
                  <a:cubicBezTo>
                    <a:pt x="33" y="2"/>
                    <a:pt x="33" y="2"/>
                    <a:pt x="33" y="2"/>
                  </a:cubicBezTo>
                  <a:cubicBezTo>
                    <a:pt x="33" y="1"/>
                    <a:pt x="32" y="0"/>
                    <a:pt x="31" y="0"/>
                  </a:cubicBezTo>
                  <a:cubicBezTo>
                    <a:pt x="25" y="0"/>
                    <a:pt x="25" y="0"/>
                    <a:pt x="25" y="0"/>
                  </a:cubicBezTo>
                  <a:cubicBezTo>
                    <a:pt x="24" y="0"/>
                    <a:pt x="23" y="1"/>
                    <a:pt x="23" y="2"/>
                  </a:cubicBezTo>
                  <a:cubicBezTo>
                    <a:pt x="23" y="9"/>
                    <a:pt x="23" y="9"/>
                    <a:pt x="23" y="9"/>
                  </a:cubicBezTo>
                  <a:cubicBezTo>
                    <a:pt x="17" y="10"/>
                    <a:pt x="12" y="13"/>
                    <a:pt x="8" y="16"/>
                  </a:cubicBezTo>
                  <a:cubicBezTo>
                    <a:pt x="2" y="22"/>
                    <a:pt x="0" y="31"/>
                    <a:pt x="4"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5" name="Freeform 127"/>
            <p:cNvSpPr>
              <a:spLocks noEditPoints="1"/>
            </p:cNvSpPr>
            <p:nvPr/>
          </p:nvSpPr>
          <p:spPr bwMode="auto">
            <a:xfrm>
              <a:off x="6332538" y="2943225"/>
              <a:ext cx="336550" cy="395288"/>
            </a:xfrm>
            <a:custGeom>
              <a:avLst/>
              <a:gdLst>
                <a:gd name="T0" fmla="*/ 31 w 89"/>
                <a:gd name="T1" fmla="*/ 53 h 104"/>
                <a:gd name="T2" fmla="*/ 4 w 89"/>
                <a:gd name="T3" fmla="*/ 104 h 104"/>
                <a:gd name="T4" fmla="*/ 73 w 89"/>
                <a:gd name="T5" fmla="*/ 104 h 104"/>
                <a:gd name="T6" fmla="*/ 73 w 89"/>
                <a:gd name="T7" fmla="*/ 104 h 104"/>
                <a:gd name="T8" fmla="*/ 88 w 89"/>
                <a:gd name="T9" fmla="*/ 89 h 104"/>
                <a:gd name="T10" fmla="*/ 89 w 89"/>
                <a:gd name="T11" fmla="*/ 89 h 104"/>
                <a:gd name="T12" fmla="*/ 89 w 89"/>
                <a:gd name="T13" fmla="*/ 17 h 104"/>
                <a:gd name="T14" fmla="*/ 88 w 89"/>
                <a:gd name="T15" fmla="*/ 17 h 104"/>
                <a:gd name="T16" fmla="*/ 73 w 89"/>
                <a:gd name="T17" fmla="*/ 2 h 104"/>
                <a:gd name="T18" fmla="*/ 73 w 89"/>
                <a:gd name="T19" fmla="*/ 0 h 104"/>
                <a:gd name="T20" fmla="*/ 0 w 89"/>
                <a:gd name="T21" fmla="*/ 0 h 104"/>
                <a:gd name="T22" fmla="*/ 31 w 89"/>
                <a:gd name="T23" fmla="*/ 53 h 104"/>
                <a:gd name="T24" fmla="*/ 58 w 89"/>
                <a:gd name="T25" fmla="*/ 43 h 104"/>
                <a:gd name="T26" fmla="*/ 68 w 89"/>
                <a:gd name="T27" fmla="*/ 53 h 104"/>
                <a:gd name="T28" fmla="*/ 58 w 89"/>
                <a:gd name="T29" fmla="*/ 63 h 104"/>
                <a:gd name="T30" fmla="*/ 48 w 89"/>
                <a:gd name="T31" fmla="*/ 53 h 104"/>
                <a:gd name="T32" fmla="*/ 58 w 89"/>
                <a:gd name="T33" fmla="*/ 43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9" h="104">
                  <a:moveTo>
                    <a:pt x="31" y="53"/>
                  </a:moveTo>
                  <a:cubicBezTo>
                    <a:pt x="31" y="75"/>
                    <a:pt x="20" y="93"/>
                    <a:pt x="4" y="104"/>
                  </a:cubicBezTo>
                  <a:cubicBezTo>
                    <a:pt x="73" y="104"/>
                    <a:pt x="73" y="104"/>
                    <a:pt x="73" y="104"/>
                  </a:cubicBezTo>
                  <a:cubicBezTo>
                    <a:pt x="73" y="104"/>
                    <a:pt x="73" y="104"/>
                    <a:pt x="73" y="104"/>
                  </a:cubicBezTo>
                  <a:cubicBezTo>
                    <a:pt x="73" y="96"/>
                    <a:pt x="80" y="89"/>
                    <a:pt x="88" y="89"/>
                  </a:cubicBezTo>
                  <a:cubicBezTo>
                    <a:pt x="88" y="89"/>
                    <a:pt x="89" y="89"/>
                    <a:pt x="89" y="89"/>
                  </a:cubicBezTo>
                  <a:cubicBezTo>
                    <a:pt x="89" y="17"/>
                    <a:pt x="89" y="17"/>
                    <a:pt x="89" y="17"/>
                  </a:cubicBezTo>
                  <a:cubicBezTo>
                    <a:pt x="89" y="17"/>
                    <a:pt x="88" y="17"/>
                    <a:pt x="88" y="17"/>
                  </a:cubicBezTo>
                  <a:cubicBezTo>
                    <a:pt x="80" y="17"/>
                    <a:pt x="73" y="11"/>
                    <a:pt x="73" y="2"/>
                  </a:cubicBezTo>
                  <a:cubicBezTo>
                    <a:pt x="73" y="1"/>
                    <a:pt x="73" y="1"/>
                    <a:pt x="73" y="0"/>
                  </a:cubicBezTo>
                  <a:cubicBezTo>
                    <a:pt x="0" y="0"/>
                    <a:pt x="0" y="0"/>
                    <a:pt x="0" y="0"/>
                  </a:cubicBezTo>
                  <a:cubicBezTo>
                    <a:pt x="19" y="10"/>
                    <a:pt x="31" y="30"/>
                    <a:pt x="31" y="53"/>
                  </a:cubicBezTo>
                  <a:close/>
                  <a:moveTo>
                    <a:pt x="58" y="43"/>
                  </a:moveTo>
                  <a:cubicBezTo>
                    <a:pt x="63" y="43"/>
                    <a:pt x="68" y="48"/>
                    <a:pt x="68" y="53"/>
                  </a:cubicBezTo>
                  <a:cubicBezTo>
                    <a:pt x="68" y="59"/>
                    <a:pt x="63" y="63"/>
                    <a:pt x="58" y="63"/>
                  </a:cubicBezTo>
                  <a:cubicBezTo>
                    <a:pt x="52" y="63"/>
                    <a:pt x="48" y="59"/>
                    <a:pt x="48" y="53"/>
                  </a:cubicBezTo>
                  <a:cubicBezTo>
                    <a:pt x="48" y="48"/>
                    <a:pt x="52" y="43"/>
                    <a:pt x="58" y="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6" name="Freeform 128"/>
            <p:cNvSpPr>
              <a:spLocks noEditPoints="1"/>
            </p:cNvSpPr>
            <p:nvPr/>
          </p:nvSpPr>
          <p:spPr bwMode="auto">
            <a:xfrm>
              <a:off x="5730875" y="2943225"/>
              <a:ext cx="374650" cy="395288"/>
            </a:xfrm>
            <a:custGeom>
              <a:avLst/>
              <a:gdLst>
                <a:gd name="T0" fmla="*/ 15 w 99"/>
                <a:gd name="T1" fmla="*/ 104 h 104"/>
                <a:gd name="T2" fmla="*/ 15 w 99"/>
                <a:gd name="T3" fmla="*/ 104 h 104"/>
                <a:gd name="T4" fmla="*/ 95 w 99"/>
                <a:gd name="T5" fmla="*/ 104 h 104"/>
                <a:gd name="T6" fmla="*/ 67 w 99"/>
                <a:gd name="T7" fmla="*/ 53 h 104"/>
                <a:gd name="T8" fmla="*/ 99 w 99"/>
                <a:gd name="T9" fmla="*/ 0 h 104"/>
                <a:gd name="T10" fmla="*/ 15 w 99"/>
                <a:gd name="T11" fmla="*/ 0 h 104"/>
                <a:gd name="T12" fmla="*/ 15 w 99"/>
                <a:gd name="T13" fmla="*/ 2 h 104"/>
                <a:gd name="T14" fmla="*/ 0 w 99"/>
                <a:gd name="T15" fmla="*/ 17 h 104"/>
                <a:gd name="T16" fmla="*/ 0 w 99"/>
                <a:gd name="T17" fmla="*/ 17 h 104"/>
                <a:gd name="T18" fmla="*/ 0 w 99"/>
                <a:gd name="T19" fmla="*/ 89 h 104"/>
                <a:gd name="T20" fmla="*/ 0 w 99"/>
                <a:gd name="T21" fmla="*/ 89 h 104"/>
                <a:gd name="T22" fmla="*/ 15 w 99"/>
                <a:gd name="T23" fmla="*/ 104 h 104"/>
                <a:gd name="T24" fmla="*/ 31 w 99"/>
                <a:gd name="T25" fmla="*/ 43 h 104"/>
                <a:gd name="T26" fmla="*/ 41 w 99"/>
                <a:gd name="T27" fmla="*/ 53 h 104"/>
                <a:gd name="T28" fmla="*/ 31 w 99"/>
                <a:gd name="T29" fmla="*/ 63 h 104"/>
                <a:gd name="T30" fmla="*/ 21 w 99"/>
                <a:gd name="T31" fmla="*/ 53 h 104"/>
                <a:gd name="T32" fmla="*/ 31 w 99"/>
                <a:gd name="T33" fmla="*/ 43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9" h="104">
                  <a:moveTo>
                    <a:pt x="15" y="104"/>
                  </a:moveTo>
                  <a:cubicBezTo>
                    <a:pt x="15" y="104"/>
                    <a:pt x="15" y="104"/>
                    <a:pt x="15" y="104"/>
                  </a:cubicBezTo>
                  <a:cubicBezTo>
                    <a:pt x="95" y="104"/>
                    <a:pt x="95" y="104"/>
                    <a:pt x="95" y="104"/>
                  </a:cubicBezTo>
                  <a:cubicBezTo>
                    <a:pt x="78" y="93"/>
                    <a:pt x="67" y="75"/>
                    <a:pt x="67" y="53"/>
                  </a:cubicBezTo>
                  <a:cubicBezTo>
                    <a:pt x="67" y="30"/>
                    <a:pt x="80" y="10"/>
                    <a:pt x="99" y="0"/>
                  </a:cubicBezTo>
                  <a:cubicBezTo>
                    <a:pt x="15" y="0"/>
                    <a:pt x="15" y="0"/>
                    <a:pt x="15" y="0"/>
                  </a:cubicBezTo>
                  <a:cubicBezTo>
                    <a:pt x="15" y="1"/>
                    <a:pt x="15" y="1"/>
                    <a:pt x="15" y="2"/>
                  </a:cubicBezTo>
                  <a:cubicBezTo>
                    <a:pt x="15" y="11"/>
                    <a:pt x="9" y="17"/>
                    <a:pt x="0" y="17"/>
                  </a:cubicBezTo>
                  <a:cubicBezTo>
                    <a:pt x="0" y="17"/>
                    <a:pt x="0" y="17"/>
                    <a:pt x="0" y="17"/>
                  </a:cubicBezTo>
                  <a:cubicBezTo>
                    <a:pt x="0" y="89"/>
                    <a:pt x="0" y="89"/>
                    <a:pt x="0" y="89"/>
                  </a:cubicBezTo>
                  <a:cubicBezTo>
                    <a:pt x="0" y="89"/>
                    <a:pt x="0" y="89"/>
                    <a:pt x="0" y="89"/>
                  </a:cubicBezTo>
                  <a:cubicBezTo>
                    <a:pt x="9" y="89"/>
                    <a:pt x="15" y="96"/>
                    <a:pt x="15" y="104"/>
                  </a:cubicBezTo>
                  <a:close/>
                  <a:moveTo>
                    <a:pt x="31" y="43"/>
                  </a:moveTo>
                  <a:cubicBezTo>
                    <a:pt x="36" y="43"/>
                    <a:pt x="41" y="48"/>
                    <a:pt x="41" y="53"/>
                  </a:cubicBezTo>
                  <a:cubicBezTo>
                    <a:pt x="41" y="59"/>
                    <a:pt x="36" y="63"/>
                    <a:pt x="31" y="63"/>
                  </a:cubicBezTo>
                  <a:cubicBezTo>
                    <a:pt x="25" y="63"/>
                    <a:pt x="21" y="59"/>
                    <a:pt x="21" y="53"/>
                  </a:cubicBezTo>
                  <a:cubicBezTo>
                    <a:pt x="21" y="48"/>
                    <a:pt x="25" y="43"/>
                    <a:pt x="31" y="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37" name="矩形 36"/>
          <p:cNvSpPr/>
          <p:nvPr/>
        </p:nvSpPr>
        <p:spPr>
          <a:xfrm>
            <a:off x="3255738" y="4440653"/>
            <a:ext cx="1210588" cy="400110"/>
          </a:xfrm>
          <a:prstGeom prst="rect">
            <a:avLst/>
          </a:prstGeom>
        </p:spPr>
        <p:txBody>
          <a:bodyPr wrap="none">
            <a:spAutoFit/>
          </a:bodyPr>
          <a:lstStyle/>
          <a:p>
            <a:pPr>
              <a:spcBef>
                <a:spcPct val="0"/>
              </a:spcBef>
              <a:buFont typeface="Arial" panose="020B0604020202020204" pitchFamily="34" charset="0"/>
              <a:buNone/>
            </a:pPr>
            <a:r>
              <a:rPr lang="zh-CN" altLang="en-US" sz="2000" b="1" dirty="0">
                <a:solidFill>
                  <a:srgbClr val="2DD3C2"/>
                </a:solidFill>
                <a:latin typeface="微软雅黑" panose="020B0503020204020204" pitchFamily="34" charset="-122"/>
                <a:ea typeface="微软雅黑" panose="020B0503020204020204" pitchFamily="34" charset="-122"/>
                <a:cs typeface="Arial" panose="020B0604020202020204" pitchFamily="34" charset="0"/>
              </a:rPr>
              <a:t>添加标题</a:t>
            </a:r>
          </a:p>
        </p:txBody>
      </p:sp>
      <p:sp>
        <p:nvSpPr>
          <p:cNvPr id="38" name="矩形 37"/>
          <p:cNvSpPr/>
          <p:nvPr/>
        </p:nvSpPr>
        <p:spPr>
          <a:xfrm>
            <a:off x="5520759" y="4480723"/>
            <a:ext cx="1210588" cy="400110"/>
          </a:xfrm>
          <a:prstGeom prst="rect">
            <a:avLst/>
          </a:prstGeom>
        </p:spPr>
        <p:txBody>
          <a:bodyPr wrap="none">
            <a:spAutoFit/>
          </a:bodyPr>
          <a:lstStyle/>
          <a:p>
            <a:pPr>
              <a:spcBef>
                <a:spcPct val="0"/>
              </a:spcBef>
              <a:buFont typeface="Arial" panose="020B0604020202020204" pitchFamily="34" charset="0"/>
              <a:buNone/>
            </a:pPr>
            <a:r>
              <a:rPr lang="zh-CN" altLang="en-US" sz="2000" b="1" dirty="0">
                <a:solidFill>
                  <a:srgbClr val="2DD3C2"/>
                </a:solidFill>
                <a:latin typeface="微软雅黑" panose="020B0503020204020204" pitchFamily="34" charset="-122"/>
                <a:ea typeface="微软雅黑" panose="020B0503020204020204" pitchFamily="34" charset="-122"/>
                <a:cs typeface="Arial" panose="020B0604020202020204" pitchFamily="34" charset="0"/>
              </a:rPr>
              <a:t>添加标题</a:t>
            </a:r>
          </a:p>
        </p:txBody>
      </p:sp>
      <p:sp>
        <p:nvSpPr>
          <p:cNvPr id="39" name="矩形 38"/>
          <p:cNvSpPr/>
          <p:nvPr/>
        </p:nvSpPr>
        <p:spPr>
          <a:xfrm>
            <a:off x="7623303" y="4480723"/>
            <a:ext cx="1210588" cy="400110"/>
          </a:xfrm>
          <a:prstGeom prst="rect">
            <a:avLst/>
          </a:prstGeom>
        </p:spPr>
        <p:txBody>
          <a:bodyPr wrap="none">
            <a:spAutoFit/>
          </a:bodyPr>
          <a:lstStyle/>
          <a:p>
            <a:pPr>
              <a:spcBef>
                <a:spcPct val="0"/>
              </a:spcBef>
              <a:buFont typeface="Arial" panose="020B0604020202020204" pitchFamily="34" charset="0"/>
              <a:buNone/>
            </a:pPr>
            <a:r>
              <a:rPr lang="zh-CN" altLang="en-US" sz="2000" b="1" dirty="0">
                <a:solidFill>
                  <a:srgbClr val="2DD3C2"/>
                </a:solidFill>
                <a:latin typeface="微软雅黑" panose="020B0503020204020204" pitchFamily="34" charset="-122"/>
                <a:ea typeface="微软雅黑" panose="020B0503020204020204" pitchFamily="34" charset="-122"/>
                <a:cs typeface="Arial" panose="020B0604020202020204" pitchFamily="34" charset="0"/>
              </a:rPr>
              <a:t>添加标题</a:t>
            </a:r>
          </a:p>
        </p:txBody>
      </p:sp>
      <p:sp>
        <p:nvSpPr>
          <p:cNvPr id="40" name="矩形 39"/>
          <p:cNvSpPr/>
          <p:nvPr/>
        </p:nvSpPr>
        <p:spPr>
          <a:xfrm>
            <a:off x="2856463" y="4800693"/>
            <a:ext cx="2016988" cy="549061"/>
          </a:xfrm>
          <a:prstGeom prst="rect">
            <a:avLst/>
          </a:prstGeom>
        </p:spPr>
        <p:txBody>
          <a:bodyPr wrap="square">
            <a:spAutoFit/>
          </a:bodyPr>
          <a:lstStyle/>
          <a:p>
            <a:pPr algn="just">
              <a:lnSpc>
                <a:spcPct val="130000"/>
              </a:lnSpc>
            </a:pPr>
            <a:r>
              <a:rPr lang="zh-CN" altLang="en-US" sz="1200" dirty="0" smtClean="0">
                <a:solidFill>
                  <a:schemeClr val="bg1">
                    <a:lumMod val="50000"/>
                  </a:schemeClr>
                </a:solidFill>
                <a:latin typeface="微软雅黑" panose="020B0503020204020204" pitchFamily="34" charset="-122"/>
                <a:ea typeface="微软雅黑" panose="020B0503020204020204" pitchFamily="34" charset="-122"/>
              </a:rPr>
              <a:t>请在此输入详细的文字介绍信息，表达图表的含义。</a:t>
            </a:r>
            <a:endParaRPr lang="zh-CN" altLang="en-US" sz="12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41" name="矩形 40"/>
          <p:cNvSpPr/>
          <p:nvPr/>
        </p:nvSpPr>
        <p:spPr>
          <a:xfrm>
            <a:off x="5088711" y="4800693"/>
            <a:ext cx="2016988" cy="549061"/>
          </a:xfrm>
          <a:prstGeom prst="rect">
            <a:avLst/>
          </a:prstGeom>
        </p:spPr>
        <p:txBody>
          <a:bodyPr wrap="square">
            <a:spAutoFit/>
          </a:bodyPr>
          <a:lstStyle/>
          <a:p>
            <a:pPr algn="just">
              <a:lnSpc>
                <a:spcPct val="130000"/>
              </a:lnSpc>
            </a:pPr>
            <a:r>
              <a:rPr lang="zh-CN" altLang="en-US" sz="1200" dirty="0" smtClean="0">
                <a:solidFill>
                  <a:schemeClr val="bg1">
                    <a:lumMod val="50000"/>
                  </a:schemeClr>
                </a:solidFill>
                <a:latin typeface="微软雅黑" panose="020B0503020204020204" pitchFamily="34" charset="-122"/>
                <a:ea typeface="微软雅黑" panose="020B0503020204020204" pitchFamily="34" charset="-122"/>
              </a:rPr>
              <a:t>请在此输入详细的文字介绍信息，表达图表的含义。</a:t>
            </a:r>
            <a:endParaRPr lang="zh-CN" altLang="en-US" sz="12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42" name="矩形 41"/>
          <p:cNvSpPr/>
          <p:nvPr/>
        </p:nvSpPr>
        <p:spPr>
          <a:xfrm>
            <a:off x="7249715" y="4800693"/>
            <a:ext cx="2016988" cy="549061"/>
          </a:xfrm>
          <a:prstGeom prst="rect">
            <a:avLst/>
          </a:prstGeom>
        </p:spPr>
        <p:txBody>
          <a:bodyPr wrap="square">
            <a:spAutoFit/>
          </a:bodyPr>
          <a:lstStyle/>
          <a:p>
            <a:pPr algn="just">
              <a:lnSpc>
                <a:spcPct val="130000"/>
              </a:lnSpc>
            </a:pPr>
            <a:r>
              <a:rPr lang="zh-CN" altLang="en-US" sz="1200" dirty="0" smtClean="0">
                <a:solidFill>
                  <a:schemeClr val="bg1">
                    <a:lumMod val="50000"/>
                  </a:schemeClr>
                </a:solidFill>
                <a:latin typeface="微软雅黑" panose="020B0503020204020204" pitchFamily="34" charset="-122"/>
                <a:ea typeface="微软雅黑" panose="020B0503020204020204" pitchFamily="34" charset="-122"/>
              </a:rPr>
              <a:t>请在此输入详细的文字介绍信息，表达图表的含义。</a:t>
            </a:r>
            <a:endParaRPr lang="zh-CN" altLang="en-US" sz="1200" dirty="0">
              <a:solidFill>
                <a:schemeClr val="bg1">
                  <a:lumMod val="50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25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25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1+#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par>
                                <p:cTn id="13" presetID="53" presetClass="entr" presetSubtype="16" fill="hold" grpId="0" nodeType="withEffect">
                                  <p:stCondLst>
                                    <p:cond delay="1000"/>
                                  </p:stCondLst>
                                  <p:childTnLst>
                                    <p:set>
                                      <p:cBhvr>
                                        <p:cTn id="14" dur="1" fill="hold">
                                          <p:stCondLst>
                                            <p:cond delay="0"/>
                                          </p:stCondLst>
                                        </p:cTn>
                                        <p:tgtEl>
                                          <p:spTgt spid="13"/>
                                        </p:tgtEl>
                                        <p:attrNameLst>
                                          <p:attrName>style.visibility</p:attrName>
                                        </p:attrNameLst>
                                      </p:cBhvr>
                                      <p:to>
                                        <p:strVal val="visible"/>
                                      </p:to>
                                    </p:set>
                                    <p:anim calcmode="lin" valueType="num">
                                      <p:cBhvr>
                                        <p:cTn id="15" dur="500" fill="hold"/>
                                        <p:tgtEl>
                                          <p:spTgt spid="13"/>
                                        </p:tgtEl>
                                        <p:attrNameLst>
                                          <p:attrName>ppt_w</p:attrName>
                                        </p:attrNameLst>
                                      </p:cBhvr>
                                      <p:tavLst>
                                        <p:tav tm="0">
                                          <p:val>
                                            <p:fltVal val="0"/>
                                          </p:val>
                                        </p:tav>
                                        <p:tav tm="100000">
                                          <p:val>
                                            <p:strVal val="#ppt_w"/>
                                          </p:val>
                                        </p:tav>
                                      </p:tavLst>
                                    </p:anim>
                                    <p:anim calcmode="lin" valueType="num">
                                      <p:cBhvr>
                                        <p:cTn id="16" dur="500" fill="hold"/>
                                        <p:tgtEl>
                                          <p:spTgt spid="13"/>
                                        </p:tgtEl>
                                        <p:attrNameLst>
                                          <p:attrName>ppt_h</p:attrName>
                                        </p:attrNameLst>
                                      </p:cBhvr>
                                      <p:tavLst>
                                        <p:tav tm="0">
                                          <p:val>
                                            <p:fltVal val="0"/>
                                          </p:val>
                                        </p:tav>
                                        <p:tav tm="100000">
                                          <p:val>
                                            <p:strVal val="#ppt_h"/>
                                          </p:val>
                                        </p:tav>
                                      </p:tavLst>
                                    </p:anim>
                                    <p:animEffect transition="in" filter="fade">
                                      <p:cBhvr>
                                        <p:cTn id="17" dur="500"/>
                                        <p:tgtEl>
                                          <p:spTgt spid="13"/>
                                        </p:tgtEl>
                                      </p:cBhvr>
                                    </p:animEffect>
                                  </p:childTnLst>
                                </p:cTn>
                              </p:par>
                              <p:par>
                                <p:cTn id="18" presetID="53" presetClass="entr" presetSubtype="16" fill="hold" grpId="0" nodeType="withEffect">
                                  <p:stCondLst>
                                    <p:cond delay="100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cTn>
                              </p:par>
                              <p:par>
                                <p:cTn id="23" presetID="53" presetClass="entr" presetSubtype="16" fill="hold" grpId="0" nodeType="withEffect">
                                  <p:stCondLst>
                                    <p:cond delay="1000"/>
                                  </p:stCondLst>
                                  <p:childTnLst>
                                    <p:set>
                                      <p:cBhvr>
                                        <p:cTn id="24" dur="1" fill="hold">
                                          <p:stCondLst>
                                            <p:cond delay="0"/>
                                          </p:stCondLst>
                                        </p:cTn>
                                        <p:tgtEl>
                                          <p:spTgt spid="16"/>
                                        </p:tgtEl>
                                        <p:attrNameLst>
                                          <p:attrName>style.visibility</p:attrName>
                                        </p:attrNameLst>
                                      </p:cBhvr>
                                      <p:to>
                                        <p:strVal val="visible"/>
                                      </p:to>
                                    </p:set>
                                    <p:anim calcmode="lin" valueType="num">
                                      <p:cBhvr>
                                        <p:cTn id="25" dur="500" fill="hold"/>
                                        <p:tgtEl>
                                          <p:spTgt spid="16"/>
                                        </p:tgtEl>
                                        <p:attrNameLst>
                                          <p:attrName>ppt_w</p:attrName>
                                        </p:attrNameLst>
                                      </p:cBhvr>
                                      <p:tavLst>
                                        <p:tav tm="0">
                                          <p:val>
                                            <p:fltVal val="0"/>
                                          </p:val>
                                        </p:tav>
                                        <p:tav tm="100000">
                                          <p:val>
                                            <p:strVal val="#ppt_w"/>
                                          </p:val>
                                        </p:tav>
                                      </p:tavLst>
                                    </p:anim>
                                    <p:anim calcmode="lin" valueType="num">
                                      <p:cBhvr>
                                        <p:cTn id="26" dur="500" fill="hold"/>
                                        <p:tgtEl>
                                          <p:spTgt spid="16"/>
                                        </p:tgtEl>
                                        <p:attrNameLst>
                                          <p:attrName>ppt_h</p:attrName>
                                        </p:attrNameLst>
                                      </p:cBhvr>
                                      <p:tavLst>
                                        <p:tav tm="0">
                                          <p:val>
                                            <p:fltVal val="0"/>
                                          </p:val>
                                        </p:tav>
                                        <p:tav tm="100000">
                                          <p:val>
                                            <p:strVal val="#ppt_h"/>
                                          </p:val>
                                        </p:tav>
                                      </p:tavLst>
                                    </p:anim>
                                    <p:animEffect transition="in" filter="fade">
                                      <p:cBhvr>
                                        <p:cTn id="27" dur="500"/>
                                        <p:tgtEl>
                                          <p:spTgt spid="16"/>
                                        </p:tgtEl>
                                      </p:cBhvr>
                                    </p:animEffect>
                                  </p:childTnLst>
                                </p:cTn>
                              </p:par>
                              <p:par>
                                <p:cTn id="28" presetID="10" presetClass="entr" presetSubtype="0" fill="hold" grpId="0" nodeType="withEffect">
                                  <p:stCondLst>
                                    <p:cond delay="175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par>
                                <p:cTn id="31" presetID="10" presetClass="entr" presetSubtype="0" fill="hold" nodeType="withEffect">
                                  <p:stCondLst>
                                    <p:cond delay="175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par>
                                <p:cTn id="34" presetID="10" presetClass="entr" presetSubtype="0" fill="hold" nodeType="withEffect">
                                  <p:stCondLst>
                                    <p:cond delay="175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500"/>
                                        <p:tgtEl>
                                          <p:spTgt spid="30"/>
                                        </p:tgtEl>
                                      </p:cBhvr>
                                    </p:animEffect>
                                  </p:childTnLst>
                                </p:cTn>
                              </p:par>
                              <p:par>
                                <p:cTn id="37" presetID="10" presetClass="entr" presetSubtype="0" fill="hold" grpId="0" nodeType="withEffect">
                                  <p:stCondLst>
                                    <p:cond delay="750"/>
                                  </p:stCondLst>
                                  <p:childTnLst>
                                    <p:set>
                                      <p:cBhvr>
                                        <p:cTn id="38" dur="1" fill="hold">
                                          <p:stCondLst>
                                            <p:cond delay="0"/>
                                          </p:stCondLst>
                                        </p:cTn>
                                        <p:tgtEl>
                                          <p:spTgt spid="37"/>
                                        </p:tgtEl>
                                        <p:attrNameLst>
                                          <p:attrName>style.visibility</p:attrName>
                                        </p:attrNameLst>
                                      </p:cBhvr>
                                      <p:to>
                                        <p:strVal val="visible"/>
                                      </p:to>
                                    </p:set>
                                    <p:animEffect transition="in" filter="fade">
                                      <p:cBhvr>
                                        <p:cTn id="39" dur="500"/>
                                        <p:tgtEl>
                                          <p:spTgt spid="37"/>
                                        </p:tgtEl>
                                      </p:cBhvr>
                                    </p:animEffect>
                                  </p:childTnLst>
                                </p:cTn>
                              </p:par>
                              <p:par>
                                <p:cTn id="40" presetID="10" presetClass="entr" presetSubtype="0" fill="hold" grpId="0" nodeType="withEffect">
                                  <p:stCondLst>
                                    <p:cond delay="750"/>
                                  </p:stCondLst>
                                  <p:childTnLst>
                                    <p:set>
                                      <p:cBhvr>
                                        <p:cTn id="41" dur="1" fill="hold">
                                          <p:stCondLst>
                                            <p:cond delay="0"/>
                                          </p:stCondLst>
                                        </p:cTn>
                                        <p:tgtEl>
                                          <p:spTgt spid="38"/>
                                        </p:tgtEl>
                                        <p:attrNameLst>
                                          <p:attrName>style.visibility</p:attrName>
                                        </p:attrNameLst>
                                      </p:cBhvr>
                                      <p:to>
                                        <p:strVal val="visible"/>
                                      </p:to>
                                    </p:set>
                                    <p:animEffect transition="in" filter="fade">
                                      <p:cBhvr>
                                        <p:cTn id="42" dur="500"/>
                                        <p:tgtEl>
                                          <p:spTgt spid="38"/>
                                        </p:tgtEl>
                                      </p:cBhvr>
                                    </p:animEffect>
                                  </p:childTnLst>
                                </p:cTn>
                              </p:par>
                              <p:par>
                                <p:cTn id="43" presetID="10" presetClass="entr" presetSubtype="0" fill="hold" grpId="0" nodeType="withEffect">
                                  <p:stCondLst>
                                    <p:cond delay="750"/>
                                  </p:stCondLst>
                                  <p:childTnLst>
                                    <p:set>
                                      <p:cBhvr>
                                        <p:cTn id="44" dur="1" fill="hold">
                                          <p:stCondLst>
                                            <p:cond delay="0"/>
                                          </p:stCondLst>
                                        </p:cTn>
                                        <p:tgtEl>
                                          <p:spTgt spid="39"/>
                                        </p:tgtEl>
                                        <p:attrNameLst>
                                          <p:attrName>style.visibility</p:attrName>
                                        </p:attrNameLst>
                                      </p:cBhvr>
                                      <p:to>
                                        <p:strVal val="visible"/>
                                      </p:to>
                                    </p:set>
                                    <p:animEffect transition="in" filter="fade">
                                      <p:cBhvr>
                                        <p:cTn id="45" dur="500"/>
                                        <p:tgtEl>
                                          <p:spTgt spid="39"/>
                                        </p:tgtEl>
                                      </p:cBhvr>
                                    </p:animEffect>
                                  </p:childTnLst>
                                </p:cTn>
                              </p:par>
                              <p:par>
                                <p:cTn id="46" presetID="2" presetClass="entr" presetSubtype="2" fill="hold" grpId="0" nodeType="withEffect">
                                  <p:stCondLst>
                                    <p:cond delay="1500"/>
                                  </p:stCondLst>
                                  <p:childTnLst>
                                    <p:set>
                                      <p:cBhvr>
                                        <p:cTn id="47" dur="1" fill="hold">
                                          <p:stCondLst>
                                            <p:cond delay="0"/>
                                          </p:stCondLst>
                                        </p:cTn>
                                        <p:tgtEl>
                                          <p:spTgt spid="40"/>
                                        </p:tgtEl>
                                        <p:attrNameLst>
                                          <p:attrName>style.visibility</p:attrName>
                                        </p:attrNameLst>
                                      </p:cBhvr>
                                      <p:to>
                                        <p:strVal val="visible"/>
                                      </p:to>
                                    </p:set>
                                    <p:anim calcmode="lin" valueType="num">
                                      <p:cBhvr additive="base">
                                        <p:cTn id="48" dur="500" fill="hold"/>
                                        <p:tgtEl>
                                          <p:spTgt spid="40"/>
                                        </p:tgtEl>
                                        <p:attrNameLst>
                                          <p:attrName>ppt_x</p:attrName>
                                        </p:attrNameLst>
                                      </p:cBhvr>
                                      <p:tavLst>
                                        <p:tav tm="0">
                                          <p:val>
                                            <p:strVal val="1+#ppt_w/2"/>
                                          </p:val>
                                        </p:tav>
                                        <p:tav tm="100000">
                                          <p:val>
                                            <p:strVal val="#ppt_x"/>
                                          </p:val>
                                        </p:tav>
                                      </p:tavLst>
                                    </p:anim>
                                    <p:anim calcmode="lin" valueType="num">
                                      <p:cBhvr additive="base">
                                        <p:cTn id="49" dur="500" fill="hold"/>
                                        <p:tgtEl>
                                          <p:spTgt spid="40"/>
                                        </p:tgtEl>
                                        <p:attrNameLst>
                                          <p:attrName>ppt_y</p:attrName>
                                        </p:attrNameLst>
                                      </p:cBhvr>
                                      <p:tavLst>
                                        <p:tav tm="0">
                                          <p:val>
                                            <p:strVal val="#ppt_y"/>
                                          </p:val>
                                        </p:tav>
                                        <p:tav tm="100000">
                                          <p:val>
                                            <p:strVal val="#ppt_y"/>
                                          </p:val>
                                        </p:tav>
                                      </p:tavLst>
                                    </p:anim>
                                  </p:childTnLst>
                                </p:cTn>
                              </p:par>
                              <p:par>
                                <p:cTn id="50" presetID="2" presetClass="entr" presetSubtype="2" fill="hold" grpId="0" nodeType="withEffect">
                                  <p:stCondLst>
                                    <p:cond delay="1500"/>
                                  </p:stCondLst>
                                  <p:childTnLst>
                                    <p:set>
                                      <p:cBhvr>
                                        <p:cTn id="51" dur="1" fill="hold">
                                          <p:stCondLst>
                                            <p:cond delay="0"/>
                                          </p:stCondLst>
                                        </p:cTn>
                                        <p:tgtEl>
                                          <p:spTgt spid="41"/>
                                        </p:tgtEl>
                                        <p:attrNameLst>
                                          <p:attrName>style.visibility</p:attrName>
                                        </p:attrNameLst>
                                      </p:cBhvr>
                                      <p:to>
                                        <p:strVal val="visible"/>
                                      </p:to>
                                    </p:set>
                                    <p:anim calcmode="lin" valueType="num">
                                      <p:cBhvr additive="base">
                                        <p:cTn id="52" dur="500" fill="hold"/>
                                        <p:tgtEl>
                                          <p:spTgt spid="41"/>
                                        </p:tgtEl>
                                        <p:attrNameLst>
                                          <p:attrName>ppt_x</p:attrName>
                                        </p:attrNameLst>
                                      </p:cBhvr>
                                      <p:tavLst>
                                        <p:tav tm="0">
                                          <p:val>
                                            <p:strVal val="1+#ppt_w/2"/>
                                          </p:val>
                                        </p:tav>
                                        <p:tav tm="100000">
                                          <p:val>
                                            <p:strVal val="#ppt_x"/>
                                          </p:val>
                                        </p:tav>
                                      </p:tavLst>
                                    </p:anim>
                                    <p:anim calcmode="lin" valueType="num">
                                      <p:cBhvr additive="base">
                                        <p:cTn id="53" dur="500" fill="hold"/>
                                        <p:tgtEl>
                                          <p:spTgt spid="41"/>
                                        </p:tgtEl>
                                        <p:attrNameLst>
                                          <p:attrName>ppt_y</p:attrName>
                                        </p:attrNameLst>
                                      </p:cBhvr>
                                      <p:tavLst>
                                        <p:tav tm="0">
                                          <p:val>
                                            <p:strVal val="#ppt_y"/>
                                          </p:val>
                                        </p:tav>
                                        <p:tav tm="100000">
                                          <p:val>
                                            <p:strVal val="#ppt_y"/>
                                          </p:val>
                                        </p:tav>
                                      </p:tavLst>
                                    </p:anim>
                                  </p:childTnLst>
                                </p:cTn>
                              </p:par>
                              <p:par>
                                <p:cTn id="54" presetID="2" presetClass="entr" presetSubtype="2" fill="hold" grpId="0" nodeType="withEffect">
                                  <p:stCondLst>
                                    <p:cond delay="1500"/>
                                  </p:stCondLst>
                                  <p:childTnLst>
                                    <p:set>
                                      <p:cBhvr>
                                        <p:cTn id="55" dur="1" fill="hold">
                                          <p:stCondLst>
                                            <p:cond delay="0"/>
                                          </p:stCondLst>
                                        </p:cTn>
                                        <p:tgtEl>
                                          <p:spTgt spid="42"/>
                                        </p:tgtEl>
                                        <p:attrNameLst>
                                          <p:attrName>style.visibility</p:attrName>
                                        </p:attrNameLst>
                                      </p:cBhvr>
                                      <p:to>
                                        <p:strVal val="visible"/>
                                      </p:to>
                                    </p:set>
                                    <p:anim calcmode="lin" valueType="num">
                                      <p:cBhvr additive="base">
                                        <p:cTn id="56" dur="500" fill="hold"/>
                                        <p:tgtEl>
                                          <p:spTgt spid="42"/>
                                        </p:tgtEl>
                                        <p:attrNameLst>
                                          <p:attrName>ppt_x</p:attrName>
                                        </p:attrNameLst>
                                      </p:cBhvr>
                                      <p:tavLst>
                                        <p:tav tm="0">
                                          <p:val>
                                            <p:strVal val="1+#ppt_w/2"/>
                                          </p:val>
                                        </p:tav>
                                        <p:tav tm="100000">
                                          <p:val>
                                            <p:strVal val="#ppt_x"/>
                                          </p:val>
                                        </p:tav>
                                      </p:tavLst>
                                    </p:anim>
                                    <p:anim calcmode="lin" valueType="num">
                                      <p:cBhvr additive="base">
                                        <p:cTn id="57" dur="500" fill="hold"/>
                                        <p:tgtEl>
                                          <p:spTgt spid="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37" grpId="0"/>
      <p:bldP spid="38" grpId="0"/>
      <p:bldP spid="39" grpId="0"/>
      <p:bldP spid="40" grpId="0"/>
      <p:bldP spid="41" grpId="0"/>
      <p:bldP spid="4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矩形 47"/>
          <p:cNvSpPr/>
          <p:nvPr/>
        </p:nvSpPr>
        <p:spPr>
          <a:xfrm flipH="1">
            <a:off x="-3" y="6525344"/>
            <a:ext cx="12195177" cy="360511"/>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p:cNvSpPr/>
          <p:nvPr/>
        </p:nvSpPr>
        <p:spPr>
          <a:xfrm flipH="1">
            <a:off x="-4" y="6596410"/>
            <a:ext cx="12195177" cy="28897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5"/>
          <p:cNvSpPr/>
          <p:nvPr/>
        </p:nvSpPr>
        <p:spPr>
          <a:xfrm>
            <a:off x="9976569" y="6493142"/>
            <a:ext cx="1018294" cy="111815"/>
          </a:xfrm>
          <a:custGeom>
            <a:avLst/>
            <a:gdLst>
              <a:gd name="connsiteX0" fmla="*/ 0 w 926584"/>
              <a:gd name="connsiteY0" fmla="*/ 0 h 118098"/>
              <a:gd name="connsiteX1" fmla="*/ 926584 w 926584"/>
              <a:gd name="connsiteY1" fmla="*/ 0 h 118098"/>
              <a:gd name="connsiteX2" fmla="*/ 926584 w 926584"/>
              <a:gd name="connsiteY2" fmla="*/ 118098 h 118098"/>
              <a:gd name="connsiteX3" fmla="*/ 0 w 926584"/>
              <a:gd name="connsiteY3" fmla="*/ 118098 h 118098"/>
              <a:gd name="connsiteX4" fmla="*/ 0 w 926584"/>
              <a:gd name="connsiteY4" fmla="*/ 0 h 118098"/>
              <a:gd name="connsiteX0-1" fmla="*/ 55821 w 982405"/>
              <a:gd name="connsiteY0-2" fmla="*/ 0 h 144680"/>
              <a:gd name="connsiteX1-3" fmla="*/ 982405 w 982405"/>
              <a:gd name="connsiteY1-4" fmla="*/ 0 h 144680"/>
              <a:gd name="connsiteX2-5" fmla="*/ 982405 w 982405"/>
              <a:gd name="connsiteY2-6" fmla="*/ 118098 h 144680"/>
              <a:gd name="connsiteX3-7" fmla="*/ 0 w 982405"/>
              <a:gd name="connsiteY3-8" fmla="*/ 144680 h 144680"/>
              <a:gd name="connsiteX4-9" fmla="*/ 55821 w 982405"/>
              <a:gd name="connsiteY4-10" fmla="*/ 0 h 144680"/>
              <a:gd name="connsiteX0-11" fmla="*/ 55821 w 998354"/>
              <a:gd name="connsiteY0-12" fmla="*/ 0 h 147338"/>
              <a:gd name="connsiteX1-13" fmla="*/ 982405 w 998354"/>
              <a:gd name="connsiteY1-14" fmla="*/ 0 h 147338"/>
              <a:gd name="connsiteX2-15" fmla="*/ 998354 w 998354"/>
              <a:gd name="connsiteY2-16" fmla="*/ 147338 h 147338"/>
              <a:gd name="connsiteX3-17" fmla="*/ 0 w 998354"/>
              <a:gd name="connsiteY3-18" fmla="*/ 144680 h 147338"/>
              <a:gd name="connsiteX4-19" fmla="*/ 55821 w 998354"/>
              <a:gd name="connsiteY4-20" fmla="*/ 0 h 147338"/>
              <a:gd name="connsiteX0-21" fmla="*/ 84307 w 1026840"/>
              <a:gd name="connsiteY0-22" fmla="*/ 0 h 150534"/>
              <a:gd name="connsiteX1-23" fmla="*/ 1010891 w 1026840"/>
              <a:gd name="connsiteY1-24" fmla="*/ 0 h 150534"/>
              <a:gd name="connsiteX2-25" fmla="*/ 1026840 w 1026840"/>
              <a:gd name="connsiteY2-26" fmla="*/ 147338 h 150534"/>
              <a:gd name="connsiteX3-27" fmla="*/ 0 w 1026840"/>
              <a:gd name="connsiteY3-28" fmla="*/ 150534 h 150534"/>
              <a:gd name="connsiteX4-29" fmla="*/ 84307 w 1026840"/>
              <a:gd name="connsiteY4-30" fmla="*/ 0 h 150534"/>
              <a:gd name="connsiteX0-31" fmla="*/ 84307 w 1021143"/>
              <a:gd name="connsiteY0-32" fmla="*/ 0 h 153193"/>
              <a:gd name="connsiteX1-33" fmla="*/ 1010891 w 1021143"/>
              <a:gd name="connsiteY1-34" fmla="*/ 0 h 153193"/>
              <a:gd name="connsiteX2-35" fmla="*/ 1021143 w 1021143"/>
              <a:gd name="connsiteY2-36" fmla="*/ 153193 h 153193"/>
              <a:gd name="connsiteX3-37" fmla="*/ 0 w 1021143"/>
              <a:gd name="connsiteY3-38" fmla="*/ 150534 h 153193"/>
              <a:gd name="connsiteX4-39" fmla="*/ 84307 w 1021143"/>
              <a:gd name="connsiteY4-40" fmla="*/ 0 h 153193"/>
              <a:gd name="connsiteX0-41" fmla="*/ 92853 w 1021143"/>
              <a:gd name="connsiteY0-42" fmla="*/ 0 h 153193"/>
              <a:gd name="connsiteX1-43" fmla="*/ 1010891 w 1021143"/>
              <a:gd name="connsiteY1-44" fmla="*/ 0 h 153193"/>
              <a:gd name="connsiteX2-45" fmla="*/ 1021143 w 1021143"/>
              <a:gd name="connsiteY2-46" fmla="*/ 153193 h 153193"/>
              <a:gd name="connsiteX3-47" fmla="*/ 0 w 1021143"/>
              <a:gd name="connsiteY3-48" fmla="*/ 150534 h 153193"/>
              <a:gd name="connsiteX4-49" fmla="*/ 92853 w 1021143"/>
              <a:gd name="connsiteY4-50" fmla="*/ 0 h 153193"/>
              <a:gd name="connsiteX0-51" fmla="*/ 90004 w 1018294"/>
              <a:gd name="connsiteY0-52" fmla="*/ 0 h 153193"/>
              <a:gd name="connsiteX1-53" fmla="*/ 1008042 w 1018294"/>
              <a:gd name="connsiteY1-54" fmla="*/ 0 h 153193"/>
              <a:gd name="connsiteX2-55" fmla="*/ 1018294 w 1018294"/>
              <a:gd name="connsiteY2-56" fmla="*/ 153193 h 153193"/>
              <a:gd name="connsiteX3-57" fmla="*/ 0 w 1018294"/>
              <a:gd name="connsiteY3-58" fmla="*/ 142728 h 153193"/>
              <a:gd name="connsiteX4-59" fmla="*/ 90004 w 1018294"/>
              <a:gd name="connsiteY4-60" fmla="*/ 0 h 15319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18294" h="153193">
                <a:moveTo>
                  <a:pt x="90004" y="0"/>
                </a:moveTo>
                <a:lnTo>
                  <a:pt x="1008042" y="0"/>
                </a:lnTo>
                <a:lnTo>
                  <a:pt x="1018294" y="153193"/>
                </a:lnTo>
                <a:lnTo>
                  <a:pt x="0" y="142728"/>
                </a:lnTo>
                <a:lnTo>
                  <a:pt x="90004" y="0"/>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p:cNvSpPr/>
          <p:nvPr/>
        </p:nvSpPr>
        <p:spPr>
          <a:xfrm>
            <a:off x="10067547" y="6493142"/>
            <a:ext cx="1070600" cy="392242"/>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Rectangle 4"/>
          <p:cNvSpPr txBox="1">
            <a:spLocks noChangeArrowheads="1"/>
          </p:cNvSpPr>
          <p:nvPr/>
        </p:nvSpPr>
        <p:spPr bwMode="auto">
          <a:xfrm>
            <a:off x="10202043" y="6493142"/>
            <a:ext cx="792820" cy="3922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r>
              <a:rPr lang="en-US" altLang="zh-CN" dirty="0" smtClean="0">
                <a:latin typeface="方正兰亭超细黑简体" panose="02000000000000000000" pitchFamily="2" charset="-122"/>
                <a:ea typeface="方正兰亭超细黑简体" panose="02000000000000000000" pitchFamily="2" charset="-122"/>
              </a:rPr>
              <a:t>19</a:t>
            </a:r>
            <a:endParaRPr lang="zh-CN" dirty="0">
              <a:latin typeface="方正兰亭超细黑简体" panose="02000000000000000000" pitchFamily="2" charset="-122"/>
              <a:ea typeface="方正兰亭超细黑简体" panose="02000000000000000000" pitchFamily="2" charset="-122"/>
            </a:endParaRPr>
          </a:p>
        </p:txBody>
      </p:sp>
      <p:grpSp>
        <p:nvGrpSpPr>
          <p:cNvPr id="6" name="组合 5"/>
          <p:cNvGrpSpPr/>
          <p:nvPr/>
        </p:nvGrpSpPr>
        <p:grpSpPr>
          <a:xfrm>
            <a:off x="2613483" y="0"/>
            <a:ext cx="2317168" cy="5157192"/>
            <a:chOff x="2613483" y="0"/>
            <a:chExt cx="2317168" cy="5157192"/>
          </a:xfrm>
        </p:grpSpPr>
        <p:sp>
          <p:nvSpPr>
            <p:cNvPr id="79" name="矩形 78"/>
            <p:cNvSpPr/>
            <p:nvPr/>
          </p:nvSpPr>
          <p:spPr>
            <a:xfrm>
              <a:off x="2613483" y="2358063"/>
              <a:ext cx="2317168" cy="13032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0" name="组合 79"/>
            <p:cNvGrpSpPr/>
            <p:nvPr/>
          </p:nvGrpSpPr>
          <p:grpSpPr>
            <a:xfrm>
              <a:off x="2799958" y="2358063"/>
              <a:ext cx="1944216" cy="2799129"/>
              <a:chOff x="841003" y="360040"/>
              <a:chExt cx="504056" cy="836712"/>
            </a:xfrm>
            <a:solidFill>
              <a:srgbClr val="2DD3C2"/>
            </a:solidFill>
          </p:grpSpPr>
          <p:sp>
            <p:nvSpPr>
              <p:cNvPr id="81" name="矩形 80"/>
              <p:cNvSpPr/>
              <p:nvPr/>
            </p:nvSpPr>
            <p:spPr>
              <a:xfrm>
                <a:off x="841003" y="360040"/>
                <a:ext cx="504056" cy="5486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等腰三角形 81"/>
              <p:cNvSpPr/>
              <p:nvPr/>
            </p:nvSpPr>
            <p:spPr>
              <a:xfrm rot="10800000">
                <a:off x="841003" y="908720"/>
                <a:ext cx="504056" cy="28803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3" name="直接连接符 2"/>
            <p:cNvCxnSpPr/>
            <p:nvPr/>
          </p:nvCxnSpPr>
          <p:spPr>
            <a:xfrm flipV="1">
              <a:off x="2799958" y="0"/>
              <a:ext cx="972109" cy="2358063"/>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3794125" y="0"/>
              <a:ext cx="950049" cy="2358063"/>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35" name="文本框 9"/>
          <p:cNvSpPr txBox="1"/>
          <p:nvPr/>
        </p:nvSpPr>
        <p:spPr>
          <a:xfrm>
            <a:off x="2698403" y="2560395"/>
            <a:ext cx="2088232" cy="1838965"/>
          </a:xfrm>
          <a:prstGeom prst="rect">
            <a:avLst/>
          </a:prstGeom>
          <a:noFill/>
        </p:spPr>
        <p:txBody>
          <a:bodyPr wrap="square" lIns="68580" tIns="34290" rIns="68580" bIns="34290" rtlCol="0">
            <a:spAutoFit/>
          </a:bodyPr>
          <a:lstStyle/>
          <a:p>
            <a:pPr marL="0" lvl="1" algn="ctr"/>
            <a:r>
              <a:rPr lang="en-US" altLang="zh-CN" sz="11500" dirty="0" smtClean="0">
                <a:solidFill>
                  <a:schemeClr val="bg1"/>
                </a:solidFill>
                <a:latin typeface="Impact MT Std" panose="020B0806030902050204" pitchFamily="34" charset="0"/>
                <a:ea typeface="微软雅黑" panose="020B0503020204020204" pitchFamily="34" charset="-122"/>
              </a:rPr>
              <a:t>03</a:t>
            </a:r>
            <a:endParaRPr lang="zh-CN" altLang="en-US" sz="88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6" name="文本框 9"/>
          <p:cNvSpPr txBox="1"/>
          <p:nvPr/>
        </p:nvSpPr>
        <p:spPr>
          <a:xfrm>
            <a:off x="4873451" y="2566362"/>
            <a:ext cx="4839344" cy="1300356"/>
          </a:xfrm>
          <a:prstGeom prst="rect">
            <a:avLst/>
          </a:prstGeom>
          <a:noFill/>
        </p:spPr>
        <p:txBody>
          <a:bodyPr wrap="square" lIns="68580" tIns="34290" rIns="68580" bIns="34290" rtlCol="0">
            <a:spAutoFit/>
          </a:bodyPr>
          <a:lstStyle/>
          <a:p>
            <a:pPr marL="0" lvl="1"/>
            <a:r>
              <a:rPr lang="zh-CN" altLang="en-US" sz="8000" b="1" dirty="0">
                <a:solidFill>
                  <a:srgbClr val="2DD3C2"/>
                </a:solidFill>
                <a:latin typeface="微软雅黑" panose="020B0503020204020204" pitchFamily="34" charset="-122"/>
                <a:ea typeface="微软雅黑" panose="020B0503020204020204" pitchFamily="34" charset="-122"/>
              </a:rPr>
              <a:t>产品服务</a:t>
            </a:r>
          </a:p>
        </p:txBody>
      </p:sp>
      <p:sp>
        <p:nvSpPr>
          <p:cNvPr id="37" name="TextBox 7"/>
          <p:cNvSpPr>
            <a:spLocks noChangeArrowheads="1"/>
          </p:cNvSpPr>
          <p:nvPr/>
        </p:nvSpPr>
        <p:spPr bwMode="auto">
          <a:xfrm>
            <a:off x="5002659" y="3861048"/>
            <a:ext cx="4104456" cy="430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auto">
              <a:spcBef>
                <a:spcPts val="0"/>
              </a:spcBef>
              <a:spcAft>
                <a:spcPts val="0"/>
              </a:spcAft>
              <a:defRPr/>
            </a:pPr>
            <a:r>
              <a:rPr lang="zh-CN" altLang="en-US" sz="1400" dirty="0" smtClean="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在此输入章节详细文字介绍，表达主题的含义合图表的</a:t>
            </a: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意义，在此输入章节详细文字</a:t>
            </a:r>
            <a:r>
              <a:rPr lang="zh-CN" altLang="en-US" sz="1400" dirty="0" smtClean="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介绍。</a:t>
            </a:r>
            <a:endPar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additive="base">
                                        <p:cTn id="13" dur="500" fill="hold"/>
                                        <p:tgtEl>
                                          <p:spTgt spid="35"/>
                                        </p:tgtEl>
                                        <p:attrNameLst>
                                          <p:attrName>ppt_x</p:attrName>
                                        </p:attrNameLst>
                                      </p:cBhvr>
                                      <p:tavLst>
                                        <p:tav tm="0">
                                          <p:val>
                                            <p:strVal val="0-#ppt_w/2"/>
                                          </p:val>
                                        </p:tav>
                                        <p:tav tm="100000">
                                          <p:val>
                                            <p:strVal val="#ppt_x"/>
                                          </p:val>
                                        </p:tav>
                                      </p:tavLst>
                                    </p:anim>
                                    <p:anim calcmode="lin" valueType="num">
                                      <p:cBhvr additive="base">
                                        <p:cTn id="14" dur="500" fill="hold"/>
                                        <p:tgtEl>
                                          <p:spTgt spid="35"/>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2"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500" fill="hold"/>
                                        <p:tgtEl>
                                          <p:spTgt spid="36"/>
                                        </p:tgtEl>
                                        <p:attrNameLst>
                                          <p:attrName>ppt_x</p:attrName>
                                        </p:attrNameLst>
                                      </p:cBhvr>
                                      <p:tavLst>
                                        <p:tav tm="0">
                                          <p:val>
                                            <p:strVal val="1+#ppt_w/2"/>
                                          </p:val>
                                        </p:tav>
                                        <p:tav tm="100000">
                                          <p:val>
                                            <p:strVal val="#ppt_x"/>
                                          </p:val>
                                        </p:tav>
                                      </p:tavLst>
                                    </p:anim>
                                    <p:anim calcmode="lin" valueType="num">
                                      <p:cBhvr additive="base">
                                        <p:cTn id="19" dur="500" fill="hold"/>
                                        <p:tgtEl>
                                          <p:spTgt spid="36"/>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42" presetClass="entr" presetSubtype="0" fill="hold" grpId="0"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1000"/>
                                        <p:tgtEl>
                                          <p:spTgt spid="37"/>
                                        </p:tgtEl>
                                      </p:cBhvr>
                                    </p:animEffect>
                                    <p:anim calcmode="lin" valueType="num">
                                      <p:cBhvr>
                                        <p:cTn id="24" dur="1000" fill="hold"/>
                                        <p:tgtEl>
                                          <p:spTgt spid="37"/>
                                        </p:tgtEl>
                                        <p:attrNameLst>
                                          <p:attrName>ppt_x</p:attrName>
                                        </p:attrNameLst>
                                      </p:cBhvr>
                                      <p:tavLst>
                                        <p:tav tm="0">
                                          <p:val>
                                            <p:strVal val="#ppt_x"/>
                                          </p:val>
                                        </p:tav>
                                        <p:tav tm="100000">
                                          <p:val>
                                            <p:strVal val="#ppt_x"/>
                                          </p:val>
                                        </p:tav>
                                      </p:tavLst>
                                    </p:anim>
                                    <p:anim calcmode="lin" valueType="num">
                                      <p:cBhvr>
                                        <p:cTn id="25"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矩形 94"/>
          <p:cNvSpPr/>
          <p:nvPr/>
        </p:nvSpPr>
        <p:spPr>
          <a:xfrm flipH="1">
            <a:off x="-3" y="6525344"/>
            <a:ext cx="12195177" cy="360511"/>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矩形 95"/>
          <p:cNvSpPr/>
          <p:nvPr/>
        </p:nvSpPr>
        <p:spPr>
          <a:xfrm flipH="1">
            <a:off x="-4" y="6596410"/>
            <a:ext cx="12195177" cy="28897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矩形 5"/>
          <p:cNvSpPr/>
          <p:nvPr/>
        </p:nvSpPr>
        <p:spPr>
          <a:xfrm>
            <a:off x="9976569" y="6493142"/>
            <a:ext cx="1018294" cy="111815"/>
          </a:xfrm>
          <a:custGeom>
            <a:avLst/>
            <a:gdLst>
              <a:gd name="connsiteX0" fmla="*/ 0 w 926584"/>
              <a:gd name="connsiteY0" fmla="*/ 0 h 118098"/>
              <a:gd name="connsiteX1" fmla="*/ 926584 w 926584"/>
              <a:gd name="connsiteY1" fmla="*/ 0 h 118098"/>
              <a:gd name="connsiteX2" fmla="*/ 926584 w 926584"/>
              <a:gd name="connsiteY2" fmla="*/ 118098 h 118098"/>
              <a:gd name="connsiteX3" fmla="*/ 0 w 926584"/>
              <a:gd name="connsiteY3" fmla="*/ 118098 h 118098"/>
              <a:gd name="connsiteX4" fmla="*/ 0 w 926584"/>
              <a:gd name="connsiteY4" fmla="*/ 0 h 118098"/>
              <a:gd name="connsiteX0-1" fmla="*/ 55821 w 982405"/>
              <a:gd name="connsiteY0-2" fmla="*/ 0 h 144680"/>
              <a:gd name="connsiteX1-3" fmla="*/ 982405 w 982405"/>
              <a:gd name="connsiteY1-4" fmla="*/ 0 h 144680"/>
              <a:gd name="connsiteX2-5" fmla="*/ 982405 w 982405"/>
              <a:gd name="connsiteY2-6" fmla="*/ 118098 h 144680"/>
              <a:gd name="connsiteX3-7" fmla="*/ 0 w 982405"/>
              <a:gd name="connsiteY3-8" fmla="*/ 144680 h 144680"/>
              <a:gd name="connsiteX4-9" fmla="*/ 55821 w 982405"/>
              <a:gd name="connsiteY4-10" fmla="*/ 0 h 144680"/>
              <a:gd name="connsiteX0-11" fmla="*/ 55821 w 998354"/>
              <a:gd name="connsiteY0-12" fmla="*/ 0 h 147338"/>
              <a:gd name="connsiteX1-13" fmla="*/ 982405 w 998354"/>
              <a:gd name="connsiteY1-14" fmla="*/ 0 h 147338"/>
              <a:gd name="connsiteX2-15" fmla="*/ 998354 w 998354"/>
              <a:gd name="connsiteY2-16" fmla="*/ 147338 h 147338"/>
              <a:gd name="connsiteX3-17" fmla="*/ 0 w 998354"/>
              <a:gd name="connsiteY3-18" fmla="*/ 144680 h 147338"/>
              <a:gd name="connsiteX4-19" fmla="*/ 55821 w 998354"/>
              <a:gd name="connsiteY4-20" fmla="*/ 0 h 147338"/>
              <a:gd name="connsiteX0-21" fmla="*/ 84307 w 1026840"/>
              <a:gd name="connsiteY0-22" fmla="*/ 0 h 150534"/>
              <a:gd name="connsiteX1-23" fmla="*/ 1010891 w 1026840"/>
              <a:gd name="connsiteY1-24" fmla="*/ 0 h 150534"/>
              <a:gd name="connsiteX2-25" fmla="*/ 1026840 w 1026840"/>
              <a:gd name="connsiteY2-26" fmla="*/ 147338 h 150534"/>
              <a:gd name="connsiteX3-27" fmla="*/ 0 w 1026840"/>
              <a:gd name="connsiteY3-28" fmla="*/ 150534 h 150534"/>
              <a:gd name="connsiteX4-29" fmla="*/ 84307 w 1026840"/>
              <a:gd name="connsiteY4-30" fmla="*/ 0 h 150534"/>
              <a:gd name="connsiteX0-31" fmla="*/ 84307 w 1021143"/>
              <a:gd name="connsiteY0-32" fmla="*/ 0 h 153193"/>
              <a:gd name="connsiteX1-33" fmla="*/ 1010891 w 1021143"/>
              <a:gd name="connsiteY1-34" fmla="*/ 0 h 153193"/>
              <a:gd name="connsiteX2-35" fmla="*/ 1021143 w 1021143"/>
              <a:gd name="connsiteY2-36" fmla="*/ 153193 h 153193"/>
              <a:gd name="connsiteX3-37" fmla="*/ 0 w 1021143"/>
              <a:gd name="connsiteY3-38" fmla="*/ 150534 h 153193"/>
              <a:gd name="connsiteX4-39" fmla="*/ 84307 w 1021143"/>
              <a:gd name="connsiteY4-40" fmla="*/ 0 h 153193"/>
              <a:gd name="connsiteX0-41" fmla="*/ 92853 w 1021143"/>
              <a:gd name="connsiteY0-42" fmla="*/ 0 h 153193"/>
              <a:gd name="connsiteX1-43" fmla="*/ 1010891 w 1021143"/>
              <a:gd name="connsiteY1-44" fmla="*/ 0 h 153193"/>
              <a:gd name="connsiteX2-45" fmla="*/ 1021143 w 1021143"/>
              <a:gd name="connsiteY2-46" fmla="*/ 153193 h 153193"/>
              <a:gd name="connsiteX3-47" fmla="*/ 0 w 1021143"/>
              <a:gd name="connsiteY3-48" fmla="*/ 150534 h 153193"/>
              <a:gd name="connsiteX4-49" fmla="*/ 92853 w 1021143"/>
              <a:gd name="connsiteY4-50" fmla="*/ 0 h 153193"/>
              <a:gd name="connsiteX0-51" fmla="*/ 90004 w 1018294"/>
              <a:gd name="connsiteY0-52" fmla="*/ 0 h 153193"/>
              <a:gd name="connsiteX1-53" fmla="*/ 1008042 w 1018294"/>
              <a:gd name="connsiteY1-54" fmla="*/ 0 h 153193"/>
              <a:gd name="connsiteX2-55" fmla="*/ 1018294 w 1018294"/>
              <a:gd name="connsiteY2-56" fmla="*/ 153193 h 153193"/>
              <a:gd name="connsiteX3-57" fmla="*/ 0 w 1018294"/>
              <a:gd name="connsiteY3-58" fmla="*/ 142728 h 153193"/>
              <a:gd name="connsiteX4-59" fmla="*/ 90004 w 1018294"/>
              <a:gd name="connsiteY4-60" fmla="*/ 0 h 15319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18294" h="153193">
                <a:moveTo>
                  <a:pt x="90004" y="0"/>
                </a:moveTo>
                <a:lnTo>
                  <a:pt x="1008042" y="0"/>
                </a:lnTo>
                <a:lnTo>
                  <a:pt x="1018294" y="153193"/>
                </a:lnTo>
                <a:lnTo>
                  <a:pt x="0" y="142728"/>
                </a:lnTo>
                <a:lnTo>
                  <a:pt x="90004" y="0"/>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8" name="矩形 97"/>
          <p:cNvSpPr/>
          <p:nvPr/>
        </p:nvSpPr>
        <p:spPr>
          <a:xfrm>
            <a:off x="10067547" y="6493142"/>
            <a:ext cx="1070600" cy="392242"/>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9" name="Rectangle 4"/>
          <p:cNvSpPr txBox="1">
            <a:spLocks noChangeArrowheads="1"/>
          </p:cNvSpPr>
          <p:nvPr/>
        </p:nvSpPr>
        <p:spPr bwMode="auto">
          <a:xfrm>
            <a:off x="10202043" y="6493142"/>
            <a:ext cx="792820" cy="3922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r>
              <a:rPr lang="en-US" altLang="zh-CN" dirty="0" smtClean="0">
                <a:latin typeface="方正兰亭超细黑简体" panose="02000000000000000000" pitchFamily="2" charset="-122"/>
                <a:ea typeface="方正兰亭超细黑简体" panose="02000000000000000000" pitchFamily="2" charset="-122"/>
              </a:rPr>
              <a:t>02</a:t>
            </a:r>
            <a:endParaRPr lang="zh-CN" dirty="0">
              <a:latin typeface="方正兰亭超细黑简体" panose="02000000000000000000" pitchFamily="2" charset="-122"/>
              <a:ea typeface="方正兰亭超细黑简体" panose="02000000000000000000" pitchFamily="2" charset="-122"/>
            </a:endParaRPr>
          </a:p>
        </p:txBody>
      </p:sp>
      <p:grpSp>
        <p:nvGrpSpPr>
          <p:cNvPr id="2" name="组合 1"/>
          <p:cNvGrpSpPr/>
          <p:nvPr/>
        </p:nvGrpSpPr>
        <p:grpSpPr>
          <a:xfrm>
            <a:off x="3649315" y="476672"/>
            <a:ext cx="4932184" cy="648072"/>
            <a:chOff x="3649315" y="476672"/>
            <a:chExt cx="4932184" cy="457352"/>
          </a:xfrm>
        </p:grpSpPr>
        <p:sp>
          <p:nvSpPr>
            <p:cNvPr id="29" name="Freeform 28"/>
            <p:cNvSpPr/>
            <p:nvPr/>
          </p:nvSpPr>
          <p:spPr bwMode="auto">
            <a:xfrm>
              <a:off x="3649315" y="572215"/>
              <a:ext cx="393133" cy="361809"/>
            </a:xfrm>
            <a:custGeom>
              <a:avLst/>
              <a:gdLst>
                <a:gd name="T0" fmla="*/ 251 w 251"/>
                <a:gd name="T1" fmla="*/ 231 h 231"/>
                <a:gd name="T2" fmla="*/ 0 w 251"/>
                <a:gd name="T3" fmla="*/ 231 h 231"/>
                <a:gd name="T4" fmla="*/ 45 w 251"/>
                <a:gd name="T5" fmla="*/ 120 h 231"/>
                <a:gd name="T6" fmla="*/ 0 w 251"/>
                <a:gd name="T7" fmla="*/ 0 h 231"/>
                <a:gd name="T8" fmla="*/ 251 w 251"/>
                <a:gd name="T9" fmla="*/ 0 h 231"/>
                <a:gd name="T10" fmla="*/ 251 w 251"/>
                <a:gd name="T11" fmla="*/ 231 h 231"/>
              </a:gdLst>
              <a:ahLst/>
              <a:cxnLst>
                <a:cxn ang="0">
                  <a:pos x="T0" y="T1"/>
                </a:cxn>
                <a:cxn ang="0">
                  <a:pos x="T2" y="T3"/>
                </a:cxn>
                <a:cxn ang="0">
                  <a:pos x="T4" y="T5"/>
                </a:cxn>
                <a:cxn ang="0">
                  <a:pos x="T6" y="T7"/>
                </a:cxn>
                <a:cxn ang="0">
                  <a:pos x="T8" y="T9"/>
                </a:cxn>
                <a:cxn ang="0">
                  <a:pos x="T10" y="T11"/>
                </a:cxn>
              </a:cxnLst>
              <a:rect l="0" t="0" r="r" b="b"/>
              <a:pathLst>
                <a:path w="251" h="231">
                  <a:moveTo>
                    <a:pt x="251" y="231"/>
                  </a:moveTo>
                  <a:lnTo>
                    <a:pt x="0" y="231"/>
                  </a:lnTo>
                  <a:lnTo>
                    <a:pt x="45" y="120"/>
                  </a:lnTo>
                  <a:lnTo>
                    <a:pt x="0" y="0"/>
                  </a:lnTo>
                  <a:lnTo>
                    <a:pt x="251" y="0"/>
                  </a:lnTo>
                  <a:lnTo>
                    <a:pt x="251" y="231"/>
                  </a:lnTo>
                  <a:close/>
                </a:path>
              </a:pathLst>
            </a:custGeom>
            <a:solidFill>
              <a:srgbClr val="009899"/>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30" name="Freeform 29"/>
            <p:cNvSpPr/>
            <p:nvPr/>
          </p:nvSpPr>
          <p:spPr bwMode="auto">
            <a:xfrm>
              <a:off x="3945340" y="838481"/>
              <a:ext cx="97109" cy="95543"/>
            </a:xfrm>
            <a:custGeom>
              <a:avLst/>
              <a:gdLst>
                <a:gd name="T0" fmla="*/ 62 w 62"/>
                <a:gd name="T1" fmla="*/ 0 h 61"/>
                <a:gd name="T2" fmla="*/ 0 w 62"/>
                <a:gd name="T3" fmla="*/ 0 h 61"/>
                <a:gd name="T4" fmla="*/ 0 w 62"/>
                <a:gd name="T5" fmla="*/ 0 h 61"/>
                <a:gd name="T6" fmla="*/ 62 w 62"/>
                <a:gd name="T7" fmla="*/ 61 h 61"/>
                <a:gd name="T8" fmla="*/ 62 w 62"/>
                <a:gd name="T9" fmla="*/ 0 h 61"/>
              </a:gdLst>
              <a:ahLst/>
              <a:cxnLst>
                <a:cxn ang="0">
                  <a:pos x="T0" y="T1"/>
                </a:cxn>
                <a:cxn ang="0">
                  <a:pos x="T2" y="T3"/>
                </a:cxn>
                <a:cxn ang="0">
                  <a:pos x="T4" y="T5"/>
                </a:cxn>
                <a:cxn ang="0">
                  <a:pos x="T6" y="T7"/>
                </a:cxn>
                <a:cxn ang="0">
                  <a:pos x="T8" y="T9"/>
                </a:cxn>
              </a:cxnLst>
              <a:rect l="0" t="0" r="r" b="b"/>
              <a:pathLst>
                <a:path w="62" h="61">
                  <a:moveTo>
                    <a:pt x="62" y="0"/>
                  </a:moveTo>
                  <a:lnTo>
                    <a:pt x="0" y="0"/>
                  </a:lnTo>
                  <a:lnTo>
                    <a:pt x="0" y="0"/>
                  </a:lnTo>
                  <a:lnTo>
                    <a:pt x="62" y="61"/>
                  </a:lnTo>
                  <a:lnTo>
                    <a:pt x="62" y="0"/>
                  </a:lnTo>
                  <a:close/>
                </a:path>
              </a:pathLst>
            </a:custGeom>
            <a:solidFill>
              <a:srgbClr val="62B5B5"/>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31" name="Freeform 30"/>
            <p:cNvSpPr/>
            <p:nvPr/>
          </p:nvSpPr>
          <p:spPr bwMode="auto">
            <a:xfrm>
              <a:off x="8188366" y="572215"/>
              <a:ext cx="393133" cy="361809"/>
            </a:xfrm>
            <a:custGeom>
              <a:avLst/>
              <a:gdLst>
                <a:gd name="T0" fmla="*/ 0 w 251"/>
                <a:gd name="T1" fmla="*/ 231 h 231"/>
                <a:gd name="T2" fmla="*/ 251 w 251"/>
                <a:gd name="T3" fmla="*/ 231 h 231"/>
                <a:gd name="T4" fmla="*/ 206 w 251"/>
                <a:gd name="T5" fmla="*/ 120 h 231"/>
                <a:gd name="T6" fmla="*/ 251 w 251"/>
                <a:gd name="T7" fmla="*/ 0 h 231"/>
                <a:gd name="T8" fmla="*/ 0 w 251"/>
                <a:gd name="T9" fmla="*/ 0 h 231"/>
                <a:gd name="T10" fmla="*/ 0 w 251"/>
                <a:gd name="T11" fmla="*/ 231 h 231"/>
              </a:gdLst>
              <a:ahLst/>
              <a:cxnLst>
                <a:cxn ang="0">
                  <a:pos x="T0" y="T1"/>
                </a:cxn>
                <a:cxn ang="0">
                  <a:pos x="T2" y="T3"/>
                </a:cxn>
                <a:cxn ang="0">
                  <a:pos x="T4" y="T5"/>
                </a:cxn>
                <a:cxn ang="0">
                  <a:pos x="T6" y="T7"/>
                </a:cxn>
                <a:cxn ang="0">
                  <a:pos x="T8" y="T9"/>
                </a:cxn>
                <a:cxn ang="0">
                  <a:pos x="T10" y="T11"/>
                </a:cxn>
              </a:cxnLst>
              <a:rect l="0" t="0" r="r" b="b"/>
              <a:pathLst>
                <a:path w="251" h="231">
                  <a:moveTo>
                    <a:pt x="0" y="231"/>
                  </a:moveTo>
                  <a:lnTo>
                    <a:pt x="251" y="231"/>
                  </a:lnTo>
                  <a:lnTo>
                    <a:pt x="206" y="120"/>
                  </a:lnTo>
                  <a:lnTo>
                    <a:pt x="251" y="0"/>
                  </a:lnTo>
                  <a:lnTo>
                    <a:pt x="0" y="0"/>
                  </a:lnTo>
                  <a:lnTo>
                    <a:pt x="0" y="231"/>
                  </a:lnTo>
                  <a:close/>
                </a:path>
              </a:pathLst>
            </a:custGeom>
            <a:solidFill>
              <a:srgbClr val="009899"/>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32" name="Freeform 31"/>
            <p:cNvSpPr/>
            <p:nvPr/>
          </p:nvSpPr>
          <p:spPr bwMode="auto">
            <a:xfrm>
              <a:off x="8188366" y="838481"/>
              <a:ext cx="97109" cy="95543"/>
            </a:xfrm>
            <a:custGeom>
              <a:avLst/>
              <a:gdLst>
                <a:gd name="T0" fmla="*/ 0 w 62"/>
                <a:gd name="T1" fmla="*/ 0 h 61"/>
                <a:gd name="T2" fmla="*/ 62 w 62"/>
                <a:gd name="T3" fmla="*/ 0 h 61"/>
                <a:gd name="T4" fmla="*/ 62 w 62"/>
                <a:gd name="T5" fmla="*/ 0 h 61"/>
                <a:gd name="T6" fmla="*/ 0 w 62"/>
                <a:gd name="T7" fmla="*/ 61 h 61"/>
                <a:gd name="T8" fmla="*/ 0 w 62"/>
                <a:gd name="T9" fmla="*/ 0 h 61"/>
              </a:gdLst>
              <a:ahLst/>
              <a:cxnLst>
                <a:cxn ang="0">
                  <a:pos x="T0" y="T1"/>
                </a:cxn>
                <a:cxn ang="0">
                  <a:pos x="T2" y="T3"/>
                </a:cxn>
                <a:cxn ang="0">
                  <a:pos x="T4" y="T5"/>
                </a:cxn>
                <a:cxn ang="0">
                  <a:pos x="T6" y="T7"/>
                </a:cxn>
                <a:cxn ang="0">
                  <a:pos x="T8" y="T9"/>
                </a:cxn>
              </a:cxnLst>
              <a:rect l="0" t="0" r="r" b="b"/>
              <a:pathLst>
                <a:path w="62" h="61">
                  <a:moveTo>
                    <a:pt x="0" y="0"/>
                  </a:moveTo>
                  <a:lnTo>
                    <a:pt x="62" y="0"/>
                  </a:lnTo>
                  <a:lnTo>
                    <a:pt x="62" y="0"/>
                  </a:lnTo>
                  <a:lnTo>
                    <a:pt x="0" y="61"/>
                  </a:lnTo>
                  <a:lnTo>
                    <a:pt x="0" y="0"/>
                  </a:lnTo>
                  <a:close/>
                </a:path>
              </a:pathLst>
            </a:custGeom>
            <a:solidFill>
              <a:srgbClr val="62B5B5"/>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33" name="Rectangle 32"/>
            <p:cNvSpPr>
              <a:spLocks noChangeArrowheads="1"/>
            </p:cNvSpPr>
            <p:nvPr/>
          </p:nvSpPr>
          <p:spPr bwMode="auto">
            <a:xfrm>
              <a:off x="3945340" y="476672"/>
              <a:ext cx="4340134" cy="361809"/>
            </a:xfrm>
            <a:prstGeom prst="rect">
              <a:avLst/>
            </a:prstGeom>
            <a:solidFill>
              <a:srgbClr val="2DD3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grpSp>
      <p:sp>
        <p:nvSpPr>
          <p:cNvPr id="62" name="TextBox 61"/>
          <p:cNvSpPr txBox="1"/>
          <p:nvPr/>
        </p:nvSpPr>
        <p:spPr>
          <a:xfrm>
            <a:off x="4258472" y="457508"/>
            <a:ext cx="3639315" cy="523220"/>
          </a:xfrm>
          <a:prstGeom prst="rect">
            <a:avLst/>
          </a:prstGeom>
          <a:noFill/>
          <a:ln>
            <a:noFill/>
          </a:ln>
        </p:spPr>
        <p:txBody>
          <a:bodyPr wrap="square" rtlCol="0">
            <a:spAutoFit/>
          </a:bodyPr>
          <a:lstStyle/>
          <a:p>
            <a:pPr algn="ctr"/>
            <a:r>
              <a:rPr lang="zh-CN" altLang="en-US" sz="2800" dirty="0" smtClean="0">
                <a:solidFill>
                  <a:schemeClr val="bg1"/>
                </a:solidFill>
                <a:latin typeface="微软雅黑" panose="020B0503020204020204" pitchFamily="34" charset="-122"/>
                <a:ea typeface="微软雅黑" panose="020B0503020204020204" pitchFamily="34" charset="-122"/>
              </a:rPr>
              <a:t>目 录 </a:t>
            </a:r>
            <a:r>
              <a:rPr lang="en-US" altLang="zh-CN" sz="2800" dirty="0" smtClean="0">
                <a:solidFill>
                  <a:schemeClr val="bg1"/>
                </a:solidFill>
                <a:latin typeface="微软雅黑" panose="020B0503020204020204" pitchFamily="34" charset="-122"/>
                <a:ea typeface="微软雅黑" panose="020B0503020204020204" pitchFamily="34" charset="-122"/>
              </a:rPr>
              <a:t>/ Contents</a:t>
            </a:r>
            <a:endParaRPr lang="zh-CN" altLang="en-US" sz="2800" dirty="0" smtClean="0">
              <a:solidFill>
                <a:schemeClr val="bg1"/>
              </a:solidFill>
              <a:latin typeface="微软雅黑" panose="020B0503020204020204" pitchFamily="34" charset="-122"/>
              <a:ea typeface="微软雅黑" panose="020B0503020204020204" pitchFamily="34" charset="-122"/>
            </a:endParaRPr>
          </a:p>
        </p:txBody>
      </p:sp>
      <p:grpSp>
        <p:nvGrpSpPr>
          <p:cNvPr id="71" name="组合 70"/>
          <p:cNvGrpSpPr/>
          <p:nvPr/>
        </p:nvGrpSpPr>
        <p:grpSpPr>
          <a:xfrm>
            <a:off x="8929637" y="2215753"/>
            <a:ext cx="768350" cy="2365375"/>
            <a:chOff x="8209557" y="2071737"/>
            <a:chExt cx="768350" cy="2365375"/>
          </a:xfrm>
        </p:grpSpPr>
        <p:sp>
          <p:nvSpPr>
            <p:cNvPr id="6" name="Freeform 6"/>
            <p:cNvSpPr/>
            <p:nvPr/>
          </p:nvSpPr>
          <p:spPr bwMode="auto">
            <a:xfrm>
              <a:off x="8209557" y="2071737"/>
              <a:ext cx="768350" cy="2365375"/>
            </a:xfrm>
            <a:custGeom>
              <a:avLst/>
              <a:gdLst>
                <a:gd name="T0" fmla="*/ 66 w 72"/>
                <a:gd name="T1" fmla="*/ 0 h 222"/>
                <a:gd name="T2" fmla="*/ 5 w 72"/>
                <a:gd name="T3" fmla="*/ 0 h 222"/>
                <a:gd name="T4" fmla="*/ 0 w 72"/>
                <a:gd name="T5" fmla="*/ 6 h 222"/>
                <a:gd name="T6" fmla="*/ 0 w 72"/>
                <a:gd name="T7" fmla="*/ 20 h 222"/>
                <a:gd name="T8" fmla="*/ 5 w 72"/>
                <a:gd name="T9" fmla="*/ 26 h 222"/>
                <a:gd name="T10" fmla="*/ 10 w 72"/>
                <a:gd name="T11" fmla="*/ 26 h 222"/>
                <a:gd name="T12" fmla="*/ 10 w 72"/>
                <a:gd name="T13" fmla="*/ 198 h 222"/>
                <a:gd name="T14" fmla="*/ 34 w 72"/>
                <a:gd name="T15" fmla="*/ 222 h 222"/>
                <a:gd name="T16" fmla="*/ 37 w 72"/>
                <a:gd name="T17" fmla="*/ 222 h 222"/>
                <a:gd name="T18" fmla="*/ 62 w 72"/>
                <a:gd name="T19" fmla="*/ 198 h 222"/>
                <a:gd name="T20" fmla="*/ 62 w 72"/>
                <a:gd name="T21" fmla="*/ 26 h 222"/>
                <a:gd name="T22" fmla="*/ 66 w 72"/>
                <a:gd name="T23" fmla="*/ 26 h 222"/>
                <a:gd name="T24" fmla="*/ 72 w 72"/>
                <a:gd name="T25" fmla="*/ 20 h 222"/>
                <a:gd name="T26" fmla="*/ 72 w 72"/>
                <a:gd name="T27" fmla="*/ 6 h 222"/>
                <a:gd name="T28" fmla="*/ 66 w 72"/>
                <a:gd name="T29"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 h="222">
                  <a:moveTo>
                    <a:pt x="66" y="0"/>
                  </a:moveTo>
                  <a:cubicBezTo>
                    <a:pt x="5" y="0"/>
                    <a:pt x="5" y="0"/>
                    <a:pt x="5" y="0"/>
                  </a:cubicBezTo>
                  <a:cubicBezTo>
                    <a:pt x="2" y="0"/>
                    <a:pt x="0" y="3"/>
                    <a:pt x="0" y="6"/>
                  </a:cubicBezTo>
                  <a:cubicBezTo>
                    <a:pt x="0" y="20"/>
                    <a:pt x="0" y="20"/>
                    <a:pt x="0" y="20"/>
                  </a:cubicBezTo>
                  <a:cubicBezTo>
                    <a:pt x="0" y="24"/>
                    <a:pt x="2" y="26"/>
                    <a:pt x="5" y="26"/>
                  </a:cubicBezTo>
                  <a:cubicBezTo>
                    <a:pt x="10" y="26"/>
                    <a:pt x="10" y="26"/>
                    <a:pt x="10" y="26"/>
                  </a:cubicBezTo>
                  <a:cubicBezTo>
                    <a:pt x="10" y="198"/>
                    <a:pt x="10" y="198"/>
                    <a:pt x="10" y="198"/>
                  </a:cubicBezTo>
                  <a:cubicBezTo>
                    <a:pt x="10" y="211"/>
                    <a:pt x="21" y="222"/>
                    <a:pt x="34" y="222"/>
                  </a:cubicBezTo>
                  <a:cubicBezTo>
                    <a:pt x="37" y="222"/>
                    <a:pt x="37" y="222"/>
                    <a:pt x="37" y="222"/>
                  </a:cubicBezTo>
                  <a:cubicBezTo>
                    <a:pt x="51" y="222"/>
                    <a:pt x="62" y="211"/>
                    <a:pt x="62" y="198"/>
                  </a:cubicBezTo>
                  <a:cubicBezTo>
                    <a:pt x="62" y="26"/>
                    <a:pt x="62" y="26"/>
                    <a:pt x="62" y="26"/>
                  </a:cubicBezTo>
                  <a:cubicBezTo>
                    <a:pt x="66" y="26"/>
                    <a:pt x="66" y="26"/>
                    <a:pt x="66" y="26"/>
                  </a:cubicBezTo>
                  <a:cubicBezTo>
                    <a:pt x="69" y="26"/>
                    <a:pt x="72" y="24"/>
                    <a:pt x="72" y="20"/>
                  </a:cubicBezTo>
                  <a:cubicBezTo>
                    <a:pt x="72" y="6"/>
                    <a:pt x="72" y="6"/>
                    <a:pt x="72" y="6"/>
                  </a:cubicBezTo>
                  <a:cubicBezTo>
                    <a:pt x="72" y="3"/>
                    <a:pt x="69" y="0"/>
                    <a:pt x="66" y="0"/>
                  </a:cubicBezTo>
                  <a:close/>
                </a:path>
              </a:pathLst>
            </a:custGeom>
            <a:solidFill>
              <a:srgbClr val="2DD3C2"/>
            </a:solidFill>
            <a:ln>
              <a:noFill/>
            </a:ln>
          </p:spPr>
          <p:txBody>
            <a:bodyPr vert="horz" wrap="square" lIns="91440" tIns="45720" rIns="91440" bIns="45720" numCol="1" anchor="t" anchorCtr="0" compatLnSpc="1"/>
            <a:lstStyle/>
            <a:p>
              <a:endParaRPr lang="zh-CN" altLang="en-US"/>
            </a:p>
          </p:txBody>
        </p:sp>
        <p:sp>
          <p:nvSpPr>
            <p:cNvPr id="7" name="Freeform 7"/>
            <p:cNvSpPr/>
            <p:nvPr/>
          </p:nvSpPr>
          <p:spPr bwMode="auto">
            <a:xfrm>
              <a:off x="8444507" y="2564904"/>
              <a:ext cx="298450" cy="1722982"/>
            </a:xfrm>
            <a:custGeom>
              <a:avLst/>
              <a:gdLst>
                <a:gd name="T0" fmla="*/ 0 w 28"/>
                <a:gd name="T1" fmla="*/ 0 h 156"/>
                <a:gd name="T2" fmla="*/ 0 w 28"/>
                <a:gd name="T3" fmla="*/ 143 h 156"/>
                <a:gd name="T4" fmla="*/ 12 w 28"/>
                <a:gd name="T5" fmla="*/ 156 h 156"/>
                <a:gd name="T6" fmla="*/ 15 w 28"/>
                <a:gd name="T7" fmla="*/ 156 h 156"/>
                <a:gd name="T8" fmla="*/ 28 w 28"/>
                <a:gd name="T9" fmla="*/ 143 h 156"/>
                <a:gd name="T10" fmla="*/ 28 w 28"/>
                <a:gd name="T11" fmla="*/ 0 h 156"/>
                <a:gd name="T12" fmla="*/ 0 w 28"/>
                <a:gd name="T13" fmla="*/ 0 h 156"/>
              </a:gdLst>
              <a:ahLst/>
              <a:cxnLst>
                <a:cxn ang="0">
                  <a:pos x="T0" y="T1"/>
                </a:cxn>
                <a:cxn ang="0">
                  <a:pos x="T2" y="T3"/>
                </a:cxn>
                <a:cxn ang="0">
                  <a:pos x="T4" y="T5"/>
                </a:cxn>
                <a:cxn ang="0">
                  <a:pos x="T6" y="T7"/>
                </a:cxn>
                <a:cxn ang="0">
                  <a:pos x="T8" y="T9"/>
                </a:cxn>
                <a:cxn ang="0">
                  <a:pos x="T10" y="T11"/>
                </a:cxn>
                <a:cxn ang="0">
                  <a:pos x="T12" y="T13"/>
                </a:cxn>
              </a:cxnLst>
              <a:rect l="0" t="0" r="r" b="b"/>
              <a:pathLst>
                <a:path w="28" h="156">
                  <a:moveTo>
                    <a:pt x="0" y="0"/>
                  </a:moveTo>
                  <a:cubicBezTo>
                    <a:pt x="0" y="143"/>
                    <a:pt x="0" y="143"/>
                    <a:pt x="0" y="143"/>
                  </a:cubicBezTo>
                  <a:cubicBezTo>
                    <a:pt x="0" y="150"/>
                    <a:pt x="5" y="156"/>
                    <a:pt x="12" y="156"/>
                  </a:cubicBezTo>
                  <a:cubicBezTo>
                    <a:pt x="15" y="156"/>
                    <a:pt x="15" y="156"/>
                    <a:pt x="15" y="156"/>
                  </a:cubicBezTo>
                  <a:cubicBezTo>
                    <a:pt x="22" y="156"/>
                    <a:pt x="28" y="150"/>
                    <a:pt x="28" y="143"/>
                  </a:cubicBezTo>
                  <a:cubicBezTo>
                    <a:pt x="28" y="0"/>
                    <a:pt x="28" y="0"/>
                    <a:pt x="28" y="0"/>
                  </a:cubicBezTo>
                  <a:lnTo>
                    <a:pt x="0" y="0"/>
                  </a:lnTo>
                  <a:close/>
                </a:path>
              </a:pathLst>
            </a:custGeom>
            <a:solidFill>
              <a:srgbClr val="009899"/>
            </a:solidFill>
            <a:ln>
              <a:noFill/>
            </a:ln>
          </p:spPr>
          <p:txBody>
            <a:bodyPr vert="horz" wrap="square" lIns="91440" tIns="45720" rIns="91440" bIns="45720" numCol="1" anchor="t" anchorCtr="0" compatLnSpc="1"/>
            <a:lstStyle/>
            <a:p>
              <a:endParaRPr lang="zh-CN" altLang="en-US"/>
            </a:p>
          </p:txBody>
        </p:sp>
        <p:sp>
          <p:nvSpPr>
            <p:cNvPr id="8" name="Oval 8"/>
            <p:cNvSpPr>
              <a:spLocks noChangeArrowheads="1"/>
            </p:cNvSpPr>
            <p:nvPr/>
          </p:nvSpPr>
          <p:spPr bwMode="auto">
            <a:xfrm>
              <a:off x="8550870" y="2817862"/>
              <a:ext cx="106363" cy="117475"/>
            </a:xfrm>
            <a:prstGeom prst="ellipse">
              <a:avLst/>
            </a:prstGeom>
            <a:solidFill>
              <a:schemeClr val="bg1"/>
            </a:solidFill>
            <a:ln>
              <a:noFill/>
            </a:ln>
          </p:spPr>
          <p:txBody>
            <a:bodyPr vert="horz" wrap="square" lIns="91440" tIns="45720" rIns="91440" bIns="45720" numCol="1" anchor="t" anchorCtr="0" compatLnSpc="1"/>
            <a:lstStyle/>
            <a:p>
              <a:endParaRPr lang="zh-CN" altLang="en-US"/>
            </a:p>
          </p:txBody>
        </p:sp>
        <p:sp>
          <p:nvSpPr>
            <p:cNvPr id="9" name="Oval 9"/>
            <p:cNvSpPr>
              <a:spLocks noChangeArrowheads="1"/>
            </p:cNvSpPr>
            <p:nvPr/>
          </p:nvSpPr>
          <p:spPr bwMode="auto">
            <a:xfrm>
              <a:off x="8582620" y="3200449"/>
              <a:ext cx="85725" cy="85725"/>
            </a:xfrm>
            <a:prstGeom prst="ellipse">
              <a:avLst/>
            </a:prstGeom>
            <a:solidFill>
              <a:schemeClr val="bg1"/>
            </a:solidFill>
            <a:ln>
              <a:noFill/>
            </a:ln>
          </p:spPr>
          <p:txBody>
            <a:bodyPr vert="horz" wrap="square" lIns="91440" tIns="45720" rIns="91440" bIns="45720" numCol="1" anchor="t" anchorCtr="0" compatLnSpc="1"/>
            <a:lstStyle/>
            <a:p>
              <a:endParaRPr lang="zh-CN" altLang="en-US"/>
            </a:p>
          </p:txBody>
        </p:sp>
        <p:sp>
          <p:nvSpPr>
            <p:cNvPr id="10" name="Oval 10"/>
            <p:cNvSpPr>
              <a:spLocks noChangeArrowheads="1"/>
            </p:cNvSpPr>
            <p:nvPr/>
          </p:nvSpPr>
          <p:spPr bwMode="auto">
            <a:xfrm>
              <a:off x="8550870" y="3925937"/>
              <a:ext cx="106363" cy="117475"/>
            </a:xfrm>
            <a:prstGeom prst="ellipse">
              <a:avLst/>
            </a:prstGeom>
            <a:solidFill>
              <a:schemeClr val="bg1"/>
            </a:solidFill>
            <a:ln>
              <a:noFill/>
            </a:ln>
          </p:spPr>
          <p:txBody>
            <a:bodyPr vert="horz" wrap="square" lIns="91440" tIns="45720" rIns="91440" bIns="45720" numCol="1" anchor="t" anchorCtr="0" compatLnSpc="1"/>
            <a:lstStyle/>
            <a:p>
              <a:endParaRPr lang="zh-CN" altLang="en-US"/>
            </a:p>
          </p:txBody>
        </p:sp>
        <p:sp>
          <p:nvSpPr>
            <p:cNvPr id="11" name="Oval 11"/>
            <p:cNvSpPr>
              <a:spLocks noChangeArrowheads="1"/>
            </p:cNvSpPr>
            <p:nvPr/>
          </p:nvSpPr>
          <p:spPr bwMode="auto">
            <a:xfrm>
              <a:off x="8476257" y="3659237"/>
              <a:ext cx="160338" cy="160337"/>
            </a:xfrm>
            <a:prstGeom prst="ellipse">
              <a:avLst/>
            </a:prstGeom>
            <a:solidFill>
              <a:schemeClr val="bg1"/>
            </a:solidFill>
            <a:ln>
              <a:noFill/>
            </a:ln>
          </p:spPr>
          <p:txBody>
            <a:bodyPr vert="horz" wrap="square" lIns="91440" tIns="45720" rIns="91440" bIns="45720" numCol="1" anchor="t" anchorCtr="0" compatLnSpc="1"/>
            <a:lstStyle/>
            <a:p>
              <a:endParaRPr lang="zh-CN" altLang="en-US"/>
            </a:p>
          </p:txBody>
        </p:sp>
        <p:sp>
          <p:nvSpPr>
            <p:cNvPr id="12" name="Oval 12"/>
            <p:cNvSpPr>
              <a:spLocks noChangeArrowheads="1"/>
            </p:cNvSpPr>
            <p:nvPr/>
          </p:nvSpPr>
          <p:spPr bwMode="auto">
            <a:xfrm>
              <a:off x="8573095" y="3360787"/>
              <a:ext cx="115888" cy="117475"/>
            </a:xfrm>
            <a:prstGeom prst="ellipse">
              <a:avLst/>
            </a:prstGeom>
            <a:solidFill>
              <a:schemeClr val="bg1"/>
            </a:solidFill>
            <a:ln>
              <a:noFill/>
            </a:ln>
          </p:spPr>
          <p:txBody>
            <a:bodyPr vert="horz" wrap="square" lIns="91440" tIns="45720" rIns="91440" bIns="45720" numCol="1" anchor="t" anchorCtr="0" compatLnSpc="1"/>
            <a:lstStyle/>
            <a:p>
              <a:endParaRPr lang="zh-CN" altLang="en-US"/>
            </a:p>
          </p:txBody>
        </p:sp>
      </p:grpSp>
      <p:grpSp>
        <p:nvGrpSpPr>
          <p:cNvPr id="69" name="组合 68"/>
          <p:cNvGrpSpPr/>
          <p:nvPr/>
        </p:nvGrpSpPr>
        <p:grpSpPr>
          <a:xfrm>
            <a:off x="4609071" y="2215753"/>
            <a:ext cx="777875" cy="2365375"/>
            <a:chOff x="4825095" y="2071737"/>
            <a:chExt cx="777875" cy="2365375"/>
          </a:xfrm>
        </p:grpSpPr>
        <p:sp>
          <p:nvSpPr>
            <p:cNvPr id="13" name="Freeform 13"/>
            <p:cNvSpPr/>
            <p:nvPr/>
          </p:nvSpPr>
          <p:spPr bwMode="auto">
            <a:xfrm>
              <a:off x="4825095" y="2071737"/>
              <a:ext cx="777875" cy="2365375"/>
            </a:xfrm>
            <a:custGeom>
              <a:avLst/>
              <a:gdLst>
                <a:gd name="T0" fmla="*/ 67 w 73"/>
                <a:gd name="T1" fmla="*/ 0 h 222"/>
                <a:gd name="T2" fmla="*/ 6 w 73"/>
                <a:gd name="T3" fmla="*/ 0 h 222"/>
                <a:gd name="T4" fmla="*/ 0 w 73"/>
                <a:gd name="T5" fmla="*/ 6 h 222"/>
                <a:gd name="T6" fmla="*/ 0 w 73"/>
                <a:gd name="T7" fmla="*/ 20 h 222"/>
                <a:gd name="T8" fmla="*/ 6 w 73"/>
                <a:gd name="T9" fmla="*/ 26 h 222"/>
                <a:gd name="T10" fmla="*/ 11 w 73"/>
                <a:gd name="T11" fmla="*/ 26 h 222"/>
                <a:gd name="T12" fmla="*/ 11 w 73"/>
                <a:gd name="T13" fmla="*/ 198 h 222"/>
                <a:gd name="T14" fmla="*/ 35 w 73"/>
                <a:gd name="T15" fmla="*/ 222 h 222"/>
                <a:gd name="T16" fmla="*/ 38 w 73"/>
                <a:gd name="T17" fmla="*/ 222 h 222"/>
                <a:gd name="T18" fmla="*/ 63 w 73"/>
                <a:gd name="T19" fmla="*/ 198 h 222"/>
                <a:gd name="T20" fmla="*/ 63 w 73"/>
                <a:gd name="T21" fmla="*/ 26 h 222"/>
                <a:gd name="T22" fmla="*/ 67 w 73"/>
                <a:gd name="T23" fmla="*/ 26 h 222"/>
                <a:gd name="T24" fmla="*/ 73 w 73"/>
                <a:gd name="T25" fmla="*/ 20 h 222"/>
                <a:gd name="T26" fmla="*/ 73 w 73"/>
                <a:gd name="T27" fmla="*/ 6 h 222"/>
                <a:gd name="T28" fmla="*/ 67 w 73"/>
                <a:gd name="T29"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3" h="222">
                  <a:moveTo>
                    <a:pt x="67" y="0"/>
                  </a:moveTo>
                  <a:cubicBezTo>
                    <a:pt x="6" y="0"/>
                    <a:pt x="6" y="0"/>
                    <a:pt x="6" y="0"/>
                  </a:cubicBezTo>
                  <a:cubicBezTo>
                    <a:pt x="3" y="0"/>
                    <a:pt x="0" y="3"/>
                    <a:pt x="0" y="6"/>
                  </a:cubicBezTo>
                  <a:cubicBezTo>
                    <a:pt x="0" y="20"/>
                    <a:pt x="0" y="20"/>
                    <a:pt x="0" y="20"/>
                  </a:cubicBezTo>
                  <a:cubicBezTo>
                    <a:pt x="0" y="24"/>
                    <a:pt x="3" y="26"/>
                    <a:pt x="6" y="26"/>
                  </a:cubicBezTo>
                  <a:cubicBezTo>
                    <a:pt x="11" y="26"/>
                    <a:pt x="11" y="26"/>
                    <a:pt x="11" y="26"/>
                  </a:cubicBezTo>
                  <a:cubicBezTo>
                    <a:pt x="11" y="198"/>
                    <a:pt x="11" y="198"/>
                    <a:pt x="11" y="198"/>
                  </a:cubicBezTo>
                  <a:cubicBezTo>
                    <a:pt x="11" y="211"/>
                    <a:pt x="22" y="222"/>
                    <a:pt x="35" y="222"/>
                  </a:cubicBezTo>
                  <a:cubicBezTo>
                    <a:pt x="38" y="222"/>
                    <a:pt x="38" y="222"/>
                    <a:pt x="38" y="222"/>
                  </a:cubicBezTo>
                  <a:cubicBezTo>
                    <a:pt x="51" y="222"/>
                    <a:pt x="63" y="211"/>
                    <a:pt x="63" y="198"/>
                  </a:cubicBezTo>
                  <a:cubicBezTo>
                    <a:pt x="63" y="26"/>
                    <a:pt x="63" y="26"/>
                    <a:pt x="63" y="26"/>
                  </a:cubicBezTo>
                  <a:cubicBezTo>
                    <a:pt x="67" y="26"/>
                    <a:pt x="67" y="26"/>
                    <a:pt x="67" y="26"/>
                  </a:cubicBezTo>
                  <a:cubicBezTo>
                    <a:pt x="70" y="26"/>
                    <a:pt x="73" y="24"/>
                    <a:pt x="73" y="20"/>
                  </a:cubicBezTo>
                  <a:cubicBezTo>
                    <a:pt x="73" y="6"/>
                    <a:pt x="73" y="6"/>
                    <a:pt x="73" y="6"/>
                  </a:cubicBezTo>
                  <a:cubicBezTo>
                    <a:pt x="73" y="3"/>
                    <a:pt x="70" y="0"/>
                    <a:pt x="67" y="0"/>
                  </a:cubicBezTo>
                  <a:close/>
                </a:path>
              </a:pathLst>
            </a:custGeom>
            <a:solidFill>
              <a:srgbClr val="2DD3C2"/>
            </a:solidFill>
            <a:ln>
              <a:noFill/>
            </a:ln>
          </p:spPr>
          <p:txBody>
            <a:bodyPr vert="horz" wrap="square" lIns="91440" tIns="45720" rIns="91440" bIns="45720" numCol="1" anchor="t" anchorCtr="0" compatLnSpc="1"/>
            <a:lstStyle/>
            <a:p>
              <a:endParaRPr lang="zh-CN" altLang="en-US"/>
            </a:p>
          </p:txBody>
        </p:sp>
        <p:sp>
          <p:nvSpPr>
            <p:cNvPr id="14" name="Freeform 14"/>
            <p:cNvSpPr/>
            <p:nvPr/>
          </p:nvSpPr>
          <p:spPr bwMode="auto">
            <a:xfrm>
              <a:off x="5069570" y="3360786"/>
              <a:ext cx="298450" cy="927099"/>
            </a:xfrm>
            <a:custGeom>
              <a:avLst/>
              <a:gdLst>
                <a:gd name="T0" fmla="*/ 0 w 28"/>
                <a:gd name="T1" fmla="*/ 0 h 108"/>
                <a:gd name="T2" fmla="*/ 0 w 28"/>
                <a:gd name="T3" fmla="*/ 95 h 108"/>
                <a:gd name="T4" fmla="*/ 12 w 28"/>
                <a:gd name="T5" fmla="*/ 108 h 108"/>
                <a:gd name="T6" fmla="*/ 15 w 28"/>
                <a:gd name="T7" fmla="*/ 108 h 108"/>
                <a:gd name="T8" fmla="*/ 28 w 28"/>
                <a:gd name="T9" fmla="*/ 95 h 108"/>
                <a:gd name="T10" fmla="*/ 28 w 28"/>
                <a:gd name="T11" fmla="*/ 0 h 108"/>
                <a:gd name="T12" fmla="*/ 0 w 28"/>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28" h="108">
                  <a:moveTo>
                    <a:pt x="0" y="0"/>
                  </a:moveTo>
                  <a:cubicBezTo>
                    <a:pt x="0" y="95"/>
                    <a:pt x="0" y="95"/>
                    <a:pt x="0" y="95"/>
                  </a:cubicBezTo>
                  <a:cubicBezTo>
                    <a:pt x="0" y="102"/>
                    <a:pt x="5" y="108"/>
                    <a:pt x="12" y="108"/>
                  </a:cubicBezTo>
                  <a:cubicBezTo>
                    <a:pt x="15" y="108"/>
                    <a:pt x="15" y="108"/>
                    <a:pt x="15" y="108"/>
                  </a:cubicBezTo>
                  <a:cubicBezTo>
                    <a:pt x="22" y="108"/>
                    <a:pt x="28" y="102"/>
                    <a:pt x="28" y="95"/>
                  </a:cubicBezTo>
                  <a:cubicBezTo>
                    <a:pt x="28" y="0"/>
                    <a:pt x="28" y="0"/>
                    <a:pt x="28" y="0"/>
                  </a:cubicBezTo>
                  <a:lnTo>
                    <a:pt x="0" y="0"/>
                  </a:lnTo>
                  <a:close/>
                </a:path>
              </a:pathLst>
            </a:custGeom>
            <a:solidFill>
              <a:srgbClr val="009899"/>
            </a:solidFill>
            <a:ln>
              <a:noFill/>
            </a:ln>
          </p:spPr>
          <p:txBody>
            <a:bodyPr vert="horz" wrap="square" lIns="91440" tIns="45720" rIns="91440" bIns="45720" numCol="1" anchor="t" anchorCtr="0" compatLnSpc="1"/>
            <a:lstStyle/>
            <a:p>
              <a:endParaRPr lang="zh-CN" altLang="en-US"/>
            </a:p>
          </p:txBody>
        </p:sp>
        <p:sp>
          <p:nvSpPr>
            <p:cNvPr id="15" name="Oval 15"/>
            <p:cNvSpPr>
              <a:spLocks noChangeArrowheads="1"/>
            </p:cNvSpPr>
            <p:nvPr/>
          </p:nvSpPr>
          <p:spPr bwMode="auto">
            <a:xfrm>
              <a:off x="5161483" y="3455541"/>
              <a:ext cx="106363" cy="117475"/>
            </a:xfrm>
            <a:prstGeom prst="ellipse">
              <a:avLst/>
            </a:pr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 name="Oval 16"/>
            <p:cNvSpPr>
              <a:spLocks noChangeArrowheads="1"/>
            </p:cNvSpPr>
            <p:nvPr/>
          </p:nvSpPr>
          <p:spPr bwMode="auto">
            <a:xfrm>
              <a:off x="5218795" y="3627487"/>
              <a:ext cx="85725" cy="85725"/>
            </a:xfrm>
            <a:prstGeom prst="ellipse">
              <a:avLst/>
            </a:pr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Oval 17"/>
            <p:cNvSpPr>
              <a:spLocks noChangeArrowheads="1"/>
            </p:cNvSpPr>
            <p:nvPr/>
          </p:nvSpPr>
          <p:spPr bwMode="auto">
            <a:xfrm>
              <a:off x="5101320" y="4000549"/>
              <a:ext cx="117475" cy="117475"/>
            </a:xfrm>
            <a:prstGeom prst="ellipse">
              <a:avLst/>
            </a:pr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Oval 18"/>
            <p:cNvSpPr>
              <a:spLocks noChangeArrowheads="1"/>
            </p:cNvSpPr>
            <p:nvPr/>
          </p:nvSpPr>
          <p:spPr bwMode="auto">
            <a:xfrm>
              <a:off x="5209270" y="3787824"/>
              <a:ext cx="106363" cy="106362"/>
            </a:xfrm>
            <a:prstGeom prst="ellipse">
              <a:avLst/>
            </a:pr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70" name="组合 69"/>
          <p:cNvGrpSpPr/>
          <p:nvPr/>
        </p:nvGrpSpPr>
        <p:grpSpPr>
          <a:xfrm>
            <a:off x="6745659" y="2215753"/>
            <a:ext cx="766763" cy="2365375"/>
            <a:chOff x="6555209" y="2071737"/>
            <a:chExt cx="766763" cy="2365375"/>
          </a:xfrm>
        </p:grpSpPr>
        <p:sp>
          <p:nvSpPr>
            <p:cNvPr id="19" name="Freeform 19"/>
            <p:cNvSpPr/>
            <p:nvPr/>
          </p:nvSpPr>
          <p:spPr bwMode="auto">
            <a:xfrm>
              <a:off x="6555209" y="2071737"/>
              <a:ext cx="766763" cy="2365375"/>
            </a:xfrm>
            <a:custGeom>
              <a:avLst/>
              <a:gdLst>
                <a:gd name="T0" fmla="*/ 66 w 72"/>
                <a:gd name="T1" fmla="*/ 0 h 222"/>
                <a:gd name="T2" fmla="*/ 6 w 72"/>
                <a:gd name="T3" fmla="*/ 0 h 222"/>
                <a:gd name="T4" fmla="*/ 0 w 72"/>
                <a:gd name="T5" fmla="*/ 6 h 222"/>
                <a:gd name="T6" fmla="*/ 0 w 72"/>
                <a:gd name="T7" fmla="*/ 20 h 222"/>
                <a:gd name="T8" fmla="*/ 6 w 72"/>
                <a:gd name="T9" fmla="*/ 26 h 222"/>
                <a:gd name="T10" fmla="*/ 10 w 72"/>
                <a:gd name="T11" fmla="*/ 26 h 222"/>
                <a:gd name="T12" fmla="*/ 10 w 72"/>
                <a:gd name="T13" fmla="*/ 198 h 222"/>
                <a:gd name="T14" fmla="*/ 35 w 72"/>
                <a:gd name="T15" fmla="*/ 222 h 222"/>
                <a:gd name="T16" fmla="*/ 37 w 72"/>
                <a:gd name="T17" fmla="*/ 222 h 222"/>
                <a:gd name="T18" fmla="*/ 62 w 72"/>
                <a:gd name="T19" fmla="*/ 198 h 222"/>
                <a:gd name="T20" fmla="*/ 62 w 72"/>
                <a:gd name="T21" fmla="*/ 26 h 222"/>
                <a:gd name="T22" fmla="*/ 66 w 72"/>
                <a:gd name="T23" fmla="*/ 26 h 222"/>
                <a:gd name="T24" fmla="*/ 72 w 72"/>
                <a:gd name="T25" fmla="*/ 20 h 222"/>
                <a:gd name="T26" fmla="*/ 72 w 72"/>
                <a:gd name="T27" fmla="*/ 6 h 222"/>
                <a:gd name="T28" fmla="*/ 66 w 72"/>
                <a:gd name="T29"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 h="222">
                  <a:moveTo>
                    <a:pt x="66" y="0"/>
                  </a:moveTo>
                  <a:cubicBezTo>
                    <a:pt x="6" y="0"/>
                    <a:pt x="6" y="0"/>
                    <a:pt x="6" y="0"/>
                  </a:cubicBezTo>
                  <a:cubicBezTo>
                    <a:pt x="2" y="0"/>
                    <a:pt x="0" y="3"/>
                    <a:pt x="0" y="6"/>
                  </a:cubicBezTo>
                  <a:cubicBezTo>
                    <a:pt x="0" y="20"/>
                    <a:pt x="0" y="20"/>
                    <a:pt x="0" y="20"/>
                  </a:cubicBezTo>
                  <a:cubicBezTo>
                    <a:pt x="0" y="24"/>
                    <a:pt x="2" y="26"/>
                    <a:pt x="6" y="26"/>
                  </a:cubicBezTo>
                  <a:cubicBezTo>
                    <a:pt x="10" y="26"/>
                    <a:pt x="10" y="26"/>
                    <a:pt x="10" y="26"/>
                  </a:cubicBezTo>
                  <a:cubicBezTo>
                    <a:pt x="10" y="198"/>
                    <a:pt x="10" y="198"/>
                    <a:pt x="10" y="198"/>
                  </a:cubicBezTo>
                  <a:cubicBezTo>
                    <a:pt x="10" y="211"/>
                    <a:pt x="21" y="222"/>
                    <a:pt x="35" y="222"/>
                  </a:cubicBezTo>
                  <a:cubicBezTo>
                    <a:pt x="37" y="222"/>
                    <a:pt x="37" y="222"/>
                    <a:pt x="37" y="222"/>
                  </a:cubicBezTo>
                  <a:cubicBezTo>
                    <a:pt x="51" y="222"/>
                    <a:pt x="62" y="211"/>
                    <a:pt x="62" y="198"/>
                  </a:cubicBezTo>
                  <a:cubicBezTo>
                    <a:pt x="62" y="26"/>
                    <a:pt x="62" y="26"/>
                    <a:pt x="62" y="26"/>
                  </a:cubicBezTo>
                  <a:cubicBezTo>
                    <a:pt x="66" y="26"/>
                    <a:pt x="66" y="26"/>
                    <a:pt x="66" y="26"/>
                  </a:cubicBezTo>
                  <a:cubicBezTo>
                    <a:pt x="69" y="26"/>
                    <a:pt x="72" y="24"/>
                    <a:pt x="72" y="20"/>
                  </a:cubicBezTo>
                  <a:cubicBezTo>
                    <a:pt x="72" y="6"/>
                    <a:pt x="72" y="6"/>
                    <a:pt x="72" y="6"/>
                  </a:cubicBezTo>
                  <a:cubicBezTo>
                    <a:pt x="72" y="3"/>
                    <a:pt x="69" y="0"/>
                    <a:pt x="66" y="0"/>
                  </a:cubicBezTo>
                  <a:close/>
                </a:path>
              </a:pathLst>
            </a:custGeom>
            <a:solidFill>
              <a:srgbClr val="2DD3C2"/>
            </a:solidFill>
            <a:ln>
              <a:noFill/>
            </a:ln>
          </p:spPr>
          <p:txBody>
            <a:bodyPr vert="horz" wrap="square" lIns="91440" tIns="45720" rIns="91440" bIns="45720" numCol="1" anchor="t" anchorCtr="0" compatLnSpc="1"/>
            <a:lstStyle/>
            <a:p>
              <a:endParaRPr lang="zh-CN" altLang="en-US"/>
            </a:p>
          </p:txBody>
        </p:sp>
        <p:sp>
          <p:nvSpPr>
            <p:cNvPr id="20" name="Freeform 20"/>
            <p:cNvSpPr/>
            <p:nvPr/>
          </p:nvSpPr>
          <p:spPr bwMode="auto">
            <a:xfrm>
              <a:off x="6790159" y="2838498"/>
              <a:ext cx="298450" cy="1449387"/>
            </a:xfrm>
            <a:custGeom>
              <a:avLst/>
              <a:gdLst>
                <a:gd name="T0" fmla="*/ 0 w 28"/>
                <a:gd name="T1" fmla="*/ 0 h 159"/>
                <a:gd name="T2" fmla="*/ 0 w 28"/>
                <a:gd name="T3" fmla="*/ 146 h 159"/>
                <a:gd name="T4" fmla="*/ 13 w 28"/>
                <a:gd name="T5" fmla="*/ 159 h 159"/>
                <a:gd name="T6" fmla="*/ 15 w 28"/>
                <a:gd name="T7" fmla="*/ 159 h 159"/>
                <a:gd name="T8" fmla="*/ 28 w 28"/>
                <a:gd name="T9" fmla="*/ 146 h 159"/>
                <a:gd name="T10" fmla="*/ 28 w 28"/>
                <a:gd name="T11" fmla="*/ 0 h 159"/>
                <a:gd name="T12" fmla="*/ 0 w 28"/>
                <a:gd name="T13" fmla="*/ 0 h 159"/>
              </a:gdLst>
              <a:ahLst/>
              <a:cxnLst>
                <a:cxn ang="0">
                  <a:pos x="T0" y="T1"/>
                </a:cxn>
                <a:cxn ang="0">
                  <a:pos x="T2" y="T3"/>
                </a:cxn>
                <a:cxn ang="0">
                  <a:pos x="T4" y="T5"/>
                </a:cxn>
                <a:cxn ang="0">
                  <a:pos x="T6" y="T7"/>
                </a:cxn>
                <a:cxn ang="0">
                  <a:pos x="T8" y="T9"/>
                </a:cxn>
                <a:cxn ang="0">
                  <a:pos x="T10" y="T11"/>
                </a:cxn>
                <a:cxn ang="0">
                  <a:pos x="T12" y="T13"/>
                </a:cxn>
              </a:cxnLst>
              <a:rect l="0" t="0" r="r" b="b"/>
              <a:pathLst>
                <a:path w="28" h="159">
                  <a:moveTo>
                    <a:pt x="0" y="0"/>
                  </a:moveTo>
                  <a:cubicBezTo>
                    <a:pt x="0" y="146"/>
                    <a:pt x="0" y="146"/>
                    <a:pt x="0" y="146"/>
                  </a:cubicBezTo>
                  <a:cubicBezTo>
                    <a:pt x="0" y="153"/>
                    <a:pt x="6" y="159"/>
                    <a:pt x="13" y="159"/>
                  </a:cubicBezTo>
                  <a:cubicBezTo>
                    <a:pt x="15" y="159"/>
                    <a:pt x="15" y="159"/>
                    <a:pt x="15" y="159"/>
                  </a:cubicBezTo>
                  <a:cubicBezTo>
                    <a:pt x="22" y="159"/>
                    <a:pt x="28" y="153"/>
                    <a:pt x="28" y="146"/>
                  </a:cubicBezTo>
                  <a:cubicBezTo>
                    <a:pt x="28" y="0"/>
                    <a:pt x="28" y="0"/>
                    <a:pt x="28" y="0"/>
                  </a:cubicBezTo>
                  <a:lnTo>
                    <a:pt x="0" y="0"/>
                  </a:lnTo>
                  <a:close/>
                </a:path>
              </a:pathLst>
            </a:custGeom>
            <a:solidFill>
              <a:srgbClr val="009899"/>
            </a:solidFill>
            <a:ln>
              <a:noFill/>
            </a:ln>
          </p:spPr>
          <p:txBody>
            <a:bodyPr vert="horz" wrap="square" lIns="91440" tIns="45720" rIns="91440" bIns="45720" numCol="1" anchor="t" anchorCtr="0" compatLnSpc="1"/>
            <a:lstStyle/>
            <a:p>
              <a:endParaRPr lang="zh-CN" altLang="en-US"/>
            </a:p>
          </p:txBody>
        </p:sp>
        <p:sp>
          <p:nvSpPr>
            <p:cNvPr id="21" name="Oval 21"/>
            <p:cNvSpPr>
              <a:spLocks noChangeArrowheads="1"/>
            </p:cNvSpPr>
            <p:nvPr/>
          </p:nvSpPr>
          <p:spPr bwMode="auto">
            <a:xfrm>
              <a:off x="6805537" y="3056831"/>
              <a:ext cx="84138" cy="84137"/>
            </a:xfrm>
            <a:prstGeom prst="ellipse">
              <a:avLst/>
            </a:pr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Oval 22"/>
            <p:cNvSpPr>
              <a:spLocks noChangeArrowheads="1"/>
            </p:cNvSpPr>
            <p:nvPr/>
          </p:nvSpPr>
          <p:spPr bwMode="auto">
            <a:xfrm>
              <a:off x="6907634" y="3489374"/>
              <a:ext cx="106363" cy="106362"/>
            </a:xfrm>
            <a:prstGeom prst="ellipse">
              <a:avLst/>
            </a:pr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Oval 23"/>
            <p:cNvSpPr>
              <a:spLocks noChangeArrowheads="1"/>
            </p:cNvSpPr>
            <p:nvPr/>
          </p:nvSpPr>
          <p:spPr bwMode="auto">
            <a:xfrm>
              <a:off x="6833021" y="3211562"/>
              <a:ext cx="158750" cy="160337"/>
            </a:xfrm>
            <a:prstGeom prst="ellipse">
              <a:avLst/>
            </a:pr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Oval 24"/>
            <p:cNvSpPr>
              <a:spLocks noChangeArrowheads="1"/>
            </p:cNvSpPr>
            <p:nvPr/>
          </p:nvSpPr>
          <p:spPr bwMode="auto">
            <a:xfrm>
              <a:off x="6928271" y="2913112"/>
              <a:ext cx="106363" cy="117475"/>
            </a:xfrm>
            <a:prstGeom prst="ellipse">
              <a:avLst/>
            </a:pr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Oval 25"/>
            <p:cNvSpPr>
              <a:spLocks noChangeArrowheads="1"/>
            </p:cNvSpPr>
            <p:nvPr/>
          </p:nvSpPr>
          <p:spPr bwMode="auto">
            <a:xfrm>
              <a:off x="6853659" y="3690987"/>
              <a:ext cx="117475" cy="117475"/>
            </a:xfrm>
            <a:prstGeom prst="ellipse">
              <a:avLst/>
            </a:pr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 name="Oval 26"/>
            <p:cNvSpPr>
              <a:spLocks noChangeArrowheads="1"/>
            </p:cNvSpPr>
            <p:nvPr/>
          </p:nvSpPr>
          <p:spPr bwMode="auto">
            <a:xfrm>
              <a:off x="6896521" y="4064049"/>
              <a:ext cx="85725" cy="85725"/>
            </a:xfrm>
            <a:prstGeom prst="ellipse">
              <a:avLst/>
            </a:pr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68" name="组合 67"/>
          <p:cNvGrpSpPr/>
          <p:nvPr/>
        </p:nvGrpSpPr>
        <p:grpSpPr>
          <a:xfrm>
            <a:off x="2497187" y="2215753"/>
            <a:ext cx="768350" cy="2365375"/>
            <a:chOff x="3217267" y="2071737"/>
            <a:chExt cx="768350" cy="2365375"/>
          </a:xfrm>
        </p:grpSpPr>
        <p:sp>
          <p:nvSpPr>
            <p:cNvPr id="63" name="Freeform 27"/>
            <p:cNvSpPr/>
            <p:nvPr/>
          </p:nvSpPr>
          <p:spPr bwMode="auto">
            <a:xfrm>
              <a:off x="3217267" y="2071737"/>
              <a:ext cx="768350" cy="2365375"/>
            </a:xfrm>
            <a:custGeom>
              <a:avLst/>
              <a:gdLst>
                <a:gd name="T0" fmla="*/ 66 w 72"/>
                <a:gd name="T1" fmla="*/ 0 h 222"/>
                <a:gd name="T2" fmla="*/ 6 w 72"/>
                <a:gd name="T3" fmla="*/ 0 h 222"/>
                <a:gd name="T4" fmla="*/ 0 w 72"/>
                <a:gd name="T5" fmla="*/ 6 h 222"/>
                <a:gd name="T6" fmla="*/ 0 w 72"/>
                <a:gd name="T7" fmla="*/ 20 h 222"/>
                <a:gd name="T8" fmla="*/ 6 w 72"/>
                <a:gd name="T9" fmla="*/ 26 h 222"/>
                <a:gd name="T10" fmla="*/ 10 w 72"/>
                <a:gd name="T11" fmla="*/ 26 h 222"/>
                <a:gd name="T12" fmla="*/ 10 w 72"/>
                <a:gd name="T13" fmla="*/ 198 h 222"/>
                <a:gd name="T14" fmla="*/ 35 w 72"/>
                <a:gd name="T15" fmla="*/ 222 h 222"/>
                <a:gd name="T16" fmla="*/ 37 w 72"/>
                <a:gd name="T17" fmla="*/ 222 h 222"/>
                <a:gd name="T18" fmla="*/ 62 w 72"/>
                <a:gd name="T19" fmla="*/ 198 h 222"/>
                <a:gd name="T20" fmla="*/ 62 w 72"/>
                <a:gd name="T21" fmla="*/ 26 h 222"/>
                <a:gd name="T22" fmla="*/ 66 w 72"/>
                <a:gd name="T23" fmla="*/ 26 h 222"/>
                <a:gd name="T24" fmla="*/ 72 w 72"/>
                <a:gd name="T25" fmla="*/ 20 h 222"/>
                <a:gd name="T26" fmla="*/ 72 w 72"/>
                <a:gd name="T27" fmla="*/ 6 h 222"/>
                <a:gd name="T28" fmla="*/ 66 w 72"/>
                <a:gd name="T29"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 h="222">
                  <a:moveTo>
                    <a:pt x="66" y="0"/>
                  </a:moveTo>
                  <a:cubicBezTo>
                    <a:pt x="6" y="0"/>
                    <a:pt x="6" y="0"/>
                    <a:pt x="6" y="0"/>
                  </a:cubicBezTo>
                  <a:cubicBezTo>
                    <a:pt x="3" y="0"/>
                    <a:pt x="0" y="3"/>
                    <a:pt x="0" y="6"/>
                  </a:cubicBezTo>
                  <a:cubicBezTo>
                    <a:pt x="0" y="20"/>
                    <a:pt x="0" y="20"/>
                    <a:pt x="0" y="20"/>
                  </a:cubicBezTo>
                  <a:cubicBezTo>
                    <a:pt x="0" y="24"/>
                    <a:pt x="3" y="26"/>
                    <a:pt x="6" y="26"/>
                  </a:cubicBezTo>
                  <a:cubicBezTo>
                    <a:pt x="10" y="26"/>
                    <a:pt x="10" y="26"/>
                    <a:pt x="10" y="26"/>
                  </a:cubicBezTo>
                  <a:cubicBezTo>
                    <a:pt x="10" y="198"/>
                    <a:pt x="10" y="198"/>
                    <a:pt x="10" y="198"/>
                  </a:cubicBezTo>
                  <a:cubicBezTo>
                    <a:pt x="10" y="211"/>
                    <a:pt x="21" y="222"/>
                    <a:pt x="35" y="222"/>
                  </a:cubicBezTo>
                  <a:cubicBezTo>
                    <a:pt x="37" y="222"/>
                    <a:pt x="37" y="222"/>
                    <a:pt x="37" y="222"/>
                  </a:cubicBezTo>
                  <a:cubicBezTo>
                    <a:pt x="51" y="222"/>
                    <a:pt x="62" y="211"/>
                    <a:pt x="62" y="198"/>
                  </a:cubicBezTo>
                  <a:cubicBezTo>
                    <a:pt x="62" y="26"/>
                    <a:pt x="62" y="26"/>
                    <a:pt x="62" y="26"/>
                  </a:cubicBezTo>
                  <a:cubicBezTo>
                    <a:pt x="66" y="26"/>
                    <a:pt x="66" y="26"/>
                    <a:pt x="66" y="26"/>
                  </a:cubicBezTo>
                  <a:cubicBezTo>
                    <a:pt x="70" y="26"/>
                    <a:pt x="72" y="24"/>
                    <a:pt x="72" y="20"/>
                  </a:cubicBezTo>
                  <a:cubicBezTo>
                    <a:pt x="72" y="6"/>
                    <a:pt x="72" y="6"/>
                    <a:pt x="72" y="6"/>
                  </a:cubicBezTo>
                  <a:cubicBezTo>
                    <a:pt x="72" y="3"/>
                    <a:pt x="70" y="0"/>
                    <a:pt x="66" y="0"/>
                  </a:cubicBezTo>
                  <a:close/>
                </a:path>
              </a:pathLst>
            </a:custGeom>
            <a:solidFill>
              <a:srgbClr val="2DD3C2"/>
            </a:solidFill>
            <a:ln>
              <a:noFill/>
            </a:ln>
          </p:spPr>
          <p:txBody>
            <a:bodyPr vert="horz" wrap="square" lIns="91440" tIns="45720" rIns="91440" bIns="45720" numCol="1" anchor="t" anchorCtr="0" compatLnSpc="1"/>
            <a:lstStyle/>
            <a:p>
              <a:endParaRPr lang="zh-CN" altLang="en-US"/>
            </a:p>
          </p:txBody>
        </p:sp>
        <p:sp>
          <p:nvSpPr>
            <p:cNvPr id="64" name="Freeform 28"/>
            <p:cNvSpPr/>
            <p:nvPr/>
          </p:nvSpPr>
          <p:spPr bwMode="auto">
            <a:xfrm>
              <a:off x="3452217" y="3739405"/>
              <a:ext cx="298450" cy="548482"/>
            </a:xfrm>
            <a:custGeom>
              <a:avLst/>
              <a:gdLst>
                <a:gd name="T0" fmla="*/ 0 w 28"/>
                <a:gd name="T1" fmla="*/ 0 h 68"/>
                <a:gd name="T2" fmla="*/ 0 w 28"/>
                <a:gd name="T3" fmla="*/ 55 h 68"/>
                <a:gd name="T4" fmla="*/ 13 w 28"/>
                <a:gd name="T5" fmla="*/ 68 h 68"/>
                <a:gd name="T6" fmla="*/ 15 w 28"/>
                <a:gd name="T7" fmla="*/ 68 h 68"/>
                <a:gd name="T8" fmla="*/ 28 w 28"/>
                <a:gd name="T9" fmla="*/ 55 h 68"/>
                <a:gd name="T10" fmla="*/ 28 w 28"/>
                <a:gd name="T11" fmla="*/ 0 h 68"/>
                <a:gd name="T12" fmla="*/ 0 w 28"/>
                <a:gd name="T13" fmla="*/ 0 h 68"/>
              </a:gdLst>
              <a:ahLst/>
              <a:cxnLst>
                <a:cxn ang="0">
                  <a:pos x="T0" y="T1"/>
                </a:cxn>
                <a:cxn ang="0">
                  <a:pos x="T2" y="T3"/>
                </a:cxn>
                <a:cxn ang="0">
                  <a:pos x="T4" y="T5"/>
                </a:cxn>
                <a:cxn ang="0">
                  <a:pos x="T6" y="T7"/>
                </a:cxn>
                <a:cxn ang="0">
                  <a:pos x="T8" y="T9"/>
                </a:cxn>
                <a:cxn ang="0">
                  <a:pos x="T10" y="T11"/>
                </a:cxn>
                <a:cxn ang="0">
                  <a:pos x="T12" y="T13"/>
                </a:cxn>
              </a:cxnLst>
              <a:rect l="0" t="0" r="r" b="b"/>
              <a:pathLst>
                <a:path w="28" h="68">
                  <a:moveTo>
                    <a:pt x="0" y="0"/>
                  </a:moveTo>
                  <a:cubicBezTo>
                    <a:pt x="0" y="55"/>
                    <a:pt x="0" y="55"/>
                    <a:pt x="0" y="55"/>
                  </a:cubicBezTo>
                  <a:cubicBezTo>
                    <a:pt x="0" y="62"/>
                    <a:pt x="6" y="68"/>
                    <a:pt x="13" y="68"/>
                  </a:cubicBezTo>
                  <a:cubicBezTo>
                    <a:pt x="15" y="68"/>
                    <a:pt x="15" y="68"/>
                    <a:pt x="15" y="68"/>
                  </a:cubicBezTo>
                  <a:cubicBezTo>
                    <a:pt x="23" y="68"/>
                    <a:pt x="28" y="62"/>
                    <a:pt x="28" y="55"/>
                  </a:cubicBezTo>
                  <a:cubicBezTo>
                    <a:pt x="28" y="0"/>
                    <a:pt x="28" y="0"/>
                    <a:pt x="28" y="0"/>
                  </a:cubicBezTo>
                  <a:lnTo>
                    <a:pt x="0" y="0"/>
                  </a:lnTo>
                  <a:close/>
                </a:path>
              </a:pathLst>
            </a:custGeom>
            <a:solidFill>
              <a:srgbClr val="009899"/>
            </a:solidFill>
            <a:ln>
              <a:noFill/>
            </a:ln>
          </p:spPr>
          <p:txBody>
            <a:bodyPr vert="horz" wrap="square" lIns="91440" tIns="45720" rIns="91440" bIns="45720" numCol="1" anchor="t" anchorCtr="0" compatLnSpc="1"/>
            <a:lstStyle/>
            <a:p>
              <a:endParaRPr lang="zh-CN" altLang="en-US"/>
            </a:p>
          </p:txBody>
        </p:sp>
        <p:sp>
          <p:nvSpPr>
            <p:cNvPr id="65" name="Oval 29"/>
            <p:cNvSpPr>
              <a:spLocks noChangeArrowheads="1"/>
            </p:cNvSpPr>
            <p:nvPr/>
          </p:nvSpPr>
          <p:spPr bwMode="auto">
            <a:xfrm>
              <a:off x="3590330" y="3903712"/>
              <a:ext cx="117475" cy="117475"/>
            </a:xfrm>
            <a:prstGeom prst="ellipse">
              <a:avLst/>
            </a:pr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 name="Oval 30"/>
            <p:cNvSpPr>
              <a:spLocks noChangeArrowheads="1"/>
            </p:cNvSpPr>
            <p:nvPr/>
          </p:nvSpPr>
          <p:spPr bwMode="auto">
            <a:xfrm>
              <a:off x="3526830" y="3778300"/>
              <a:ext cx="80168" cy="74612"/>
            </a:xfrm>
            <a:prstGeom prst="ellipse">
              <a:avLst/>
            </a:pr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 name="Oval 31"/>
            <p:cNvSpPr>
              <a:spLocks noChangeArrowheads="1"/>
            </p:cNvSpPr>
            <p:nvPr/>
          </p:nvSpPr>
          <p:spPr bwMode="auto">
            <a:xfrm>
              <a:off x="3547467" y="4106912"/>
              <a:ext cx="117475" cy="117475"/>
            </a:xfrm>
            <a:prstGeom prst="ellipse">
              <a:avLst/>
            </a:pr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100" name="TextBox 64"/>
          <p:cNvSpPr>
            <a:spLocks noChangeArrowheads="1"/>
          </p:cNvSpPr>
          <p:nvPr/>
        </p:nvSpPr>
        <p:spPr bwMode="auto">
          <a:xfrm>
            <a:off x="2314627" y="4624680"/>
            <a:ext cx="1108075"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PART 01</a:t>
            </a:r>
          </a:p>
          <a:p>
            <a:pPr algn="ctr" eaLnBrk="1" hangingPunct="1"/>
            <a:r>
              <a:rPr lang="zh-CN" altLang="en-US" b="1" dirty="0">
                <a:solidFill>
                  <a:srgbClr val="2DD3C2"/>
                </a:solidFill>
                <a:latin typeface="微软雅黑" panose="020B0503020204020204" pitchFamily="34" charset="-122"/>
                <a:ea typeface="微软雅黑" panose="020B0503020204020204" pitchFamily="34" charset="-122"/>
                <a:sym typeface="方正兰亭黑_GBK" pitchFamily="2" charset="-122"/>
              </a:rPr>
              <a:t>关于我们</a:t>
            </a:r>
            <a:endParaRPr lang="en-US" altLang="zh-CN" b="1" dirty="0">
              <a:solidFill>
                <a:srgbClr val="2DD3C2"/>
              </a:solidFill>
              <a:latin typeface="微软雅黑" panose="020B0503020204020204" pitchFamily="34" charset="-122"/>
              <a:ea typeface="微软雅黑" panose="020B0503020204020204" pitchFamily="34" charset="-122"/>
              <a:sym typeface="方正兰亭黑_GBK" pitchFamily="2" charset="-122"/>
            </a:endParaRPr>
          </a:p>
          <a:p>
            <a:pPr algn="ctr" eaLnBrk="1" hangingPunct="1"/>
            <a:r>
              <a:rPr lang="en-US" altLang="zh-CN" sz="1600" dirty="0">
                <a:solidFill>
                  <a:srgbClr val="2DD3C2"/>
                </a:solidFill>
                <a:latin typeface="微软雅黑" panose="020B0503020204020204" pitchFamily="34" charset="-122"/>
                <a:ea typeface="微软雅黑" panose="020B0503020204020204" pitchFamily="34" charset="-122"/>
                <a:sym typeface="Arial" panose="020B0604020202020204" pitchFamily="34" charset="0"/>
              </a:rPr>
              <a:t>About Us</a:t>
            </a:r>
            <a:endParaRPr lang="zh-CN" altLang="en-US" sz="1600" dirty="0">
              <a:solidFill>
                <a:srgbClr val="2DD3C2"/>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01" name="TextBox 65"/>
          <p:cNvSpPr>
            <a:spLocks noChangeArrowheads="1"/>
          </p:cNvSpPr>
          <p:nvPr/>
        </p:nvSpPr>
        <p:spPr bwMode="auto">
          <a:xfrm>
            <a:off x="4062291" y="4624680"/>
            <a:ext cx="1952972"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PART 02</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a:p>
            <a:pPr algn="ctr" eaLnBrk="1" hangingPunct="1"/>
            <a:r>
              <a:rPr lang="zh-CN" altLang="en-US" b="1" dirty="0">
                <a:solidFill>
                  <a:srgbClr val="2DD3C2"/>
                </a:solidFill>
                <a:latin typeface="微软雅黑" panose="020B0503020204020204" pitchFamily="34" charset="-122"/>
                <a:ea typeface="微软雅黑" panose="020B0503020204020204" pitchFamily="34" charset="-122"/>
                <a:sym typeface="方正兰亭黑_GBK" pitchFamily="2" charset="-122"/>
              </a:rPr>
              <a:t>企业文化</a:t>
            </a:r>
            <a:endParaRPr lang="en-US" altLang="zh-CN" b="1" dirty="0">
              <a:solidFill>
                <a:srgbClr val="2DD3C2"/>
              </a:solidFill>
              <a:latin typeface="微软雅黑" panose="020B0503020204020204" pitchFamily="34" charset="-122"/>
              <a:ea typeface="微软雅黑" panose="020B0503020204020204" pitchFamily="34" charset="-122"/>
              <a:sym typeface="方正兰亭黑_GBK" pitchFamily="2" charset="-122"/>
            </a:endParaRPr>
          </a:p>
          <a:p>
            <a:pPr algn="ctr" eaLnBrk="1" hangingPunct="1"/>
            <a:r>
              <a:rPr lang="en-US" altLang="zh-CN" sz="1600" dirty="0">
                <a:solidFill>
                  <a:srgbClr val="2DD3C2"/>
                </a:solidFill>
                <a:latin typeface="微软雅黑" panose="020B0503020204020204" pitchFamily="34" charset="-122"/>
                <a:ea typeface="微软雅黑" panose="020B0503020204020204" pitchFamily="34" charset="-122"/>
                <a:sym typeface="Arial" panose="020B0604020202020204" pitchFamily="34" charset="0"/>
              </a:rPr>
              <a:t>Corporate Culture</a:t>
            </a:r>
            <a:endParaRPr lang="zh-CN" altLang="en-US" sz="1600" dirty="0">
              <a:solidFill>
                <a:srgbClr val="2DD3C2"/>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02" name="TextBox 66"/>
          <p:cNvSpPr>
            <a:spLocks noChangeArrowheads="1"/>
          </p:cNvSpPr>
          <p:nvPr/>
        </p:nvSpPr>
        <p:spPr bwMode="auto">
          <a:xfrm>
            <a:off x="6133452" y="4624680"/>
            <a:ext cx="1957202"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PART 03</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a:p>
            <a:pPr algn="ctr" eaLnBrk="1" hangingPunct="1"/>
            <a:r>
              <a:rPr lang="zh-CN" altLang="en-US" b="1" dirty="0" smtClean="0">
                <a:solidFill>
                  <a:srgbClr val="2DD3C2"/>
                </a:solidFill>
                <a:latin typeface="微软雅黑" panose="020B0503020204020204" pitchFamily="34" charset="-122"/>
                <a:ea typeface="微软雅黑" panose="020B0503020204020204" pitchFamily="34" charset="-122"/>
                <a:sym typeface="方正兰亭黑_GBK" pitchFamily="2" charset="-122"/>
              </a:rPr>
              <a:t>产品服务</a:t>
            </a:r>
            <a:endParaRPr lang="en-US" altLang="zh-CN" b="1" dirty="0">
              <a:solidFill>
                <a:srgbClr val="2DD3C2"/>
              </a:solidFill>
              <a:latin typeface="微软雅黑" panose="020B0503020204020204" pitchFamily="34" charset="-122"/>
              <a:ea typeface="微软雅黑" panose="020B0503020204020204" pitchFamily="34" charset="-122"/>
              <a:sym typeface="方正兰亭黑_GBK" pitchFamily="2" charset="-122"/>
            </a:endParaRPr>
          </a:p>
          <a:p>
            <a:pPr algn="ctr" eaLnBrk="1" hangingPunct="1"/>
            <a:r>
              <a:rPr lang="en-US" altLang="zh-CN" sz="1600" dirty="0">
                <a:solidFill>
                  <a:srgbClr val="2DD3C2"/>
                </a:solidFill>
                <a:latin typeface="微软雅黑" panose="020B0503020204020204" pitchFamily="34" charset="-122"/>
                <a:ea typeface="微软雅黑" panose="020B0503020204020204" pitchFamily="34" charset="-122"/>
                <a:sym typeface="Arial" panose="020B0604020202020204" pitchFamily="34" charset="0"/>
              </a:rPr>
              <a:t>Product &amp; Service</a:t>
            </a:r>
            <a:endParaRPr lang="zh-CN" altLang="en-US" sz="1600" dirty="0">
              <a:solidFill>
                <a:srgbClr val="2DD3C2"/>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03" name="TextBox 67"/>
          <p:cNvSpPr>
            <a:spLocks noChangeArrowheads="1"/>
          </p:cNvSpPr>
          <p:nvPr/>
        </p:nvSpPr>
        <p:spPr bwMode="auto">
          <a:xfrm>
            <a:off x="8701565" y="4624680"/>
            <a:ext cx="1356462"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PART 04</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a:p>
            <a:pPr algn="ctr" eaLnBrk="1" hangingPunct="1"/>
            <a:r>
              <a:rPr lang="zh-CN" altLang="en-US" b="1" dirty="0" smtClean="0">
                <a:solidFill>
                  <a:srgbClr val="2DD3C2"/>
                </a:solidFill>
                <a:latin typeface="微软雅黑" panose="020B0503020204020204" pitchFamily="34" charset="-122"/>
                <a:ea typeface="微软雅黑" panose="020B0503020204020204" pitchFamily="34" charset="-122"/>
                <a:sym typeface="方正兰亭黑_GBK" pitchFamily="2" charset="-122"/>
              </a:rPr>
              <a:t>工作计划</a:t>
            </a:r>
            <a:endParaRPr lang="en-US" altLang="zh-CN" b="1" dirty="0">
              <a:solidFill>
                <a:srgbClr val="2DD3C2"/>
              </a:solidFill>
              <a:latin typeface="微软雅黑" panose="020B0503020204020204" pitchFamily="34" charset="-122"/>
              <a:ea typeface="微软雅黑" panose="020B0503020204020204" pitchFamily="34" charset="-122"/>
              <a:sym typeface="方正兰亭黑_GBK" pitchFamily="2" charset="-122"/>
            </a:endParaRPr>
          </a:p>
          <a:p>
            <a:pPr algn="ctr" eaLnBrk="1" hangingPunct="1"/>
            <a:r>
              <a:rPr lang="en-US" altLang="zh-CN" sz="1600" dirty="0">
                <a:solidFill>
                  <a:srgbClr val="2DD3C2"/>
                </a:solidFill>
                <a:latin typeface="微软雅黑" panose="020B0503020204020204" pitchFamily="34" charset="-122"/>
                <a:ea typeface="微软雅黑" panose="020B0503020204020204" pitchFamily="34" charset="-122"/>
                <a:sym typeface="Arial" panose="020B0604020202020204" pitchFamily="34" charset="0"/>
              </a:rPr>
              <a:t>Look Ahead</a:t>
            </a:r>
            <a:endParaRPr lang="zh-CN" altLang="en-US" sz="1600" dirty="0">
              <a:solidFill>
                <a:srgbClr val="2DD3C2"/>
              </a:solidFill>
              <a:latin typeface="微软雅黑" panose="020B0503020204020204" pitchFamily="34" charset="-122"/>
              <a:ea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1" presetClass="entr" presetSubtype="0" fill="hold" grpId="0" nodeType="withEffect">
                                  <p:stCondLst>
                                    <p:cond delay="500"/>
                                  </p:stCondLst>
                                  <p:iterate type="lt">
                                    <p:tmPct val="10000"/>
                                  </p:iterate>
                                  <p:childTnLst>
                                    <p:set>
                                      <p:cBhvr>
                                        <p:cTn id="11" dur="1" fill="hold">
                                          <p:stCondLst>
                                            <p:cond delay="0"/>
                                          </p:stCondLst>
                                        </p:cTn>
                                        <p:tgtEl>
                                          <p:spTgt spid="62"/>
                                        </p:tgtEl>
                                        <p:attrNameLst>
                                          <p:attrName>style.visibility</p:attrName>
                                        </p:attrNameLst>
                                      </p:cBhvr>
                                      <p:to>
                                        <p:strVal val="visible"/>
                                      </p:to>
                                    </p:set>
                                    <p:anim calcmode="lin" valueType="num">
                                      <p:cBhvr>
                                        <p:cTn id="12" dur="500" fill="hold"/>
                                        <p:tgtEl>
                                          <p:spTgt spid="62"/>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62"/>
                                        </p:tgtEl>
                                        <p:attrNameLst>
                                          <p:attrName>ppt_y</p:attrName>
                                        </p:attrNameLst>
                                      </p:cBhvr>
                                      <p:tavLst>
                                        <p:tav tm="0">
                                          <p:val>
                                            <p:strVal val="#ppt_y"/>
                                          </p:val>
                                        </p:tav>
                                        <p:tav tm="100000">
                                          <p:val>
                                            <p:strVal val="#ppt_y"/>
                                          </p:val>
                                        </p:tav>
                                      </p:tavLst>
                                    </p:anim>
                                    <p:anim calcmode="lin" valueType="num">
                                      <p:cBhvr>
                                        <p:cTn id="14" dur="500" fill="hold"/>
                                        <p:tgtEl>
                                          <p:spTgt spid="62"/>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62"/>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62"/>
                                        </p:tgtEl>
                                      </p:cBhvr>
                                    </p:animEffect>
                                  </p:childTnLst>
                                </p:cTn>
                              </p:par>
                              <p:par>
                                <p:cTn id="17" presetID="42" presetClass="entr" presetSubtype="0" fill="hold" nodeType="withEffect">
                                  <p:stCondLst>
                                    <p:cond delay="1250"/>
                                  </p:stCondLst>
                                  <p:childTnLst>
                                    <p:set>
                                      <p:cBhvr>
                                        <p:cTn id="18" dur="1" fill="hold">
                                          <p:stCondLst>
                                            <p:cond delay="0"/>
                                          </p:stCondLst>
                                        </p:cTn>
                                        <p:tgtEl>
                                          <p:spTgt spid="71"/>
                                        </p:tgtEl>
                                        <p:attrNameLst>
                                          <p:attrName>style.visibility</p:attrName>
                                        </p:attrNameLst>
                                      </p:cBhvr>
                                      <p:to>
                                        <p:strVal val="visible"/>
                                      </p:to>
                                    </p:set>
                                    <p:animEffect transition="in" filter="fade">
                                      <p:cBhvr>
                                        <p:cTn id="19" dur="1000"/>
                                        <p:tgtEl>
                                          <p:spTgt spid="71"/>
                                        </p:tgtEl>
                                      </p:cBhvr>
                                    </p:animEffect>
                                    <p:anim calcmode="lin" valueType="num">
                                      <p:cBhvr>
                                        <p:cTn id="20" dur="1000" fill="hold"/>
                                        <p:tgtEl>
                                          <p:spTgt spid="71"/>
                                        </p:tgtEl>
                                        <p:attrNameLst>
                                          <p:attrName>ppt_x</p:attrName>
                                        </p:attrNameLst>
                                      </p:cBhvr>
                                      <p:tavLst>
                                        <p:tav tm="0">
                                          <p:val>
                                            <p:strVal val="#ppt_x"/>
                                          </p:val>
                                        </p:tav>
                                        <p:tav tm="100000">
                                          <p:val>
                                            <p:strVal val="#ppt_x"/>
                                          </p:val>
                                        </p:tav>
                                      </p:tavLst>
                                    </p:anim>
                                    <p:anim calcmode="lin" valueType="num">
                                      <p:cBhvr>
                                        <p:cTn id="21" dur="1000" fill="hold"/>
                                        <p:tgtEl>
                                          <p:spTgt spid="7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1250"/>
                                  </p:stCondLst>
                                  <p:childTnLst>
                                    <p:set>
                                      <p:cBhvr>
                                        <p:cTn id="23" dur="1" fill="hold">
                                          <p:stCondLst>
                                            <p:cond delay="0"/>
                                          </p:stCondLst>
                                        </p:cTn>
                                        <p:tgtEl>
                                          <p:spTgt spid="69"/>
                                        </p:tgtEl>
                                        <p:attrNameLst>
                                          <p:attrName>style.visibility</p:attrName>
                                        </p:attrNameLst>
                                      </p:cBhvr>
                                      <p:to>
                                        <p:strVal val="visible"/>
                                      </p:to>
                                    </p:set>
                                    <p:animEffect transition="in" filter="fade">
                                      <p:cBhvr>
                                        <p:cTn id="24" dur="1000"/>
                                        <p:tgtEl>
                                          <p:spTgt spid="69"/>
                                        </p:tgtEl>
                                      </p:cBhvr>
                                    </p:animEffect>
                                    <p:anim calcmode="lin" valueType="num">
                                      <p:cBhvr>
                                        <p:cTn id="25" dur="1000" fill="hold"/>
                                        <p:tgtEl>
                                          <p:spTgt spid="69"/>
                                        </p:tgtEl>
                                        <p:attrNameLst>
                                          <p:attrName>ppt_x</p:attrName>
                                        </p:attrNameLst>
                                      </p:cBhvr>
                                      <p:tavLst>
                                        <p:tav tm="0">
                                          <p:val>
                                            <p:strVal val="#ppt_x"/>
                                          </p:val>
                                        </p:tav>
                                        <p:tav tm="100000">
                                          <p:val>
                                            <p:strVal val="#ppt_x"/>
                                          </p:val>
                                        </p:tav>
                                      </p:tavLst>
                                    </p:anim>
                                    <p:anim calcmode="lin" valueType="num">
                                      <p:cBhvr>
                                        <p:cTn id="26" dur="1000" fill="hold"/>
                                        <p:tgtEl>
                                          <p:spTgt spid="69"/>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1250"/>
                                  </p:stCondLst>
                                  <p:childTnLst>
                                    <p:set>
                                      <p:cBhvr>
                                        <p:cTn id="28" dur="1" fill="hold">
                                          <p:stCondLst>
                                            <p:cond delay="0"/>
                                          </p:stCondLst>
                                        </p:cTn>
                                        <p:tgtEl>
                                          <p:spTgt spid="70"/>
                                        </p:tgtEl>
                                        <p:attrNameLst>
                                          <p:attrName>style.visibility</p:attrName>
                                        </p:attrNameLst>
                                      </p:cBhvr>
                                      <p:to>
                                        <p:strVal val="visible"/>
                                      </p:to>
                                    </p:set>
                                    <p:animEffect transition="in" filter="fade">
                                      <p:cBhvr>
                                        <p:cTn id="29" dur="1000"/>
                                        <p:tgtEl>
                                          <p:spTgt spid="70"/>
                                        </p:tgtEl>
                                      </p:cBhvr>
                                    </p:animEffect>
                                    <p:anim calcmode="lin" valueType="num">
                                      <p:cBhvr>
                                        <p:cTn id="30" dur="1000" fill="hold"/>
                                        <p:tgtEl>
                                          <p:spTgt spid="70"/>
                                        </p:tgtEl>
                                        <p:attrNameLst>
                                          <p:attrName>ppt_x</p:attrName>
                                        </p:attrNameLst>
                                      </p:cBhvr>
                                      <p:tavLst>
                                        <p:tav tm="0">
                                          <p:val>
                                            <p:strVal val="#ppt_x"/>
                                          </p:val>
                                        </p:tav>
                                        <p:tav tm="100000">
                                          <p:val>
                                            <p:strVal val="#ppt_x"/>
                                          </p:val>
                                        </p:tav>
                                      </p:tavLst>
                                    </p:anim>
                                    <p:anim calcmode="lin" valueType="num">
                                      <p:cBhvr>
                                        <p:cTn id="31" dur="1000" fill="hold"/>
                                        <p:tgtEl>
                                          <p:spTgt spid="70"/>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1250"/>
                                  </p:stCondLst>
                                  <p:childTnLst>
                                    <p:set>
                                      <p:cBhvr>
                                        <p:cTn id="33" dur="1" fill="hold">
                                          <p:stCondLst>
                                            <p:cond delay="0"/>
                                          </p:stCondLst>
                                        </p:cTn>
                                        <p:tgtEl>
                                          <p:spTgt spid="68"/>
                                        </p:tgtEl>
                                        <p:attrNameLst>
                                          <p:attrName>style.visibility</p:attrName>
                                        </p:attrNameLst>
                                      </p:cBhvr>
                                      <p:to>
                                        <p:strVal val="visible"/>
                                      </p:to>
                                    </p:set>
                                    <p:animEffect transition="in" filter="fade">
                                      <p:cBhvr>
                                        <p:cTn id="34" dur="1000"/>
                                        <p:tgtEl>
                                          <p:spTgt spid="68"/>
                                        </p:tgtEl>
                                      </p:cBhvr>
                                    </p:animEffect>
                                    <p:anim calcmode="lin" valueType="num">
                                      <p:cBhvr>
                                        <p:cTn id="35" dur="1000" fill="hold"/>
                                        <p:tgtEl>
                                          <p:spTgt spid="68"/>
                                        </p:tgtEl>
                                        <p:attrNameLst>
                                          <p:attrName>ppt_x</p:attrName>
                                        </p:attrNameLst>
                                      </p:cBhvr>
                                      <p:tavLst>
                                        <p:tav tm="0">
                                          <p:val>
                                            <p:strVal val="#ppt_x"/>
                                          </p:val>
                                        </p:tav>
                                        <p:tav tm="100000">
                                          <p:val>
                                            <p:strVal val="#ppt_x"/>
                                          </p:val>
                                        </p:tav>
                                      </p:tavLst>
                                    </p:anim>
                                    <p:anim calcmode="lin" valueType="num">
                                      <p:cBhvr>
                                        <p:cTn id="36" dur="1000" fill="hold"/>
                                        <p:tgtEl>
                                          <p:spTgt spid="68"/>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2000"/>
                                  </p:stCondLst>
                                  <p:childTnLst>
                                    <p:set>
                                      <p:cBhvr>
                                        <p:cTn id="38" dur="1" fill="hold">
                                          <p:stCondLst>
                                            <p:cond delay="0"/>
                                          </p:stCondLst>
                                        </p:cTn>
                                        <p:tgtEl>
                                          <p:spTgt spid="100"/>
                                        </p:tgtEl>
                                        <p:attrNameLst>
                                          <p:attrName>style.visibility</p:attrName>
                                        </p:attrNameLst>
                                      </p:cBhvr>
                                      <p:to>
                                        <p:strVal val="visible"/>
                                      </p:to>
                                    </p:set>
                                    <p:animEffect transition="in" filter="fade">
                                      <p:cBhvr>
                                        <p:cTn id="39" dur="1000"/>
                                        <p:tgtEl>
                                          <p:spTgt spid="100"/>
                                        </p:tgtEl>
                                      </p:cBhvr>
                                    </p:animEffect>
                                    <p:anim calcmode="lin" valueType="num">
                                      <p:cBhvr>
                                        <p:cTn id="40" dur="1000" fill="hold"/>
                                        <p:tgtEl>
                                          <p:spTgt spid="100"/>
                                        </p:tgtEl>
                                        <p:attrNameLst>
                                          <p:attrName>ppt_x</p:attrName>
                                        </p:attrNameLst>
                                      </p:cBhvr>
                                      <p:tavLst>
                                        <p:tav tm="0">
                                          <p:val>
                                            <p:strVal val="#ppt_x"/>
                                          </p:val>
                                        </p:tav>
                                        <p:tav tm="100000">
                                          <p:val>
                                            <p:strVal val="#ppt_x"/>
                                          </p:val>
                                        </p:tav>
                                      </p:tavLst>
                                    </p:anim>
                                    <p:anim calcmode="lin" valueType="num">
                                      <p:cBhvr>
                                        <p:cTn id="41" dur="1000" fill="hold"/>
                                        <p:tgtEl>
                                          <p:spTgt spid="100"/>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2000"/>
                                  </p:stCondLst>
                                  <p:childTnLst>
                                    <p:set>
                                      <p:cBhvr>
                                        <p:cTn id="43" dur="1" fill="hold">
                                          <p:stCondLst>
                                            <p:cond delay="0"/>
                                          </p:stCondLst>
                                        </p:cTn>
                                        <p:tgtEl>
                                          <p:spTgt spid="101"/>
                                        </p:tgtEl>
                                        <p:attrNameLst>
                                          <p:attrName>style.visibility</p:attrName>
                                        </p:attrNameLst>
                                      </p:cBhvr>
                                      <p:to>
                                        <p:strVal val="visible"/>
                                      </p:to>
                                    </p:set>
                                    <p:animEffect transition="in" filter="fade">
                                      <p:cBhvr>
                                        <p:cTn id="44" dur="1000"/>
                                        <p:tgtEl>
                                          <p:spTgt spid="101"/>
                                        </p:tgtEl>
                                      </p:cBhvr>
                                    </p:animEffect>
                                    <p:anim calcmode="lin" valueType="num">
                                      <p:cBhvr>
                                        <p:cTn id="45" dur="1000" fill="hold"/>
                                        <p:tgtEl>
                                          <p:spTgt spid="101"/>
                                        </p:tgtEl>
                                        <p:attrNameLst>
                                          <p:attrName>ppt_x</p:attrName>
                                        </p:attrNameLst>
                                      </p:cBhvr>
                                      <p:tavLst>
                                        <p:tav tm="0">
                                          <p:val>
                                            <p:strVal val="#ppt_x"/>
                                          </p:val>
                                        </p:tav>
                                        <p:tav tm="100000">
                                          <p:val>
                                            <p:strVal val="#ppt_x"/>
                                          </p:val>
                                        </p:tav>
                                      </p:tavLst>
                                    </p:anim>
                                    <p:anim calcmode="lin" valueType="num">
                                      <p:cBhvr>
                                        <p:cTn id="46" dur="1000" fill="hold"/>
                                        <p:tgtEl>
                                          <p:spTgt spid="101"/>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2000"/>
                                  </p:stCondLst>
                                  <p:childTnLst>
                                    <p:set>
                                      <p:cBhvr>
                                        <p:cTn id="48" dur="1" fill="hold">
                                          <p:stCondLst>
                                            <p:cond delay="0"/>
                                          </p:stCondLst>
                                        </p:cTn>
                                        <p:tgtEl>
                                          <p:spTgt spid="102"/>
                                        </p:tgtEl>
                                        <p:attrNameLst>
                                          <p:attrName>style.visibility</p:attrName>
                                        </p:attrNameLst>
                                      </p:cBhvr>
                                      <p:to>
                                        <p:strVal val="visible"/>
                                      </p:to>
                                    </p:set>
                                    <p:animEffect transition="in" filter="fade">
                                      <p:cBhvr>
                                        <p:cTn id="49" dur="1000"/>
                                        <p:tgtEl>
                                          <p:spTgt spid="102"/>
                                        </p:tgtEl>
                                      </p:cBhvr>
                                    </p:animEffect>
                                    <p:anim calcmode="lin" valueType="num">
                                      <p:cBhvr>
                                        <p:cTn id="50" dur="1000" fill="hold"/>
                                        <p:tgtEl>
                                          <p:spTgt spid="102"/>
                                        </p:tgtEl>
                                        <p:attrNameLst>
                                          <p:attrName>ppt_x</p:attrName>
                                        </p:attrNameLst>
                                      </p:cBhvr>
                                      <p:tavLst>
                                        <p:tav tm="0">
                                          <p:val>
                                            <p:strVal val="#ppt_x"/>
                                          </p:val>
                                        </p:tav>
                                        <p:tav tm="100000">
                                          <p:val>
                                            <p:strVal val="#ppt_x"/>
                                          </p:val>
                                        </p:tav>
                                      </p:tavLst>
                                    </p:anim>
                                    <p:anim calcmode="lin" valueType="num">
                                      <p:cBhvr>
                                        <p:cTn id="51" dur="1000" fill="hold"/>
                                        <p:tgtEl>
                                          <p:spTgt spid="102"/>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2000"/>
                                  </p:stCondLst>
                                  <p:childTnLst>
                                    <p:set>
                                      <p:cBhvr>
                                        <p:cTn id="53" dur="1" fill="hold">
                                          <p:stCondLst>
                                            <p:cond delay="0"/>
                                          </p:stCondLst>
                                        </p:cTn>
                                        <p:tgtEl>
                                          <p:spTgt spid="103"/>
                                        </p:tgtEl>
                                        <p:attrNameLst>
                                          <p:attrName>style.visibility</p:attrName>
                                        </p:attrNameLst>
                                      </p:cBhvr>
                                      <p:to>
                                        <p:strVal val="visible"/>
                                      </p:to>
                                    </p:set>
                                    <p:animEffect transition="in" filter="fade">
                                      <p:cBhvr>
                                        <p:cTn id="54" dur="1000"/>
                                        <p:tgtEl>
                                          <p:spTgt spid="103"/>
                                        </p:tgtEl>
                                      </p:cBhvr>
                                    </p:animEffect>
                                    <p:anim calcmode="lin" valueType="num">
                                      <p:cBhvr>
                                        <p:cTn id="55" dur="1000" fill="hold"/>
                                        <p:tgtEl>
                                          <p:spTgt spid="103"/>
                                        </p:tgtEl>
                                        <p:attrNameLst>
                                          <p:attrName>ppt_x</p:attrName>
                                        </p:attrNameLst>
                                      </p:cBhvr>
                                      <p:tavLst>
                                        <p:tav tm="0">
                                          <p:val>
                                            <p:strVal val="#ppt_x"/>
                                          </p:val>
                                        </p:tav>
                                        <p:tav tm="100000">
                                          <p:val>
                                            <p:strVal val="#ppt_x"/>
                                          </p:val>
                                        </p:tav>
                                      </p:tavLst>
                                    </p:anim>
                                    <p:anim calcmode="lin" valueType="num">
                                      <p:cBhvr>
                                        <p:cTn id="56" dur="1000" fill="hold"/>
                                        <p:tgtEl>
                                          <p:spTgt spid="10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100" grpId="0"/>
      <p:bldP spid="101" grpId="0"/>
      <p:bldP spid="102" grpId="0"/>
      <p:bldP spid="10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椭圆 6"/>
          <p:cNvSpPr/>
          <p:nvPr/>
        </p:nvSpPr>
        <p:spPr>
          <a:xfrm>
            <a:off x="0" y="1233535"/>
            <a:ext cx="13153598" cy="5624465"/>
          </a:xfrm>
          <a:custGeom>
            <a:avLst/>
            <a:gdLst/>
            <a:ahLst/>
            <a:cxnLst/>
            <a:rect l="l" t="t" r="r" b="b"/>
            <a:pathLst>
              <a:path w="9144000" h="3909965">
                <a:moveTo>
                  <a:pt x="43620" y="0"/>
                </a:moveTo>
                <a:cubicBezTo>
                  <a:pt x="5069621" y="0"/>
                  <a:pt x="9144000" y="1750551"/>
                  <a:pt x="9144000" y="3909965"/>
                </a:cubicBezTo>
                <a:lnTo>
                  <a:pt x="5438674" y="3909965"/>
                </a:lnTo>
                <a:lnTo>
                  <a:pt x="5442372" y="3814316"/>
                </a:lnTo>
                <a:cubicBezTo>
                  <a:pt x="5442372" y="1844530"/>
                  <a:pt x="3008507" y="246466"/>
                  <a:pt x="0" y="236342"/>
                </a:cubicBezTo>
                <a:lnTo>
                  <a:pt x="0" y="474"/>
                </a:lnTo>
                <a:cubicBezTo>
                  <a:pt x="14531" y="15"/>
                  <a:pt x="29072" y="0"/>
                  <a:pt x="43620" y="0"/>
                </a:cubicBezTo>
                <a:close/>
              </a:path>
            </a:pathLst>
          </a:custGeom>
          <a:solidFill>
            <a:srgbClr val="2DD3C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4425175" y="908720"/>
            <a:ext cx="1594026" cy="1062684"/>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w="28575">
            <a:solidFill>
              <a:schemeClr val="bg1"/>
            </a:solidFill>
          </a:ln>
          <a:effectLst>
            <a:outerShdw blurRad="63500" sx="44000" sy="44000" algn="ctr" rotWithShape="0">
              <a:prstClr val="black">
                <a:alpha val="44000"/>
              </a:prstClr>
            </a:out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4714448" y="1008186"/>
            <a:ext cx="1594026" cy="1062684"/>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w="28575">
            <a:solidFill>
              <a:schemeClr val="bg1"/>
            </a:solidFill>
          </a:ln>
          <a:effectLst>
            <a:outerShdw blurRad="63500" sx="44000" sy="44000" algn="ctr" rotWithShape="0">
              <a:prstClr val="black">
                <a:alpha val="44000"/>
              </a:prstClr>
            </a:out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5038513" y="1106924"/>
            <a:ext cx="1753429" cy="1275363"/>
          </a:xfrm>
          <a:prstGeom prst="rect">
            <a:avLst/>
          </a:prstGeom>
          <a:blipFill dpi="0" rotWithShape="1">
            <a:blip r:embed="rId5" cstate="print">
              <a:extLst>
                <a:ext uri="{28A0092B-C50C-407E-A947-70E740481C1C}">
                  <a14:useLocalDpi xmlns:a14="http://schemas.microsoft.com/office/drawing/2010/main" val="0"/>
                </a:ext>
              </a:extLst>
            </a:blip>
            <a:srcRect/>
            <a:stretch>
              <a:fillRect/>
            </a:stretch>
          </a:blipFill>
          <a:ln w="28575">
            <a:solidFill>
              <a:schemeClr val="bg1"/>
            </a:solidFill>
          </a:ln>
          <a:effectLst>
            <a:outerShdw blurRad="63500" sx="44000" sy="44000" algn="ctr" rotWithShape="0">
              <a:prstClr val="black">
                <a:alpha val="44000"/>
              </a:prstClr>
            </a:out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5326544" y="1212877"/>
            <a:ext cx="1965966" cy="1275363"/>
          </a:xfrm>
          <a:prstGeom prst="rect">
            <a:avLst/>
          </a:prstGeom>
          <a:blipFill dpi="0" rotWithShape="1">
            <a:blip r:embed="rId6" cstate="print">
              <a:extLst>
                <a:ext uri="{28A0092B-C50C-407E-A947-70E740481C1C}">
                  <a14:useLocalDpi xmlns:a14="http://schemas.microsoft.com/office/drawing/2010/main" val="0"/>
                </a:ext>
              </a:extLst>
            </a:blip>
            <a:srcRect/>
            <a:stretch>
              <a:fillRect/>
            </a:stretch>
          </a:blipFill>
          <a:ln w="28575">
            <a:solidFill>
              <a:schemeClr val="bg1"/>
            </a:solidFill>
          </a:ln>
          <a:effectLst>
            <a:outerShdw blurRad="63500" sx="44000" sy="44000" algn="ctr" rotWithShape="0">
              <a:prstClr val="black">
                <a:alpha val="44000"/>
              </a:prstClr>
            </a:out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5716899" y="1309423"/>
            <a:ext cx="2125369" cy="1434624"/>
          </a:xfrm>
          <a:prstGeom prst="rect">
            <a:avLst/>
          </a:prstGeom>
          <a:blipFill dpi="0" rotWithShape="1">
            <a:blip r:embed="rId7" cstate="print">
              <a:extLst>
                <a:ext uri="{28A0092B-C50C-407E-A947-70E740481C1C}">
                  <a14:useLocalDpi xmlns:a14="http://schemas.microsoft.com/office/drawing/2010/main" val="0"/>
                </a:ext>
              </a:extLst>
            </a:blip>
            <a:srcRect/>
            <a:stretch>
              <a:fillRect/>
            </a:stretch>
          </a:blipFill>
          <a:ln w="28575">
            <a:solidFill>
              <a:schemeClr val="bg1"/>
            </a:solidFill>
          </a:ln>
          <a:effectLst>
            <a:outerShdw blurRad="63500" sx="44000" sy="44000" algn="ctr" rotWithShape="0">
              <a:prstClr val="black">
                <a:alpha val="44000"/>
              </a:prstClr>
            </a:out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6190358" y="1506819"/>
            <a:ext cx="2391039" cy="1806563"/>
          </a:xfrm>
          <a:prstGeom prst="rect">
            <a:avLst/>
          </a:prstGeom>
          <a:blipFill dpi="0" rotWithShape="1">
            <a:blip r:embed="rId8" cstate="print">
              <a:extLst>
                <a:ext uri="{28A0092B-C50C-407E-A947-70E740481C1C}">
                  <a14:useLocalDpi xmlns:a14="http://schemas.microsoft.com/office/drawing/2010/main" val="0"/>
                </a:ext>
              </a:extLst>
            </a:blip>
            <a:srcRect/>
            <a:stretch>
              <a:fillRect/>
            </a:stretch>
          </a:blipFill>
          <a:ln w="28575">
            <a:solidFill>
              <a:schemeClr val="bg1"/>
            </a:solidFill>
          </a:ln>
          <a:effectLst>
            <a:outerShdw blurRad="63500" sx="44000" sy="44000" algn="ctr" rotWithShape="0">
              <a:prstClr val="black">
                <a:alpha val="44000"/>
              </a:prstClr>
            </a:out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6716303" y="1720171"/>
            <a:ext cx="2656709" cy="2019100"/>
          </a:xfrm>
          <a:prstGeom prst="rect">
            <a:avLst/>
          </a:prstGeom>
          <a:blipFill dpi="0" rotWithShape="1">
            <a:blip r:embed="rId9" cstate="print">
              <a:extLst>
                <a:ext uri="{28A0092B-C50C-407E-A947-70E740481C1C}">
                  <a14:useLocalDpi xmlns:a14="http://schemas.microsoft.com/office/drawing/2010/main" val="0"/>
                </a:ext>
              </a:extLst>
            </a:blip>
            <a:srcRect/>
            <a:stretch>
              <a:fillRect/>
            </a:stretch>
          </a:blipFill>
          <a:ln w="28575">
            <a:solidFill>
              <a:schemeClr val="bg1"/>
            </a:solidFill>
          </a:ln>
          <a:effectLst>
            <a:outerShdw blurRad="63500" sx="44000" sy="44000" algn="ctr" rotWithShape="0">
              <a:prstClr val="black">
                <a:alpha val="44000"/>
              </a:prstClr>
            </a:out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7266002" y="1996362"/>
            <a:ext cx="3188052" cy="2072234"/>
          </a:xfrm>
          <a:prstGeom prst="rect">
            <a:avLst/>
          </a:prstGeom>
          <a:blipFill dpi="0" rotWithShape="1">
            <a:blip r:embed="rId10" cstate="print">
              <a:extLst>
                <a:ext uri="{28A0092B-C50C-407E-A947-70E740481C1C}">
                  <a14:useLocalDpi xmlns:a14="http://schemas.microsoft.com/office/drawing/2010/main" val="0"/>
                </a:ext>
              </a:extLst>
            </a:blip>
            <a:srcRect/>
            <a:stretch>
              <a:fillRect/>
            </a:stretch>
          </a:blipFill>
          <a:ln w="28575">
            <a:solidFill>
              <a:schemeClr val="bg1"/>
            </a:solidFill>
          </a:ln>
          <a:effectLst>
            <a:outerShdw blurRad="63500" sx="44000" sy="44000" algn="ctr" rotWithShape="0">
              <a:prstClr val="black">
                <a:alpha val="44000"/>
              </a:prstClr>
            </a:out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a:off x="7810672" y="2365006"/>
            <a:ext cx="3613126" cy="2497308"/>
          </a:xfrm>
          <a:prstGeom prst="rect">
            <a:avLst/>
          </a:prstGeom>
          <a:blipFill dpi="0" rotWithShape="1">
            <a:blip r:embed="rId11" cstate="print">
              <a:extLst>
                <a:ext uri="{28A0092B-C50C-407E-A947-70E740481C1C}">
                  <a14:useLocalDpi xmlns:a14="http://schemas.microsoft.com/office/drawing/2010/main" val="0"/>
                </a:ext>
              </a:extLst>
            </a:blip>
            <a:srcRect/>
            <a:stretch>
              <a:fillRect/>
            </a:stretch>
          </a:blipFill>
          <a:ln w="28575">
            <a:solidFill>
              <a:schemeClr val="bg1"/>
            </a:solidFill>
          </a:ln>
          <a:effectLst>
            <a:outerShdw blurRad="63500" sx="44000" sy="44000" algn="ctr" rotWithShape="0">
              <a:prstClr val="black">
                <a:alpha val="44000"/>
              </a:prstClr>
            </a:out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TextBox 59"/>
          <p:cNvSpPr>
            <a:spLocks noChangeArrowheads="1"/>
          </p:cNvSpPr>
          <p:nvPr/>
        </p:nvSpPr>
        <p:spPr bwMode="auto">
          <a:xfrm flipH="1">
            <a:off x="910630" y="3068960"/>
            <a:ext cx="302433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2800" b="1" dirty="0" smtClean="0">
                <a:solidFill>
                  <a:srgbClr val="2DD3C2"/>
                </a:solidFill>
                <a:latin typeface="微软雅黑" panose="020B0503020204020204" pitchFamily="34" charset="-122"/>
                <a:ea typeface="微软雅黑" panose="020B0503020204020204" pitchFamily="34" charset="-122"/>
                <a:sym typeface="方正兰亭黑_GBK" pitchFamily="2" charset="-122"/>
              </a:rPr>
              <a:t>添加标题内容</a:t>
            </a:r>
            <a:endParaRPr lang="en-US" altLang="zh-CN" dirty="0">
              <a:solidFill>
                <a:srgbClr val="2DD3C2"/>
              </a:solidFill>
              <a:latin typeface="微软雅黑" panose="020B0503020204020204" pitchFamily="34" charset="-122"/>
              <a:ea typeface="微软雅黑" panose="020B0503020204020204" pitchFamily="34" charset="-122"/>
              <a:sym typeface="方正兰亭黑_GBK" pitchFamily="2" charset="-122"/>
            </a:endParaRPr>
          </a:p>
        </p:txBody>
      </p:sp>
      <p:sp>
        <p:nvSpPr>
          <p:cNvPr id="22" name="Text Box 7"/>
          <p:cNvSpPr txBox="1">
            <a:spLocks noChangeArrowheads="1"/>
          </p:cNvSpPr>
          <p:nvPr/>
        </p:nvSpPr>
        <p:spPr bwMode="gray">
          <a:xfrm>
            <a:off x="910630" y="3619470"/>
            <a:ext cx="4754907"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30000"/>
              </a:lnSpc>
              <a:spcBef>
                <a:spcPct val="0"/>
              </a:spcBef>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伴随网络的提速、支付的成熟和审美的提升，越来越多在用户通过网络获取模板以美化</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PPT</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作品，产生了专职创作素材模板的设计师</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rPr>
              <a:t>。</a:t>
            </a:r>
            <a:endParaRPr lang="en-US" altLang="zh-CN" sz="1200" dirty="0" smtClean="0">
              <a:solidFill>
                <a:schemeClr val="tx1">
                  <a:lumMod val="50000"/>
                  <a:lumOff val="50000"/>
                </a:schemeClr>
              </a:solidFill>
              <a:latin typeface="微软雅黑" panose="020B0503020204020204" pitchFamily="34" charset="-122"/>
              <a:ea typeface="微软雅黑" panose="020B0503020204020204" pitchFamily="34" charset="-122"/>
            </a:endParaRPr>
          </a:p>
          <a:p>
            <a:pPr>
              <a:lnSpc>
                <a:spcPct val="130000"/>
              </a:lnSpc>
              <a:spcBef>
                <a:spcPct val="0"/>
              </a:spcBef>
            </a:pPr>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endParaRPr>
          </a:p>
          <a:p>
            <a:pPr>
              <a:lnSpc>
                <a:spcPct val="130000"/>
              </a:lnSpc>
              <a:spcBef>
                <a:spcPct val="0"/>
              </a:spcBef>
            </a:pP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rPr>
              <a:t>此时</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，需要一个专业、全面、可信的素材平台，变色龙应运而生。我们细化了模板参数检索，寻找模板从此变得更容易</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rPr>
              <a:t>。</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在此录入上述图表的综合描述说明，此录入上述图表的。在此录入上述图表的综合描述说明。</a:t>
            </a:r>
          </a:p>
          <a:p>
            <a:pPr>
              <a:lnSpc>
                <a:spcPct val="130000"/>
              </a:lnSpc>
              <a:spcBef>
                <a:spcPct val="0"/>
              </a:spcBef>
            </a:pPr>
            <a:endParaRPr lang="en-US" altLang="zh-CN" sz="1200" dirty="0" smtClean="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30000"/>
              </a:lnSpc>
              <a:spcBef>
                <a:spcPct val="0"/>
              </a:spcBef>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在此录入上述图表的综合描述说明，此录入上述图表的。在此录入上述图表的综合描述说明</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8" name="矩形 47"/>
          <p:cNvSpPr/>
          <p:nvPr/>
        </p:nvSpPr>
        <p:spPr>
          <a:xfrm flipH="1">
            <a:off x="-3" y="6525344"/>
            <a:ext cx="12195177" cy="360511"/>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p:cNvSpPr/>
          <p:nvPr/>
        </p:nvSpPr>
        <p:spPr>
          <a:xfrm flipH="1">
            <a:off x="-4" y="6596410"/>
            <a:ext cx="12195177" cy="28897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5"/>
          <p:cNvSpPr/>
          <p:nvPr/>
        </p:nvSpPr>
        <p:spPr>
          <a:xfrm>
            <a:off x="9976569" y="6493142"/>
            <a:ext cx="1018294" cy="111815"/>
          </a:xfrm>
          <a:custGeom>
            <a:avLst/>
            <a:gdLst>
              <a:gd name="connsiteX0" fmla="*/ 0 w 926584"/>
              <a:gd name="connsiteY0" fmla="*/ 0 h 118098"/>
              <a:gd name="connsiteX1" fmla="*/ 926584 w 926584"/>
              <a:gd name="connsiteY1" fmla="*/ 0 h 118098"/>
              <a:gd name="connsiteX2" fmla="*/ 926584 w 926584"/>
              <a:gd name="connsiteY2" fmla="*/ 118098 h 118098"/>
              <a:gd name="connsiteX3" fmla="*/ 0 w 926584"/>
              <a:gd name="connsiteY3" fmla="*/ 118098 h 118098"/>
              <a:gd name="connsiteX4" fmla="*/ 0 w 926584"/>
              <a:gd name="connsiteY4" fmla="*/ 0 h 118098"/>
              <a:gd name="connsiteX0-1" fmla="*/ 55821 w 982405"/>
              <a:gd name="connsiteY0-2" fmla="*/ 0 h 144680"/>
              <a:gd name="connsiteX1-3" fmla="*/ 982405 w 982405"/>
              <a:gd name="connsiteY1-4" fmla="*/ 0 h 144680"/>
              <a:gd name="connsiteX2-5" fmla="*/ 982405 w 982405"/>
              <a:gd name="connsiteY2-6" fmla="*/ 118098 h 144680"/>
              <a:gd name="connsiteX3-7" fmla="*/ 0 w 982405"/>
              <a:gd name="connsiteY3-8" fmla="*/ 144680 h 144680"/>
              <a:gd name="connsiteX4-9" fmla="*/ 55821 w 982405"/>
              <a:gd name="connsiteY4-10" fmla="*/ 0 h 144680"/>
              <a:gd name="connsiteX0-11" fmla="*/ 55821 w 998354"/>
              <a:gd name="connsiteY0-12" fmla="*/ 0 h 147338"/>
              <a:gd name="connsiteX1-13" fmla="*/ 982405 w 998354"/>
              <a:gd name="connsiteY1-14" fmla="*/ 0 h 147338"/>
              <a:gd name="connsiteX2-15" fmla="*/ 998354 w 998354"/>
              <a:gd name="connsiteY2-16" fmla="*/ 147338 h 147338"/>
              <a:gd name="connsiteX3-17" fmla="*/ 0 w 998354"/>
              <a:gd name="connsiteY3-18" fmla="*/ 144680 h 147338"/>
              <a:gd name="connsiteX4-19" fmla="*/ 55821 w 998354"/>
              <a:gd name="connsiteY4-20" fmla="*/ 0 h 147338"/>
              <a:gd name="connsiteX0-21" fmla="*/ 84307 w 1026840"/>
              <a:gd name="connsiteY0-22" fmla="*/ 0 h 150534"/>
              <a:gd name="connsiteX1-23" fmla="*/ 1010891 w 1026840"/>
              <a:gd name="connsiteY1-24" fmla="*/ 0 h 150534"/>
              <a:gd name="connsiteX2-25" fmla="*/ 1026840 w 1026840"/>
              <a:gd name="connsiteY2-26" fmla="*/ 147338 h 150534"/>
              <a:gd name="connsiteX3-27" fmla="*/ 0 w 1026840"/>
              <a:gd name="connsiteY3-28" fmla="*/ 150534 h 150534"/>
              <a:gd name="connsiteX4-29" fmla="*/ 84307 w 1026840"/>
              <a:gd name="connsiteY4-30" fmla="*/ 0 h 150534"/>
              <a:gd name="connsiteX0-31" fmla="*/ 84307 w 1021143"/>
              <a:gd name="connsiteY0-32" fmla="*/ 0 h 153193"/>
              <a:gd name="connsiteX1-33" fmla="*/ 1010891 w 1021143"/>
              <a:gd name="connsiteY1-34" fmla="*/ 0 h 153193"/>
              <a:gd name="connsiteX2-35" fmla="*/ 1021143 w 1021143"/>
              <a:gd name="connsiteY2-36" fmla="*/ 153193 h 153193"/>
              <a:gd name="connsiteX3-37" fmla="*/ 0 w 1021143"/>
              <a:gd name="connsiteY3-38" fmla="*/ 150534 h 153193"/>
              <a:gd name="connsiteX4-39" fmla="*/ 84307 w 1021143"/>
              <a:gd name="connsiteY4-40" fmla="*/ 0 h 153193"/>
              <a:gd name="connsiteX0-41" fmla="*/ 92853 w 1021143"/>
              <a:gd name="connsiteY0-42" fmla="*/ 0 h 153193"/>
              <a:gd name="connsiteX1-43" fmla="*/ 1010891 w 1021143"/>
              <a:gd name="connsiteY1-44" fmla="*/ 0 h 153193"/>
              <a:gd name="connsiteX2-45" fmla="*/ 1021143 w 1021143"/>
              <a:gd name="connsiteY2-46" fmla="*/ 153193 h 153193"/>
              <a:gd name="connsiteX3-47" fmla="*/ 0 w 1021143"/>
              <a:gd name="connsiteY3-48" fmla="*/ 150534 h 153193"/>
              <a:gd name="connsiteX4-49" fmla="*/ 92853 w 1021143"/>
              <a:gd name="connsiteY4-50" fmla="*/ 0 h 153193"/>
              <a:gd name="connsiteX0-51" fmla="*/ 90004 w 1018294"/>
              <a:gd name="connsiteY0-52" fmla="*/ 0 h 153193"/>
              <a:gd name="connsiteX1-53" fmla="*/ 1008042 w 1018294"/>
              <a:gd name="connsiteY1-54" fmla="*/ 0 h 153193"/>
              <a:gd name="connsiteX2-55" fmla="*/ 1018294 w 1018294"/>
              <a:gd name="connsiteY2-56" fmla="*/ 153193 h 153193"/>
              <a:gd name="connsiteX3-57" fmla="*/ 0 w 1018294"/>
              <a:gd name="connsiteY3-58" fmla="*/ 142728 h 153193"/>
              <a:gd name="connsiteX4-59" fmla="*/ 90004 w 1018294"/>
              <a:gd name="connsiteY4-60" fmla="*/ 0 h 15319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18294" h="153193">
                <a:moveTo>
                  <a:pt x="90004" y="0"/>
                </a:moveTo>
                <a:lnTo>
                  <a:pt x="1008042" y="0"/>
                </a:lnTo>
                <a:lnTo>
                  <a:pt x="1018294" y="153193"/>
                </a:lnTo>
                <a:lnTo>
                  <a:pt x="0" y="142728"/>
                </a:lnTo>
                <a:lnTo>
                  <a:pt x="90004" y="0"/>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p:cNvSpPr/>
          <p:nvPr/>
        </p:nvSpPr>
        <p:spPr>
          <a:xfrm>
            <a:off x="10067547" y="6493142"/>
            <a:ext cx="1070600" cy="392242"/>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Rectangle 4"/>
          <p:cNvSpPr txBox="1">
            <a:spLocks noChangeArrowheads="1"/>
          </p:cNvSpPr>
          <p:nvPr/>
        </p:nvSpPr>
        <p:spPr bwMode="auto">
          <a:xfrm>
            <a:off x="10202043" y="6493142"/>
            <a:ext cx="792820" cy="3922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r>
              <a:rPr lang="en-US" altLang="zh-CN" dirty="0" smtClean="0">
                <a:latin typeface="方正兰亭超细黑简体" panose="02000000000000000000" pitchFamily="2" charset="-122"/>
                <a:ea typeface="方正兰亭超细黑简体" panose="02000000000000000000" pitchFamily="2" charset="-122"/>
              </a:rPr>
              <a:t>20</a:t>
            </a:r>
            <a:endParaRPr lang="zh-CN" dirty="0">
              <a:latin typeface="方正兰亭超细黑简体" panose="02000000000000000000" pitchFamily="2" charset="-122"/>
              <a:ea typeface="方正兰亭超细黑简体" panose="02000000000000000000" pitchFamily="2" charset="-122"/>
            </a:endParaRPr>
          </a:p>
        </p:txBody>
      </p:sp>
      <p:sp>
        <p:nvSpPr>
          <p:cNvPr id="86" name="圆角矩形 85"/>
          <p:cNvSpPr/>
          <p:nvPr/>
        </p:nvSpPr>
        <p:spPr>
          <a:xfrm>
            <a:off x="48915" y="323594"/>
            <a:ext cx="1057027" cy="432048"/>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圆角矩形 86"/>
          <p:cNvSpPr/>
          <p:nvPr/>
        </p:nvSpPr>
        <p:spPr>
          <a:xfrm>
            <a:off x="-95101" y="323594"/>
            <a:ext cx="1057027" cy="432048"/>
          </a:xfrm>
          <a:prstGeom prst="roundRect">
            <a:avLst>
              <a:gd name="adj" fmla="val 50000"/>
            </a:avLst>
          </a:prstGeom>
          <a:solidFill>
            <a:srgbClr val="0098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圆角矩形 87"/>
          <p:cNvSpPr/>
          <p:nvPr/>
        </p:nvSpPr>
        <p:spPr>
          <a:xfrm>
            <a:off x="-239117" y="323594"/>
            <a:ext cx="1057027" cy="432048"/>
          </a:xfrm>
          <a:prstGeom prst="roundRect">
            <a:avLst>
              <a:gd name="adj" fmla="val 50000"/>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文本框 9"/>
          <p:cNvSpPr txBox="1"/>
          <p:nvPr/>
        </p:nvSpPr>
        <p:spPr>
          <a:xfrm>
            <a:off x="1201043" y="320327"/>
            <a:ext cx="2391072" cy="438582"/>
          </a:xfrm>
          <a:prstGeom prst="rect">
            <a:avLst/>
          </a:prstGeom>
          <a:noFill/>
        </p:spPr>
        <p:txBody>
          <a:bodyPr wrap="square" lIns="68580" tIns="34290" rIns="68580" bIns="34290" rtlCol="0">
            <a:spAutoFit/>
          </a:bodyPr>
          <a:lstStyle/>
          <a:p>
            <a:pPr marL="0" lvl="1"/>
            <a:r>
              <a:rPr lang="zh-CN" altLang="en-US" sz="2400" b="1" dirty="0" smtClean="0">
                <a:solidFill>
                  <a:schemeClr val="tx1">
                    <a:lumMod val="50000"/>
                    <a:lumOff val="50000"/>
                  </a:schemeClr>
                </a:solidFill>
                <a:latin typeface="微软雅黑" panose="020B0503020204020204" pitchFamily="34" charset="-122"/>
                <a:ea typeface="微软雅黑" panose="020B0503020204020204" pitchFamily="34" charset="-122"/>
              </a:rPr>
              <a:t>在此输入标题</a:t>
            </a:r>
            <a:endParaRPr lang="zh-CN" altLang="en-US" sz="24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anim calcmode="lin" valueType="num">
                                      <p:cBhvr>
                                        <p:cTn id="12" dur="500" fill="hold"/>
                                        <p:tgtEl>
                                          <p:spTgt spid="12"/>
                                        </p:tgtEl>
                                        <p:attrNameLst>
                                          <p:attrName>ppt_x</p:attrName>
                                        </p:attrNameLst>
                                      </p:cBhvr>
                                      <p:tavLst>
                                        <p:tav tm="0">
                                          <p:val>
                                            <p:strVal val="#ppt_x"/>
                                          </p:val>
                                        </p:tav>
                                        <p:tav tm="100000">
                                          <p:val>
                                            <p:strVal val="#ppt_x"/>
                                          </p:val>
                                        </p:tav>
                                      </p:tavLst>
                                    </p:anim>
                                    <p:anim calcmode="lin" valueType="num">
                                      <p:cBhvr>
                                        <p:cTn id="13" dur="500" fill="hold"/>
                                        <p:tgtEl>
                                          <p:spTgt spid="12"/>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7" presetClass="entr" presetSubtype="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7"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anim calcmode="lin" valueType="num">
                                      <p:cBhvr>
                                        <p:cTn id="24" dur="500" fill="hold"/>
                                        <p:tgtEl>
                                          <p:spTgt spid="14"/>
                                        </p:tgtEl>
                                        <p:attrNameLst>
                                          <p:attrName>ppt_x</p:attrName>
                                        </p:attrNameLst>
                                      </p:cBhvr>
                                      <p:tavLst>
                                        <p:tav tm="0">
                                          <p:val>
                                            <p:strVal val="#ppt_x"/>
                                          </p:val>
                                        </p:tav>
                                        <p:tav tm="100000">
                                          <p:val>
                                            <p:strVal val="#ppt_x"/>
                                          </p:val>
                                        </p:tav>
                                      </p:tavLst>
                                    </p:anim>
                                    <p:anim calcmode="lin" valueType="num">
                                      <p:cBhvr>
                                        <p:cTn id="25" dur="500" fill="hold"/>
                                        <p:tgtEl>
                                          <p:spTgt spid="14"/>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7" presetClass="entr" presetSubtype="0" fill="hold" grpId="0"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anim calcmode="lin" valueType="num">
                                      <p:cBhvr>
                                        <p:cTn id="30" dur="500" fill="hold"/>
                                        <p:tgtEl>
                                          <p:spTgt spid="15"/>
                                        </p:tgtEl>
                                        <p:attrNameLst>
                                          <p:attrName>ppt_x</p:attrName>
                                        </p:attrNameLst>
                                      </p:cBhvr>
                                      <p:tavLst>
                                        <p:tav tm="0">
                                          <p:val>
                                            <p:strVal val="#ppt_x"/>
                                          </p:val>
                                        </p:tav>
                                        <p:tav tm="100000">
                                          <p:val>
                                            <p:strVal val="#ppt_x"/>
                                          </p:val>
                                        </p:tav>
                                      </p:tavLst>
                                    </p:anim>
                                    <p:anim calcmode="lin" valueType="num">
                                      <p:cBhvr>
                                        <p:cTn id="31" dur="500" fill="hold"/>
                                        <p:tgtEl>
                                          <p:spTgt spid="15"/>
                                        </p:tgtEl>
                                        <p:attrNameLst>
                                          <p:attrName>ppt_y</p:attrName>
                                        </p:attrNameLst>
                                      </p:cBhvr>
                                      <p:tavLst>
                                        <p:tav tm="0">
                                          <p:val>
                                            <p:strVal val="#ppt_y-.1"/>
                                          </p:val>
                                        </p:tav>
                                        <p:tav tm="100000">
                                          <p:val>
                                            <p:strVal val="#ppt_y"/>
                                          </p:val>
                                        </p:tav>
                                      </p:tavLst>
                                    </p:anim>
                                  </p:childTnLst>
                                </p:cTn>
                              </p:par>
                            </p:childTnLst>
                          </p:cTn>
                        </p:par>
                        <p:par>
                          <p:cTn id="32" fill="hold">
                            <p:stCondLst>
                              <p:cond delay="2500"/>
                            </p:stCondLst>
                            <p:childTnLst>
                              <p:par>
                                <p:cTn id="33" presetID="47" presetClass="entr" presetSubtype="0"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anim calcmode="lin" valueType="num">
                                      <p:cBhvr>
                                        <p:cTn id="36" dur="500" fill="hold"/>
                                        <p:tgtEl>
                                          <p:spTgt spid="16"/>
                                        </p:tgtEl>
                                        <p:attrNameLst>
                                          <p:attrName>ppt_x</p:attrName>
                                        </p:attrNameLst>
                                      </p:cBhvr>
                                      <p:tavLst>
                                        <p:tav tm="0">
                                          <p:val>
                                            <p:strVal val="#ppt_x"/>
                                          </p:val>
                                        </p:tav>
                                        <p:tav tm="100000">
                                          <p:val>
                                            <p:strVal val="#ppt_x"/>
                                          </p:val>
                                        </p:tav>
                                      </p:tavLst>
                                    </p:anim>
                                    <p:anim calcmode="lin" valueType="num">
                                      <p:cBhvr>
                                        <p:cTn id="37" dur="500" fill="hold"/>
                                        <p:tgtEl>
                                          <p:spTgt spid="16"/>
                                        </p:tgtEl>
                                        <p:attrNameLst>
                                          <p:attrName>ppt_y</p:attrName>
                                        </p:attrNameLst>
                                      </p:cBhvr>
                                      <p:tavLst>
                                        <p:tav tm="0">
                                          <p:val>
                                            <p:strVal val="#ppt_y-.1"/>
                                          </p:val>
                                        </p:tav>
                                        <p:tav tm="100000">
                                          <p:val>
                                            <p:strVal val="#ppt_y"/>
                                          </p:val>
                                        </p:tav>
                                      </p:tavLst>
                                    </p:anim>
                                  </p:childTnLst>
                                </p:cTn>
                              </p:par>
                            </p:childTnLst>
                          </p:cTn>
                        </p:par>
                        <p:par>
                          <p:cTn id="38" fill="hold">
                            <p:stCondLst>
                              <p:cond delay="3000"/>
                            </p:stCondLst>
                            <p:childTnLst>
                              <p:par>
                                <p:cTn id="39" presetID="47" presetClass="entr" presetSubtype="0" fill="hold" grpId="0"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anim calcmode="lin" valueType="num">
                                      <p:cBhvr>
                                        <p:cTn id="42" dur="500" fill="hold"/>
                                        <p:tgtEl>
                                          <p:spTgt spid="17"/>
                                        </p:tgtEl>
                                        <p:attrNameLst>
                                          <p:attrName>ppt_x</p:attrName>
                                        </p:attrNameLst>
                                      </p:cBhvr>
                                      <p:tavLst>
                                        <p:tav tm="0">
                                          <p:val>
                                            <p:strVal val="#ppt_x"/>
                                          </p:val>
                                        </p:tav>
                                        <p:tav tm="100000">
                                          <p:val>
                                            <p:strVal val="#ppt_x"/>
                                          </p:val>
                                        </p:tav>
                                      </p:tavLst>
                                    </p:anim>
                                    <p:anim calcmode="lin" valueType="num">
                                      <p:cBhvr>
                                        <p:cTn id="43" dur="500" fill="hold"/>
                                        <p:tgtEl>
                                          <p:spTgt spid="17"/>
                                        </p:tgtEl>
                                        <p:attrNameLst>
                                          <p:attrName>ppt_y</p:attrName>
                                        </p:attrNameLst>
                                      </p:cBhvr>
                                      <p:tavLst>
                                        <p:tav tm="0">
                                          <p:val>
                                            <p:strVal val="#ppt_y-.1"/>
                                          </p:val>
                                        </p:tav>
                                        <p:tav tm="100000">
                                          <p:val>
                                            <p:strVal val="#ppt_y"/>
                                          </p:val>
                                        </p:tav>
                                      </p:tavLst>
                                    </p:anim>
                                  </p:childTnLst>
                                </p:cTn>
                              </p:par>
                            </p:childTnLst>
                          </p:cTn>
                        </p:par>
                        <p:par>
                          <p:cTn id="44" fill="hold">
                            <p:stCondLst>
                              <p:cond delay="3500"/>
                            </p:stCondLst>
                            <p:childTnLst>
                              <p:par>
                                <p:cTn id="45" presetID="47" presetClass="entr" presetSubtype="0" fill="hold" grpId="0" nodeType="after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anim calcmode="lin" valueType="num">
                                      <p:cBhvr>
                                        <p:cTn id="48" dur="500" fill="hold"/>
                                        <p:tgtEl>
                                          <p:spTgt spid="18"/>
                                        </p:tgtEl>
                                        <p:attrNameLst>
                                          <p:attrName>ppt_x</p:attrName>
                                        </p:attrNameLst>
                                      </p:cBhvr>
                                      <p:tavLst>
                                        <p:tav tm="0">
                                          <p:val>
                                            <p:strVal val="#ppt_x"/>
                                          </p:val>
                                        </p:tav>
                                        <p:tav tm="100000">
                                          <p:val>
                                            <p:strVal val="#ppt_x"/>
                                          </p:val>
                                        </p:tav>
                                      </p:tavLst>
                                    </p:anim>
                                    <p:anim calcmode="lin" valueType="num">
                                      <p:cBhvr>
                                        <p:cTn id="49" dur="500" fill="hold"/>
                                        <p:tgtEl>
                                          <p:spTgt spid="18"/>
                                        </p:tgtEl>
                                        <p:attrNameLst>
                                          <p:attrName>ppt_y</p:attrName>
                                        </p:attrNameLst>
                                      </p:cBhvr>
                                      <p:tavLst>
                                        <p:tav tm="0">
                                          <p:val>
                                            <p:strVal val="#ppt_y-.1"/>
                                          </p:val>
                                        </p:tav>
                                        <p:tav tm="100000">
                                          <p:val>
                                            <p:strVal val="#ppt_y"/>
                                          </p:val>
                                        </p:tav>
                                      </p:tavLst>
                                    </p:anim>
                                  </p:childTnLst>
                                </p:cTn>
                              </p:par>
                            </p:childTnLst>
                          </p:cTn>
                        </p:par>
                        <p:par>
                          <p:cTn id="50" fill="hold">
                            <p:stCondLst>
                              <p:cond delay="4000"/>
                            </p:stCondLst>
                            <p:childTnLst>
                              <p:par>
                                <p:cTn id="51" presetID="47" presetClass="entr" presetSubtype="0" fill="hold" grpId="0" nodeType="after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500"/>
                                        <p:tgtEl>
                                          <p:spTgt spid="19"/>
                                        </p:tgtEl>
                                      </p:cBhvr>
                                    </p:animEffect>
                                    <p:anim calcmode="lin" valueType="num">
                                      <p:cBhvr>
                                        <p:cTn id="54" dur="500" fill="hold"/>
                                        <p:tgtEl>
                                          <p:spTgt spid="19"/>
                                        </p:tgtEl>
                                        <p:attrNameLst>
                                          <p:attrName>ppt_x</p:attrName>
                                        </p:attrNameLst>
                                      </p:cBhvr>
                                      <p:tavLst>
                                        <p:tav tm="0">
                                          <p:val>
                                            <p:strVal val="#ppt_x"/>
                                          </p:val>
                                        </p:tav>
                                        <p:tav tm="100000">
                                          <p:val>
                                            <p:strVal val="#ppt_x"/>
                                          </p:val>
                                        </p:tav>
                                      </p:tavLst>
                                    </p:anim>
                                    <p:anim calcmode="lin" valueType="num">
                                      <p:cBhvr>
                                        <p:cTn id="55" dur="500" fill="hold"/>
                                        <p:tgtEl>
                                          <p:spTgt spid="19"/>
                                        </p:tgtEl>
                                        <p:attrNameLst>
                                          <p:attrName>ppt_y</p:attrName>
                                        </p:attrNameLst>
                                      </p:cBhvr>
                                      <p:tavLst>
                                        <p:tav tm="0">
                                          <p:val>
                                            <p:strVal val="#ppt_y-.1"/>
                                          </p:val>
                                        </p:tav>
                                        <p:tav tm="100000">
                                          <p:val>
                                            <p:strVal val="#ppt_y"/>
                                          </p:val>
                                        </p:tav>
                                      </p:tavLst>
                                    </p:anim>
                                  </p:childTnLst>
                                </p:cTn>
                              </p:par>
                            </p:childTnLst>
                          </p:cTn>
                        </p:par>
                        <p:par>
                          <p:cTn id="56" fill="hold">
                            <p:stCondLst>
                              <p:cond delay="4500"/>
                            </p:stCondLst>
                            <p:childTnLst>
                              <p:par>
                                <p:cTn id="57" presetID="47" presetClass="entr" presetSubtype="0" fill="hold" grpId="0" nodeType="after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fade">
                                      <p:cBhvr>
                                        <p:cTn id="59" dur="500"/>
                                        <p:tgtEl>
                                          <p:spTgt spid="20"/>
                                        </p:tgtEl>
                                      </p:cBhvr>
                                    </p:animEffect>
                                    <p:anim calcmode="lin" valueType="num">
                                      <p:cBhvr>
                                        <p:cTn id="60" dur="500" fill="hold"/>
                                        <p:tgtEl>
                                          <p:spTgt spid="20"/>
                                        </p:tgtEl>
                                        <p:attrNameLst>
                                          <p:attrName>ppt_x</p:attrName>
                                        </p:attrNameLst>
                                      </p:cBhvr>
                                      <p:tavLst>
                                        <p:tav tm="0">
                                          <p:val>
                                            <p:strVal val="#ppt_x"/>
                                          </p:val>
                                        </p:tav>
                                        <p:tav tm="100000">
                                          <p:val>
                                            <p:strVal val="#ppt_x"/>
                                          </p:val>
                                        </p:tav>
                                      </p:tavLst>
                                    </p:anim>
                                    <p:anim calcmode="lin" valueType="num">
                                      <p:cBhvr>
                                        <p:cTn id="61" dur="500" fill="hold"/>
                                        <p:tgtEl>
                                          <p:spTgt spid="20"/>
                                        </p:tgtEl>
                                        <p:attrNameLst>
                                          <p:attrName>ppt_y</p:attrName>
                                        </p:attrNameLst>
                                      </p:cBhvr>
                                      <p:tavLst>
                                        <p:tav tm="0">
                                          <p:val>
                                            <p:strVal val="#ppt_y-.1"/>
                                          </p:val>
                                        </p:tav>
                                        <p:tav tm="100000">
                                          <p:val>
                                            <p:strVal val="#ppt_y"/>
                                          </p:val>
                                        </p:tav>
                                      </p:tavLst>
                                    </p:anim>
                                  </p:childTnLst>
                                </p:cTn>
                              </p:par>
                              <p:par>
                                <p:cTn id="62" presetID="2" presetClass="entr" presetSubtype="8" fill="hold" grpId="0" nodeType="withEffect">
                                  <p:stCondLst>
                                    <p:cond delay="0"/>
                                  </p:stCondLst>
                                  <p:childTnLst>
                                    <p:set>
                                      <p:cBhvr>
                                        <p:cTn id="63" dur="1" fill="hold">
                                          <p:stCondLst>
                                            <p:cond delay="0"/>
                                          </p:stCondLst>
                                        </p:cTn>
                                        <p:tgtEl>
                                          <p:spTgt spid="21"/>
                                        </p:tgtEl>
                                        <p:attrNameLst>
                                          <p:attrName>style.visibility</p:attrName>
                                        </p:attrNameLst>
                                      </p:cBhvr>
                                      <p:to>
                                        <p:strVal val="visible"/>
                                      </p:to>
                                    </p:set>
                                    <p:anim calcmode="lin" valueType="num">
                                      <p:cBhvr additive="base">
                                        <p:cTn id="64" dur="500" fill="hold"/>
                                        <p:tgtEl>
                                          <p:spTgt spid="21"/>
                                        </p:tgtEl>
                                        <p:attrNameLst>
                                          <p:attrName>ppt_x</p:attrName>
                                        </p:attrNameLst>
                                      </p:cBhvr>
                                      <p:tavLst>
                                        <p:tav tm="0">
                                          <p:val>
                                            <p:strVal val="0-#ppt_w/2"/>
                                          </p:val>
                                        </p:tav>
                                        <p:tav tm="100000">
                                          <p:val>
                                            <p:strVal val="#ppt_x"/>
                                          </p:val>
                                        </p:tav>
                                      </p:tavLst>
                                    </p:anim>
                                    <p:anim calcmode="lin" valueType="num">
                                      <p:cBhvr additive="base">
                                        <p:cTn id="65" dur="500" fill="hold"/>
                                        <p:tgtEl>
                                          <p:spTgt spid="21"/>
                                        </p:tgtEl>
                                        <p:attrNameLst>
                                          <p:attrName>ppt_y</p:attrName>
                                        </p:attrNameLst>
                                      </p:cBhvr>
                                      <p:tavLst>
                                        <p:tav tm="0">
                                          <p:val>
                                            <p:strVal val="#ppt_y"/>
                                          </p:val>
                                        </p:tav>
                                        <p:tav tm="100000">
                                          <p:val>
                                            <p:strVal val="#ppt_y"/>
                                          </p:val>
                                        </p:tav>
                                      </p:tavLst>
                                    </p:anim>
                                  </p:childTnLst>
                                </p:cTn>
                              </p:par>
                              <p:par>
                                <p:cTn id="66" presetID="22" presetClass="entr" presetSubtype="8" fill="hold" grpId="0" nodeType="withEffect">
                                  <p:stCondLst>
                                    <p:cond delay="200"/>
                                  </p:stCondLst>
                                  <p:childTnLst>
                                    <p:set>
                                      <p:cBhvr>
                                        <p:cTn id="67" dur="1" fill="hold">
                                          <p:stCondLst>
                                            <p:cond delay="0"/>
                                          </p:stCondLst>
                                        </p:cTn>
                                        <p:tgtEl>
                                          <p:spTgt spid="22"/>
                                        </p:tgtEl>
                                        <p:attrNameLst>
                                          <p:attrName>style.visibility</p:attrName>
                                        </p:attrNameLst>
                                      </p:cBhvr>
                                      <p:to>
                                        <p:strVal val="visible"/>
                                      </p:to>
                                    </p:set>
                                    <p:animEffect transition="in" filter="wipe(left)">
                                      <p:cBhvr>
                                        <p:cTn id="6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矩形 47"/>
          <p:cNvSpPr/>
          <p:nvPr/>
        </p:nvSpPr>
        <p:spPr>
          <a:xfrm flipH="1">
            <a:off x="-3" y="6525344"/>
            <a:ext cx="12195177" cy="360511"/>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p:cNvSpPr/>
          <p:nvPr/>
        </p:nvSpPr>
        <p:spPr>
          <a:xfrm flipH="1">
            <a:off x="-4" y="6596410"/>
            <a:ext cx="12195177" cy="28897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5"/>
          <p:cNvSpPr/>
          <p:nvPr/>
        </p:nvSpPr>
        <p:spPr>
          <a:xfrm>
            <a:off x="9976569" y="6493142"/>
            <a:ext cx="1018294" cy="111815"/>
          </a:xfrm>
          <a:custGeom>
            <a:avLst/>
            <a:gdLst>
              <a:gd name="connsiteX0" fmla="*/ 0 w 926584"/>
              <a:gd name="connsiteY0" fmla="*/ 0 h 118098"/>
              <a:gd name="connsiteX1" fmla="*/ 926584 w 926584"/>
              <a:gd name="connsiteY1" fmla="*/ 0 h 118098"/>
              <a:gd name="connsiteX2" fmla="*/ 926584 w 926584"/>
              <a:gd name="connsiteY2" fmla="*/ 118098 h 118098"/>
              <a:gd name="connsiteX3" fmla="*/ 0 w 926584"/>
              <a:gd name="connsiteY3" fmla="*/ 118098 h 118098"/>
              <a:gd name="connsiteX4" fmla="*/ 0 w 926584"/>
              <a:gd name="connsiteY4" fmla="*/ 0 h 118098"/>
              <a:gd name="connsiteX0-1" fmla="*/ 55821 w 982405"/>
              <a:gd name="connsiteY0-2" fmla="*/ 0 h 144680"/>
              <a:gd name="connsiteX1-3" fmla="*/ 982405 w 982405"/>
              <a:gd name="connsiteY1-4" fmla="*/ 0 h 144680"/>
              <a:gd name="connsiteX2-5" fmla="*/ 982405 w 982405"/>
              <a:gd name="connsiteY2-6" fmla="*/ 118098 h 144680"/>
              <a:gd name="connsiteX3-7" fmla="*/ 0 w 982405"/>
              <a:gd name="connsiteY3-8" fmla="*/ 144680 h 144680"/>
              <a:gd name="connsiteX4-9" fmla="*/ 55821 w 982405"/>
              <a:gd name="connsiteY4-10" fmla="*/ 0 h 144680"/>
              <a:gd name="connsiteX0-11" fmla="*/ 55821 w 998354"/>
              <a:gd name="connsiteY0-12" fmla="*/ 0 h 147338"/>
              <a:gd name="connsiteX1-13" fmla="*/ 982405 w 998354"/>
              <a:gd name="connsiteY1-14" fmla="*/ 0 h 147338"/>
              <a:gd name="connsiteX2-15" fmla="*/ 998354 w 998354"/>
              <a:gd name="connsiteY2-16" fmla="*/ 147338 h 147338"/>
              <a:gd name="connsiteX3-17" fmla="*/ 0 w 998354"/>
              <a:gd name="connsiteY3-18" fmla="*/ 144680 h 147338"/>
              <a:gd name="connsiteX4-19" fmla="*/ 55821 w 998354"/>
              <a:gd name="connsiteY4-20" fmla="*/ 0 h 147338"/>
              <a:gd name="connsiteX0-21" fmla="*/ 84307 w 1026840"/>
              <a:gd name="connsiteY0-22" fmla="*/ 0 h 150534"/>
              <a:gd name="connsiteX1-23" fmla="*/ 1010891 w 1026840"/>
              <a:gd name="connsiteY1-24" fmla="*/ 0 h 150534"/>
              <a:gd name="connsiteX2-25" fmla="*/ 1026840 w 1026840"/>
              <a:gd name="connsiteY2-26" fmla="*/ 147338 h 150534"/>
              <a:gd name="connsiteX3-27" fmla="*/ 0 w 1026840"/>
              <a:gd name="connsiteY3-28" fmla="*/ 150534 h 150534"/>
              <a:gd name="connsiteX4-29" fmla="*/ 84307 w 1026840"/>
              <a:gd name="connsiteY4-30" fmla="*/ 0 h 150534"/>
              <a:gd name="connsiteX0-31" fmla="*/ 84307 w 1021143"/>
              <a:gd name="connsiteY0-32" fmla="*/ 0 h 153193"/>
              <a:gd name="connsiteX1-33" fmla="*/ 1010891 w 1021143"/>
              <a:gd name="connsiteY1-34" fmla="*/ 0 h 153193"/>
              <a:gd name="connsiteX2-35" fmla="*/ 1021143 w 1021143"/>
              <a:gd name="connsiteY2-36" fmla="*/ 153193 h 153193"/>
              <a:gd name="connsiteX3-37" fmla="*/ 0 w 1021143"/>
              <a:gd name="connsiteY3-38" fmla="*/ 150534 h 153193"/>
              <a:gd name="connsiteX4-39" fmla="*/ 84307 w 1021143"/>
              <a:gd name="connsiteY4-40" fmla="*/ 0 h 153193"/>
              <a:gd name="connsiteX0-41" fmla="*/ 92853 w 1021143"/>
              <a:gd name="connsiteY0-42" fmla="*/ 0 h 153193"/>
              <a:gd name="connsiteX1-43" fmla="*/ 1010891 w 1021143"/>
              <a:gd name="connsiteY1-44" fmla="*/ 0 h 153193"/>
              <a:gd name="connsiteX2-45" fmla="*/ 1021143 w 1021143"/>
              <a:gd name="connsiteY2-46" fmla="*/ 153193 h 153193"/>
              <a:gd name="connsiteX3-47" fmla="*/ 0 w 1021143"/>
              <a:gd name="connsiteY3-48" fmla="*/ 150534 h 153193"/>
              <a:gd name="connsiteX4-49" fmla="*/ 92853 w 1021143"/>
              <a:gd name="connsiteY4-50" fmla="*/ 0 h 153193"/>
              <a:gd name="connsiteX0-51" fmla="*/ 90004 w 1018294"/>
              <a:gd name="connsiteY0-52" fmla="*/ 0 h 153193"/>
              <a:gd name="connsiteX1-53" fmla="*/ 1008042 w 1018294"/>
              <a:gd name="connsiteY1-54" fmla="*/ 0 h 153193"/>
              <a:gd name="connsiteX2-55" fmla="*/ 1018294 w 1018294"/>
              <a:gd name="connsiteY2-56" fmla="*/ 153193 h 153193"/>
              <a:gd name="connsiteX3-57" fmla="*/ 0 w 1018294"/>
              <a:gd name="connsiteY3-58" fmla="*/ 142728 h 153193"/>
              <a:gd name="connsiteX4-59" fmla="*/ 90004 w 1018294"/>
              <a:gd name="connsiteY4-60" fmla="*/ 0 h 15319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18294" h="153193">
                <a:moveTo>
                  <a:pt x="90004" y="0"/>
                </a:moveTo>
                <a:lnTo>
                  <a:pt x="1008042" y="0"/>
                </a:lnTo>
                <a:lnTo>
                  <a:pt x="1018294" y="153193"/>
                </a:lnTo>
                <a:lnTo>
                  <a:pt x="0" y="142728"/>
                </a:lnTo>
                <a:lnTo>
                  <a:pt x="90004" y="0"/>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p:cNvSpPr/>
          <p:nvPr/>
        </p:nvSpPr>
        <p:spPr>
          <a:xfrm>
            <a:off x="10067547" y="6493142"/>
            <a:ext cx="1070600" cy="392242"/>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Rectangle 4"/>
          <p:cNvSpPr txBox="1">
            <a:spLocks noChangeArrowheads="1"/>
          </p:cNvSpPr>
          <p:nvPr/>
        </p:nvSpPr>
        <p:spPr bwMode="auto">
          <a:xfrm>
            <a:off x="10202043" y="6493142"/>
            <a:ext cx="792820" cy="3922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r>
              <a:rPr lang="en-US" altLang="zh-CN" dirty="0" smtClean="0">
                <a:latin typeface="方正兰亭超细黑简体" panose="02000000000000000000" pitchFamily="2" charset="-122"/>
                <a:ea typeface="方正兰亭超细黑简体" panose="02000000000000000000" pitchFamily="2" charset="-122"/>
              </a:rPr>
              <a:t>21</a:t>
            </a:r>
            <a:endParaRPr lang="zh-CN" dirty="0">
              <a:latin typeface="方正兰亭超细黑简体" panose="02000000000000000000" pitchFamily="2" charset="-122"/>
              <a:ea typeface="方正兰亭超细黑简体" panose="02000000000000000000" pitchFamily="2" charset="-122"/>
            </a:endParaRPr>
          </a:p>
        </p:txBody>
      </p:sp>
      <p:sp>
        <p:nvSpPr>
          <p:cNvPr id="86" name="圆角矩形 85"/>
          <p:cNvSpPr/>
          <p:nvPr/>
        </p:nvSpPr>
        <p:spPr>
          <a:xfrm>
            <a:off x="48915" y="323594"/>
            <a:ext cx="1057027" cy="432048"/>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圆角矩形 86"/>
          <p:cNvSpPr/>
          <p:nvPr/>
        </p:nvSpPr>
        <p:spPr>
          <a:xfrm>
            <a:off x="-95101" y="323594"/>
            <a:ext cx="1057027" cy="432048"/>
          </a:xfrm>
          <a:prstGeom prst="roundRect">
            <a:avLst>
              <a:gd name="adj" fmla="val 50000"/>
            </a:avLst>
          </a:prstGeom>
          <a:solidFill>
            <a:srgbClr val="0098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圆角矩形 87"/>
          <p:cNvSpPr/>
          <p:nvPr/>
        </p:nvSpPr>
        <p:spPr>
          <a:xfrm>
            <a:off x="-239117" y="323594"/>
            <a:ext cx="1057027" cy="432048"/>
          </a:xfrm>
          <a:prstGeom prst="roundRect">
            <a:avLst>
              <a:gd name="adj" fmla="val 50000"/>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文本框 9"/>
          <p:cNvSpPr txBox="1"/>
          <p:nvPr/>
        </p:nvSpPr>
        <p:spPr>
          <a:xfrm>
            <a:off x="1201043" y="320327"/>
            <a:ext cx="2391072" cy="438582"/>
          </a:xfrm>
          <a:prstGeom prst="rect">
            <a:avLst/>
          </a:prstGeom>
          <a:noFill/>
        </p:spPr>
        <p:txBody>
          <a:bodyPr wrap="square" lIns="68580" tIns="34290" rIns="68580" bIns="34290" rtlCol="0">
            <a:spAutoFit/>
          </a:bodyPr>
          <a:lstStyle/>
          <a:p>
            <a:pPr marL="0" lvl="1"/>
            <a:r>
              <a:rPr lang="zh-CN" altLang="en-US" sz="2400" b="1" dirty="0" smtClean="0">
                <a:solidFill>
                  <a:schemeClr val="tx1">
                    <a:lumMod val="50000"/>
                    <a:lumOff val="50000"/>
                  </a:schemeClr>
                </a:solidFill>
                <a:latin typeface="微软雅黑" panose="020B0503020204020204" pitchFamily="34" charset="-122"/>
                <a:ea typeface="微软雅黑" panose="020B0503020204020204" pitchFamily="34" charset="-122"/>
              </a:rPr>
              <a:t>在此输入标题</a:t>
            </a:r>
            <a:endParaRPr lang="zh-CN" altLang="en-US" sz="24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56" name="组合 55"/>
          <p:cNvGrpSpPr/>
          <p:nvPr/>
        </p:nvGrpSpPr>
        <p:grpSpPr>
          <a:xfrm>
            <a:off x="9496227" y="1333069"/>
            <a:ext cx="1316568" cy="2169584"/>
            <a:chOff x="7122170" y="999802"/>
            <a:chExt cx="987426" cy="1627188"/>
          </a:xfrm>
        </p:grpSpPr>
        <p:sp>
          <p:nvSpPr>
            <p:cNvPr id="57" name="Rectangle 140"/>
            <p:cNvSpPr>
              <a:spLocks noChangeArrowheads="1"/>
            </p:cNvSpPr>
            <p:nvPr/>
          </p:nvSpPr>
          <p:spPr bwMode="auto">
            <a:xfrm>
              <a:off x="7122170" y="2473002"/>
              <a:ext cx="987425" cy="153988"/>
            </a:xfrm>
            <a:prstGeom prst="rect">
              <a:avLst/>
            </a:prstGeom>
            <a:solidFill>
              <a:srgbClr val="2DD3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58" name="Freeform 141"/>
            <p:cNvSpPr/>
            <p:nvPr/>
          </p:nvSpPr>
          <p:spPr bwMode="auto">
            <a:xfrm>
              <a:off x="7895283" y="999802"/>
              <a:ext cx="214313" cy="217488"/>
            </a:xfrm>
            <a:custGeom>
              <a:avLst/>
              <a:gdLst>
                <a:gd name="T0" fmla="*/ 135 w 135"/>
                <a:gd name="T1" fmla="*/ 137 h 137"/>
                <a:gd name="T2" fmla="*/ 0 w 135"/>
                <a:gd name="T3" fmla="*/ 0 h 137"/>
                <a:gd name="T4" fmla="*/ 0 w 135"/>
                <a:gd name="T5" fmla="*/ 137 h 137"/>
                <a:gd name="T6" fmla="*/ 135 w 135"/>
                <a:gd name="T7" fmla="*/ 137 h 137"/>
              </a:gdLst>
              <a:ahLst/>
              <a:cxnLst>
                <a:cxn ang="0">
                  <a:pos x="T0" y="T1"/>
                </a:cxn>
                <a:cxn ang="0">
                  <a:pos x="T2" y="T3"/>
                </a:cxn>
                <a:cxn ang="0">
                  <a:pos x="T4" y="T5"/>
                </a:cxn>
                <a:cxn ang="0">
                  <a:pos x="T6" y="T7"/>
                </a:cxn>
              </a:cxnLst>
              <a:rect l="0" t="0" r="r" b="b"/>
              <a:pathLst>
                <a:path w="135" h="137">
                  <a:moveTo>
                    <a:pt x="135" y="137"/>
                  </a:moveTo>
                  <a:lnTo>
                    <a:pt x="0" y="0"/>
                  </a:lnTo>
                  <a:lnTo>
                    <a:pt x="0" y="137"/>
                  </a:lnTo>
                  <a:lnTo>
                    <a:pt x="135" y="137"/>
                  </a:lnTo>
                  <a:close/>
                </a:path>
              </a:pathLst>
            </a:custGeom>
            <a:solidFill>
              <a:srgbClr val="009899"/>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59" name="Freeform 142"/>
            <p:cNvSpPr/>
            <p:nvPr/>
          </p:nvSpPr>
          <p:spPr bwMode="auto">
            <a:xfrm>
              <a:off x="7665095" y="1120452"/>
              <a:ext cx="322263" cy="327025"/>
            </a:xfrm>
            <a:custGeom>
              <a:avLst/>
              <a:gdLst>
                <a:gd name="T0" fmla="*/ 58 w 203"/>
                <a:gd name="T1" fmla="*/ 206 h 206"/>
                <a:gd name="T2" fmla="*/ 0 w 203"/>
                <a:gd name="T3" fmla="*/ 146 h 206"/>
                <a:gd name="T4" fmla="*/ 145 w 203"/>
                <a:gd name="T5" fmla="*/ 0 h 206"/>
                <a:gd name="T6" fmla="*/ 203 w 203"/>
                <a:gd name="T7" fmla="*/ 59 h 206"/>
                <a:gd name="T8" fmla="*/ 58 w 203"/>
                <a:gd name="T9" fmla="*/ 206 h 206"/>
              </a:gdLst>
              <a:ahLst/>
              <a:cxnLst>
                <a:cxn ang="0">
                  <a:pos x="T0" y="T1"/>
                </a:cxn>
                <a:cxn ang="0">
                  <a:pos x="T2" y="T3"/>
                </a:cxn>
                <a:cxn ang="0">
                  <a:pos x="T4" y="T5"/>
                </a:cxn>
                <a:cxn ang="0">
                  <a:pos x="T6" y="T7"/>
                </a:cxn>
                <a:cxn ang="0">
                  <a:pos x="T8" y="T9"/>
                </a:cxn>
              </a:cxnLst>
              <a:rect l="0" t="0" r="r" b="b"/>
              <a:pathLst>
                <a:path w="203" h="206">
                  <a:moveTo>
                    <a:pt x="58" y="206"/>
                  </a:moveTo>
                  <a:lnTo>
                    <a:pt x="0" y="146"/>
                  </a:lnTo>
                  <a:lnTo>
                    <a:pt x="145" y="0"/>
                  </a:lnTo>
                  <a:lnTo>
                    <a:pt x="203" y="59"/>
                  </a:lnTo>
                  <a:lnTo>
                    <a:pt x="58" y="206"/>
                  </a:lnTo>
                  <a:close/>
                </a:path>
              </a:pathLst>
            </a:custGeom>
            <a:solidFill>
              <a:srgbClr val="62B5B5"/>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60" name="Freeform 143"/>
            <p:cNvSpPr/>
            <p:nvPr/>
          </p:nvSpPr>
          <p:spPr bwMode="auto">
            <a:xfrm>
              <a:off x="7350770" y="1114102"/>
              <a:ext cx="642938" cy="644525"/>
            </a:xfrm>
            <a:custGeom>
              <a:avLst/>
              <a:gdLst>
                <a:gd name="T0" fmla="*/ 143 w 405"/>
                <a:gd name="T1" fmla="*/ 406 h 406"/>
                <a:gd name="T2" fmla="*/ 0 w 405"/>
                <a:gd name="T3" fmla="*/ 263 h 406"/>
                <a:gd name="T4" fmla="*/ 262 w 405"/>
                <a:gd name="T5" fmla="*/ 0 h 406"/>
                <a:gd name="T6" fmla="*/ 405 w 405"/>
                <a:gd name="T7" fmla="*/ 144 h 406"/>
                <a:gd name="T8" fmla="*/ 143 w 405"/>
                <a:gd name="T9" fmla="*/ 406 h 406"/>
              </a:gdLst>
              <a:ahLst/>
              <a:cxnLst>
                <a:cxn ang="0">
                  <a:pos x="T0" y="T1"/>
                </a:cxn>
                <a:cxn ang="0">
                  <a:pos x="T2" y="T3"/>
                </a:cxn>
                <a:cxn ang="0">
                  <a:pos x="T4" y="T5"/>
                </a:cxn>
                <a:cxn ang="0">
                  <a:pos x="T6" y="T7"/>
                </a:cxn>
                <a:cxn ang="0">
                  <a:pos x="T8" y="T9"/>
                </a:cxn>
              </a:cxnLst>
              <a:rect l="0" t="0" r="r" b="b"/>
              <a:pathLst>
                <a:path w="405" h="406">
                  <a:moveTo>
                    <a:pt x="143" y="406"/>
                  </a:moveTo>
                  <a:lnTo>
                    <a:pt x="0" y="263"/>
                  </a:lnTo>
                  <a:lnTo>
                    <a:pt x="262" y="0"/>
                  </a:lnTo>
                  <a:lnTo>
                    <a:pt x="405" y="144"/>
                  </a:lnTo>
                  <a:lnTo>
                    <a:pt x="143" y="406"/>
                  </a:lnTo>
                  <a:close/>
                </a:path>
              </a:pathLst>
            </a:custGeom>
            <a:solidFill>
              <a:srgbClr val="2DD3C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61" name="Freeform 144"/>
            <p:cNvSpPr/>
            <p:nvPr/>
          </p:nvSpPr>
          <p:spPr bwMode="auto">
            <a:xfrm>
              <a:off x="7215833" y="1506215"/>
              <a:ext cx="387350" cy="387350"/>
            </a:xfrm>
            <a:custGeom>
              <a:avLst/>
              <a:gdLst>
                <a:gd name="T0" fmla="*/ 0 w 244"/>
                <a:gd name="T1" fmla="*/ 44 h 244"/>
                <a:gd name="T2" fmla="*/ 200 w 244"/>
                <a:gd name="T3" fmla="*/ 244 h 244"/>
                <a:gd name="T4" fmla="*/ 244 w 244"/>
                <a:gd name="T5" fmla="*/ 199 h 244"/>
                <a:gd name="T6" fmla="*/ 44 w 244"/>
                <a:gd name="T7" fmla="*/ 0 h 244"/>
                <a:gd name="T8" fmla="*/ 0 w 244"/>
                <a:gd name="T9" fmla="*/ 44 h 244"/>
              </a:gdLst>
              <a:ahLst/>
              <a:cxnLst>
                <a:cxn ang="0">
                  <a:pos x="T0" y="T1"/>
                </a:cxn>
                <a:cxn ang="0">
                  <a:pos x="T2" y="T3"/>
                </a:cxn>
                <a:cxn ang="0">
                  <a:pos x="T4" y="T5"/>
                </a:cxn>
                <a:cxn ang="0">
                  <a:pos x="T6" y="T7"/>
                </a:cxn>
                <a:cxn ang="0">
                  <a:pos x="T8" y="T9"/>
                </a:cxn>
              </a:cxnLst>
              <a:rect l="0" t="0" r="r" b="b"/>
              <a:pathLst>
                <a:path w="244" h="244">
                  <a:moveTo>
                    <a:pt x="0" y="44"/>
                  </a:moveTo>
                  <a:lnTo>
                    <a:pt x="200" y="244"/>
                  </a:lnTo>
                  <a:lnTo>
                    <a:pt x="244" y="199"/>
                  </a:lnTo>
                  <a:lnTo>
                    <a:pt x="44" y="0"/>
                  </a:lnTo>
                  <a:lnTo>
                    <a:pt x="0" y="44"/>
                  </a:lnTo>
                  <a:close/>
                </a:path>
              </a:pathLst>
            </a:custGeom>
            <a:solidFill>
              <a:srgbClr val="009899"/>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62" name="Freeform 145"/>
            <p:cNvSpPr/>
            <p:nvPr/>
          </p:nvSpPr>
          <p:spPr bwMode="auto">
            <a:xfrm>
              <a:off x="7122170" y="1626865"/>
              <a:ext cx="361950" cy="358775"/>
            </a:xfrm>
            <a:custGeom>
              <a:avLst/>
              <a:gdLst>
                <a:gd name="T0" fmla="*/ 0 w 113"/>
                <a:gd name="T1" fmla="*/ 20 h 112"/>
                <a:gd name="T2" fmla="*/ 0 w 113"/>
                <a:gd name="T3" fmla="*/ 53 h 112"/>
                <a:gd name="T4" fmla="*/ 35 w 113"/>
                <a:gd name="T5" fmla="*/ 53 h 112"/>
                <a:gd name="T6" fmla="*/ 35 w 113"/>
                <a:gd name="T7" fmla="*/ 51 h 112"/>
                <a:gd name="T8" fmla="*/ 36 w 113"/>
                <a:gd name="T9" fmla="*/ 53 h 112"/>
                <a:gd name="T10" fmla="*/ 13 w 113"/>
                <a:gd name="T11" fmla="*/ 76 h 112"/>
                <a:gd name="T12" fmla="*/ 36 w 113"/>
                <a:gd name="T13" fmla="*/ 99 h 112"/>
                <a:gd name="T14" fmla="*/ 59 w 113"/>
                <a:gd name="T15" fmla="*/ 76 h 112"/>
                <a:gd name="T16" fmla="*/ 60 w 113"/>
                <a:gd name="T17" fmla="*/ 77 h 112"/>
                <a:gd name="T18" fmla="*/ 59 w 113"/>
                <a:gd name="T19" fmla="*/ 77 h 112"/>
                <a:gd name="T20" fmla="*/ 59 w 113"/>
                <a:gd name="T21" fmla="*/ 112 h 112"/>
                <a:gd name="T22" fmla="*/ 92 w 113"/>
                <a:gd name="T23" fmla="*/ 112 h 112"/>
                <a:gd name="T24" fmla="*/ 92 w 113"/>
                <a:gd name="T25" fmla="*/ 85 h 112"/>
                <a:gd name="T26" fmla="*/ 113 w 113"/>
                <a:gd name="T27" fmla="*/ 79 h 112"/>
                <a:gd name="T28" fmla="*/ 33 w 113"/>
                <a:gd name="T29" fmla="*/ 0 h 112"/>
                <a:gd name="T30" fmla="*/ 28 w 113"/>
                <a:gd name="T31" fmla="*/ 20 h 112"/>
                <a:gd name="T32" fmla="*/ 0 w 113"/>
                <a:gd name="T33" fmla="*/ 2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3" h="112">
                  <a:moveTo>
                    <a:pt x="0" y="20"/>
                  </a:moveTo>
                  <a:cubicBezTo>
                    <a:pt x="0" y="53"/>
                    <a:pt x="0" y="53"/>
                    <a:pt x="0" y="53"/>
                  </a:cubicBezTo>
                  <a:cubicBezTo>
                    <a:pt x="35" y="53"/>
                    <a:pt x="35" y="53"/>
                    <a:pt x="35" y="53"/>
                  </a:cubicBezTo>
                  <a:cubicBezTo>
                    <a:pt x="35" y="51"/>
                    <a:pt x="35" y="51"/>
                    <a:pt x="35" y="51"/>
                  </a:cubicBezTo>
                  <a:cubicBezTo>
                    <a:pt x="35" y="52"/>
                    <a:pt x="36" y="52"/>
                    <a:pt x="36" y="53"/>
                  </a:cubicBezTo>
                  <a:cubicBezTo>
                    <a:pt x="13" y="76"/>
                    <a:pt x="13" y="76"/>
                    <a:pt x="13" y="76"/>
                  </a:cubicBezTo>
                  <a:cubicBezTo>
                    <a:pt x="36" y="99"/>
                    <a:pt x="36" y="99"/>
                    <a:pt x="36" y="99"/>
                  </a:cubicBezTo>
                  <a:cubicBezTo>
                    <a:pt x="59" y="76"/>
                    <a:pt x="59" y="76"/>
                    <a:pt x="59" y="76"/>
                  </a:cubicBezTo>
                  <a:cubicBezTo>
                    <a:pt x="60" y="77"/>
                    <a:pt x="60" y="77"/>
                    <a:pt x="60" y="77"/>
                  </a:cubicBezTo>
                  <a:cubicBezTo>
                    <a:pt x="59" y="77"/>
                    <a:pt x="59" y="77"/>
                    <a:pt x="59" y="77"/>
                  </a:cubicBezTo>
                  <a:cubicBezTo>
                    <a:pt x="59" y="112"/>
                    <a:pt x="59" y="112"/>
                    <a:pt x="59" y="112"/>
                  </a:cubicBezTo>
                  <a:cubicBezTo>
                    <a:pt x="92" y="112"/>
                    <a:pt x="92" y="112"/>
                    <a:pt x="92" y="112"/>
                  </a:cubicBezTo>
                  <a:cubicBezTo>
                    <a:pt x="92" y="85"/>
                    <a:pt x="92" y="85"/>
                    <a:pt x="92" y="85"/>
                  </a:cubicBezTo>
                  <a:cubicBezTo>
                    <a:pt x="99" y="84"/>
                    <a:pt x="106" y="83"/>
                    <a:pt x="113" y="79"/>
                  </a:cubicBezTo>
                  <a:cubicBezTo>
                    <a:pt x="33" y="0"/>
                    <a:pt x="33" y="0"/>
                    <a:pt x="33" y="0"/>
                  </a:cubicBezTo>
                  <a:cubicBezTo>
                    <a:pt x="30" y="6"/>
                    <a:pt x="28" y="13"/>
                    <a:pt x="28" y="20"/>
                  </a:cubicBezTo>
                  <a:lnTo>
                    <a:pt x="0" y="20"/>
                  </a:lnTo>
                  <a:close/>
                </a:path>
              </a:pathLst>
            </a:custGeom>
            <a:solidFill>
              <a:srgbClr val="009899"/>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63" name="Rectangle 146"/>
            <p:cNvSpPr>
              <a:spLocks noChangeArrowheads="1"/>
            </p:cNvSpPr>
            <p:nvPr/>
          </p:nvSpPr>
          <p:spPr bwMode="auto">
            <a:xfrm>
              <a:off x="7442845" y="2309490"/>
              <a:ext cx="346075" cy="241300"/>
            </a:xfrm>
            <a:prstGeom prst="rect">
              <a:avLst/>
            </a:prstGeom>
            <a:solidFill>
              <a:srgbClr val="0098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64" name="Rectangle 147"/>
            <p:cNvSpPr>
              <a:spLocks noChangeArrowheads="1"/>
            </p:cNvSpPr>
            <p:nvPr/>
          </p:nvSpPr>
          <p:spPr bwMode="auto">
            <a:xfrm>
              <a:off x="7122170" y="2088827"/>
              <a:ext cx="471488" cy="93663"/>
            </a:xfrm>
            <a:prstGeom prst="rect">
              <a:avLst/>
            </a:prstGeom>
            <a:solidFill>
              <a:srgbClr val="0098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65" name="Freeform 148"/>
            <p:cNvSpPr/>
            <p:nvPr/>
          </p:nvSpPr>
          <p:spPr bwMode="auto">
            <a:xfrm>
              <a:off x="7136458" y="1406202"/>
              <a:ext cx="973138" cy="1019175"/>
            </a:xfrm>
            <a:custGeom>
              <a:avLst/>
              <a:gdLst>
                <a:gd name="T0" fmla="*/ 147 w 304"/>
                <a:gd name="T1" fmla="*/ 0 h 318"/>
                <a:gd name="T2" fmla="*/ 147 w 304"/>
                <a:gd name="T3" fmla="*/ 62 h 318"/>
                <a:gd name="T4" fmla="*/ 241 w 304"/>
                <a:gd name="T5" fmla="*/ 159 h 318"/>
                <a:gd name="T6" fmla="*/ 161 w 304"/>
                <a:gd name="T7" fmla="*/ 253 h 318"/>
                <a:gd name="T8" fmla="*/ 0 w 304"/>
                <a:gd name="T9" fmla="*/ 253 h 318"/>
                <a:gd name="T10" fmla="*/ 0 w 304"/>
                <a:gd name="T11" fmla="*/ 299 h 318"/>
                <a:gd name="T12" fmla="*/ 71 w 304"/>
                <a:gd name="T13" fmla="*/ 299 h 318"/>
                <a:gd name="T14" fmla="*/ 145 w 304"/>
                <a:gd name="T15" fmla="*/ 318 h 318"/>
                <a:gd name="T16" fmla="*/ 304 w 304"/>
                <a:gd name="T17" fmla="*/ 159 h 318"/>
                <a:gd name="T18" fmla="*/ 147 w 304"/>
                <a:gd name="T19"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318">
                  <a:moveTo>
                    <a:pt x="147" y="0"/>
                  </a:moveTo>
                  <a:cubicBezTo>
                    <a:pt x="147" y="62"/>
                    <a:pt x="147" y="62"/>
                    <a:pt x="147" y="62"/>
                  </a:cubicBezTo>
                  <a:cubicBezTo>
                    <a:pt x="199" y="63"/>
                    <a:pt x="241" y="106"/>
                    <a:pt x="241" y="159"/>
                  </a:cubicBezTo>
                  <a:cubicBezTo>
                    <a:pt x="241" y="206"/>
                    <a:pt x="206" y="246"/>
                    <a:pt x="161" y="253"/>
                  </a:cubicBezTo>
                  <a:cubicBezTo>
                    <a:pt x="0" y="253"/>
                    <a:pt x="0" y="253"/>
                    <a:pt x="0" y="253"/>
                  </a:cubicBezTo>
                  <a:cubicBezTo>
                    <a:pt x="0" y="299"/>
                    <a:pt x="0" y="299"/>
                    <a:pt x="0" y="299"/>
                  </a:cubicBezTo>
                  <a:cubicBezTo>
                    <a:pt x="71" y="299"/>
                    <a:pt x="71" y="299"/>
                    <a:pt x="71" y="299"/>
                  </a:cubicBezTo>
                  <a:cubicBezTo>
                    <a:pt x="93" y="311"/>
                    <a:pt x="118" y="318"/>
                    <a:pt x="145" y="318"/>
                  </a:cubicBezTo>
                  <a:cubicBezTo>
                    <a:pt x="233" y="318"/>
                    <a:pt x="304" y="246"/>
                    <a:pt x="304" y="159"/>
                  </a:cubicBezTo>
                  <a:cubicBezTo>
                    <a:pt x="304" y="72"/>
                    <a:pt x="234" y="1"/>
                    <a:pt x="147" y="0"/>
                  </a:cubicBezTo>
                  <a:close/>
                </a:path>
              </a:pathLst>
            </a:custGeom>
            <a:solidFill>
              <a:srgbClr val="2DD3C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66" name="Freeform 149"/>
            <p:cNvSpPr>
              <a:spLocks noEditPoints="1"/>
            </p:cNvSpPr>
            <p:nvPr/>
          </p:nvSpPr>
          <p:spPr bwMode="auto">
            <a:xfrm>
              <a:off x="7520633" y="2296790"/>
              <a:ext cx="192088" cy="195263"/>
            </a:xfrm>
            <a:custGeom>
              <a:avLst/>
              <a:gdLst>
                <a:gd name="T0" fmla="*/ 30 w 60"/>
                <a:gd name="T1" fmla="*/ 61 h 61"/>
                <a:gd name="T2" fmla="*/ 0 w 60"/>
                <a:gd name="T3" fmla="*/ 31 h 61"/>
                <a:gd name="T4" fmla="*/ 30 w 60"/>
                <a:gd name="T5" fmla="*/ 0 h 61"/>
                <a:gd name="T6" fmla="*/ 60 w 60"/>
                <a:gd name="T7" fmla="*/ 31 h 61"/>
                <a:gd name="T8" fmla="*/ 30 w 60"/>
                <a:gd name="T9" fmla="*/ 61 h 61"/>
                <a:gd name="T10" fmla="*/ 30 w 60"/>
                <a:gd name="T11" fmla="*/ 15 h 61"/>
                <a:gd name="T12" fmla="*/ 14 w 60"/>
                <a:gd name="T13" fmla="*/ 31 h 61"/>
                <a:gd name="T14" fmla="*/ 30 w 60"/>
                <a:gd name="T15" fmla="*/ 47 h 61"/>
                <a:gd name="T16" fmla="*/ 46 w 60"/>
                <a:gd name="T17" fmla="*/ 31 h 61"/>
                <a:gd name="T18" fmla="*/ 30 w 60"/>
                <a:gd name="T19" fmla="*/ 1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61">
                  <a:moveTo>
                    <a:pt x="30" y="61"/>
                  </a:moveTo>
                  <a:cubicBezTo>
                    <a:pt x="13" y="61"/>
                    <a:pt x="0" y="48"/>
                    <a:pt x="0" y="31"/>
                  </a:cubicBezTo>
                  <a:cubicBezTo>
                    <a:pt x="0" y="14"/>
                    <a:pt x="13" y="0"/>
                    <a:pt x="30" y="0"/>
                  </a:cubicBezTo>
                  <a:cubicBezTo>
                    <a:pt x="47" y="0"/>
                    <a:pt x="60" y="14"/>
                    <a:pt x="60" y="31"/>
                  </a:cubicBezTo>
                  <a:cubicBezTo>
                    <a:pt x="60" y="48"/>
                    <a:pt x="47" y="61"/>
                    <a:pt x="30" y="61"/>
                  </a:cubicBezTo>
                  <a:close/>
                  <a:moveTo>
                    <a:pt x="30" y="15"/>
                  </a:moveTo>
                  <a:cubicBezTo>
                    <a:pt x="21" y="15"/>
                    <a:pt x="14" y="22"/>
                    <a:pt x="14" y="31"/>
                  </a:cubicBezTo>
                  <a:cubicBezTo>
                    <a:pt x="14" y="40"/>
                    <a:pt x="21" y="47"/>
                    <a:pt x="30" y="47"/>
                  </a:cubicBezTo>
                  <a:cubicBezTo>
                    <a:pt x="39" y="47"/>
                    <a:pt x="46" y="40"/>
                    <a:pt x="46" y="31"/>
                  </a:cubicBezTo>
                  <a:cubicBezTo>
                    <a:pt x="46" y="22"/>
                    <a:pt x="39" y="15"/>
                    <a:pt x="30" y="15"/>
                  </a:cubicBezTo>
                  <a:close/>
                </a:path>
              </a:pathLst>
            </a:custGeom>
            <a:solidFill>
              <a:srgbClr val="009899"/>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67" name="Oval 150"/>
            <p:cNvSpPr>
              <a:spLocks noChangeArrowheads="1"/>
            </p:cNvSpPr>
            <p:nvPr/>
          </p:nvSpPr>
          <p:spPr bwMode="auto">
            <a:xfrm>
              <a:off x="7677795" y="1453827"/>
              <a:ext cx="98425" cy="100013"/>
            </a:xfrm>
            <a:prstGeom prst="ellipse">
              <a:avLst/>
            </a:prstGeom>
            <a:solidFill>
              <a:srgbClr val="009899"/>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68" name="Rectangle 151"/>
            <p:cNvSpPr>
              <a:spLocks noChangeArrowheads="1"/>
            </p:cNvSpPr>
            <p:nvPr/>
          </p:nvSpPr>
          <p:spPr bwMode="auto">
            <a:xfrm>
              <a:off x="7177733" y="2403152"/>
              <a:ext cx="179388" cy="66675"/>
            </a:xfrm>
            <a:prstGeom prst="rect">
              <a:avLst/>
            </a:prstGeom>
            <a:solidFill>
              <a:srgbClr val="0098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69" name="Oval 152"/>
            <p:cNvSpPr>
              <a:spLocks noChangeArrowheads="1"/>
            </p:cNvSpPr>
            <p:nvPr/>
          </p:nvSpPr>
          <p:spPr bwMode="auto">
            <a:xfrm>
              <a:off x="7449195" y="2265040"/>
              <a:ext cx="74613" cy="73025"/>
            </a:xfrm>
            <a:prstGeom prst="ellipse">
              <a:avLst/>
            </a:prstGeom>
            <a:solidFill>
              <a:srgbClr val="009899"/>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70" name="Freeform 153"/>
            <p:cNvSpPr/>
            <p:nvPr/>
          </p:nvSpPr>
          <p:spPr bwMode="auto">
            <a:xfrm>
              <a:off x="7411095" y="1185540"/>
              <a:ext cx="371475" cy="371475"/>
            </a:xfrm>
            <a:custGeom>
              <a:avLst/>
              <a:gdLst>
                <a:gd name="T0" fmla="*/ 18 w 234"/>
                <a:gd name="T1" fmla="*/ 234 h 234"/>
                <a:gd name="T2" fmla="*/ 0 w 234"/>
                <a:gd name="T3" fmla="*/ 216 h 234"/>
                <a:gd name="T4" fmla="*/ 216 w 234"/>
                <a:gd name="T5" fmla="*/ 0 h 234"/>
                <a:gd name="T6" fmla="*/ 234 w 234"/>
                <a:gd name="T7" fmla="*/ 18 h 234"/>
                <a:gd name="T8" fmla="*/ 18 w 234"/>
                <a:gd name="T9" fmla="*/ 234 h 234"/>
              </a:gdLst>
              <a:ahLst/>
              <a:cxnLst>
                <a:cxn ang="0">
                  <a:pos x="T0" y="T1"/>
                </a:cxn>
                <a:cxn ang="0">
                  <a:pos x="T2" y="T3"/>
                </a:cxn>
                <a:cxn ang="0">
                  <a:pos x="T4" y="T5"/>
                </a:cxn>
                <a:cxn ang="0">
                  <a:pos x="T6" y="T7"/>
                </a:cxn>
                <a:cxn ang="0">
                  <a:pos x="T8" y="T9"/>
                </a:cxn>
              </a:cxnLst>
              <a:rect l="0" t="0" r="r" b="b"/>
              <a:pathLst>
                <a:path w="234" h="234">
                  <a:moveTo>
                    <a:pt x="18" y="234"/>
                  </a:moveTo>
                  <a:lnTo>
                    <a:pt x="0" y="216"/>
                  </a:lnTo>
                  <a:lnTo>
                    <a:pt x="216" y="0"/>
                  </a:lnTo>
                  <a:lnTo>
                    <a:pt x="234" y="18"/>
                  </a:lnTo>
                  <a:lnTo>
                    <a:pt x="18" y="234"/>
                  </a:lnTo>
                  <a:close/>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grpSp>
      <p:grpSp>
        <p:nvGrpSpPr>
          <p:cNvPr id="71" name="组合 70"/>
          <p:cNvGrpSpPr/>
          <p:nvPr/>
        </p:nvGrpSpPr>
        <p:grpSpPr>
          <a:xfrm>
            <a:off x="7735078" y="2336370"/>
            <a:ext cx="1013884" cy="1183217"/>
            <a:chOff x="6212533" y="1752277"/>
            <a:chExt cx="760413" cy="887413"/>
          </a:xfrm>
        </p:grpSpPr>
        <p:sp>
          <p:nvSpPr>
            <p:cNvPr id="72" name="Freeform 154"/>
            <p:cNvSpPr/>
            <p:nvPr/>
          </p:nvSpPr>
          <p:spPr bwMode="auto">
            <a:xfrm>
              <a:off x="6212533" y="1752277"/>
              <a:ext cx="760413" cy="887413"/>
            </a:xfrm>
            <a:custGeom>
              <a:avLst/>
              <a:gdLst>
                <a:gd name="T0" fmla="*/ 156 w 237"/>
                <a:gd name="T1" fmla="*/ 97 h 277"/>
                <a:gd name="T2" fmla="*/ 156 w 237"/>
                <a:gd name="T3" fmla="*/ 33 h 277"/>
                <a:gd name="T4" fmla="*/ 164 w 237"/>
                <a:gd name="T5" fmla="*/ 33 h 277"/>
                <a:gd name="T6" fmla="*/ 170 w 237"/>
                <a:gd name="T7" fmla="*/ 27 h 277"/>
                <a:gd name="T8" fmla="*/ 170 w 237"/>
                <a:gd name="T9" fmla="*/ 6 h 277"/>
                <a:gd name="T10" fmla="*/ 164 w 237"/>
                <a:gd name="T11" fmla="*/ 0 h 277"/>
                <a:gd name="T12" fmla="*/ 73 w 237"/>
                <a:gd name="T13" fmla="*/ 0 h 277"/>
                <a:gd name="T14" fmla="*/ 67 w 237"/>
                <a:gd name="T15" fmla="*/ 6 h 277"/>
                <a:gd name="T16" fmla="*/ 67 w 237"/>
                <a:gd name="T17" fmla="*/ 27 h 277"/>
                <a:gd name="T18" fmla="*/ 73 w 237"/>
                <a:gd name="T19" fmla="*/ 33 h 277"/>
                <a:gd name="T20" fmla="*/ 81 w 237"/>
                <a:gd name="T21" fmla="*/ 33 h 277"/>
                <a:gd name="T22" fmla="*/ 81 w 237"/>
                <a:gd name="T23" fmla="*/ 97 h 277"/>
                <a:gd name="T24" fmla="*/ 2 w 237"/>
                <a:gd name="T25" fmla="*/ 251 h 277"/>
                <a:gd name="T26" fmla="*/ 3 w 237"/>
                <a:gd name="T27" fmla="*/ 268 h 277"/>
                <a:gd name="T28" fmla="*/ 18 w 237"/>
                <a:gd name="T29" fmla="*/ 277 h 277"/>
                <a:gd name="T30" fmla="*/ 218 w 237"/>
                <a:gd name="T31" fmla="*/ 277 h 277"/>
                <a:gd name="T32" fmla="*/ 233 w 237"/>
                <a:gd name="T33" fmla="*/ 268 h 277"/>
                <a:gd name="T34" fmla="*/ 234 w 237"/>
                <a:gd name="T35" fmla="*/ 251 h 277"/>
                <a:gd name="T36" fmla="*/ 156 w 237"/>
                <a:gd name="T37" fmla="*/ 9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7" h="277">
                  <a:moveTo>
                    <a:pt x="156" y="97"/>
                  </a:moveTo>
                  <a:cubicBezTo>
                    <a:pt x="156" y="33"/>
                    <a:pt x="156" y="33"/>
                    <a:pt x="156" y="33"/>
                  </a:cubicBezTo>
                  <a:cubicBezTo>
                    <a:pt x="164" y="33"/>
                    <a:pt x="164" y="33"/>
                    <a:pt x="164" y="33"/>
                  </a:cubicBezTo>
                  <a:cubicBezTo>
                    <a:pt x="167" y="33"/>
                    <a:pt x="170" y="31"/>
                    <a:pt x="170" y="27"/>
                  </a:cubicBezTo>
                  <a:cubicBezTo>
                    <a:pt x="170" y="6"/>
                    <a:pt x="170" y="6"/>
                    <a:pt x="170" y="6"/>
                  </a:cubicBezTo>
                  <a:cubicBezTo>
                    <a:pt x="170" y="3"/>
                    <a:pt x="167" y="0"/>
                    <a:pt x="164" y="0"/>
                  </a:cubicBezTo>
                  <a:cubicBezTo>
                    <a:pt x="73" y="0"/>
                    <a:pt x="73" y="0"/>
                    <a:pt x="73" y="0"/>
                  </a:cubicBezTo>
                  <a:cubicBezTo>
                    <a:pt x="69" y="0"/>
                    <a:pt x="67" y="3"/>
                    <a:pt x="67" y="6"/>
                  </a:cubicBezTo>
                  <a:cubicBezTo>
                    <a:pt x="67" y="27"/>
                    <a:pt x="67" y="27"/>
                    <a:pt x="67" y="27"/>
                  </a:cubicBezTo>
                  <a:cubicBezTo>
                    <a:pt x="67" y="31"/>
                    <a:pt x="69" y="33"/>
                    <a:pt x="73" y="33"/>
                  </a:cubicBezTo>
                  <a:cubicBezTo>
                    <a:pt x="81" y="33"/>
                    <a:pt x="81" y="33"/>
                    <a:pt x="81" y="33"/>
                  </a:cubicBezTo>
                  <a:cubicBezTo>
                    <a:pt x="81" y="97"/>
                    <a:pt x="81" y="97"/>
                    <a:pt x="81" y="97"/>
                  </a:cubicBezTo>
                  <a:cubicBezTo>
                    <a:pt x="2" y="251"/>
                    <a:pt x="2" y="251"/>
                    <a:pt x="2" y="251"/>
                  </a:cubicBezTo>
                  <a:cubicBezTo>
                    <a:pt x="0" y="257"/>
                    <a:pt x="0" y="263"/>
                    <a:pt x="3" y="268"/>
                  </a:cubicBezTo>
                  <a:cubicBezTo>
                    <a:pt x="6" y="274"/>
                    <a:pt x="12" y="277"/>
                    <a:pt x="18" y="277"/>
                  </a:cubicBezTo>
                  <a:cubicBezTo>
                    <a:pt x="218" y="277"/>
                    <a:pt x="218" y="277"/>
                    <a:pt x="218" y="277"/>
                  </a:cubicBezTo>
                  <a:cubicBezTo>
                    <a:pt x="224" y="277"/>
                    <a:pt x="230" y="274"/>
                    <a:pt x="233" y="268"/>
                  </a:cubicBezTo>
                  <a:cubicBezTo>
                    <a:pt x="237" y="263"/>
                    <a:pt x="237" y="257"/>
                    <a:pt x="234" y="251"/>
                  </a:cubicBezTo>
                  <a:lnTo>
                    <a:pt x="156" y="97"/>
                  </a:lnTo>
                  <a:close/>
                </a:path>
              </a:pathLst>
            </a:custGeom>
            <a:solidFill>
              <a:srgbClr val="2DD3C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grpSp>
          <p:nvGrpSpPr>
            <p:cNvPr id="73" name="组合 72"/>
            <p:cNvGrpSpPr/>
            <p:nvPr/>
          </p:nvGrpSpPr>
          <p:grpSpPr>
            <a:xfrm>
              <a:off x="6264920" y="2460302"/>
              <a:ext cx="652463" cy="128588"/>
              <a:chOff x="6264920" y="2460302"/>
              <a:chExt cx="652463" cy="128588"/>
            </a:xfrm>
          </p:grpSpPr>
          <p:sp>
            <p:nvSpPr>
              <p:cNvPr id="74" name="Freeform 155"/>
              <p:cNvSpPr/>
              <p:nvPr/>
            </p:nvSpPr>
            <p:spPr bwMode="auto">
              <a:xfrm>
                <a:off x="6264920" y="2460302"/>
                <a:ext cx="652463" cy="128588"/>
              </a:xfrm>
              <a:custGeom>
                <a:avLst/>
                <a:gdLst>
                  <a:gd name="T0" fmla="*/ 185 w 204"/>
                  <a:gd name="T1" fmla="*/ 0 h 40"/>
                  <a:gd name="T2" fmla="*/ 20 w 204"/>
                  <a:gd name="T3" fmla="*/ 0 h 40"/>
                  <a:gd name="T4" fmla="*/ 1 w 204"/>
                  <a:gd name="T5" fmla="*/ 37 h 40"/>
                  <a:gd name="T6" fmla="*/ 1 w 204"/>
                  <a:gd name="T7" fmla="*/ 39 h 40"/>
                  <a:gd name="T8" fmla="*/ 2 w 204"/>
                  <a:gd name="T9" fmla="*/ 40 h 40"/>
                  <a:gd name="T10" fmla="*/ 202 w 204"/>
                  <a:gd name="T11" fmla="*/ 40 h 40"/>
                  <a:gd name="T12" fmla="*/ 204 w 204"/>
                  <a:gd name="T13" fmla="*/ 39 h 40"/>
                  <a:gd name="T14" fmla="*/ 204 w 204"/>
                  <a:gd name="T15" fmla="*/ 37 h 40"/>
                  <a:gd name="T16" fmla="*/ 185 w 204"/>
                  <a:gd name="T1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4" h="40">
                    <a:moveTo>
                      <a:pt x="185" y="0"/>
                    </a:moveTo>
                    <a:cubicBezTo>
                      <a:pt x="20" y="0"/>
                      <a:pt x="20" y="0"/>
                      <a:pt x="20" y="0"/>
                    </a:cubicBezTo>
                    <a:cubicBezTo>
                      <a:pt x="1" y="37"/>
                      <a:pt x="1" y="37"/>
                      <a:pt x="1" y="37"/>
                    </a:cubicBezTo>
                    <a:cubicBezTo>
                      <a:pt x="0" y="38"/>
                      <a:pt x="0" y="39"/>
                      <a:pt x="1" y="39"/>
                    </a:cubicBezTo>
                    <a:cubicBezTo>
                      <a:pt x="1" y="40"/>
                      <a:pt x="2" y="40"/>
                      <a:pt x="2" y="40"/>
                    </a:cubicBezTo>
                    <a:cubicBezTo>
                      <a:pt x="202" y="40"/>
                      <a:pt x="202" y="40"/>
                      <a:pt x="202" y="40"/>
                    </a:cubicBezTo>
                    <a:cubicBezTo>
                      <a:pt x="203" y="40"/>
                      <a:pt x="203" y="40"/>
                      <a:pt x="204" y="39"/>
                    </a:cubicBezTo>
                    <a:cubicBezTo>
                      <a:pt x="204" y="39"/>
                      <a:pt x="204" y="38"/>
                      <a:pt x="204" y="37"/>
                    </a:cubicBezTo>
                    <a:lnTo>
                      <a:pt x="185" y="0"/>
                    </a:lnTo>
                    <a:close/>
                  </a:path>
                </a:pathLst>
              </a:custGeom>
              <a:solidFill>
                <a:srgbClr val="009899"/>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75" name="Oval 156"/>
              <p:cNvSpPr>
                <a:spLocks noChangeArrowheads="1"/>
              </p:cNvSpPr>
              <p:nvPr/>
            </p:nvSpPr>
            <p:spPr bwMode="auto">
              <a:xfrm>
                <a:off x="6334770" y="2504752"/>
                <a:ext cx="50800" cy="55563"/>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76" name="Oval 157"/>
              <p:cNvSpPr>
                <a:spLocks noChangeArrowheads="1"/>
              </p:cNvSpPr>
              <p:nvPr/>
            </p:nvSpPr>
            <p:spPr bwMode="auto">
              <a:xfrm>
                <a:off x="6825308" y="2531740"/>
                <a:ext cx="38100" cy="38100"/>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77" name="Oval 158"/>
              <p:cNvSpPr>
                <a:spLocks noChangeArrowheads="1"/>
              </p:cNvSpPr>
              <p:nvPr/>
            </p:nvSpPr>
            <p:spPr bwMode="auto">
              <a:xfrm>
                <a:off x="6728470" y="2501577"/>
                <a:ext cx="55563" cy="55563"/>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78" name="Oval 159"/>
              <p:cNvSpPr>
                <a:spLocks noChangeArrowheads="1"/>
              </p:cNvSpPr>
              <p:nvPr/>
            </p:nvSpPr>
            <p:spPr bwMode="auto">
              <a:xfrm>
                <a:off x="6626870" y="2528565"/>
                <a:ext cx="38100" cy="38100"/>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grpSp>
      </p:grpSp>
      <p:grpSp>
        <p:nvGrpSpPr>
          <p:cNvPr id="79" name="组合 78"/>
          <p:cNvGrpSpPr/>
          <p:nvPr/>
        </p:nvGrpSpPr>
        <p:grpSpPr>
          <a:xfrm>
            <a:off x="1494658" y="2059087"/>
            <a:ext cx="1123951" cy="1460500"/>
            <a:chOff x="2192312" y="1544315"/>
            <a:chExt cx="842963" cy="1095375"/>
          </a:xfrm>
        </p:grpSpPr>
        <p:sp>
          <p:nvSpPr>
            <p:cNvPr id="80" name="Freeform 160"/>
            <p:cNvSpPr/>
            <p:nvPr/>
          </p:nvSpPr>
          <p:spPr bwMode="auto">
            <a:xfrm>
              <a:off x="2192312" y="1544315"/>
              <a:ext cx="842963" cy="1095375"/>
            </a:xfrm>
            <a:custGeom>
              <a:avLst/>
              <a:gdLst>
                <a:gd name="T0" fmla="*/ 169 w 263"/>
                <a:gd name="T1" fmla="*/ 137 h 342"/>
                <a:gd name="T2" fmla="*/ 169 w 263"/>
                <a:gd name="T3" fmla="*/ 34 h 342"/>
                <a:gd name="T4" fmla="*/ 177 w 263"/>
                <a:gd name="T5" fmla="*/ 34 h 342"/>
                <a:gd name="T6" fmla="*/ 183 w 263"/>
                <a:gd name="T7" fmla="*/ 28 h 342"/>
                <a:gd name="T8" fmla="*/ 183 w 263"/>
                <a:gd name="T9" fmla="*/ 6 h 342"/>
                <a:gd name="T10" fmla="*/ 177 w 263"/>
                <a:gd name="T11" fmla="*/ 0 h 342"/>
                <a:gd name="T12" fmla="*/ 86 w 263"/>
                <a:gd name="T13" fmla="*/ 0 h 342"/>
                <a:gd name="T14" fmla="*/ 80 w 263"/>
                <a:gd name="T15" fmla="*/ 6 h 342"/>
                <a:gd name="T16" fmla="*/ 80 w 263"/>
                <a:gd name="T17" fmla="*/ 28 h 342"/>
                <a:gd name="T18" fmla="*/ 86 w 263"/>
                <a:gd name="T19" fmla="*/ 34 h 342"/>
                <a:gd name="T20" fmla="*/ 94 w 263"/>
                <a:gd name="T21" fmla="*/ 34 h 342"/>
                <a:gd name="T22" fmla="*/ 94 w 263"/>
                <a:gd name="T23" fmla="*/ 137 h 342"/>
                <a:gd name="T24" fmla="*/ 3 w 263"/>
                <a:gd name="T25" fmla="*/ 316 h 342"/>
                <a:gd name="T26" fmla="*/ 4 w 263"/>
                <a:gd name="T27" fmla="*/ 333 h 342"/>
                <a:gd name="T28" fmla="*/ 19 w 263"/>
                <a:gd name="T29" fmla="*/ 342 h 342"/>
                <a:gd name="T30" fmla="*/ 244 w 263"/>
                <a:gd name="T31" fmla="*/ 342 h 342"/>
                <a:gd name="T32" fmla="*/ 259 w 263"/>
                <a:gd name="T33" fmla="*/ 333 h 342"/>
                <a:gd name="T34" fmla="*/ 260 w 263"/>
                <a:gd name="T35" fmla="*/ 316 h 342"/>
                <a:gd name="T36" fmla="*/ 169 w 263"/>
                <a:gd name="T37" fmla="*/ 137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3" h="342">
                  <a:moveTo>
                    <a:pt x="169" y="137"/>
                  </a:moveTo>
                  <a:cubicBezTo>
                    <a:pt x="169" y="34"/>
                    <a:pt x="169" y="34"/>
                    <a:pt x="169" y="34"/>
                  </a:cubicBezTo>
                  <a:cubicBezTo>
                    <a:pt x="177" y="34"/>
                    <a:pt x="177" y="34"/>
                    <a:pt x="177" y="34"/>
                  </a:cubicBezTo>
                  <a:cubicBezTo>
                    <a:pt x="181" y="34"/>
                    <a:pt x="183" y="31"/>
                    <a:pt x="183" y="28"/>
                  </a:cubicBezTo>
                  <a:cubicBezTo>
                    <a:pt x="183" y="6"/>
                    <a:pt x="183" y="6"/>
                    <a:pt x="183" y="6"/>
                  </a:cubicBezTo>
                  <a:cubicBezTo>
                    <a:pt x="183" y="3"/>
                    <a:pt x="181" y="0"/>
                    <a:pt x="177" y="0"/>
                  </a:cubicBezTo>
                  <a:cubicBezTo>
                    <a:pt x="86" y="0"/>
                    <a:pt x="86" y="0"/>
                    <a:pt x="86" y="0"/>
                  </a:cubicBezTo>
                  <a:cubicBezTo>
                    <a:pt x="83" y="0"/>
                    <a:pt x="80" y="3"/>
                    <a:pt x="80" y="6"/>
                  </a:cubicBezTo>
                  <a:cubicBezTo>
                    <a:pt x="80" y="28"/>
                    <a:pt x="80" y="28"/>
                    <a:pt x="80" y="28"/>
                  </a:cubicBezTo>
                  <a:cubicBezTo>
                    <a:pt x="80" y="31"/>
                    <a:pt x="83" y="34"/>
                    <a:pt x="86" y="34"/>
                  </a:cubicBezTo>
                  <a:cubicBezTo>
                    <a:pt x="94" y="34"/>
                    <a:pt x="94" y="34"/>
                    <a:pt x="94" y="34"/>
                  </a:cubicBezTo>
                  <a:cubicBezTo>
                    <a:pt x="94" y="137"/>
                    <a:pt x="94" y="137"/>
                    <a:pt x="94" y="137"/>
                  </a:cubicBezTo>
                  <a:cubicBezTo>
                    <a:pt x="3" y="316"/>
                    <a:pt x="3" y="316"/>
                    <a:pt x="3" y="316"/>
                  </a:cubicBezTo>
                  <a:cubicBezTo>
                    <a:pt x="0" y="322"/>
                    <a:pt x="1" y="328"/>
                    <a:pt x="4" y="333"/>
                  </a:cubicBezTo>
                  <a:cubicBezTo>
                    <a:pt x="7" y="339"/>
                    <a:pt x="13" y="342"/>
                    <a:pt x="19" y="342"/>
                  </a:cubicBezTo>
                  <a:cubicBezTo>
                    <a:pt x="244" y="342"/>
                    <a:pt x="244" y="342"/>
                    <a:pt x="244" y="342"/>
                  </a:cubicBezTo>
                  <a:cubicBezTo>
                    <a:pt x="250" y="342"/>
                    <a:pt x="256" y="339"/>
                    <a:pt x="259" y="333"/>
                  </a:cubicBezTo>
                  <a:cubicBezTo>
                    <a:pt x="262" y="328"/>
                    <a:pt x="263" y="322"/>
                    <a:pt x="260" y="316"/>
                  </a:cubicBezTo>
                  <a:lnTo>
                    <a:pt x="169" y="137"/>
                  </a:lnTo>
                  <a:close/>
                </a:path>
              </a:pathLst>
            </a:custGeom>
            <a:solidFill>
              <a:srgbClr val="2DD3C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81" name="Freeform 161"/>
            <p:cNvSpPr/>
            <p:nvPr/>
          </p:nvSpPr>
          <p:spPr bwMode="auto">
            <a:xfrm>
              <a:off x="2246287" y="2331715"/>
              <a:ext cx="733425" cy="257175"/>
            </a:xfrm>
            <a:custGeom>
              <a:avLst/>
              <a:gdLst>
                <a:gd name="T0" fmla="*/ 189 w 229"/>
                <a:gd name="T1" fmla="*/ 0 h 80"/>
                <a:gd name="T2" fmla="*/ 40 w 229"/>
                <a:gd name="T3" fmla="*/ 0 h 80"/>
                <a:gd name="T4" fmla="*/ 0 w 229"/>
                <a:gd name="T5" fmla="*/ 77 h 80"/>
                <a:gd name="T6" fmla="*/ 1 w 229"/>
                <a:gd name="T7" fmla="*/ 79 h 80"/>
                <a:gd name="T8" fmla="*/ 2 w 229"/>
                <a:gd name="T9" fmla="*/ 80 h 80"/>
                <a:gd name="T10" fmla="*/ 227 w 229"/>
                <a:gd name="T11" fmla="*/ 80 h 80"/>
                <a:gd name="T12" fmla="*/ 228 w 229"/>
                <a:gd name="T13" fmla="*/ 79 h 80"/>
                <a:gd name="T14" fmla="*/ 229 w 229"/>
                <a:gd name="T15" fmla="*/ 77 h 80"/>
                <a:gd name="T16" fmla="*/ 189 w 229"/>
                <a:gd name="T17"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 h="80">
                  <a:moveTo>
                    <a:pt x="189" y="0"/>
                  </a:moveTo>
                  <a:cubicBezTo>
                    <a:pt x="40" y="0"/>
                    <a:pt x="40" y="0"/>
                    <a:pt x="40" y="0"/>
                  </a:cubicBezTo>
                  <a:cubicBezTo>
                    <a:pt x="0" y="77"/>
                    <a:pt x="0" y="77"/>
                    <a:pt x="0" y="77"/>
                  </a:cubicBezTo>
                  <a:cubicBezTo>
                    <a:pt x="0" y="78"/>
                    <a:pt x="0" y="79"/>
                    <a:pt x="1" y="79"/>
                  </a:cubicBezTo>
                  <a:cubicBezTo>
                    <a:pt x="1" y="80"/>
                    <a:pt x="1" y="80"/>
                    <a:pt x="2" y="80"/>
                  </a:cubicBezTo>
                  <a:cubicBezTo>
                    <a:pt x="227" y="80"/>
                    <a:pt x="227" y="80"/>
                    <a:pt x="227" y="80"/>
                  </a:cubicBezTo>
                  <a:cubicBezTo>
                    <a:pt x="228" y="80"/>
                    <a:pt x="228" y="80"/>
                    <a:pt x="228" y="79"/>
                  </a:cubicBezTo>
                  <a:cubicBezTo>
                    <a:pt x="229" y="79"/>
                    <a:pt x="229" y="78"/>
                    <a:pt x="229" y="77"/>
                  </a:cubicBezTo>
                  <a:lnTo>
                    <a:pt x="189" y="0"/>
                  </a:lnTo>
                  <a:close/>
                </a:path>
              </a:pathLst>
            </a:custGeom>
            <a:solidFill>
              <a:srgbClr val="009899"/>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82" name="Oval 162"/>
            <p:cNvSpPr>
              <a:spLocks noChangeArrowheads="1"/>
            </p:cNvSpPr>
            <p:nvPr/>
          </p:nvSpPr>
          <p:spPr bwMode="auto">
            <a:xfrm>
              <a:off x="2320900" y="2492052"/>
              <a:ext cx="50800" cy="55563"/>
            </a:xfrm>
            <a:prstGeom prst="ellipse">
              <a:avLst/>
            </a:pr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83" name="Oval 163"/>
            <p:cNvSpPr>
              <a:spLocks noChangeArrowheads="1"/>
            </p:cNvSpPr>
            <p:nvPr/>
          </p:nvSpPr>
          <p:spPr bwMode="auto">
            <a:xfrm>
              <a:off x="2432025" y="2396802"/>
              <a:ext cx="41275" cy="38100"/>
            </a:xfrm>
            <a:prstGeom prst="ellipse">
              <a:avLst/>
            </a:pr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84" name="Oval 164"/>
            <p:cNvSpPr>
              <a:spLocks noChangeArrowheads="1"/>
            </p:cNvSpPr>
            <p:nvPr/>
          </p:nvSpPr>
          <p:spPr bwMode="auto">
            <a:xfrm>
              <a:off x="2833662" y="2492052"/>
              <a:ext cx="53975" cy="55563"/>
            </a:xfrm>
            <a:prstGeom prst="ellipse">
              <a:avLst/>
            </a:pr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85" name="Oval 165"/>
            <p:cNvSpPr>
              <a:spLocks noChangeArrowheads="1"/>
            </p:cNvSpPr>
            <p:nvPr/>
          </p:nvSpPr>
          <p:spPr bwMode="auto">
            <a:xfrm>
              <a:off x="2689200" y="2374577"/>
              <a:ext cx="73025" cy="73025"/>
            </a:xfrm>
            <a:prstGeom prst="ellipse">
              <a:avLst/>
            </a:pr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90" name="Oval 166"/>
            <p:cNvSpPr>
              <a:spLocks noChangeArrowheads="1"/>
            </p:cNvSpPr>
            <p:nvPr/>
          </p:nvSpPr>
          <p:spPr bwMode="auto">
            <a:xfrm>
              <a:off x="2476475" y="2453952"/>
              <a:ext cx="52388" cy="53975"/>
            </a:xfrm>
            <a:prstGeom prst="ellipse">
              <a:avLst/>
            </a:pr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grpSp>
      <p:grpSp>
        <p:nvGrpSpPr>
          <p:cNvPr id="91" name="组合 90"/>
          <p:cNvGrpSpPr/>
          <p:nvPr/>
        </p:nvGrpSpPr>
        <p:grpSpPr>
          <a:xfrm>
            <a:off x="5747365" y="2584021"/>
            <a:ext cx="889000" cy="935567"/>
            <a:chOff x="5485458" y="1938015"/>
            <a:chExt cx="666750" cy="701675"/>
          </a:xfrm>
        </p:grpSpPr>
        <p:sp>
          <p:nvSpPr>
            <p:cNvPr id="92" name="Freeform 174"/>
            <p:cNvSpPr/>
            <p:nvPr/>
          </p:nvSpPr>
          <p:spPr bwMode="auto">
            <a:xfrm>
              <a:off x="5485458" y="1938015"/>
              <a:ext cx="666750" cy="701675"/>
            </a:xfrm>
            <a:custGeom>
              <a:avLst/>
              <a:gdLst>
                <a:gd name="T0" fmla="*/ 202 w 208"/>
                <a:gd name="T1" fmla="*/ 0 h 219"/>
                <a:gd name="T2" fmla="*/ 6 w 208"/>
                <a:gd name="T3" fmla="*/ 0 h 219"/>
                <a:gd name="T4" fmla="*/ 0 w 208"/>
                <a:gd name="T5" fmla="*/ 6 h 219"/>
                <a:gd name="T6" fmla="*/ 0 w 208"/>
                <a:gd name="T7" fmla="*/ 24 h 219"/>
                <a:gd name="T8" fmla="*/ 6 w 208"/>
                <a:gd name="T9" fmla="*/ 30 h 219"/>
                <a:gd name="T10" fmla="*/ 14 w 208"/>
                <a:gd name="T11" fmla="*/ 30 h 219"/>
                <a:gd name="T12" fmla="*/ 14 w 208"/>
                <a:gd name="T13" fmla="*/ 201 h 219"/>
                <a:gd name="T14" fmla="*/ 32 w 208"/>
                <a:gd name="T15" fmla="*/ 219 h 219"/>
                <a:gd name="T16" fmla="*/ 176 w 208"/>
                <a:gd name="T17" fmla="*/ 219 h 219"/>
                <a:gd name="T18" fmla="*/ 194 w 208"/>
                <a:gd name="T19" fmla="*/ 201 h 219"/>
                <a:gd name="T20" fmla="*/ 194 w 208"/>
                <a:gd name="T21" fmla="*/ 30 h 219"/>
                <a:gd name="T22" fmla="*/ 202 w 208"/>
                <a:gd name="T23" fmla="*/ 30 h 219"/>
                <a:gd name="T24" fmla="*/ 208 w 208"/>
                <a:gd name="T25" fmla="*/ 24 h 219"/>
                <a:gd name="T26" fmla="*/ 208 w 208"/>
                <a:gd name="T27" fmla="*/ 6 h 219"/>
                <a:gd name="T28" fmla="*/ 202 w 208"/>
                <a:gd name="T29"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8" h="219">
                  <a:moveTo>
                    <a:pt x="202" y="0"/>
                  </a:moveTo>
                  <a:cubicBezTo>
                    <a:pt x="6" y="0"/>
                    <a:pt x="6" y="0"/>
                    <a:pt x="6" y="0"/>
                  </a:cubicBezTo>
                  <a:cubicBezTo>
                    <a:pt x="3" y="0"/>
                    <a:pt x="0" y="3"/>
                    <a:pt x="0" y="6"/>
                  </a:cubicBezTo>
                  <a:cubicBezTo>
                    <a:pt x="0" y="24"/>
                    <a:pt x="0" y="24"/>
                    <a:pt x="0" y="24"/>
                  </a:cubicBezTo>
                  <a:cubicBezTo>
                    <a:pt x="0" y="27"/>
                    <a:pt x="3" y="30"/>
                    <a:pt x="6" y="30"/>
                  </a:cubicBezTo>
                  <a:cubicBezTo>
                    <a:pt x="14" y="30"/>
                    <a:pt x="14" y="30"/>
                    <a:pt x="14" y="30"/>
                  </a:cubicBezTo>
                  <a:cubicBezTo>
                    <a:pt x="14" y="201"/>
                    <a:pt x="14" y="201"/>
                    <a:pt x="14" y="201"/>
                  </a:cubicBezTo>
                  <a:cubicBezTo>
                    <a:pt x="14" y="211"/>
                    <a:pt x="22" y="219"/>
                    <a:pt x="32" y="219"/>
                  </a:cubicBezTo>
                  <a:cubicBezTo>
                    <a:pt x="176" y="219"/>
                    <a:pt x="176" y="219"/>
                    <a:pt x="176" y="219"/>
                  </a:cubicBezTo>
                  <a:cubicBezTo>
                    <a:pt x="186" y="219"/>
                    <a:pt x="194" y="211"/>
                    <a:pt x="194" y="201"/>
                  </a:cubicBezTo>
                  <a:cubicBezTo>
                    <a:pt x="194" y="30"/>
                    <a:pt x="194" y="30"/>
                    <a:pt x="194" y="30"/>
                  </a:cubicBezTo>
                  <a:cubicBezTo>
                    <a:pt x="202" y="30"/>
                    <a:pt x="202" y="30"/>
                    <a:pt x="202" y="30"/>
                  </a:cubicBezTo>
                  <a:cubicBezTo>
                    <a:pt x="205" y="30"/>
                    <a:pt x="208" y="27"/>
                    <a:pt x="208" y="24"/>
                  </a:cubicBezTo>
                  <a:cubicBezTo>
                    <a:pt x="208" y="6"/>
                    <a:pt x="208" y="6"/>
                    <a:pt x="208" y="6"/>
                  </a:cubicBezTo>
                  <a:cubicBezTo>
                    <a:pt x="208" y="3"/>
                    <a:pt x="205" y="0"/>
                    <a:pt x="202" y="0"/>
                  </a:cubicBezTo>
                  <a:close/>
                </a:path>
              </a:pathLst>
            </a:custGeom>
            <a:solidFill>
              <a:srgbClr val="2DD3C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93" name="Freeform 175"/>
            <p:cNvSpPr/>
            <p:nvPr/>
          </p:nvSpPr>
          <p:spPr bwMode="auto">
            <a:xfrm>
              <a:off x="5582295" y="2457127"/>
              <a:ext cx="473075" cy="131763"/>
            </a:xfrm>
            <a:custGeom>
              <a:avLst/>
              <a:gdLst>
                <a:gd name="T0" fmla="*/ 0 w 148"/>
                <a:gd name="T1" fmla="*/ 0 h 41"/>
                <a:gd name="T2" fmla="*/ 0 w 148"/>
                <a:gd name="T3" fmla="*/ 39 h 41"/>
                <a:gd name="T4" fmla="*/ 2 w 148"/>
                <a:gd name="T5" fmla="*/ 41 h 41"/>
                <a:gd name="T6" fmla="*/ 146 w 148"/>
                <a:gd name="T7" fmla="*/ 41 h 41"/>
                <a:gd name="T8" fmla="*/ 148 w 148"/>
                <a:gd name="T9" fmla="*/ 39 h 41"/>
                <a:gd name="T10" fmla="*/ 148 w 148"/>
                <a:gd name="T11" fmla="*/ 0 h 41"/>
                <a:gd name="T12" fmla="*/ 0 w 148"/>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148" h="41">
                  <a:moveTo>
                    <a:pt x="0" y="0"/>
                  </a:moveTo>
                  <a:cubicBezTo>
                    <a:pt x="0" y="39"/>
                    <a:pt x="0" y="39"/>
                    <a:pt x="0" y="39"/>
                  </a:cubicBezTo>
                  <a:cubicBezTo>
                    <a:pt x="0" y="40"/>
                    <a:pt x="1" y="41"/>
                    <a:pt x="2" y="41"/>
                  </a:cubicBezTo>
                  <a:cubicBezTo>
                    <a:pt x="146" y="41"/>
                    <a:pt x="146" y="41"/>
                    <a:pt x="146" y="41"/>
                  </a:cubicBezTo>
                  <a:cubicBezTo>
                    <a:pt x="147" y="41"/>
                    <a:pt x="148" y="40"/>
                    <a:pt x="148" y="39"/>
                  </a:cubicBezTo>
                  <a:cubicBezTo>
                    <a:pt x="148" y="0"/>
                    <a:pt x="148" y="0"/>
                    <a:pt x="148" y="0"/>
                  </a:cubicBezTo>
                  <a:lnTo>
                    <a:pt x="0" y="0"/>
                  </a:lnTo>
                  <a:close/>
                </a:path>
              </a:pathLst>
            </a:custGeom>
            <a:solidFill>
              <a:srgbClr val="009899"/>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94" name="Oval 176"/>
            <p:cNvSpPr>
              <a:spLocks noChangeArrowheads="1"/>
            </p:cNvSpPr>
            <p:nvPr/>
          </p:nvSpPr>
          <p:spPr bwMode="auto">
            <a:xfrm>
              <a:off x="5944245" y="2488877"/>
              <a:ext cx="41275" cy="39688"/>
            </a:xfrm>
            <a:prstGeom prst="ellipse">
              <a:avLst/>
            </a:pr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95" name="Oval 177"/>
            <p:cNvSpPr>
              <a:spLocks noChangeArrowheads="1"/>
            </p:cNvSpPr>
            <p:nvPr/>
          </p:nvSpPr>
          <p:spPr bwMode="auto">
            <a:xfrm>
              <a:off x="5812483" y="2525390"/>
              <a:ext cx="38100" cy="41275"/>
            </a:xfrm>
            <a:prstGeom prst="ellipse">
              <a:avLst/>
            </a:pr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96" name="Oval 178"/>
            <p:cNvSpPr>
              <a:spLocks noChangeArrowheads="1"/>
            </p:cNvSpPr>
            <p:nvPr/>
          </p:nvSpPr>
          <p:spPr bwMode="auto">
            <a:xfrm>
              <a:off x="5645795" y="2495227"/>
              <a:ext cx="50800" cy="52388"/>
            </a:xfrm>
            <a:prstGeom prst="ellipse">
              <a:avLst/>
            </a:pr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grpSp>
      <p:grpSp>
        <p:nvGrpSpPr>
          <p:cNvPr id="97" name="组合 96"/>
          <p:cNvGrpSpPr/>
          <p:nvPr/>
        </p:nvGrpSpPr>
        <p:grpSpPr>
          <a:xfrm>
            <a:off x="3717320" y="2281336"/>
            <a:ext cx="931333" cy="1627717"/>
            <a:chOff x="4723458" y="1711002"/>
            <a:chExt cx="698500" cy="1220788"/>
          </a:xfrm>
        </p:grpSpPr>
        <p:sp>
          <p:nvSpPr>
            <p:cNvPr id="98" name="Freeform 167"/>
            <p:cNvSpPr/>
            <p:nvPr/>
          </p:nvSpPr>
          <p:spPr bwMode="auto">
            <a:xfrm>
              <a:off x="4723458" y="1711002"/>
              <a:ext cx="698500" cy="928688"/>
            </a:xfrm>
            <a:custGeom>
              <a:avLst/>
              <a:gdLst>
                <a:gd name="T0" fmla="*/ 56 w 218"/>
                <a:gd name="T1" fmla="*/ 290 h 290"/>
                <a:gd name="T2" fmla="*/ 162 w 218"/>
                <a:gd name="T3" fmla="*/ 290 h 290"/>
                <a:gd name="T4" fmla="*/ 218 w 218"/>
                <a:gd name="T5" fmla="*/ 194 h 290"/>
                <a:gd name="T6" fmla="*/ 147 w 218"/>
                <a:gd name="T7" fmla="*/ 92 h 290"/>
                <a:gd name="T8" fmla="*/ 147 w 218"/>
                <a:gd name="T9" fmla="*/ 33 h 290"/>
                <a:gd name="T10" fmla="*/ 155 w 218"/>
                <a:gd name="T11" fmla="*/ 33 h 290"/>
                <a:gd name="T12" fmla="*/ 161 w 218"/>
                <a:gd name="T13" fmla="*/ 27 h 290"/>
                <a:gd name="T14" fmla="*/ 161 w 218"/>
                <a:gd name="T15" fmla="*/ 6 h 290"/>
                <a:gd name="T16" fmla="*/ 155 w 218"/>
                <a:gd name="T17" fmla="*/ 0 h 290"/>
                <a:gd name="T18" fmla="*/ 63 w 218"/>
                <a:gd name="T19" fmla="*/ 0 h 290"/>
                <a:gd name="T20" fmla="*/ 57 w 218"/>
                <a:gd name="T21" fmla="*/ 6 h 290"/>
                <a:gd name="T22" fmla="*/ 57 w 218"/>
                <a:gd name="T23" fmla="*/ 27 h 290"/>
                <a:gd name="T24" fmla="*/ 63 w 218"/>
                <a:gd name="T25" fmla="*/ 33 h 290"/>
                <a:gd name="T26" fmla="*/ 71 w 218"/>
                <a:gd name="T27" fmla="*/ 33 h 290"/>
                <a:gd name="T28" fmla="*/ 71 w 218"/>
                <a:gd name="T29" fmla="*/ 92 h 290"/>
                <a:gd name="T30" fmla="*/ 0 w 218"/>
                <a:gd name="T31" fmla="*/ 194 h 290"/>
                <a:gd name="T32" fmla="*/ 56 w 218"/>
                <a:gd name="T33" fmla="*/ 290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8" h="290">
                  <a:moveTo>
                    <a:pt x="56" y="290"/>
                  </a:moveTo>
                  <a:cubicBezTo>
                    <a:pt x="162" y="290"/>
                    <a:pt x="162" y="290"/>
                    <a:pt x="162" y="290"/>
                  </a:cubicBezTo>
                  <a:cubicBezTo>
                    <a:pt x="196" y="271"/>
                    <a:pt x="218" y="236"/>
                    <a:pt x="218" y="194"/>
                  </a:cubicBezTo>
                  <a:cubicBezTo>
                    <a:pt x="218" y="147"/>
                    <a:pt x="188" y="107"/>
                    <a:pt x="147" y="92"/>
                  </a:cubicBezTo>
                  <a:cubicBezTo>
                    <a:pt x="147" y="33"/>
                    <a:pt x="147" y="33"/>
                    <a:pt x="147" y="33"/>
                  </a:cubicBezTo>
                  <a:cubicBezTo>
                    <a:pt x="155" y="33"/>
                    <a:pt x="155" y="33"/>
                    <a:pt x="155" y="33"/>
                  </a:cubicBezTo>
                  <a:cubicBezTo>
                    <a:pt x="158" y="33"/>
                    <a:pt x="161" y="31"/>
                    <a:pt x="161" y="27"/>
                  </a:cubicBezTo>
                  <a:cubicBezTo>
                    <a:pt x="161" y="6"/>
                    <a:pt x="161" y="6"/>
                    <a:pt x="161" y="6"/>
                  </a:cubicBezTo>
                  <a:cubicBezTo>
                    <a:pt x="161" y="2"/>
                    <a:pt x="158" y="0"/>
                    <a:pt x="155" y="0"/>
                  </a:cubicBezTo>
                  <a:cubicBezTo>
                    <a:pt x="63" y="0"/>
                    <a:pt x="63" y="0"/>
                    <a:pt x="63" y="0"/>
                  </a:cubicBezTo>
                  <a:cubicBezTo>
                    <a:pt x="60" y="0"/>
                    <a:pt x="57" y="2"/>
                    <a:pt x="57" y="6"/>
                  </a:cubicBezTo>
                  <a:cubicBezTo>
                    <a:pt x="57" y="27"/>
                    <a:pt x="57" y="27"/>
                    <a:pt x="57" y="27"/>
                  </a:cubicBezTo>
                  <a:cubicBezTo>
                    <a:pt x="57" y="31"/>
                    <a:pt x="60" y="33"/>
                    <a:pt x="63" y="33"/>
                  </a:cubicBezTo>
                  <a:cubicBezTo>
                    <a:pt x="71" y="33"/>
                    <a:pt x="71" y="33"/>
                    <a:pt x="71" y="33"/>
                  </a:cubicBezTo>
                  <a:cubicBezTo>
                    <a:pt x="71" y="92"/>
                    <a:pt x="71" y="92"/>
                    <a:pt x="71" y="92"/>
                  </a:cubicBezTo>
                  <a:cubicBezTo>
                    <a:pt x="30" y="107"/>
                    <a:pt x="0" y="147"/>
                    <a:pt x="0" y="194"/>
                  </a:cubicBezTo>
                  <a:cubicBezTo>
                    <a:pt x="0" y="236"/>
                    <a:pt x="22" y="271"/>
                    <a:pt x="56" y="290"/>
                  </a:cubicBezTo>
                  <a:close/>
                </a:path>
              </a:pathLst>
            </a:custGeom>
            <a:solidFill>
              <a:srgbClr val="2DD3C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99" name="Freeform 168"/>
            <p:cNvSpPr/>
            <p:nvPr/>
          </p:nvSpPr>
          <p:spPr bwMode="auto">
            <a:xfrm>
              <a:off x="4774258" y="2355527"/>
              <a:ext cx="595313" cy="233363"/>
            </a:xfrm>
            <a:custGeom>
              <a:avLst/>
              <a:gdLst>
                <a:gd name="T0" fmla="*/ 0 w 186"/>
                <a:gd name="T1" fmla="*/ 0 h 73"/>
                <a:gd name="T2" fmla="*/ 44 w 186"/>
                <a:gd name="T3" fmla="*/ 73 h 73"/>
                <a:gd name="T4" fmla="*/ 142 w 186"/>
                <a:gd name="T5" fmla="*/ 73 h 73"/>
                <a:gd name="T6" fmla="*/ 186 w 186"/>
                <a:gd name="T7" fmla="*/ 0 h 73"/>
                <a:gd name="T8" fmla="*/ 0 w 186"/>
                <a:gd name="T9" fmla="*/ 0 h 73"/>
              </a:gdLst>
              <a:ahLst/>
              <a:cxnLst>
                <a:cxn ang="0">
                  <a:pos x="T0" y="T1"/>
                </a:cxn>
                <a:cxn ang="0">
                  <a:pos x="T2" y="T3"/>
                </a:cxn>
                <a:cxn ang="0">
                  <a:pos x="T4" y="T5"/>
                </a:cxn>
                <a:cxn ang="0">
                  <a:pos x="T6" y="T7"/>
                </a:cxn>
                <a:cxn ang="0">
                  <a:pos x="T8" y="T9"/>
                </a:cxn>
              </a:cxnLst>
              <a:rect l="0" t="0" r="r" b="b"/>
              <a:pathLst>
                <a:path w="186" h="73">
                  <a:moveTo>
                    <a:pt x="0" y="0"/>
                  </a:moveTo>
                  <a:cubicBezTo>
                    <a:pt x="2" y="30"/>
                    <a:pt x="19" y="57"/>
                    <a:pt x="44" y="73"/>
                  </a:cubicBezTo>
                  <a:cubicBezTo>
                    <a:pt x="142" y="73"/>
                    <a:pt x="142" y="73"/>
                    <a:pt x="142" y="73"/>
                  </a:cubicBezTo>
                  <a:cubicBezTo>
                    <a:pt x="167" y="57"/>
                    <a:pt x="184" y="30"/>
                    <a:pt x="186" y="0"/>
                  </a:cubicBezTo>
                  <a:lnTo>
                    <a:pt x="0" y="0"/>
                  </a:lnTo>
                  <a:close/>
                </a:path>
              </a:pathLst>
            </a:custGeom>
            <a:solidFill>
              <a:srgbClr val="009899"/>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00" name="Oval 169"/>
            <p:cNvSpPr>
              <a:spLocks noChangeArrowheads="1"/>
            </p:cNvSpPr>
            <p:nvPr/>
          </p:nvSpPr>
          <p:spPr bwMode="auto">
            <a:xfrm>
              <a:off x="4886970" y="2403152"/>
              <a:ext cx="50800" cy="53975"/>
            </a:xfrm>
            <a:prstGeom prst="ellipse">
              <a:avLst/>
            </a:pr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01" name="Oval 170"/>
            <p:cNvSpPr>
              <a:spLocks noChangeArrowheads="1"/>
            </p:cNvSpPr>
            <p:nvPr/>
          </p:nvSpPr>
          <p:spPr bwMode="auto">
            <a:xfrm>
              <a:off x="5190183" y="2482527"/>
              <a:ext cx="39688" cy="42863"/>
            </a:xfrm>
            <a:prstGeom prst="ellipse">
              <a:avLst/>
            </a:pr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02" name="Oval 171"/>
            <p:cNvSpPr>
              <a:spLocks noChangeArrowheads="1"/>
            </p:cNvSpPr>
            <p:nvPr/>
          </p:nvSpPr>
          <p:spPr bwMode="auto">
            <a:xfrm>
              <a:off x="5120333" y="2387277"/>
              <a:ext cx="53975" cy="50800"/>
            </a:xfrm>
            <a:prstGeom prst="ellipse">
              <a:avLst/>
            </a:pr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03" name="Oval 172"/>
            <p:cNvSpPr>
              <a:spLocks noChangeArrowheads="1"/>
            </p:cNvSpPr>
            <p:nvPr/>
          </p:nvSpPr>
          <p:spPr bwMode="auto">
            <a:xfrm>
              <a:off x="5056833" y="2520627"/>
              <a:ext cx="38100" cy="39688"/>
            </a:xfrm>
            <a:prstGeom prst="ellipse">
              <a:avLst/>
            </a:pr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04" name="Oval 173"/>
            <p:cNvSpPr>
              <a:spLocks noChangeArrowheads="1"/>
            </p:cNvSpPr>
            <p:nvPr/>
          </p:nvSpPr>
          <p:spPr bwMode="auto">
            <a:xfrm>
              <a:off x="4921895" y="2507927"/>
              <a:ext cx="50800" cy="55563"/>
            </a:xfrm>
            <a:prstGeom prst="ellipse">
              <a:avLst/>
            </a:pr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05" name="Freeform 202"/>
            <p:cNvSpPr/>
            <p:nvPr/>
          </p:nvSpPr>
          <p:spPr bwMode="auto">
            <a:xfrm>
              <a:off x="5217170" y="2834952"/>
              <a:ext cx="60325" cy="58738"/>
            </a:xfrm>
            <a:custGeom>
              <a:avLst/>
              <a:gdLst>
                <a:gd name="T0" fmla="*/ 11 w 19"/>
                <a:gd name="T1" fmla="*/ 2 h 18"/>
                <a:gd name="T2" fmla="*/ 3 w 19"/>
                <a:gd name="T3" fmla="*/ 2 h 18"/>
                <a:gd name="T4" fmla="*/ 3 w 19"/>
                <a:gd name="T5" fmla="*/ 3 h 18"/>
                <a:gd name="T6" fmla="*/ 3 w 19"/>
                <a:gd name="T7" fmla="*/ 10 h 18"/>
                <a:gd name="T8" fmla="*/ 10 w 19"/>
                <a:gd name="T9" fmla="*/ 18 h 18"/>
                <a:gd name="T10" fmla="*/ 19 w 19"/>
                <a:gd name="T11" fmla="*/ 10 h 18"/>
                <a:gd name="T12" fmla="*/ 11 w 19"/>
                <a:gd name="T13" fmla="*/ 2 h 18"/>
              </a:gdLst>
              <a:ahLst/>
              <a:cxnLst>
                <a:cxn ang="0">
                  <a:pos x="T0" y="T1"/>
                </a:cxn>
                <a:cxn ang="0">
                  <a:pos x="T2" y="T3"/>
                </a:cxn>
                <a:cxn ang="0">
                  <a:pos x="T4" y="T5"/>
                </a:cxn>
                <a:cxn ang="0">
                  <a:pos x="T6" y="T7"/>
                </a:cxn>
                <a:cxn ang="0">
                  <a:pos x="T8" y="T9"/>
                </a:cxn>
                <a:cxn ang="0">
                  <a:pos x="T10" y="T11"/>
                </a:cxn>
                <a:cxn ang="0">
                  <a:pos x="T12" y="T13"/>
                </a:cxn>
              </a:cxnLst>
              <a:rect l="0" t="0" r="r" b="b"/>
              <a:pathLst>
                <a:path w="19" h="18">
                  <a:moveTo>
                    <a:pt x="11" y="2"/>
                  </a:moveTo>
                  <a:cubicBezTo>
                    <a:pt x="9" y="0"/>
                    <a:pt x="6" y="0"/>
                    <a:pt x="3" y="2"/>
                  </a:cubicBezTo>
                  <a:cubicBezTo>
                    <a:pt x="3" y="3"/>
                    <a:pt x="3" y="3"/>
                    <a:pt x="3" y="3"/>
                  </a:cubicBezTo>
                  <a:cubicBezTo>
                    <a:pt x="0" y="5"/>
                    <a:pt x="0" y="8"/>
                    <a:pt x="3" y="10"/>
                  </a:cubicBezTo>
                  <a:cubicBezTo>
                    <a:pt x="10" y="18"/>
                    <a:pt x="10" y="18"/>
                    <a:pt x="10" y="18"/>
                  </a:cubicBezTo>
                  <a:cubicBezTo>
                    <a:pt x="19" y="10"/>
                    <a:pt x="19" y="10"/>
                    <a:pt x="19" y="10"/>
                  </a:cubicBezTo>
                  <a:lnTo>
                    <a:pt x="11" y="2"/>
                  </a:lnTo>
                  <a:close/>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06" name="Freeform 203"/>
            <p:cNvSpPr/>
            <p:nvPr/>
          </p:nvSpPr>
          <p:spPr bwMode="auto">
            <a:xfrm>
              <a:off x="5258445" y="2874640"/>
              <a:ext cx="57150" cy="57150"/>
            </a:xfrm>
            <a:custGeom>
              <a:avLst/>
              <a:gdLst>
                <a:gd name="T0" fmla="*/ 16 w 18"/>
                <a:gd name="T1" fmla="*/ 8 h 18"/>
                <a:gd name="T2" fmla="*/ 8 w 18"/>
                <a:gd name="T3" fmla="*/ 0 h 18"/>
                <a:gd name="T4" fmla="*/ 0 w 18"/>
                <a:gd name="T5" fmla="*/ 9 h 18"/>
                <a:gd name="T6" fmla="*/ 7 w 18"/>
                <a:gd name="T7" fmla="*/ 16 h 18"/>
                <a:gd name="T8" fmla="*/ 15 w 18"/>
                <a:gd name="T9" fmla="*/ 16 h 18"/>
                <a:gd name="T10" fmla="*/ 16 w 18"/>
                <a:gd name="T11" fmla="*/ 15 h 18"/>
                <a:gd name="T12" fmla="*/ 16 w 18"/>
                <a:gd name="T13" fmla="*/ 8 h 18"/>
              </a:gdLst>
              <a:ahLst/>
              <a:cxnLst>
                <a:cxn ang="0">
                  <a:pos x="T0" y="T1"/>
                </a:cxn>
                <a:cxn ang="0">
                  <a:pos x="T2" y="T3"/>
                </a:cxn>
                <a:cxn ang="0">
                  <a:pos x="T4" y="T5"/>
                </a:cxn>
                <a:cxn ang="0">
                  <a:pos x="T6" y="T7"/>
                </a:cxn>
                <a:cxn ang="0">
                  <a:pos x="T8" y="T9"/>
                </a:cxn>
                <a:cxn ang="0">
                  <a:pos x="T10" y="T11"/>
                </a:cxn>
                <a:cxn ang="0">
                  <a:pos x="T12" y="T13"/>
                </a:cxn>
              </a:cxnLst>
              <a:rect l="0" t="0" r="r" b="b"/>
              <a:pathLst>
                <a:path w="18" h="18">
                  <a:moveTo>
                    <a:pt x="16" y="8"/>
                  </a:moveTo>
                  <a:cubicBezTo>
                    <a:pt x="8" y="0"/>
                    <a:pt x="8" y="0"/>
                    <a:pt x="8" y="0"/>
                  </a:cubicBezTo>
                  <a:cubicBezTo>
                    <a:pt x="0" y="9"/>
                    <a:pt x="0" y="9"/>
                    <a:pt x="0" y="9"/>
                  </a:cubicBezTo>
                  <a:cubicBezTo>
                    <a:pt x="7" y="16"/>
                    <a:pt x="7" y="16"/>
                    <a:pt x="7" y="16"/>
                  </a:cubicBezTo>
                  <a:cubicBezTo>
                    <a:pt x="9" y="18"/>
                    <a:pt x="13" y="18"/>
                    <a:pt x="15" y="16"/>
                  </a:cubicBezTo>
                  <a:cubicBezTo>
                    <a:pt x="16" y="15"/>
                    <a:pt x="16" y="15"/>
                    <a:pt x="16" y="15"/>
                  </a:cubicBezTo>
                  <a:cubicBezTo>
                    <a:pt x="18" y="13"/>
                    <a:pt x="18" y="10"/>
                    <a:pt x="16" y="8"/>
                  </a:cubicBezTo>
                  <a:close/>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grpSp>
      <p:sp>
        <p:nvSpPr>
          <p:cNvPr id="107" name="矩形 106"/>
          <p:cNvSpPr/>
          <p:nvPr/>
        </p:nvSpPr>
        <p:spPr>
          <a:xfrm>
            <a:off x="1230596" y="3819096"/>
            <a:ext cx="1632944" cy="342337"/>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sz="2000" b="1" dirty="0" smtClean="0">
                <a:solidFill>
                  <a:prstClr val="white"/>
                </a:solidFill>
                <a:latin typeface="微软雅黑" panose="020B0503020204020204" pitchFamily="34" charset="-122"/>
                <a:ea typeface="微软雅黑" panose="020B0503020204020204" pitchFamily="34" charset="-122"/>
              </a:rPr>
              <a:t>添加标题</a:t>
            </a:r>
            <a:endParaRPr lang="zh-CN" altLang="en-US" sz="2000" b="1" dirty="0">
              <a:solidFill>
                <a:prstClr val="white"/>
              </a:solidFill>
              <a:latin typeface="微软雅黑" panose="020B0503020204020204" pitchFamily="34" charset="-122"/>
              <a:ea typeface="微软雅黑" panose="020B0503020204020204" pitchFamily="34" charset="-122"/>
            </a:endParaRPr>
          </a:p>
        </p:txBody>
      </p:sp>
      <p:sp>
        <p:nvSpPr>
          <p:cNvPr id="108" name="矩形 107"/>
          <p:cNvSpPr/>
          <p:nvPr/>
        </p:nvSpPr>
        <p:spPr>
          <a:xfrm>
            <a:off x="3276241" y="3819096"/>
            <a:ext cx="1632944" cy="342337"/>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sz="2000" b="1" dirty="0">
                <a:solidFill>
                  <a:prstClr val="white"/>
                </a:solidFill>
                <a:latin typeface="微软雅黑" panose="020B0503020204020204" pitchFamily="34" charset="-122"/>
                <a:ea typeface="微软雅黑" panose="020B0503020204020204" pitchFamily="34" charset="-122"/>
              </a:rPr>
              <a:t>添加标题</a:t>
            </a:r>
          </a:p>
        </p:txBody>
      </p:sp>
      <p:sp>
        <p:nvSpPr>
          <p:cNvPr id="109" name="矩形 108"/>
          <p:cNvSpPr/>
          <p:nvPr/>
        </p:nvSpPr>
        <p:spPr>
          <a:xfrm>
            <a:off x="5321887" y="3819096"/>
            <a:ext cx="1632944" cy="342337"/>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sz="2000" b="1" dirty="0">
                <a:solidFill>
                  <a:prstClr val="white"/>
                </a:solidFill>
                <a:latin typeface="微软雅黑" panose="020B0503020204020204" pitchFamily="34" charset="-122"/>
                <a:ea typeface="微软雅黑" panose="020B0503020204020204" pitchFamily="34" charset="-122"/>
              </a:rPr>
              <a:t>添加标题</a:t>
            </a:r>
          </a:p>
        </p:txBody>
      </p:sp>
      <p:sp>
        <p:nvSpPr>
          <p:cNvPr id="110" name="矩形 109"/>
          <p:cNvSpPr/>
          <p:nvPr/>
        </p:nvSpPr>
        <p:spPr>
          <a:xfrm>
            <a:off x="7367532" y="3819096"/>
            <a:ext cx="1632944" cy="342337"/>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sz="2000" b="1" dirty="0">
                <a:solidFill>
                  <a:prstClr val="white"/>
                </a:solidFill>
                <a:latin typeface="微软雅黑" panose="020B0503020204020204" pitchFamily="34" charset="-122"/>
                <a:ea typeface="微软雅黑" panose="020B0503020204020204" pitchFamily="34" charset="-122"/>
              </a:rPr>
              <a:t>添加标题</a:t>
            </a:r>
          </a:p>
        </p:txBody>
      </p:sp>
      <p:sp>
        <p:nvSpPr>
          <p:cNvPr id="111" name="矩形 110"/>
          <p:cNvSpPr/>
          <p:nvPr/>
        </p:nvSpPr>
        <p:spPr>
          <a:xfrm>
            <a:off x="9413180" y="3819096"/>
            <a:ext cx="1632944" cy="342337"/>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CN" altLang="en-US" sz="2000" b="1" dirty="0">
                <a:solidFill>
                  <a:prstClr val="white"/>
                </a:solidFill>
                <a:latin typeface="微软雅黑" panose="020B0503020204020204" pitchFamily="34" charset="-122"/>
                <a:ea typeface="微软雅黑" panose="020B0503020204020204" pitchFamily="34" charset="-122"/>
              </a:rPr>
              <a:t>添加标题</a:t>
            </a:r>
          </a:p>
        </p:txBody>
      </p:sp>
      <p:sp>
        <p:nvSpPr>
          <p:cNvPr id="112" name="TextBox 111"/>
          <p:cNvSpPr txBox="1"/>
          <p:nvPr/>
        </p:nvSpPr>
        <p:spPr>
          <a:xfrm>
            <a:off x="1993131" y="5160094"/>
            <a:ext cx="8172908" cy="646331"/>
          </a:xfrm>
          <a:prstGeom prst="rect">
            <a:avLst/>
          </a:prstGeom>
          <a:noFill/>
        </p:spPr>
        <p:txBody>
          <a:bodyPr wrap="square" lIns="0" tIns="0" rIns="0" bIns="0" rtlCol="0">
            <a:spAutoFit/>
          </a:bodyPr>
          <a:lstStyle/>
          <a:p>
            <a:r>
              <a:rPr lang="zh-CN" altLang="en-US" sz="1400" dirty="0" smtClean="0">
                <a:solidFill>
                  <a:schemeClr val="tx1">
                    <a:lumMod val="50000"/>
                    <a:lumOff val="50000"/>
                  </a:schemeClr>
                </a:solidFill>
                <a:latin typeface="Impact MT Std" panose="020B0806030902050204" pitchFamily="34" charset="0"/>
                <a:ea typeface="微软雅黑" panose="020B0503020204020204" pitchFamily="34" charset="-122"/>
              </a:rPr>
              <a:t>点击输入简要文字解说，解说文字尽量概括精炼，不用多余的文字修饰，简洁精准的 解说所提炼的核心概念。点击输入简要文字解说，解说文字尽量概括精炼，不用多余的文字修饰，简洁精准的 解说所提炼的核心概念。</a:t>
            </a:r>
          </a:p>
        </p:txBody>
      </p:sp>
      <p:sp>
        <p:nvSpPr>
          <p:cNvPr id="113" name="TextBox 112"/>
          <p:cNvSpPr txBox="1"/>
          <p:nvPr/>
        </p:nvSpPr>
        <p:spPr>
          <a:xfrm>
            <a:off x="5046356" y="4725144"/>
            <a:ext cx="2059343" cy="307777"/>
          </a:xfrm>
          <a:prstGeom prst="rect">
            <a:avLst/>
          </a:prstGeom>
          <a:noFill/>
        </p:spPr>
        <p:txBody>
          <a:bodyPr wrap="square" lIns="0" tIns="0" rIns="0" bIns="0" rtlCol="0">
            <a:spAutoFit/>
          </a:bodyPr>
          <a:lstStyle/>
          <a:p>
            <a:r>
              <a:rPr lang="zh-CN" altLang="en-US" sz="2000" b="1" dirty="0" smtClean="0">
                <a:solidFill>
                  <a:srgbClr val="2DD3C2"/>
                </a:solidFill>
                <a:latin typeface="Impact MT Std" panose="020B0806030902050204" pitchFamily="34" charset="0"/>
                <a:ea typeface="微软雅黑" panose="020B0503020204020204" pitchFamily="34" charset="-122"/>
              </a:rPr>
              <a:t>点击输入标题文本</a:t>
            </a:r>
            <a:endParaRPr lang="zh-CN" altLang="en-US" sz="2000" b="1" dirty="0">
              <a:solidFill>
                <a:srgbClr val="2DD3C2"/>
              </a:solidFill>
              <a:latin typeface="Impact MT Std" panose="020B0806030902050204" pitchFamily="34" charset="0"/>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0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anim calcmode="lin" valueType="num">
                                      <p:cBhvr>
                                        <p:cTn id="8" dur="1000" fill="hold"/>
                                        <p:tgtEl>
                                          <p:spTgt spid="56"/>
                                        </p:tgtEl>
                                        <p:attrNameLst>
                                          <p:attrName>ppt_x</p:attrName>
                                        </p:attrNameLst>
                                      </p:cBhvr>
                                      <p:tavLst>
                                        <p:tav tm="0">
                                          <p:val>
                                            <p:strVal val="#ppt_x"/>
                                          </p:val>
                                        </p:tav>
                                        <p:tav tm="100000">
                                          <p:val>
                                            <p:strVal val="#ppt_x"/>
                                          </p:val>
                                        </p:tav>
                                      </p:tavLst>
                                    </p:anim>
                                    <p:anim calcmode="lin" valueType="num">
                                      <p:cBhvr>
                                        <p:cTn id="9" dur="1000" fill="hold"/>
                                        <p:tgtEl>
                                          <p:spTgt spid="5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500"/>
                                  </p:stCondLst>
                                  <p:childTnLst>
                                    <p:set>
                                      <p:cBhvr>
                                        <p:cTn id="11" dur="1" fill="hold">
                                          <p:stCondLst>
                                            <p:cond delay="0"/>
                                          </p:stCondLst>
                                        </p:cTn>
                                        <p:tgtEl>
                                          <p:spTgt spid="71"/>
                                        </p:tgtEl>
                                        <p:attrNameLst>
                                          <p:attrName>style.visibility</p:attrName>
                                        </p:attrNameLst>
                                      </p:cBhvr>
                                      <p:to>
                                        <p:strVal val="visible"/>
                                      </p:to>
                                    </p:set>
                                    <p:animEffect transition="in" filter="fade">
                                      <p:cBhvr>
                                        <p:cTn id="12" dur="1000"/>
                                        <p:tgtEl>
                                          <p:spTgt spid="71"/>
                                        </p:tgtEl>
                                      </p:cBhvr>
                                    </p:animEffect>
                                    <p:anim calcmode="lin" valueType="num">
                                      <p:cBhvr>
                                        <p:cTn id="13" dur="1000" fill="hold"/>
                                        <p:tgtEl>
                                          <p:spTgt spid="71"/>
                                        </p:tgtEl>
                                        <p:attrNameLst>
                                          <p:attrName>ppt_x</p:attrName>
                                        </p:attrNameLst>
                                      </p:cBhvr>
                                      <p:tavLst>
                                        <p:tav tm="0">
                                          <p:val>
                                            <p:strVal val="#ppt_x"/>
                                          </p:val>
                                        </p:tav>
                                        <p:tav tm="100000">
                                          <p:val>
                                            <p:strVal val="#ppt_x"/>
                                          </p:val>
                                        </p:tav>
                                      </p:tavLst>
                                    </p:anim>
                                    <p:anim calcmode="lin" valueType="num">
                                      <p:cBhvr>
                                        <p:cTn id="14" dur="1000" fill="hold"/>
                                        <p:tgtEl>
                                          <p:spTgt spid="7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500"/>
                                  </p:stCondLst>
                                  <p:childTnLst>
                                    <p:set>
                                      <p:cBhvr>
                                        <p:cTn id="16" dur="1" fill="hold">
                                          <p:stCondLst>
                                            <p:cond delay="0"/>
                                          </p:stCondLst>
                                        </p:cTn>
                                        <p:tgtEl>
                                          <p:spTgt spid="79"/>
                                        </p:tgtEl>
                                        <p:attrNameLst>
                                          <p:attrName>style.visibility</p:attrName>
                                        </p:attrNameLst>
                                      </p:cBhvr>
                                      <p:to>
                                        <p:strVal val="visible"/>
                                      </p:to>
                                    </p:set>
                                    <p:animEffect transition="in" filter="fade">
                                      <p:cBhvr>
                                        <p:cTn id="17" dur="1000"/>
                                        <p:tgtEl>
                                          <p:spTgt spid="79"/>
                                        </p:tgtEl>
                                      </p:cBhvr>
                                    </p:animEffect>
                                    <p:anim calcmode="lin" valueType="num">
                                      <p:cBhvr>
                                        <p:cTn id="18" dur="1000" fill="hold"/>
                                        <p:tgtEl>
                                          <p:spTgt spid="79"/>
                                        </p:tgtEl>
                                        <p:attrNameLst>
                                          <p:attrName>ppt_x</p:attrName>
                                        </p:attrNameLst>
                                      </p:cBhvr>
                                      <p:tavLst>
                                        <p:tav tm="0">
                                          <p:val>
                                            <p:strVal val="#ppt_x"/>
                                          </p:val>
                                        </p:tav>
                                        <p:tav tm="100000">
                                          <p:val>
                                            <p:strVal val="#ppt_x"/>
                                          </p:val>
                                        </p:tav>
                                      </p:tavLst>
                                    </p:anim>
                                    <p:anim calcmode="lin" valueType="num">
                                      <p:cBhvr>
                                        <p:cTn id="19" dur="1000" fill="hold"/>
                                        <p:tgtEl>
                                          <p:spTgt spid="7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500"/>
                                  </p:stCondLst>
                                  <p:childTnLst>
                                    <p:set>
                                      <p:cBhvr>
                                        <p:cTn id="21" dur="1" fill="hold">
                                          <p:stCondLst>
                                            <p:cond delay="0"/>
                                          </p:stCondLst>
                                        </p:cTn>
                                        <p:tgtEl>
                                          <p:spTgt spid="91"/>
                                        </p:tgtEl>
                                        <p:attrNameLst>
                                          <p:attrName>style.visibility</p:attrName>
                                        </p:attrNameLst>
                                      </p:cBhvr>
                                      <p:to>
                                        <p:strVal val="visible"/>
                                      </p:to>
                                    </p:set>
                                    <p:animEffect transition="in" filter="fade">
                                      <p:cBhvr>
                                        <p:cTn id="22" dur="1000"/>
                                        <p:tgtEl>
                                          <p:spTgt spid="91"/>
                                        </p:tgtEl>
                                      </p:cBhvr>
                                    </p:animEffect>
                                    <p:anim calcmode="lin" valueType="num">
                                      <p:cBhvr>
                                        <p:cTn id="23" dur="1000" fill="hold"/>
                                        <p:tgtEl>
                                          <p:spTgt spid="91"/>
                                        </p:tgtEl>
                                        <p:attrNameLst>
                                          <p:attrName>ppt_x</p:attrName>
                                        </p:attrNameLst>
                                      </p:cBhvr>
                                      <p:tavLst>
                                        <p:tav tm="0">
                                          <p:val>
                                            <p:strVal val="#ppt_x"/>
                                          </p:val>
                                        </p:tav>
                                        <p:tav tm="100000">
                                          <p:val>
                                            <p:strVal val="#ppt_x"/>
                                          </p:val>
                                        </p:tav>
                                      </p:tavLst>
                                    </p:anim>
                                    <p:anim calcmode="lin" valueType="num">
                                      <p:cBhvr>
                                        <p:cTn id="24" dur="1000" fill="hold"/>
                                        <p:tgtEl>
                                          <p:spTgt spid="9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500"/>
                                  </p:stCondLst>
                                  <p:childTnLst>
                                    <p:set>
                                      <p:cBhvr>
                                        <p:cTn id="26" dur="1" fill="hold">
                                          <p:stCondLst>
                                            <p:cond delay="0"/>
                                          </p:stCondLst>
                                        </p:cTn>
                                        <p:tgtEl>
                                          <p:spTgt spid="97"/>
                                        </p:tgtEl>
                                        <p:attrNameLst>
                                          <p:attrName>style.visibility</p:attrName>
                                        </p:attrNameLst>
                                      </p:cBhvr>
                                      <p:to>
                                        <p:strVal val="visible"/>
                                      </p:to>
                                    </p:set>
                                    <p:animEffect transition="in" filter="fade">
                                      <p:cBhvr>
                                        <p:cTn id="27" dur="1000"/>
                                        <p:tgtEl>
                                          <p:spTgt spid="97"/>
                                        </p:tgtEl>
                                      </p:cBhvr>
                                    </p:animEffect>
                                    <p:anim calcmode="lin" valueType="num">
                                      <p:cBhvr>
                                        <p:cTn id="28" dur="1000" fill="hold"/>
                                        <p:tgtEl>
                                          <p:spTgt spid="97"/>
                                        </p:tgtEl>
                                        <p:attrNameLst>
                                          <p:attrName>ppt_x</p:attrName>
                                        </p:attrNameLst>
                                      </p:cBhvr>
                                      <p:tavLst>
                                        <p:tav tm="0">
                                          <p:val>
                                            <p:strVal val="#ppt_x"/>
                                          </p:val>
                                        </p:tav>
                                        <p:tav tm="100000">
                                          <p:val>
                                            <p:strVal val="#ppt_x"/>
                                          </p:val>
                                        </p:tav>
                                      </p:tavLst>
                                    </p:anim>
                                    <p:anim calcmode="lin" valueType="num">
                                      <p:cBhvr>
                                        <p:cTn id="29" dur="1000" fill="hold"/>
                                        <p:tgtEl>
                                          <p:spTgt spid="97"/>
                                        </p:tgtEl>
                                        <p:attrNameLst>
                                          <p:attrName>ppt_y</p:attrName>
                                        </p:attrNameLst>
                                      </p:cBhvr>
                                      <p:tavLst>
                                        <p:tav tm="0">
                                          <p:val>
                                            <p:strVal val="#ppt_y+.1"/>
                                          </p:val>
                                        </p:tav>
                                        <p:tav tm="100000">
                                          <p:val>
                                            <p:strVal val="#ppt_y"/>
                                          </p:val>
                                        </p:tav>
                                      </p:tavLst>
                                    </p:anim>
                                  </p:childTnLst>
                                </p:cTn>
                              </p:par>
                              <p:par>
                                <p:cTn id="30" presetID="53" presetClass="entr" presetSubtype="16" fill="hold" grpId="0" nodeType="withEffect">
                                  <p:stCondLst>
                                    <p:cond delay="1250"/>
                                  </p:stCondLst>
                                  <p:childTnLst>
                                    <p:set>
                                      <p:cBhvr>
                                        <p:cTn id="31" dur="1" fill="hold">
                                          <p:stCondLst>
                                            <p:cond delay="0"/>
                                          </p:stCondLst>
                                        </p:cTn>
                                        <p:tgtEl>
                                          <p:spTgt spid="108"/>
                                        </p:tgtEl>
                                        <p:attrNameLst>
                                          <p:attrName>style.visibility</p:attrName>
                                        </p:attrNameLst>
                                      </p:cBhvr>
                                      <p:to>
                                        <p:strVal val="visible"/>
                                      </p:to>
                                    </p:set>
                                    <p:anim calcmode="lin" valueType="num">
                                      <p:cBhvr>
                                        <p:cTn id="32" dur="500" fill="hold"/>
                                        <p:tgtEl>
                                          <p:spTgt spid="108"/>
                                        </p:tgtEl>
                                        <p:attrNameLst>
                                          <p:attrName>ppt_w</p:attrName>
                                        </p:attrNameLst>
                                      </p:cBhvr>
                                      <p:tavLst>
                                        <p:tav tm="0">
                                          <p:val>
                                            <p:fltVal val="0"/>
                                          </p:val>
                                        </p:tav>
                                        <p:tav tm="100000">
                                          <p:val>
                                            <p:strVal val="#ppt_w"/>
                                          </p:val>
                                        </p:tav>
                                      </p:tavLst>
                                    </p:anim>
                                    <p:anim calcmode="lin" valueType="num">
                                      <p:cBhvr>
                                        <p:cTn id="33" dur="500" fill="hold"/>
                                        <p:tgtEl>
                                          <p:spTgt spid="108"/>
                                        </p:tgtEl>
                                        <p:attrNameLst>
                                          <p:attrName>ppt_h</p:attrName>
                                        </p:attrNameLst>
                                      </p:cBhvr>
                                      <p:tavLst>
                                        <p:tav tm="0">
                                          <p:val>
                                            <p:fltVal val="0"/>
                                          </p:val>
                                        </p:tav>
                                        <p:tav tm="100000">
                                          <p:val>
                                            <p:strVal val="#ppt_h"/>
                                          </p:val>
                                        </p:tav>
                                      </p:tavLst>
                                    </p:anim>
                                    <p:animEffect transition="in" filter="fade">
                                      <p:cBhvr>
                                        <p:cTn id="34" dur="500"/>
                                        <p:tgtEl>
                                          <p:spTgt spid="108"/>
                                        </p:tgtEl>
                                      </p:cBhvr>
                                    </p:animEffect>
                                  </p:childTnLst>
                                </p:cTn>
                              </p:par>
                              <p:par>
                                <p:cTn id="35" presetID="53" presetClass="entr" presetSubtype="16" fill="hold" grpId="0" nodeType="withEffect">
                                  <p:stCondLst>
                                    <p:cond delay="1250"/>
                                  </p:stCondLst>
                                  <p:childTnLst>
                                    <p:set>
                                      <p:cBhvr>
                                        <p:cTn id="36" dur="1" fill="hold">
                                          <p:stCondLst>
                                            <p:cond delay="0"/>
                                          </p:stCondLst>
                                        </p:cTn>
                                        <p:tgtEl>
                                          <p:spTgt spid="109"/>
                                        </p:tgtEl>
                                        <p:attrNameLst>
                                          <p:attrName>style.visibility</p:attrName>
                                        </p:attrNameLst>
                                      </p:cBhvr>
                                      <p:to>
                                        <p:strVal val="visible"/>
                                      </p:to>
                                    </p:set>
                                    <p:anim calcmode="lin" valueType="num">
                                      <p:cBhvr>
                                        <p:cTn id="37" dur="500" fill="hold"/>
                                        <p:tgtEl>
                                          <p:spTgt spid="109"/>
                                        </p:tgtEl>
                                        <p:attrNameLst>
                                          <p:attrName>ppt_w</p:attrName>
                                        </p:attrNameLst>
                                      </p:cBhvr>
                                      <p:tavLst>
                                        <p:tav tm="0">
                                          <p:val>
                                            <p:fltVal val="0"/>
                                          </p:val>
                                        </p:tav>
                                        <p:tav tm="100000">
                                          <p:val>
                                            <p:strVal val="#ppt_w"/>
                                          </p:val>
                                        </p:tav>
                                      </p:tavLst>
                                    </p:anim>
                                    <p:anim calcmode="lin" valueType="num">
                                      <p:cBhvr>
                                        <p:cTn id="38" dur="500" fill="hold"/>
                                        <p:tgtEl>
                                          <p:spTgt spid="109"/>
                                        </p:tgtEl>
                                        <p:attrNameLst>
                                          <p:attrName>ppt_h</p:attrName>
                                        </p:attrNameLst>
                                      </p:cBhvr>
                                      <p:tavLst>
                                        <p:tav tm="0">
                                          <p:val>
                                            <p:fltVal val="0"/>
                                          </p:val>
                                        </p:tav>
                                        <p:tav tm="100000">
                                          <p:val>
                                            <p:strVal val="#ppt_h"/>
                                          </p:val>
                                        </p:tav>
                                      </p:tavLst>
                                    </p:anim>
                                    <p:animEffect transition="in" filter="fade">
                                      <p:cBhvr>
                                        <p:cTn id="39" dur="500"/>
                                        <p:tgtEl>
                                          <p:spTgt spid="109"/>
                                        </p:tgtEl>
                                      </p:cBhvr>
                                    </p:animEffect>
                                  </p:childTnLst>
                                </p:cTn>
                              </p:par>
                              <p:par>
                                <p:cTn id="40" presetID="53" presetClass="entr" presetSubtype="16" fill="hold" grpId="0" nodeType="withEffect">
                                  <p:stCondLst>
                                    <p:cond delay="1250"/>
                                  </p:stCondLst>
                                  <p:childTnLst>
                                    <p:set>
                                      <p:cBhvr>
                                        <p:cTn id="41" dur="1" fill="hold">
                                          <p:stCondLst>
                                            <p:cond delay="0"/>
                                          </p:stCondLst>
                                        </p:cTn>
                                        <p:tgtEl>
                                          <p:spTgt spid="110"/>
                                        </p:tgtEl>
                                        <p:attrNameLst>
                                          <p:attrName>style.visibility</p:attrName>
                                        </p:attrNameLst>
                                      </p:cBhvr>
                                      <p:to>
                                        <p:strVal val="visible"/>
                                      </p:to>
                                    </p:set>
                                    <p:anim calcmode="lin" valueType="num">
                                      <p:cBhvr>
                                        <p:cTn id="42" dur="500" fill="hold"/>
                                        <p:tgtEl>
                                          <p:spTgt spid="110"/>
                                        </p:tgtEl>
                                        <p:attrNameLst>
                                          <p:attrName>ppt_w</p:attrName>
                                        </p:attrNameLst>
                                      </p:cBhvr>
                                      <p:tavLst>
                                        <p:tav tm="0">
                                          <p:val>
                                            <p:fltVal val="0"/>
                                          </p:val>
                                        </p:tav>
                                        <p:tav tm="100000">
                                          <p:val>
                                            <p:strVal val="#ppt_w"/>
                                          </p:val>
                                        </p:tav>
                                      </p:tavLst>
                                    </p:anim>
                                    <p:anim calcmode="lin" valueType="num">
                                      <p:cBhvr>
                                        <p:cTn id="43" dur="500" fill="hold"/>
                                        <p:tgtEl>
                                          <p:spTgt spid="110"/>
                                        </p:tgtEl>
                                        <p:attrNameLst>
                                          <p:attrName>ppt_h</p:attrName>
                                        </p:attrNameLst>
                                      </p:cBhvr>
                                      <p:tavLst>
                                        <p:tav tm="0">
                                          <p:val>
                                            <p:fltVal val="0"/>
                                          </p:val>
                                        </p:tav>
                                        <p:tav tm="100000">
                                          <p:val>
                                            <p:strVal val="#ppt_h"/>
                                          </p:val>
                                        </p:tav>
                                      </p:tavLst>
                                    </p:anim>
                                    <p:animEffect transition="in" filter="fade">
                                      <p:cBhvr>
                                        <p:cTn id="44" dur="500"/>
                                        <p:tgtEl>
                                          <p:spTgt spid="110"/>
                                        </p:tgtEl>
                                      </p:cBhvr>
                                    </p:animEffect>
                                  </p:childTnLst>
                                </p:cTn>
                              </p:par>
                              <p:par>
                                <p:cTn id="45" presetID="53" presetClass="entr" presetSubtype="16" fill="hold" grpId="0" nodeType="withEffect">
                                  <p:stCondLst>
                                    <p:cond delay="1250"/>
                                  </p:stCondLst>
                                  <p:childTnLst>
                                    <p:set>
                                      <p:cBhvr>
                                        <p:cTn id="46" dur="1" fill="hold">
                                          <p:stCondLst>
                                            <p:cond delay="0"/>
                                          </p:stCondLst>
                                        </p:cTn>
                                        <p:tgtEl>
                                          <p:spTgt spid="111"/>
                                        </p:tgtEl>
                                        <p:attrNameLst>
                                          <p:attrName>style.visibility</p:attrName>
                                        </p:attrNameLst>
                                      </p:cBhvr>
                                      <p:to>
                                        <p:strVal val="visible"/>
                                      </p:to>
                                    </p:set>
                                    <p:anim calcmode="lin" valueType="num">
                                      <p:cBhvr>
                                        <p:cTn id="47" dur="500" fill="hold"/>
                                        <p:tgtEl>
                                          <p:spTgt spid="111"/>
                                        </p:tgtEl>
                                        <p:attrNameLst>
                                          <p:attrName>ppt_w</p:attrName>
                                        </p:attrNameLst>
                                      </p:cBhvr>
                                      <p:tavLst>
                                        <p:tav tm="0">
                                          <p:val>
                                            <p:fltVal val="0"/>
                                          </p:val>
                                        </p:tav>
                                        <p:tav tm="100000">
                                          <p:val>
                                            <p:strVal val="#ppt_w"/>
                                          </p:val>
                                        </p:tav>
                                      </p:tavLst>
                                    </p:anim>
                                    <p:anim calcmode="lin" valueType="num">
                                      <p:cBhvr>
                                        <p:cTn id="48" dur="500" fill="hold"/>
                                        <p:tgtEl>
                                          <p:spTgt spid="111"/>
                                        </p:tgtEl>
                                        <p:attrNameLst>
                                          <p:attrName>ppt_h</p:attrName>
                                        </p:attrNameLst>
                                      </p:cBhvr>
                                      <p:tavLst>
                                        <p:tav tm="0">
                                          <p:val>
                                            <p:fltVal val="0"/>
                                          </p:val>
                                        </p:tav>
                                        <p:tav tm="100000">
                                          <p:val>
                                            <p:strVal val="#ppt_h"/>
                                          </p:val>
                                        </p:tav>
                                      </p:tavLst>
                                    </p:anim>
                                    <p:animEffect transition="in" filter="fade">
                                      <p:cBhvr>
                                        <p:cTn id="49" dur="500"/>
                                        <p:tgtEl>
                                          <p:spTgt spid="111"/>
                                        </p:tgtEl>
                                      </p:cBhvr>
                                    </p:animEffect>
                                  </p:childTnLst>
                                </p:cTn>
                              </p:par>
                              <p:par>
                                <p:cTn id="50" presetID="53" presetClass="entr" presetSubtype="16" fill="hold" grpId="0" nodeType="withEffect">
                                  <p:stCondLst>
                                    <p:cond delay="1250"/>
                                  </p:stCondLst>
                                  <p:childTnLst>
                                    <p:set>
                                      <p:cBhvr>
                                        <p:cTn id="51" dur="1" fill="hold">
                                          <p:stCondLst>
                                            <p:cond delay="0"/>
                                          </p:stCondLst>
                                        </p:cTn>
                                        <p:tgtEl>
                                          <p:spTgt spid="107"/>
                                        </p:tgtEl>
                                        <p:attrNameLst>
                                          <p:attrName>style.visibility</p:attrName>
                                        </p:attrNameLst>
                                      </p:cBhvr>
                                      <p:to>
                                        <p:strVal val="visible"/>
                                      </p:to>
                                    </p:set>
                                    <p:anim calcmode="lin" valueType="num">
                                      <p:cBhvr>
                                        <p:cTn id="52" dur="500" fill="hold"/>
                                        <p:tgtEl>
                                          <p:spTgt spid="107"/>
                                        </p:tgtEl>
                                        <p:attrNameLst>
                                          <p:attrName>ppt_w</p:attrName>
                                        </p:attrNameLst>
                                      </p:cBhvr>
                                      <p:tavLst>
                                        <p:tav tm="0">
                                          <p:val>
                                            <p:fltVal val="0"/>
                                          </p:val>
                                        </p:tav>
                                        <p:tav tm="100000">
                                          <p:val>
                                            <p:strVal val="#ppt_w"/>
                                          </p:val>
                                        </p:tav>
                                      </p:tavLst>
                                    </p:anim>
                                    <p:anim calcmode="lin" valueType="num">
                                      <p:cBhvr>
                                        <p:cTn id="53" dur="500" fill="hold"/>
                                        <p:tgtEl>
                                          <p:spTgt spid="107"/>
                                        </p:tgtEl>
                                        <p:attrNameLst>
                                          <p:attrName>ppt_h</p:attrName>
                                        </p:attrNameLst>
                                      </p:cBhvr>
                                      <p:tavLst>
                                        <p:tav tm="0">
                                          <p:val>
                                            <p:fltVal val="0"/>
                                          </p:val>
                                        </p:tav>
                                        <p:tav tm="100000">
                                          <p:val>
                                            <p:strVal val="#ppt_h"/>
                                          </p:val>
                                        </p:tav>
                                      </p:tavLst>
                                    </p:anim>
                                    <p:animEffect transition="in" filter="fade">
                                      <p:cBhvr>
                                        <p:cTn id="54" dur="500"/>
                                        <p:tgtEl>
                                          <p:spTgt spid="107"/>
                                        </p:tgtEl>
                                      </p:cBhvr>
                                    </p:animEffect>
                                  </p:childTnLst>
                                </p:cTn>
                              </p:par>
                            </p:childTnLst>
                          </p:cTn>
                        </p:par>
                        <p:par>
                          <p:cTn id="55" fill="hold">
                            <p:stCondLst>
                              <p:cond delay="1500"/>
                            </p:stCondLst>
                            <p:childTnLst>
                              <p:par>
                                <p:cTn id="56" presetID="2" presetClass="entr" presetSubtype="2" fill="hold" grpId="0" nodeType="afterEffect">
                                  <p:stCondLst>
                                    <p:cond delay="0"/>
                                  </p:stCondLst>
                                  <p:childTnLst>
                                    <p:set>
                                      <p:cBhvr>
                                        <p:cTn id="57" dur="1" fill="hold">
                                          <p:stCondLst>
                                            <p:cond delay="0"/>
                                          </p:stCondLst>
                                        </p:cTn>
                                        <p:tgtEl>
                                          <p:spTgt spid="113"/>
                                        </p:tgtEl>
                                        <p:attrNameLst>
                                          <p:attrName>style.visibility</p:attrName>
                                        </p:attrNameLst>
                                      </p:cBhvr>
                                      <p:to>
                                        <p:strVal val="visible"/>
                                      </p:to>
                                    </p:set>
                                    <p:anim calcmode="lin" valueType="num">
                                      <p:cBhvr additive="base">
                                        <p:cTn id="58" dur="300" fill="hold"/>
                                        <p:tgtEl>
                                          <p:spTgt spid="113"/>
                                        </p:tgtEl>
                                        <p:attrNameLst>
                                          <p:attrName>ppt_x</p:attrName>
                                        </p:attrNameLst>
                                      </p:cBhvr>
                                      <p:tavLst>
                                        <p:tav tm="0">
                                          <p:val>
                                            <p:strVal val="1+#ppt_w/2"/>
                                          </p:val>
                                        </p:tav>
                                        <p:tav tm="100000">
                                          <p:val>
                                            <p:strVal val="#ppt_x"/>
                                          </p:val>
                                        </p:tav>
                                      </p:tavLst>
                                    </p:anim>
                                    <p:anim calcmode="lin" valueType="num">
                                      <p:cBhvr additive="base">
                                        <p:cTn id="59" dur="300" fill="hold"/>
                                        <p:tgtEl>
                                          <p:spTgt spid="113"/>
                                        </p:tgtEl>
                                        <p:attrNameLst>
                                          <p:attrName>ppt_y</p:attrName>
                                        </p:attrNameLst>
                                      </p:cBhvr>
                                      <p:tavLst>
                                        <p:tav tm="0">
                                          <p:val>
                                            <p:strVal val="#ppt_y"/>
                                          </p:val>
                                        </p:tav>
                                        <p:tav tm="100000">
                                          <p:val>
                                            <p:strVal val="#ppt_y"/>
                                          </p:val>
                                        </p:tav>
                                      </p:tavLst>
                                    </p:anim>
                                  </p:childTnLst>
                                </p:cTn>
                              </p:par>
                            </p:childTnLst>
                          </p:cTn>
                        </p:par>
                        <p:par>
                          <p:cTn id="60" fill="hold">
                            <p:stCondLst>
                              <p:cond delay="2000"/>
                            </p:stCondLst>
                            <p:childTnLst>
                              <p:par>
                                <p:cTn id="61" presetID="2" presetClass="entr" presetSubtype="2" fill="hold" grpId="0" nodeType="afterEffect">
                                  <p:stCondLst>
                                    <p:cond delay="0"/>
                                  </p:stCondLst>
                                  <p:childTnLst>
                                    <p:set>
                                      <p:cBhvr>
                                        <p:cTn id="62" dur="1" fill="hold">
                                          <p:stCondLst>
                                            <p:cond delay="0"/>
                                          </p:stCondLst>
                                        </p:cTn>
                                        <p:tgtEl>
                                          <p:spTgt spid="112"/>
                                        </p:tgtEl>
                                        <p:attrNameLst>
                                          <p:attrName>style.visibility</p:attrName>
                                        </p:attrNameLst>
                                      </p:cBhvr>
                                      <p:to>
                                        <p:strVal val="visible"/>
                                      </p:to>
                                    </p:set>
                                    <p:anim calcmode="lin" valueType="num">
                                      <p:cBhvr additive="base">
                                        <p:cTn id="63" dur="300" fill="hold"/>
                                        <p:tgtEl>
                                          <p:spTgt spid="112"/>
                                        </p:tgtEl>
                                        <p:attrNameLst>
                                          <p:attrName>ppt_x</p:attrName>
                                        </p:attrNameLst>
                                      </p:cBhvr>
                                      <p:tavLst>
                                        <p:tav tm="0">
                                          <p:val>
                                            <p:strVal val="1+#ppt_w/2"/>
                                          </p:val>
                                        </p:tav>
                                        <p:tav tm="100000">
                                          <p:val>
                                            <p:strVal val="#ppt_x"/>
                                          </p:val>
                                        </p:tav>
                                      </p:tavLst>
                                    </p:anim>
                                    <p:anim calcmode="lin" valueType="num">
                                      <p:cBhvr additive="base">
                                        <p:cTn id="64" dur="300" fill="hold"/>
                                        <p:tgtEl>
                                          <p:spTgt spid="1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animBg="1"/>
      <p:bldP spid="108" grpId="0" animBg="1"/>
      <p:bldP spid="109" grpId="0" animBg="1"/>
      <p:bldP spid="110" grpId="0" animBg="1"/>
      <p:bldP spid="111" grpId="0" animBg="1"/>
      <p:bldP spid="112" grpId="0"/>
      <p:bldP spid="1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Administrator\Desktop\5673570cb379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65739" y="-387424"/>
            <a:ext cx="4774130" cy="7344816"/>
          </a:xfrm>
          <a:prstGeom prst="rect">
            <a:avLst/>
          </a:prstGeom>
          <a:noFill/>
          <a:extLst>
            <a:ext uri="{909E8E84-426E-40DD-AFC4-6F175D3DCCD1}">
              <a14:hiddenFill xmlns:a14="http://schemas.microsoft.com/office/drawing/2010/main">
                <a:solidFill>
                  <a:srgbClr val="FFFFFF"/>
                </a:solidFill>
              </a14:hiddenFill>
            </a:ext>
          </a:extLst>
        </p:spPr>
      </p:pic>
      <p:sp>
        <p:nvSpPr>
          <p:cNvPr id="48" name="矩形 47"/>
          <p:cNvSpPr/>
          <p:nvPr/>
        </p:nvSpPr>
        <p:spPr>
          <a:xfrm flipH="1">
            <a:off x="-3" y="6525344"/>
            <a:ext cx="12195177" cy="360511"/>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p:cNvSpPr/>
          <p:nvPr/>
        </p:nvSpPr>
        <p:spPr>
          <a:xfrm flipH="1">
            <a:off x="-4" y="6596410"/>
            <a:ext cx="12195177" cy="28897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5"/>
          <p:cNvSpPr/>
          <p:nvPr/>
        </p:nvSpPr>
        <p:spPr>
          <a:xfrm>
            <a:off x="9976569" y="6493142"/>
            <a:ext cx="1018294" cy="111815"/>
          </a:xfrm>
          <a:custGeom>
            <a:avLst/>
            <a:gdLst>
              <a:gd name="connsiteX0" fmla="*/ 0 w 926584"/>
              <a:gd name="connsiteY0" fmla="*/ 0 h 118098"/>
              <a:gd name="connsiteX1" fmla="*/ 926584 w 926584"/>
              <a:gd name="connsiteY1" fmla="*/ 0 h 118098"/>
              <a:gd name="connsiteX2" fmla="*/ 926584 w 926584"/>
              <a:gd name="connsiteY2" fmla="*/ 118098 h 118098"/>
              <a:gd name="connsiteX3" fmla="*/ 0 w 926584"/>
              <a:gd name="connsiteY3" fmla="*/ 118098 h 118098"/>
              <a:gd name="connsiteX4" fmla="*/ 0 w 926584"/>
              <a:gd name="connsiteY4" fmla="*/ 0 h 118098"/>
              <a:gd name="connsiteX0-1" fmla="*/ 55821 w 982405"/>
              <a:gd name="connsiteY0-2" fmla="*/ 0 h 144680"/>
              <a:gd name="connsiteX1-3" fmla="*/ 982405 w 982405"/>
              <a:gd name="connsiteY1-4" fmla="*/ 0 h 144680"/>
              <a:gd name="connsiteX2-5" fmla="*/ 982405 w 982405"/>
              <a:gd name="connsiteY2-6" fmla="*/ 118098 h 144680"/>
              <a:gd name="connsiteX3-7" fmla="*/ 0 w 982405"/>
              <a:gd name="connsiteY3-8" fmla="*/ 144680 h 144680"/>
              <a:gd name="connsiteX4-9" fmla="*/ 55821 w 982405"/>
              <a:gd name="connsiteY4-10" fmla="*/ 0 h 144680"/>
              <a:gd name="connsiteX0-11" fmla="*/ 55821 w 998354"/>
              <a:gd name="connsiteY0-12" fmla="*/ 0 h 147338"/>
              <a:gd name="connsiteX1-13" fmla="*/ 982405 w 998354"/>
              <a:gd name="connsiteY1-14" fmla="*/ 0 h 147338"/>
              <a:gd name="connsiteX2-15" fmla="*/ 998354 w 998354"/>
              <a:gd name="connsiteY2-16" fmla="*/ 147338 h 147338"/>
              <a:gd name="connsiteX3-17" fmla="*/ 0 w 998354"/>
              <a:gd name="connsiteY3-18" fmla="*/ 144680 h 147338"/>
              <a:gd name="connsiteX4-19" fmla="*/ 55821 w 998354"/>
              <a:gd name="connsiteY4-20" fmla="*/ 0 h 147338"/>
              <a:gd name="connsiteX0-21" fmla="*/ 84307 w 1026840"/>
              <a:gd name="connsiteY0-22" fmla="*/ 0 h 150534"/>
              <a:gd name="connsiteX1-23" fmla="*/ 1010891 w 1026840"/>
              <a:gd name="connsiteY1-24" fmla="*/ 0 h 150534"/>
              <a:gd name="connsiteX2-25" fmla="*/ 1026840 w 1026840"/>
              <a:gd name="connsiteY2-26" fmla="*/ 147338 h 150534"/>
              <a:gd name="connsiteX3-27" fmla="*/ 0 w 1026840"/>
              <a:gd name="connsiteY3-28" fmla="*/ 150534 h 150534"/>
              <a:gd name="connsiteX4-29" fmla="*/ 84307 w 1026840"/>
              <a:gd name="connsiteY4-30" fmla="*/ 0 h 150534"/>
              <a:gd name="connsiteX0-31" fmla="*/ 84307 w 1021143"/>
              <a:gd name="connsiteY0-32" fmla="*/ 0 h 153193"/>
              <a:gd name="connsiteX1-33" fmla="*/ 1010891 w 1021143"/>
              <a:gd name="connsiteY1-34" fmla="*/ 0 h 153193"/>
              <a:gd name="connsiteX2-35" fmla="*/ 1021143 w 1021143"/>
              <a:gd name="connsiteY2-36" fmla="*/ 153193 h 153193"/>
              <a:gd name="connsiteX3-37" fmla="*/ 0 w 1021143"/>
              <a:gd name="connsiteY3-38" fmla="*/ 150534 h 153193"/>
              <a:gd name="connsiteX4-39" fmla="*/ 84307 w 1021143"/>
              <a:gd name="connsiteY4-40" fmla="*/ 0 h 153193"/>
              <a:gd name="connsiteX0-41" fmla="*/ 92853 w 1021143"/>
              <a:gd name="connsiteY0-42" fmla="*/ 0 h 153193"/>
              <a:gd name="connsiteX1-43" fmla="*/ 1010891 w 1021143"/>
              <a:gd name="connsiteY1-44" fmla="*/ 0 h 153193"/>
              <a:gd name="connsiteX2-45" fmla="*/ 1021143 w 1021143"/>
              <a:gd name="connsiteY2-46" fmla="*/ 153193 h 153193"/>
              <a:gd name="connsiteX3-47" fmla="*/ 0 w 1021143"/>
              <a:gd name="connsiteY3-48" fmla="*/ 150534 h 153193"/>
              <a:gd name="connsiteX4-49" fmla="*/ 92853 w 1021143"/>
              <a:gd name="connsiteY4-50" fmla="*/ 0 h 153193"/>
              <a:gd name="connsiteX0-51" fmla="*/ 90004 w 1018294"/>
              <a:gd name="connsiteY0-52" fmla="*/ 0 h 153193"/>
              <a:gd name="connsiteX1-53" fmla="*/ 1008042 w 1018294"/>
              <a:gd name="connsiteY1-54" fmla="*/ 0 h 153193"/>
              <a:gd name="connsiteX2-55" fmla="*/ 1018294 w 1018294"/>
              <a:gd name="connsiteY2-56" fmla="*/ 153193 h 153193"/>
              <a:gd name="connsiteX3-57" fmla="*/ 0 w 1018294"/>
              <a:gd name="connsiteY3-58" fmla="*/ 142728 h 153193"/>
              <a:gd name="connsiteX4-59" fmla="*/ 90004 w 1018294"/>
              <a:gd name="connsiteY4-60" fmla="*/ 0 h 15319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18294" h="153193">
                <a:moveTo>
                  <a:pt x="90004" y="0"/>
                </a:moveTo>
                <a:lnTo>
                  <a:pt x="1008042" y="0"/>
                </a:lnTo>
                <a:lnTo>
                  <a:pt x="1018294" y="153193"/>
                </a:lnTo>
                <a:lnTo>
                  <a:pt x="0" y="142728"/>
                </a:lnTo>
                <a:lnTo>
                  <a:pt x="90004" y="0"/>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p:cNvSpPr/>
          <p:nvPr/>
        </p:nvSpPr>
        <p:spPr>
          <a:xfrm>
            <a:off x="10067547" y="6493142"/>
            <a:ext cx="1070600" cy="392242"/>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Rectangle 4"/>
          <p:cNvSpPr txBox="1">
            <a:spLocks noChangeArrowheads="1"/>
          </p:cNvSpPr>
          <p:nvPr/>
        </p:nvSpPr>
        <p:spPr bwMode="auto">
          <a:xfrm>
            <a:off x="10202043" y="6493142"/>
            <a:ext cx="792820" cy="3922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r>
              <a:rPr lang="en-US" altLang="zh-CN" dirty="0" smtClean="0">
                <a:latin typeface="方正兰亭超细黑简体" panose="02000000000000000000" pitchFamily="2" charset="-122"/>
                <a:ea typeface="方正兰亭超细黑简体" panose="02000000000000000000" pitchFamily="2" charset="-122"/>
              </a:rPr>
              <a:t>22</a:t>
            </a:r>
            <a:endParaRPr lang="zh-CN" dirty="0">
              <a:latin typeface="方正兰亭超细黑简体" panose="02000000000000000000" pitchFamily="2" charset="-122"/>
              <a:ea typeface="方正兰亭超细黑简体" panose="02000000000000000000" pitchFamily="2" charset="-122"/>
            </a:endParaRPr>
          </a:p>
        </p:txBody>
      </p:sp>
      <p:sp>
        <p:nvSpPr>
          <p:cNvPr id="86" name="圆角矩形 85"/>
          <p:cNvSpPr/>
          <p:nvPr/>
        </p:nvSpPr>
        <p:spPr>
          <a:xfrm>
            <a:off x="48915" y="323594"/>
            <a:ext cx="1057027" cy="432048"/>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圆角矩形 86"/>
          <p:cNvSpPr/>
          <p:nvPr/>
        </p:nvSpPr>
        <p:spPr>
          <a:xfrm>
            <a:off x="-95101" y="323594"/>
            <a:ext cx="1057027" cy="432048"/>
          </a:xfrm>
          <a:prstGeom prst="roundRect">
            <a:avLst>
              <a:gd name="adj" fmla="val 50000"/>
            </a:avLst>
          </a:prstGeom>
          <a:solidFill>
            <a:srgbClr val="0098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圆角矩形 87"/>
          <p:cNvSpPr/>
          <p:nvPr/>
        </p:nvSpPr>
        <p:spPr>
          <a:xfrm>
            <a:off x="-239117" y="323594"/>
            <a:ext cx="1057027" cy="432048"/>
          </a:xfrm>
          <a:prstGeom prst="roundRect">
            <a:avLst>
              <a:gd name="adj" fmla="val 50000"/>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文本框 9"/>
          <p:cNvSpPr txBox="1"/>
          <p:nvPr/>
        </p:nvSpPr>
        <p:spPr>
          <a:xfrm>
            <a:off x="1201043" y="320327"/>
            <a:ext cx="2391072" cy="438582"/>
          </a:xfrm>
          <a:prstGeom prst="rect">
            <a:avLst/>
          </a:prstGeom>
          <a:noFill/>
        </p:spPr>
        <p:txBody>
          <a:bodyPr wrap="square" lIns="68580" tIns="34290" rIns="68580" bIns="34290" rtlCol="0">
            <a:spAutoFit/>
          </a:bodyPr>
          <a:lstStyle/>
          <a:p>
            <a:pPr marL="0" lvl="1"/>
            <a:r>
              <a:rPr lang="zh-CN" altLang="en-US" sz="2400" b="1" dirty="0" smtClean="0">
                <a:solidFill>
                  <a:schemeClr val="tx1">
                    <a:lumMod val="50000"/>
                    <a:lumOff val="50000"/>
                  </a:schemeClr>
                </a:solidFill>
                <a:latin typeface="微软雅黑" panose="020B0503020204020204" pitchFamily="34" charset="-122"/>
                <a:ea typeface="微软雅黑" panose="020B0503020204020204" pitchFamily="34" charset="-122"/>
              </a:rPr>
              <a:t>在此输入标题</a:t>
            </a:r>
            <a:endParaRPr lang="zh-CN" altLang="en-US" sz="24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2" name="Freeform 46"/>
          <p:cNvSpPr>
            <a:spLocks noEditPoints="1"/>
          </p:cNvSpPr>
          <p:nvPr/>
        </p:nvSpPr>
        <p:spPr bwMode="auto">
          <a:xfrm>
            <a:off x="2287065" y="1748864"/>
            <a:ext cx="496350" cy="496350"/>
          </a:xfrm>
          <a:custGeom>
            <a:avLst/>
            <a:gdLst/>
            <a:ahLst/>
            <a:cxnLst>
              <a:cxn ang="0">
                <a:pos x="55" y="44"/>
              </a:cxn>
              <a:cxn ang="0">
                <a:pos x="44" y="55"/>
              </a:cxn>
              <a:cxn ang="0">
                <a:pos x="10" y="55"/>
              </a:cxn>
              <a:cxn ang="0">
                <a:pos x="0" y="44"/>
              </a:cxn>
              <a:cxn ang="0">
                <a:pos x="0" y="10"/>
              </a:cxn>
              <a:cxn ang="0">
                <a:pos x="10" y="0"/>
              </a:cxn>
              <a:cxn ang="0">
                <a:pos x="44" y="0"/>
              </a:cxn>
              <a:cxn ang="0">
                <a:pos x="55" y="10"/>
              </a:cxn>
              <a:cxn ang="0">
                <a:pos x="55" y="44"/>
              </a:cxn>
              <a:cxn ang="0">
                <a:pos x="46" y="20"/>
              </a:cxn>
              <a:cxn ang="0">
                <a:pos x="46" y="17"/>
              </a:cxn>
              <a:cxn ang="0">
                <a:pos x="42" y="13"/>
              </a:cxn>
              <a:cxn ang="0">
                <a:pos x="39" y="13"/>
              </a:cxn>
              <a:cxn ang="0">
                <a:pos x="23" y="30"/>
              </a:cxn>
              <a:cxn ang="0">
                <a:pos x="15" y="22"/>
              </a:cxn>
              <a:cxn ang="0">
                <a:pos x="12" y="22"/>
              </a:cxn>
              <a:cxn ang="0">
                <a:pos x="8" y="26"/>
              </a:cxn>
              <a:cxn ang="0">
                <a:pos x="8" y="29"/>
              </a:cxn>
              <a:cxn ang="0">
                <a:pos x="21" y="42"/>
              </a:cxn>
              <a:cxn ang="0">
                <a:pos x="24" y="42"/>
              </a:cxn>
              <a:cxn ang="0">
                <a:pos x="46" y="20"/>
              </a:cxn>
            </a:cxnLst>
            <a:rect l="0" t="0" r="r" b="b"/>
            <a:pathLst>
              <a:path w="55" h="55">
                <a:moveTo>
                  <a:pt x="55" y="44"/>
                </a:moveTo>
                <a:cubicBezTo>
                  <a:pt x="55" y="50"/>
                  <a:pt x="50" y="55"/>
                  <a:pt x="44" y="55"/>
                </a:cubicBezTo>
                <a:cubicBezTo>
                  <a:pt x="10" y="55"/>
                  <a:pt x="10" y="55"/>
                  <a:pt x="10" y="55"/>
                </a:cubicBezTo>
                <a:cubicBezTo>
                  <a:pt x="4" y="55"/>
                  <a:pt x="0" y="50"/>
                  <a:pt x="0" y="44"/>
                </a:cubicBezTo>
                <a:cubicBezTo>
                  <a:pt x="0" y="10"/>
                  <a:pt x="0" y="10"/>
                  <a:pt x="0" y="10"/>
                </a:cubicBezTo>
                <a:cubicBezTo>
                  <a:pt x="0" y="5"/>
                  <a:pt x="4" y="0"/>
                  <a:pt x="10" y="0"/>
                </a:cubicBezTo>
                <a:cubicBezTo>
                  <a:pt x="44" y="0"/>
                  <a:pt x="44" y="0"/>
                  <a:pt x="44" y="0"/>
                </a:cubicBezTo>
                <a:cubicBezTo>
                  <a:pt x="50" y="0"/>
                  <a:pt x="55" y="5"/>
                  <a:pt x="55" y="10"/>
                </a:cubicBezTo>
                <a:lnTo>
                  <a:pt x="55" y="44"/>
                </a:lnTo>
                <a:close/>
                <a:moveTo>
                  <a:pt x="46" y="20"/>
                </a:moveTo>
                <a:cubicBezTo>
                  <a:pt x="47" y="19"/>
                  <a:pt x="47" y="17"/>
                  <a:pt x="46" y="17"/>
                </a:cubicBezTo>
                <a:cubicBezTo>
                  <a:pt x="42" y="13"/>
                  <a:pt x="42" y="13"/>
                  <a:pt x="42" y="13"/>
                </a:cubicBezTo>
                <a:cubicBezTo>
                  <a:pt x="42" y="12"/>
                  <a:pt x="40" y="12"/>
                  <a:pt x="39" y="13"/>
                </a:cubicBezTo>
                <a:cubicBezTo>
                  <a:pt x="23" y="30"/>
                  <a:pt x="23" y="30"/>
                  <a:pt x="23" y="30"/>
                </a:cubicBezTo>
                <a:cubicBezTo>
                  <a:pt x="15" y="22"/>
                  <a:pt x="15" y="22"/>
                  <a:pt x="15" y="22"/>
                </a:cubicBezTo>
                <a:cubicBezTo>
                  <a:pt x="14" y="21"/>
                  <a:pt x="13" y="21"/>
                  <a:pt x="12" y="22"/>
                </a:cubicBezTo>
                <a:cubicBezTo>
                  <a:pt x="8" y="26"/>
                  <a:pt x="8" y="26"/>
                  <a:pt x="8" y="26"/>
                </a:cubicBezTo>
                <a:cubicBezTo>
                  <a:pt x="7" y="27"/>
                  <a:pt x="7" y="28"/>
                  <a:pt x="8" y="29"/>
                </a:cubicBezTo>
                <a:cubicBezTo>
                  <a:pt x="21" y="42"/>
                  <a:pt x="21" y="42"/>
                  <a:pt x="21" y="42"/>
                </a:cubicBezTo>
                <a:cubicBezTo>
                  <a:pt x="22" y="43"/>
                  <a:pt x="23" y="43"/>
                  <a:pt x="24" y="42"/>
                </a:cubicBezTo>
                <a:lnTo>
                  <a:pt x="46" y="20"/>
                </a:lnTo>
                <a:close/>
              </a:path>
            </a:pathLst>
          </a:custGeom>
          <a:solidFill>
            <a:srgbClr val="2DD3C2"/>
          </a:solidFill>
          <a:ln w="9525">
            <a:noFill/>
            <a:round/>
          </a:ln>
          <a:effectLst/>
        </p:spPr>
        <p:txBody>
          <a:bodyPr vert="horz" wrap="square" lIns="91440" tIns="45720" rIns="91440" bIns="45720" numCol="1" anchor="t" anchorCtr="0" compatLnSpc="1"/>
          <a:lstStyle/>
          <a:p>
            <a:endParaRPr lang="en-US"/>
          </a:p>
        </p:txBody>
      </p:sp>
      <p:sp>
        <p:nvSpPr>
          <p:cNvPr id="23" name="Freeform 46"/>
          <p:cNvSpPr>
            <a:spLocks noEditPoints="1"/>
          </p:cNvSpPr>
          <p:nvPr/>
        </p:nvSpPr>
        <p:spPr bwMode="auto">
          <a:xfrm>
            <a:off x="2287065" y="2624808"/>
            <a:ext cx="496350" cy="496350"/>
          </a:xfrm>
          <a:custGeom>
            <a:avLst/>
            <a:gdLst/>
            <a:ahLst/>
            <a:cxnLst>
              <a:cxn ang="0">
                <a:pos x="55" y="44"/>
              </a:cxn>
              <a:cxn ang="0">
                <a:pos x="44" y="55"/>
              </a:cxn>
              <a:cxn ang="0">
                <a:pos x="10" y="55"/>
              </a:cxn>
              <a:cxn ang="0">
                <a:pos x="0" y="44"/>
              </a:cxn>
              <a:cxn ang="0">
                <a:pos x="0" y="10"/>
              </a:cxn>
              <a:cxn ang="0">
                <a:pos x="10" y="0"/>
              </a:cxn>
              <a:cxn ang="0">
                <a:pos x="44" y="0"/>
              </a:cxn>
              <a:cxn ang="0">
                <a:pos x="55" y="10"/>
              </a:cxn>
              <a:cxn ang="0">
                <a:pos x="55" y="44"/>
              </a:cxn>
              <a:cxn ang="0">
                <a:pos x="46" y="20"/>
              </a:cxn>
              <a:cxn ang="0">
                <a:pos x="46" y="17"/>
              </a:cxn>
              <a:cxn ang="0">
                <a:pos x="42" y="13"/>
              </a:cxn>
              <a:cxn ang="0">
                <a:pos x="39" y="13"/>
              </a:cxn>
              <a:cxn ang="0">
                <a:pos x="23" y="30"/>
              </a:cxn>
              <a:cxn ang="0">
                <a:pos x="15" y="22"/>
              </a:cxn>
              <a:cxn ang="0">
                <a:pos x="12" y="22"/>
              </a:cxn>
              <a:cxn ang="0">
                <a:pos x="8" y="26"/>
              </a:cxn>
              <a:cxn ang="0">
                <a:pos x="8" y="29"/>
              </a:cxn>
              <a:cxn ang="0">
                <a:pos x="21" y="42"/>
              </a:cxn>
              <a:cxn ang="0">
                <a:pos x="24" y="42"/>
              </a:cxn>
              <a:cxn ang="0">
                <a:pos x="46" y="20"/>
              </a:cxn>
            </a:cxnLst>
            <a:rect l="0" t="0" r="r" b="b"/>
            <a:pathLst>
              <a:path w="55" h="55">
                <a:moveTo>
                  <a:pt x="55" y="44"/>
                </a:moveTo>
                <a:cubicBezTo>
                  <a:pt x="55" y="50"/>
                  <a:pt x="50" y="55"/>
                  <a:pt x="44" y="55"/>
                </a:cubicBezTo>
                <a:cubicBezTo>
                  <a:pt x="10" y="55"/>
                  <a:pt x="10" y="55"/>
                  <a:pt x="10" y="55"/>
                </a:cubicBezTo>
                <a:cubicBezTo>
                  <a:pt x="4" y="55"/>
                  <a:pt x="0" y="50"/>
                  <a:pt x="0" y="44"/>
                </a:cubicBezTo>
                <a:cubicBezTo>
                  <a:pt x="0" y="10"/>
                  <a:pt x="0" y="10"/>
                  <a:pt x="0" y="10"/>
                </a:cubicBezTo>
                <a:cubicBezTo>
                  <a:pt x="0" y="5"/>
                  <a:pt x="4" y="0"/>
                  <a:pt x="10" y="0"/>
                </a:cubicBezTo>
                <a:cubicBezTo>
                  <a:pt x="44" y="0"/>
                  <a:pt x="44" y="0"/>
                  <a:pt x="44" y="0"/>
                </a:cubicBezTo>
                <a:cubicBezTo>
                  <a:pt x="50" y="0"/>
                  <a:pt x="55" y="5"/>
                  <a:pt x="55" y="10"/>
                </a:cubicBezTo>
                <a:lnTo>
                  <a:pt x="55" y="44"/>
                </a:lnTo>
                <a:close/>
                <a:moveTo>
                  <a:pt x="46" y="20"/>
                </a:moveTo>
                <a:cubicBezTo>
                  <a:pt x="47" y="19"/>
                  <a:pt x="47" y="17"/>
                  <a:pt x="46" y="17"/>
                </a:cubicBezTo>
                <a:cubicBezTo>
                  <a:pt x="42" y="13"/>
                  <a:pt x="42" y="13"/>
                  <a:pt x="42" y="13"/>
                </a:cubicBezTo>
                <a:cubicBezTo>
                  <a:pt x="42" y="12"/>
                  <a:pt x="40" y="12"/>
                  <a:pt x="39" y="13"/>
                </a:cubicBezTo>
                <a:cubicBezTo>
                  <a:pt x="23" y="30"/>
                  <a:pt x="23" y="30"/>
                  <a:pt x="23" y="30"/>
                </a:cubicBezTo>
                <a:cubicBezTo>
                  <a:pt x="15" y="22"/>
                  <a:pt x="15" y="22"/>
                  <a:pt x="15" y="22"/>
                </a:cubicBezTo>
                <a:cubicBezTo>
                  <a:pt x="14" y="21"/>
                  <a:pt x="13" y="21"/>
                  <a:pt x="12" y="22"/>
                </a:cubicBezTo>
                <a:cubicBezTo>
                  <a:pt x="8" y="26"/>
                  <a:pt x="8" y="26"/>
                  <a:pt x="8" y="26"/>
                </a:cubicBezTo>
                <a:cubicBezTo>
                  <a:pt x="7" y="27"/>
                  <a:pt x="7" y="28"/>
                  <a:pt x="8" y="29"/>
                </a:cubicBezTo>
                <a:cubicBezTo>
                  <a:pt x="21" y="42"/>
                  <a:pt x="21" y="42"/>
                  <a:pt x="21" y="42"/>
                </a:cubicBezTo>
                <a:cubicBezTo>
                  <a:pt x="22" y="43"/>
                  <a:pt x="23" y="43"/>
                  <a:pt x="24" y="42"/>
                </a:cubicBezTo>
                <a:lnTo>
                  <a:pt x="46" y="20"/>
                </a:lnTo>
                <a:close/>
              </a:path>
            </a:pathLst>
          </a:custGeom>
          <a:solidFill>
            <a:srgbClr val="2DD3C2"/>
          </a:solidFill>
          <a:ln w="9525">
            <a:noFill/>
            <a:round/>
          </a:ln>
          <a:effectLst/>
        </p:spPr>
        <p:txBody>
          <a:bodyPr vert="horz" wrap="square" lIns="91440" tIns="45720" rIns="91440" bIns="45720" numCol="1" anchor="t" anchorCtr="0" compatLnSpc="1"/>
          <a:lstStyle/>
          <a:p>
            <a:endParaRPr lang="en-US"/>
          </a:p>
        </p:txBody>
      </p:sp>
      <p:sp>
        <p:nvSpPr>
          <p:cNvPr id="24" name="Freeform 46"/>
          <p:cNvSpPr>
            <a:spLocks noEditPoints="1"/>
          </p:cNvSpPr>
          <p:nvPr/>
        </p:nvSpPr>
        <p:spPr bwMode="auto">
          <a:xfrm>
            <a:off x="2287065" y="3482853"/>
            <a:ext cx="496350" cy="496350"/>
          </a:xfrm>
          <a:custGeom>
            <a:avLst/>
            <a:gdLst/>
            <a:ahLst/>
            <a:cxnLst>
              <a:cxn ang="0">
                <a:pos x="55" y="44"/>
              </a:cxn>
              <a:cxn ang="0">
                <a:pos x="44" y="55"/>
              </a:cxn>
              <a:cxn ang="0">
                <a:pos x="10" y="55"/>
              </a:cxn>
              <a:cxn ang="0">
                <a:pos x="0" y="44"/>
              </a:cxn>
              <a:cxn ang="0">
                <a:pos x="0" y="10"/>
              </a:cxn>
              <a:cxn ang="0">
                <a:pos x="10" y="0"/>
              </a:cxn>
              <a:cxn ang="0">
                <a:pos x="44" y="0"/>
              </a:cxn>
              <a:cxn ang="0">
                <a:pos x="55" y="10"/>
              </a:cxn>
              <a:cxn ang="0">
                <a:pos x="55" y="44"/>
              </a:cxn>
              <a:cxn ang="0">
                <a:pos x="46" y="20"/>
              </a:cxn>
              <a:cxn ang="0">
                <a:pos x="46" y="17"/>
              </a:cxn>
              <a:cxn ang="0">
                <a:pos x="42" y="13"/>
              </a:cxn>
              <a:cxn ang="0">
                <a:pos x="39" y="13"/>
              </a:cxn>
              <a:cxn ang="0">
                <a:pos x="23" y="30"/>
              </a:cxn>
              <a:cxn ang="0">
                <a:pos x="15" y="22"/>
              </a:cxn>
              <a:cxn ang="0">
                <a:pos x="12" y="22"/>
              </a:cxn>
              <a:cxn ang="0">
                <a:pos x="8" y="26"/>
              </a:cxn>
              <a:cxn ang="0">
                <a:pos x="8" y="29"/>
              </a:cxn>
              <a:cxn ang="0">
                <a:pos x="21" y="42"/>
              </a:cxn>
              <a:cxn ang="0">
                <a:pos x="24" y="42"/>
              </a:cxn>
              <a:cxn ang="0">
                <a:pos x="46" y="20"/>
              </a:cxn>
            </a:cxnLst>
            <a:rect l="0" t="0" r="r" b="b"/>
            <a:pathLst>
              <a:path w="55" h="55">
                <a:moveTo>
                  <a:pt x="55" y="44"/>
                </a:moveTo>
                <a:cubicBezTo>
                  <a:pt x="55" y="50"/>
                  <a:pt x="50" y="55"/>
                  <a:pt x="44" y="55"/>
                </a:cubicBezTo>
                <a:cubicBezTo>
                  <a:pt x="10" y="55"/>
                  <a:pt x="10" y="55"/>
                  <a:pt x="10" y="55"/>
                </a:cubicBezTo>
                <a:cubicBezTo>
                  <a:pt x="4" y="55"/>
                  <a:pt x="0" y="50"/>
                  <a:pt x="0" y="44"/>
                </a:cubicBezTo>
                <a:cubicBezTo>
                  <a:pt x="0" y="10"/>
                  <a:pt x="0" y="10"/>
                  <a:pt x="0" y="10"/>
                </a:cubicBezTo>
                <a:cubicBezTo>
                  <a:pt x="0" y="5"/>
                  <a:pt x="4" y="0"/>
                  <a:pt x="10" y="0"/>
                </a:cubicBezTo>
                <a:cubicBezTo>
                  <a:pt x="44" y="0"/>
                  <a:pt x="44" y="0"/>
                  <a:pt x="44" y="0"/>
                </a:cubicBezTo>
                <a:cubicBezTo>
                  <a:pt x="50" y="0"/>
                  <a:pt x="55" y="5"/>
                  <a:pt x="55" y="10"/>
                </a:cubicBezTo>
                <a:lnTo>
                  <a:pt x="55" y="44"/>
                </a:lnTo>
                <a:close/>
                <a:moveTo>
                  <a:pt x="46" y="20"/>
                </a:moveTo>
                <a:cubicBezTo>
                  <a:pt x="47" y="19"/>
                  <a:pt x="47" y="17"/>
                  <a:pt x="46" y="17"/>
                </a:cubicBezTo>
                <a:cubicBezTo>
                  <a:pt x="42" y="13"/>
                  <a:pt x="42" y="13"/>
                  <a:pt x="42" y="13"/>
                </a:cubicBezTo>
                <a:cubicBezTo>
                  <a:pt x="42" y="12"/>
                  <a:pt x="40" y="12"/>
                  <a:pt x="39" y="13"/>
                </a:cubicBezTo>
                <a:cubicBezTo>
                  <a:pt x="23" y="30"/>
                  <a:pt x="23" y="30"/>
                  <a:pt x="23" y="30"/>
                </a:cubicBezTo>
                <a:cubicBezTo>
                  <a:pt x="15" y="22"/>
                  <a:pt x="15" y="22"/>
                  <a:pt x="15" y="22"/>
                </a:cubicBezTo>
                <a:cubicBezTo>
                  <a:pt x="14" y="21"/>
                  <a:pt x="13" y="21"/>
                  <a:pt x="12" y="22"/>
                </a:cubicBezTo>
                <a:cubicBezTo>
                  <a:pt x="8" y="26"/>
                  <a:pt x="8" y="26"/>
                  <a:pt x="8" y="26"/>
                </a:cubicBezTo>
                <a:cubicBezTo>
                  <a:pt x="7" y="27"/>
                  <a:pt x="7" y="28"/>
                  <a:pt x="8" y="29"/>
                </a:cubicBezTo>
                <a:cubicBezTo>
                  <a:pt x="21" y="42"/>
                  <a:pt x="21" y="42"/>
                  <a:pt x="21" y="42"/>
                </a:cubicBezTo>
                <a:cubicBezTo>
                  <a:pt x="22" y="43"/>
                  <a:pt x="23" y="43"/>
                  <a:pt x="24" y="42"/>
                </a:cubicBezTo>
                <a:lnTo>
                  <a:pt x="46" y="20"/>
                </a:lnTo>
                <a:close/>
              </a:path>
            </a:pathLst>
          </a:custGeom>
          <a:solidFill>
            <a:srgbClr val="2DD3C2"/>
          </a:solidFill>
          <a:ln w="9525">
            <a:noFill/>
            <a:round/>
          </a:ln>
          <a:effectLst/>
        </p:spPr>
        <p:txBody>
          <a:bodyPr vert="horz" wrap="square" lIns="91440" tIns="45720" rIns="91440" bIns="45720" numCol="1" anchor="t" anchorCtr="0" compatLnSpc="1"/>
          <a:lstStyle/>
          <a:p>
            <a:endParaRPr lang="en-US"/>
          </a:p>
        </p:txBody>
      </p:sp>
      <p:grpSp>
        <p:nvGrpSpPr>
          <p:cNvPr id="26" name="Group 30"/>
          <p:cNvGrpSpPr/>
          <p:nvPr/>
        </p:nvGrpSpPr>
        <p:grpSpPr>
          <a:xfrm>
            <a:off x="2957039" y="1534560"/>
            <a:ext cx="3506489" cy="751604"/>
            <a:chOff x="1315498" y="866086"/>
            <a:chExt cx="3741460" cy="751604"/>
          </a:xfrm>
        </p:grpSpPr>
        <p:sp>
          <p:nvSpPr>
            <p:cNvPr id="27" name="Text Placeholder 3"/>
            <p:cNvSpPr txBox="1"/>
            <p:nvPr/>
          </p:nvSpPr>
          <p:spPr>
            <a:xfrm>
              <a:off x="1315499" y="866086"/>
              <a:ext cx="2000513" cy="307777"/>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lang="zh-CN" altLang="en-US" sz="2000" b="1" dirty="0">
                  <a:solidFill>
                    <a:srgbClr val="2DD3C2"/>
                  </a:solidFill>
                  <a:latin typeface="微软雅黑" panose="020B0503020204020204" pitchFamily="34" charset="-122"/>
                  <a:ea typeface="微软雅黑" panose="020B0503020204020204" pitchFamily="34" charset="-122"/>
                </a:rPr>
                <a:t>添加</a:t>
              </a:r>
              <a:r>
                <a:rPr lang="zh-CN" altLang="en-US" sz="2000" b="1" dirty="0" smtClean="0">
                  <a:solidFill>
                    <a:srgbClr val="2DD3C2"/>
                  </a:solidFill>
                  <a:latin typeface="微软雅黑" panose="020B0503020204020204" pitchFamily="34" charset="-122"/>
                  <a:ea typeface="微软雅黑" panose="020B0503020204020204" pitchFamily="34" charset="-122"/>
                </a:rPr>
                <a:t>文字标题</a:t>
              </a:r>
              <a:endParaRPr kumimoji="0" lang="en-US" sz="2000" b="1" i="0" u="none" strike="noStrike" kern="1200" cap="none" spc="0" normalizeH="0" baseline="0" noProof="0" dirty="0" smtClean="0">
                <a:ln>
                  <a:noFill/>
                </a:ln>
                <a:solidFill>
                  <a:srgbClr val="2DD3C2"/>
                </a:solidFill>
                <a:effectLst/>
                <a:uLnTx/>
                <a:uFillTx/>
                <a:latin typeface="微软雅黑" panose="020B0503020204020204" pitchFamily="34" charset="-122"/>
                <a:ea typeface="微软雅黑" panose="020B0503020204020204" pitchFamily="34" charset="-122"/>
              </a:endParaRPr>
            </a:p>
          </p:txBody>
        </p:sp>
        <p:sp>
          <p:nvSpPr>
            <p:cNvPr id="28" name="Text Placeholder 3"/>
            <p:cNvSpPr txBox="1"/>
            <p:nvPr/>
          </p:nvSpPr>
          <p:spPr>
            <a:xfrm>
              <a:off x="1315498" y="1248358"/>
              <a:ext cx="3741460" cy="369332"/>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lgn="l">
                <a:spcBef>
                  <a:spcPct val="20000"/>
                </a:spcBef>
                <a:defRPr/>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在此录入上述图表的综合描述说明，此录入上述</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图表上述</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图表</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的。</a:t>
              </a:r>
              <a:endParaRPr 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29" name="Group 30"/>
          <p:cNvGrpSpPr/>
          <p:nvPr/>
        </p:nvGrpSpPr>
        <p:grpSpPr>
          <a:xfrm>
            <a:off x="2957039" y="2470664"/>
            <a:ext cx="3506489" cy="751604"/>
            <a:chOff x="1315498" y="866086"/>
            <a:chExt cx="3741460" cy="751604"/>
          </a:xfrm>
        </p:grpSpPr>
        <p:sp>
          <p:nvSpPr>
            <p:cNvPr id="30" name="Text Placeholder 3"/>
            <p:cNvSpPr txBox="1"/>
            <p:nvPr/>
          </p:nvSpPr>
          <p:spPr>
            <a:xfrm>
              <a:off x="1315499" y="866086"/>
              <a:ext cx="2000513" cy="307777"/>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lang="zh-CN" altLang="en-US" sz="2000" b="1" dirty="0">
                  <a:solidFill>
                    <a:srgbClr val="2DD3C2"/>
                  </a:solidFill>
                  <a:latin typeface="微软雅黑" panose="020B0503020204020204" pitchFamily="34" charset="-122"/>
                  <a:ea typeface="微软雅黑" panose="020B0503020204020204" pitchFamily="34" charset="-122"/>
                </a:rPr>
                <a:t>添加</a:t>
              </a:r>
              <a:r>
                <a:rPr lang="zh-CN" altLang="en-US" sz="2000" b="1" dirty="0" smtClean="0">
                  <a:solidFill>
                    <a:srgbClr val="2DD3C2"/>
                  </a:solidFill>
                  <a:latin typeface="微软雅黑" panose="020B0503020204020204" pitchFamily="34" charset="-122"/>
                  <a:ea typeface="微软雅黑" panose="020B0503020204020204" pitchFamily="34" charset="-122"/>
                </a:rPr>
                <a:t>文字标题</a:t>
              </a:r>
              <a:endParaRPr kumimoji="0" lang="en-US" sz="2000" b="1" i="0" u="none" strike="noStrike" kern="1200" cap="none" spc="0" normalizeH="0" baseline="0" noProof="0" dirty="0" smtClean="0">
                <a:ln>
                  <a:noFill/>
                </a:ln>
                <a:solidFill>
                  <a:srgbClr val="2DD3C2"/>
                </a:solidFill>
                <a:effectLst/>
                <a:uLnTx/>
                <a:uFillTx/>
                <a:latin typeface="微软雅黑" panose="020B0503020204020204" pitchFamily="34" charset="-122"/>
                <a:ea typeface="微软雅黑" panose="020B0503020204020204" pitchFamily="34" charset="-122"/>
              </a:endParaRPr>
            </a:p>
          </p:txBody>
        </p:sp>
        <p:sp>
          <p:nvSpPr>
            <p:cNvPr id="31" name="Text Placeholder 3"/>
            <p:cNvSpPr txBox="1"/>
            <p:nvPr/>
          </p:nvSpPr>
          <p:spPr>
            <a:xfrm>
              <a:off x="1315498" y="1248358"/>
              <a:ext cx="3741460" cy="369332"/>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lgn="l">
                <a:spcBef>
                  <a:spcPct val="20000"/>
                </a:spcBef>
                <a:defRPr/>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在此录入上述图表的综合描述说明，此录入上述</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图表上述</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图表</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的。</a:t>
              </a:r>
              <a:endParaRPr 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32" name="Group 30"/>
          <p:cNvGrpSpPr/>
          <p:nvPr/>
        </p:nvGrpSpPr>
        <p:grpSpPr>
          <a:xfrm>
            <a:off x="2957039" y="3453888"/>
            <a:ext cx="3506489" cy="776492"/>
            <a:chOff x="1315498" y="866086"/>
            <a:chExt cx="3741460" cy="776492"/>
          </a:xfrm>
        </p:grpSpPr>
        <p:sp>
          <p:nvSpPr>
            <p:cNvPr id="33" name="Text Placeholder 3"/>
            <p:cNvSpPr txBox="1"/>
            <p:nvPr/>
          </p:nvSpPr>
          <p:spPr>
            <a:xfrm>
              <a:off x="1315499" y="866086"/>
              <a:ext cx="2000513" cy="307777"/>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lang="zh-CN" altLang="en-US" sz="2000" b="1" dirty="0">
                  <a:solidFill>
                    <a:srgbClr val="2DD3C2"/>
                  </a:solidFill>
                  <a:latin typeface="微软雅黑" panose="020B0503020204020204" pitchFamily="34" charset="-122"/>
                  <a:ea typeface="微软雅黑" panose="020B0503020204020204" pitchFamily="34" charset="-122"/>
                </a:rPr>
                <a:t>添加</a:t>
              </a:r>
              <a:r>
                <a:rPr lang="zh-CN" altLang="en-US" sz="2000" b="1" dirty="0" smtClean="0">
                  <a:solidFill>
                    <a:srgbClr val="2DD3C2"/>
                  </a:solidFill>
                  <a:latin typeface="微软雅黑" panose="020B0503020204020204" pitchFamily="34" charset="-122"/>
                  <a:ea typeface="微软雅黑" panose="020B0503020204020204" pitchFamily="34" charset="-122"/>
                </a:rPr>
                <a:t>文字标题</a:t>
              </a:r>
              <a:endParaRPr kumimoji="0" lang="en-US" sz="2000" b="1" i="0" u="none" strike="noStrike" kern="1200" cap="none" spc="0" normalizeH="0" baseline="0" noProof="0" dirty="0" smtClean="0">
                <a:ln>
                  <a:noFill/>
                </a:ln>
                <a:solidFill>
                  <a:srgbClr val="2DD3C2"/>
                </a:solidFill>
                <a:effectLst/>
                <a:uLnTx/>
                <a:uFillTx/>
                <a:latin typeface="微软雅黑" panose="020B0503020204020204" pitchFamily="34" charset="-122"/>
                <a:ea typeface="微软雅黑" panose="020B0503020204020204" pitchFamily="34" charset="-122"/>
              </a:endParaRPr>
            </a:p>
          </p:txBody>
        </p:sp>
        <p:sp>
          <p:nvSpPr>
            <p:cNvPr id="34" name="Text Placeholder 3"/>
            <p:cNvSpPr txBox="1"/>
            <p:nvPr/>
          </p:nvSpPr>
          <p:spPr>
            <a:xfrm>
              <a:off x="1315498" y="1273246"/>
              <a:ext cx="3741460" cy="369332"/>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lgn="l">
                <a:spcBef>
                  <a:spcPct val="20000"/>
                </a:spcBef>
                <a:defRPr/>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在此录入上述图表的综合描述说明，此录入上述</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图表上述</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图表</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的。</a:t>
              </a:r>
              <a:endParaRPr 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sp>
        <p:nvSpPr>
          <p:cNvPr id="35" name="Freeform 46"/>
          <p:cNvSpPr>
            <a:spLocks noEditPoints="1"/>
          </p:cNvSpPr>
          <p:nvPr/>
        </p:nvSpPr>
        <p:spPr bwMode="auto">
          <a:xfrm>
            <a:off x="2281163" y="4415716"/>
            <a:ext cx="496350" cy="496350"/>
          </a:xfrm>
          <a:custGeom>
            <a:avLst/>
            <a:gdLst/>
            <a:ahLst/>
            <a:cxnLst>
              <a:cxn ang="0">
                <a:pos x="55" y="44"/>
              </a:cxn>
              <a:cxn ang="0">
                <a:pos x="44" y="55"/>
              </a:cxn>
              <a:cxn ang="0">
                <a:pos x="10" y="55"/>
              </a:cxn>
              <a:cxn ang="0">
                <a:pos x="0" y="44"/>
              </a:cxn>
              <a:cxn ang="0">
                <a:pos x="0" y="10"/>
              </a:cxn>
              <a:cxn ang="0">
                <a:pos x="10" y="0"/>
              </a:cxn>
              <a:cxn ang="0">
                <a:pos x="44" y="0"/>
              </a:cxn>
              <a:cxn ang="0">
                <a:pos x="55" y="10"/>
              </a:cxn>
              <a:cxn ang="0">
                <a:pos x="55" y="44"/>
              </a:cxn>
              <a:cxn ang="0">
                <a:pos x="46" y="20"/>
              </a:cxn>
              <a:cxn ang="0">
                <a:pos x="46" y="17"/>
              </a:cxn>
              <a:cxn ang="0">
                <a:pos x="42" y="13"/>
              </a:cxn>
              <a:cxn ang="0">
                <a:pos x="39" y="13"/>
              </a:cxn>
              <a:cxn ang="0">
                <a:pos x="23" y="30"/>
              </a:cxn>
              <a:cxn ang="0">
                <a:pos x="15" y="22"/>
              </a:cxn>
              <a:cxn ang="0">
                <a:pos x="12" y="22"/>
              </a:cxn>
              <a:cxn ang="0">
                <a:pos x="8" y="26"/>
              </a:cxn>
              <a:cxn ang="0">
                <a:pos x="8" y="29"/>
              </a:cxn>
              <a:cxn ang="0">
                <a:pos x="21" y="42"/>
              </a:cxn>
              <a:cxn ang="0">
                <a:pos x="24" y="42"/>
              </a:cxn>
              <a:cxn ang="0">
                <a:pos x="46" y="20"/>
              </a:cxn>
            </a:cxnLst>
            <a:rect l="0" t="0" r="r" b="b"/>
            <a:pathLst>
              <a:path w="55" h="55">
                <a:moveTo>
                  <a:pt x="55" y="44"/>
                </a:moveTo>
                <a:cubicBezTo>
                  <a:pt x="55" y="50"/>
                  <a:pt x="50" y="55"/>
                  <a:pt x="44" y="55"/>
                </a:cubicBezTo>
                <a:cubicBezTo>
                  <a:pt x="10" y="55"/>
                  <a:pt x="10" y="55"/>
                  <a:pt x="10" y="55"/>
                </a:cubicBezTo>
                <a:cubicBezTo>
                  <a:pt x="4" y="55"/>
                  <a:pt x="0" y="50"/>
                  <a:pt x="0" y="44"/>
                </a:cubicBezTo>
                <a:cubicBezTo>
                  <a:pt x="0" y="10"/>
                  <a:pt x="0" y="10"/>
                  <a:pt x="0" y="10"/>
                </a:cubicBezTo>
                <a:cubicBezTo>
                  <a:pt x="0" y="5"/>
                  <a:pt x="4" y="0"/>
                  <a:pt x="10" y="0"/>
                </a:cubicBezTo>
                <a:cubicBezTo>
                  <a:pt x="44" y="0"/>
                  <a:pt x="44" y="0"/>
                  <a:pt x="44" y="0"/>
                </a:cubicBezTo>
                <a:cubicBezTo>
                  <a:pt x="50" y="0"/>
                  <a:pt x="55" y="5"/>
                  <a:pt x="55" y="10"/>
                </a:cubicBezTo>
                <a:lnTo>
                  <a:pt x="55" y="44"/>
                </a:lnTo>
                <a:close/>
                <a:moveTo>
                  <a:pt x="46" y="20"/>
                </a:moveTo>
                <a:cubicBezTo>
                  <a:pt x="47" y="19"/>
                  <a:pt x="47" y="17"/>
                  <a:pt x="46" y="17"/>
                </a:cubicBezTo>
                <a:cubicBezTo>
                  <a:pt x="42" y="13"/>
                  <a:pt x="42" y="13"/>
                  <a:pt x="42" y="13"/>
                </a:cubicBezTo>
                <a:cubicBezTo>
                  <a:pt x="42" y="12"/>
                  <a:pt x="40" y="12"/>
                  <a:pt x="39" y="13"/>
                </a:cubicBezTo>
                <a:cubicBezTo>
                  <a:pt x="23" y="30"/>
                  <a:pt x="23" y="30"/>
                  <a:pt x="23" y="30"/>
                </a:cubicBezTo>
                <a:cubicBezTo>
                  <a:pt x="15" y="22"/>
                  <a:pt x="15" y="22"/>
                  <a:pt x="15" y="22"/>
                </a:cubicBezTo>
                <a:cubicBezTo>
                  <a:pt x="14" y="21"/>
                  <a:pt x="13" y="21"/>
                  <a:pt x="12" y="22"/>
                </a:cubicBezTo>
                <a:cubicBezTo>
                  <a:pt x="8" y="26"/>
                  <a:pt x="8" y="26"/>
                  <a:pt x="8" y="26"/>
                </a:cubicBezTo>
                <a:cubicBezTo>
                  <a:pt x="7" y="27"/>
                  <a:pt x="7" y="28"/>
                  <a:pt x="8" y="29"/>
                </a:cubicBezTo>
                <a:cubicBezTo>
                  <a:pt x="21" y="42"/>
                  <a:pt x="21" y="42"/>
                  <a:pt x="21" y="42"/>
                </a:cubicBezTo>
                <a:cubicBezTo>
                  <a:pt x="22" y="43"/>
                  <a:pt x="23" y="43"/>
                  <a:pt x="24" y="42"/>
                </a:cubicBezTo>
                <a:lnTo>
                  <a:pt x="46" y="20"/>
                </a:lnTo>
                <a:close/>
              </a:path>
            </a:pathLst>
          </a:custGeom>
          <a:solidFill>
            <a:srgbClr val="2DD3C2"/>
          </a:solidFill>
          <a:ln w="9525">
            <a:noFill/>
            <a:round/>
          </a:ln>
          <a:effectLst/>
        </p:spPr>
        <p:txBody>
          <a:bodyPr vert="horz" wrap="square" lIns="91440" tIns="45720" rIns="91440" bIns="45720" numCol="1" anchor="t" anchorCtr="0" compatLnSpc="1"/>
          <a:lstStyle/>
          <a:p>
            <a:endParaRPr lang="en-US"/>
          </a:p>
        </p:txBody>
      </p:sp>
      <p:sp>
        <p:nvSpPr>
          <p:cNvPr id="36" name="Freeform 46"/>
          <p:cNvSpPr>
            <a:spLocks noEditPoints="1"/>
          </p:cNvSpPr>
          <p:nvPr/>
        </p:nvSpPr>
        <p:spPr bwMode="auto">
          <a:xfrm>
            <a:off x="2281163" y="5273761"/>
            <a:ext cx="496350" cy="496350"/>
          </a:xfrm>
          <a:custGeom>
            <a:avLst/>
            <a:gdLst/>
            <a:ahLst/>
            <a:cxnLst>
              <a:cxn ang="0">
                <a:pos x="55" y="44"/>
              </a:cxn>
              <a:cxn ang="0">
                <a:pos x="44" y="55"/>
              </a:cxn>
              <a:cxn ang="0">
                <a:pos x="10" y="55"/>
              </a:cxn>
              <a:cxn ang="0">
                <a:pos x="0" y="44"/>
              </a:cxn>
              <a:cxn ang="0">
                <a:pos x="0" y="10"/>
              </a:cxn>
              <a:cxn ang="0">
                <a:pos x="10" y="0"/>
              </a:cxn>
              <a:cxn ang="0">
                <a:pos x="44" y="0"/>
              </a:cxn>
              <a:cxn ang="0">
                <a:pos x="55" y="10"/>
              </a:cxn>
              <a:cxn ang="0">
                <a:pos x="55" y="44"/>
              </a:cxn>
              <a:cxn ang="0">
                <a:pos x="46" y="20"/>
              </a:cxn>
              <a:cxn ang="0">
                <a:pos x="46" y="17"/>
              </a:cxn>
              <a:cxn ang="0">
                <a:pos x="42" y="13"/>
              </a:cxn>
              <a:cxn ang="0">
                <a:pos x="39" y="13"/>
              </a:cxn>
              <a:cxn ang="0">
                <a:pos x="23" y="30"/>
              </a:cxn>
              <a:cxn ang="0">
                <a:pos x="15" y="22"/>
              </a:cxn>
              <a:cxn ang="0">
                <a:pos x="12" y="22"/>
              </a:cxn>
              <a:cxn ang="0">
                <a:pos x="8" y="26"/>
              </a:cxn>
              <a:cxn ang="0">
                <a:pos x="8" y="29"/>
              </a:cxn>
              <a:cxn ang="0">
                <a:pos x="21" y="42"/>
              </a:cxn>
              <a:cxn ang="0">
                <a:pos x="24" y="42"/>
              </a:cxn>
              <a:cxn ang="0">
                <a:pos x="46" y="20"/>
              </a:cxn>
            </a:cxnLst>
            <a:rect l="0" t="0" r="r" b="b"/>
            <a:pathLst>
              <a:path w="55" h="55">
                <a:moveTo>
                  <a:pt x="55" y="44"/>
                </a:moveTo>
                <a:cubicBezTo>
                  <a:pt x="55" y="50"/>
                  <a:pt x="50" y="55"/>
                  <a:pt x="44" y="55"/>
                </a:cubicBezTo>
                <a:cubicBezTo>
                  <a:pt x="10" y="55"/>
                  <a:pt x="10" y="55"/>
                  <a:pt x="10" y="55"/>
                </a:cubicBezTo>
                <a:cubicBezTo>
                  <a:pt x="4" y="55"/>
                  <a:pt x="0" y="50"/>
                  <a:pt x="0" y="44"/>
                </a:cubicBezTo>
                <a:cubicBezTo>
                  <a:pt x="0" y="10"/>
                  <a:pt x="0" y="10"/>
                  <a:pt x="0" y="10"/>
                </a:cubicBezTo>
                <a:cubicBezTo>
                  <a:pt x="0" y="5"/>
                  <a:pt x="4" y="0"/>
                  <a:pt x="10" y="0"/>
                </a:cubicBezTo>
                <a:cubicBezTo>
                  <a:pt x="44" y="0"/>
                  <a:pt x="44" y="0"/>
                  <a:pt x="44" y="0"/>
                </a:cubicBezTo>
                <a:cubicBezTo>
                  <a:pt x="50" y="0"/>
                  <a:pt x="55" y="5"/>
                  <a:pt x="55" y="10"/>
                </a:cubicBezTo>
                <a:lnTo>
                  <a:pt x="55" y="44"/>
                </a:lnTo>
                <a:close/>
                <a:moveTo>
                  <a:pt x="46" y="20"/>
                </a:moveTo>
                <a:cubicBezTo>
                  <a:pt x="47" y="19"/>
                  <a:pt x="47" y="17"/>
                  <a:pt x="46" y="17"/>
                </a:cubicBezTo>
                <a:cubicBezTo>
                  <a:pt x="42" y="13"/>
                  <a:pt x="42" y="13"/>
                  <a:pt x="42" y="13"/>
                </a:cubicBezTo>
                <a:cubicBezTo>
                  <a:pt x="42" y="12"/>
                  <a:pt x="40" y="12"/>
                  <a:pt x="39" y="13"/>
                </a:cubicBezTo>
                <a:cubicBezTo>
                  <a:pt x="23" y="30"/>
                  <a:pt x="23" y="30"/>
                  <a:pt x="23" y="30"/>
                </a:cubicBezTo>
                <a:cubicBezTo>
                  <a:pt x="15" y="22"/>
                  <a:pt x="15" y="22"/>
                  <a:pt x="15" y="22"/>
                </a:cubicBezTo>
                <a:cubicBezTo>
                  <a:pt x="14" y="21"/>
                  <a:pt x="13" y="21"/>
                  <a:pt x="12" y="22"/>
                </a:cubicBezTo>
                <a:cubicBezTo>
                  <a:pt x="8" y="26"/>
                  <a:pt x="8" y="26"/>
                  <a:pt x="8" y="26"/>
                </a:cubicBezTo>
                <a:cubicBezTo>
                  <a:pt x="7" y="27"/>
                  <a:pt x="7" y="28"/>
                  <a:pt x="8" y="29"/>
                </a:cubicBezTo>
                <a:cubicBezTo>
                  <a:pt x="21" y="42"/>
                  <a:pt x="21" y="42"/>
                  <a:pt x="21" y="42"/>
                </a:cubicBezTo>
                <a:cubicBezTo>
                  <a:pt x="22" y="43"/>
                  <a:pt x="23" y="43"/>
                  <a:pt x="24" y="42"/>
                </a:cubicBezTo>
                <a:lnTo>
                  <a:pt x="46" y="20"/>
                </a:lnTo>
                <a:close/>
              </a:path>
            </a:pathLst>
          </a:custGeom>
          <a:solidFill>
            <a:srgbClr val="2DD3C2"/>
          </a:solidFill>
          <a:ln w="9525">
            <a:noFill/>
            <a:round/>
          </a:ln>
          <a:effectLst/>
        </p:spPr>
        <p:txBody>
          <a:bodyPr vert="horz" wrap="square" lIns="91440" tIns="45720" rIns="91440" bIns="45720" numCol="1" anchor="t" anchorCtr="0" compatLnSpc="1"/>
          <a:lstStyle/>
          <a:p>
            <a:endParaRPr lang="en-US"/>
          </a:p>
        </p:txBody>
      </p:sp>
      <p:grpSp>
        <p:nvGrpSpPr>
          <p:cNvPr id="37" name="Group 30"/>
          <p:cNvGrpSpPr/>
          <p:nvPr/>
        </p:nvGrpSpPr>
        <p:grpSpPr>
          <a:xfrm>
            <a:off x="2951137" y="4261572"/>
            <a:ext cx="3506489" cy="751604"/>
            <a:chOff x="1315498" y="866086"/>
            <a:chExt cx="3741460" cy="751604"/>
          </a:xfrm>
        </p:grpSpPr>
        <p:sp>
          <p:nvSpPr>
            <p:cNvPr id="38" name="Text Placeholder 3"/>
            <p:cNvSpPr txBox="1"/>
            <p:nvPr/>
          </p:nvSpPr>
          <p:spPr>
            <a:xfrm>
              <a:off x="1315499" y="866086"/>
              <a:ext cx="2000513" cy="307777"/>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lang="zh-CN" altLang="en-US" sz="2000" b="1" dirty="0">
                  <a:solidFill>
                    <a:srgbClr val="2DD3C2"/>
                  </a:solidFill>
                  <a:latin typeface="微软雅黑" panose="020B0503020204020204" pitchFamily="34" charset="-122"/>
                  <a:ea typeface="微软雅黑" panose="020B0503020204020204" pitchFamily="34" charset="-122"/>
                </a:rPr>
                <a:t>添加</a:t>
              </a:r>
              <a:r>
                <a:rPr lang="zh-CN" altLang="en-US" sz="2000" b="1" dirty="0" smtClean="0">
                  <a:solidFill>
                    <a:srgbClr val="2DD3C2"/>
                  </a:solidFill>
                  <a:latin typeface="微软雅黑" panose="020B0503020204020204" pitchFamily="34" charset="-122"/>
                  <a:ea typeface="微软雅黑" panose="020B0503020204020204" pitchFamily="34" charset="-122"/>
                </a:rPr>
                <a:t>文字标题</a:t>
              </a:r>
              <a:endParaRPr kumimoji="0" lang="en-US" sz="2000" b="1" i="0" u="none" strike="noStrike" kern="1200" cap="none" spc="0" normalizeH="0" baseline="0" noProof="0" dirty="0" smtClean="0">
                <a:ln>
                  <a:noFill/>
                </a:ln>
                <a:solidFill>
                  <a:srgbClr val="2DD3C2"/>
                </a:solidFill>
                <a:effectLst/>
                <a:uLnTx/>
                <a:uFillTx/>
                <a:latin typeface="微软雅黑" panose="020B0503020204020204" pitchFamily="34" charset="-122"/>
                <a:ea typeface="微软雅黑" panose="020B0503020204020204" pitchFamily="34" charset="-122"/>
              </a:endParaRPr>
            </a:p>
          </p:txBody>
        </p:sp>
        <p:sp>
          <p:nvSpPr>
            <p:cNvPr id="39" name="Text Placeholder 3"/>
            <p:cNvSpPr txBox="1"/>
            <p:nvPr/>
          </p:nvSpPr>
          <p:spPr>
            <a:xfrm>
              <a:off x="1315498" y="1248358"/>
              <a:ext cx="3741460" cy="369332"/>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lgn="l">
                <a:spcBef>
                  <a:spcPct val="20000"/>
                </a:spcBef>
                <a:defRPr/>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在此录入上述图表的综合描述说明，此录入上述</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图表上述</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图表</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的。</a:t>
              </a:r>
              <a:endParaRPr 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40" name="Group 30"/>
          <p:cNvGrpSpPr/>
          <p:nvPr/>
        </p:nvGrpSpPr>
        <p:grpSpPr>
          <a:xfrm>
            <a:off x="2951137" y="5244796"/>
            <a:ext cx="3506489" cy="776492"/>
            <a:chOff x="1315498" y="866086"/>
            <a:chExt cx="3741460" cy="776492"/>
          </a:xfrm>
        </p:grpSpPr>
        <p:sp>
          <p:nvSpPr>
            <p:cNvPr id="41" name="Text Placeholder 3"/>
            <p:cNvSpPr txBox="1"/>
            <p:nvPr/>
          </p:nvSpPr>
          <p:spPr>
            <a:xfrm>
              <a:off x="1315499" y="866086"/>
              <a:ext cx="2000513" cy="307777"/>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lang="zh-CN" altLang="en-US" sz="2000" b="1" dirty="0">
                  <a:solidFill>
                    <a:srgbClr val="2DD3C2"/>
                  </a:solidFill>
                  <a:latin typeface="微软雅黑" panose="020B0503020204020204" pitchFamily="34" charset="-122"/>
                  <a:ea typeface="微软雅黑" panose="020B0503020204020204" pitchFamily="34" charset="-122"/>
                </a:rPr>
                <a:t>添加</a:t>
              </a:r>
              <a:r>
                <a:rPr lang="zh-CN" altLang="en-US" sz="2000" b="1" dirty="0" smtClean="0">
                  <a:solidFill>
                    <a:srgbClr val="2DD3C2"/>
                  </a:solidFill>
                  <a:latin typeface="微软雅黑" panose="020B0503020204020204" pitchFamily="34" charset="-122"/>
                  <a:ea typeface="微软雅黑" panose="020B0503020204020204" pitchFamily="34" charset="-122"/>
                </a:rPr>
                <a:t>文字标题</a:t>
              </a:r>
              <a:endParaRPr kumimoji="0" lang="en-US" sz="2000" b="1" i="0" u="none" strike="noStrike" kern="1200" cap="none" spc="0" normalizeH="0" baseline="0" noProof="0" dirty="0" smtClean="0">
                <a:ln>
                  <a:noFill/>
                </a:ln>
                <a:solidFill>
                  <a:srgbClr val="2DD3C2"/>
                </a:solidFill>
                <a:effectLst/>
                <a:uLnTx/>
                <a:uFillTx/>
                <a:latin typeface="微软雅黑" panose="020B0503020204020204" pitchFamily="34" charset="-122"/>
                <a:ea typeface="微软雅黑" panose="020B0503020204020204" pitchFamily="34" charset="-122"/>
              </a:endParaRPr>
            </a:p>
          </p:txBody>
        </p:sp>
        <p:sp>
          <p:nvSpPr>
            <p:cNvPr id="42" name="Text Placeholder 3"/>
            <p:cNvSpPr txBox="1"/>
            <p:nvPr/>
          </p:nvSpPr>
          <p:spPr>
            <a:xfrm>
              <a:off x="1315498" y="1273246"/>
              <a:ext cx="3741460" cy="369332"/>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lgn="l">
                <a:spcBef>
                  <a:spcPct val="20000"/>
                </a:spcBef>
                <a:defRPr/>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在此录入上述图表的综合描述说明，此录入上述</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图表上述</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图表</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的。</a:t>
              </a:r>
              <a:endParaRPr 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1000"/>
                                        <p:tgtEl>
                                          <p:spTgt spid="5122"/>
                                        </p:tgtEl>
                                      </p:cBhvr>
                                    </p:animEffect>
                                    <p:anim calcmode="lin" valueType="num">
                                      <p:cBhvr>
                                        <p:cTn id="8" dur="1000" fill="hold"/>
                                        <p:tgtEl>
                                          <p:spTgt spid="5122"/>
                                        </p:tgtEl>
                                        <p:attrNameLst>
                                          <p:attrName>ppt_x</p:attrName>
                                        </p:attrNameLst>
                                      </p:cBhvr>
                                      <p:tavLst>
                                        <p:tav tm="0">
                                          <p:val>
                                            <p:strVal val="#ppt_x"/>
                                          </p:val>
                                        </p:tav>
                                        <p:tav tm="100000">
                                          <p:val>
                                            <p:strVal val="#ppt_x"/>
                                          </p:val>
                                        </p:tav>
                                      </p:tavLst>
                                    </p:anim>
                                    <p:anim calcmode="lin" valueType="num">
                                      <p:cBhvr>
                                        <p:cTn id="9" dur="1000" fill="hold"/>
                                        <p:tgtEl>
                                          <p:spTgt spid="512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p:cTn id="13" dur="500" fill="hold"/>
                                        <p:tgtEl>
                                          <p:spTgt spid="22"/>
                                        </p:tgtEl>
                                        <p:attrNameLst>
                                          <p:attrName>ppt_w</p:attrName>
                                        </p:attrNameLst>
                                      </p:cBhvr>
                                      <p:tavLst>
                                        <p:tav tm="0">
                                          <p:val>
                                            <p:fltVal val="0"/>
                                          </p:val>
                                        </p:tav>
                                        <p:tav tm="100000">
                                          <p:val>
                                            <p:strVal val="#ppt_w"/>
                                          </p:val>
                                        </p:tav>
                                      </p:tavLst>
                                    </p:anim>
                                    <p:anim calcmode="lin" valueType="num">
                                      <p:cBhvr>
                                        <p:cTn id="14" dur="500" fill="hold"/>
                                        <p:tgtEl>
                                          <p:spTgt spid="22"/>
                                        </p:tgtEl>
                                        <p:attrNameLst>
                                          <p:attrName>ppt_h</p:attrName>
                                        </p:attrNameLst>
                                      </p:cBhvr>
                                      <p:tavLst>
                                        <p:tav tm="0">
                                          <p:val>
                                            <p:fltVal val="0"/>
                                          </p:val>
                                        </p:tav>
                                        <p:tav tm="100000">
                                          <p:val>
                                            <p:strVal val="#ppt_h"/>
                                          </p:val>
                                        </p:tav>
                                      </p:tavLst>
                                    </p:anim>
                                    <p:animEffect transition="in" filter="fade">
                                      <p:cBhvr>
                                        <p:cTn id="15" dur="500"/>
                                        <p:tgtEl>
                                          <p:spTgt spid="22"/>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p:cTn id="19" dur="500" fill="hold"/>
                                        <p:tgtEl>
                                          <p:spTgt spid="23"/>
                                        </p:tgtEl>
                                        <p:attrNameLst>
                                          <p:attrName>ppt_w</p:attrName>
                                        </p:attrNameLst>
                                      </p:cBhvr>
                                      <p:tavLst>
                                        <p:tav tm="0">
                                          <p:val>
                                            <p:fltVal val="0"/>
                                          </p:val>
                                        </p:tav>
                                        <p:tav tm="100000">
                                          <p:val>
                                            <p:strVal val="#ppt_w"/>
                                          </p:val>
                                        </p:tav>
                                      </p:tavLst>
                                    </p:anim>
                                    <p:anim calcmode="lin" valueType="num">
                                      <p:cBhvr>
                                        <p:cTn id="20" dur="500" fill="hold"/>
                                        <p:tgtEl>
                                          <p:spTgt spid="23"/>
                                        </p:tgtEl>
                                        <p:attrNameLst>
                                          <p:attrName>ppt_h</p:attrName>
                                        </p:attrNameLst>
                                      </p:cBhvr>
                                      <p:tavLst>
                                        <p:tav tm="0">
                                          <p:val>
                                            <p:fltVal val="0"/>
                                          </p:val>
                                        </p:tav>
                                        <p:tav tm="100000">
                                          <p:val>
                                            <p:strVal val="#ppt_h"/>
                                          </p:val>
                                        </p:tav>
                                      </p:tavLst>
                                    </p:anim>
                                    <p:animEffect transition="in" filter="fade">
                                      <p:cBhvr>
                                        <p:cTn id="21" dur="500"/>
                                        <p:tgtEl>
                                          <p:spTgt spid="23"/>
                                        </p:tgtEl>
                                      </p:cBhvr>
                                    </p:animEffect>
                                  </p:childTnLst>
                                </p:cTn>
                              </p:par>
                            </p:childTnLst>
                          </p:cTn>
                        </p:par>
                        <p:par>
                          <p:cTn id="22" fill="hold">
                            <p:stCondLst>
                              <p:cond delay="2000"/>
                            </p:stCondLst>
                            <p:childTnLst>
                              <p:par>
                                <p:cTn id="23" presetID="53" presetClass="entr" presetSubtype="16" fill="hold" grpId="0" nodeType="after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p:cTn id="25" dur="500" fill="hold"/>
                                        <p:tgtEl>
                                          <p:spTgt spid="24"/>
                                        </p:tgtEl>
                                        <p:attrNameLst>
                                          <p:attrName>ppt_w</p:attrName>
                                        </p:attrNameLst>
                                      </p:cBhvr>
                                      <p:tavLst>
                                        <p:tav tm="0">
                                          <p:val>
                                            <p:fltVal val="0"/>
                                          </p:val>
                                        </p:tav>
                                        <p:tav tm="100000">
                                          <p:val>
                                            <p:strVal val="#ppt_w"/>
                                          </p:val>
                                        </p:tav>
                                      </p:tavLst>
                                    </p:anim>
                                    <p:anim calcmode="lin" valueType="num">
                                      <p:cBhvr>
                                        <p:cTn id="26" dur="500" fill="hold"/>
                                        <p:tgtEl>
                                          <p:spTgt spid="24"/>
                                        </p:tgtEl>
                                        <p:attrNameLst>
                                          <p:attrName>ppt_h</p:attrName>
                                        </p:attrNameLst>
                                      </p:cBhvr>
                                      <p:tavLst>
                                        <p:tav tm="0">
                                          <p:val>
                                            <p:fltVal val="0"/>
                                          </p:val>
                                        </p:tav>
                                        <p:tav tm="100000">
                                          <p:val>
                                            <p:strVal val="#ppt_h"/>
                                          </p:val>
                                        </p:tav>
                                      </p:tavLst>
                                    </p:anim>
                                    <p:animEffect transition="in" filter="fade">
                                      <p:cBhvr>
                                        <p:cTn id="27" dur="500"/>
                                        <p:tgtEl>
                                          <p:spTgt spid="24"/>
                                        </p:tgtEl>
                                      </p:cBhvr>
                                    </p:animEffect>
                                  </p:childTnLst>
                                </p:cTn>
                              </p:par>
                              <p:par>
                                <p:cTn id="28" presetID="2" presetClass="entr" presetSubtype="4" accel="50000" decel="50000"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additive="base">
                                        <p:cTn id="30" dur="500" fill="hold"/>
                                        <p:tgtEl>
                                          <p:spTgt spid="26"/>
                                        </p:tgtEl>
                                        <p:attrNameLst>
                                          <p:attrName>ppt_x</p:attrName>
                                        </p:attrNameLst>
                                      </p:cBhvr>
                                      <p:tavLst>
                                        <p:tav tm="0">
                                          <p:val>
                                            <p:strVal val="#ppt_x"/>
                                          </p:val>
                                        </p:tav>
                                        <p:tav tm="100000">
                                          <p:val>
                                            <p:strVal val="#ppt_x"/>
                                          </p:val>
                                        </p:tav>
                                      </p:tavLst>
                                    </p:anim>
                                    <p:anim calcmode="lin" valueType="num">
                                      <p:cBhvr additive="base">
                                        <p:cTn id="31" dur="500" fill="hold"/>
                                        <p:tgtEl>
                                          <p:spTgt spid="26"/>
                                        </p:tgtEl>
                                        <p:attrNameLst>
                                          <p:attrName>ppt_y</p:attrName>
                                        </p:attrNameLst>
                                      </p:cBhvr>
                                      <p:tavLst>
                                        <p:tav tm="0">
                                          <p:val>
                                            <p:strVal val="1+#ppt_h/2"/>
                                          </p:val>
                                        </p:tav>
                                        <p:tav tm="100000">
                                          <p:val>
                                            <p:strVal val="#ppt_y"/>
                                          </p:val>
                                        </p:tav>
                                      </p:tavLst>
                                    </p:anim>
                                  </p:childTnLst>
                                </p:cTn>
                              </p:par>
                              <p:par>
                                <p:cTn id="32" presetID="2" presetClass="entr" presetSubtype="4" accel="50000" decel="50000" fill="hold" nodeType="withEffect">
                                  <p:stCondLst>
                                    <p:cond delay="0"/>
                                  </p:stCondLst>
                                  <p:childTnLst>
                                    <p:set>
                                      <p:cBhvr>
                                        <p:cTn id="33" dur="1" fill="hold">
                                          <p:stCondLst>
                                            <p:cond delay="0"/>
                                          </p:stCondLst>
                                        </p:cTn>
                                        <p:tgtEl>
                                          <p:spTgt spid="29"/>
                                        </p:tgtEl>
                                        <p:attrNameLst>
                                          <p:attrName>style.visibility</p:attrName>
                                        </p:attrNameLst>
                                      </p:cBhvr>
                                      <p:to>
                                        <p:strVal val="visible"/>
                                      </p:to>
                                    </p:set>
                                    <p:anim calcmode="lin" valueType="num">
                                      <p:cBhvr additive="base">
                                        <p:cTn id="34" dur="500" fill="hold"/>
                                        <p:tgtEl>
                                          <p:spTgt spid="29"/>
                                        </p:tgtEl>
                                        <p:attrNameLst>
                                          <p:attrName>ppt_x</p:attrName>
                                        </p:attrNameLst>
                                      </p:cBhvr>
                                      <p:tavLst>
                                        <p:tav tm="0">
                                          <p:val>
                                            <p:strVal val="#ppt_x"/>
                                          </p:val>
                                        </p:tav>
                                        <p:tav tm="100000">
                                          <p:val>
                                            <p:strVal val="#ppt_x"/>
                                          </p:val>
                                        </p:tav>
                                      </p:tavLst>
                                    </p:anim>
                                    <p:anim calcmode="lin" valueType="num">
                                      <p:cBhvr additive="base">
                                        <p:cTn id="35" dur="500" fill="hold"/>
                                        <p:tgtEl>
                                          <p:spTgt spid="29"/>
                                        </p:tgtEl>
                                        <p:attrNameLst>
                                          <p:attrName>ppt_y</p:attrName>
                                        </p:attrNameLst>
                                      </p:cBhvr>
                                      <p:tavLst>
                                        <p:tav tm="0">
                                          <p:val>
                                            <p:strVal val="1+#ppt_h/2"/>
                                          </p:val>
                                        </p:tav>
                                        <p:tav tm="100000">
                                          <p:val>
                                            <p:strVal val="#ppt_y"/>
                                          </p:val>
                                        </p:tav>
                                      </p:tavLst>
                                    </p:anim>
                                  </p:childTnLst>
                                </p:cTn>
                              </p:par>
                              <p:par>
                                <p:cTn id="36" presetID="2" presetClass="entr" presetSubtype="4" accel="50000" decel="50000" fill="hold" nodeType="withEffect">
                                  <p:stCondLst>
                                    <p:cond delay="0"/>
                                  </p:stCondLst>
                                  <p:childTnLst>
                                    <p:set>
                                      <p:cBhvr>
                                        <p:cTn id="37" dur="1" fill="hold">
                                          <p:stCondLst>
                                            <p:cond delay="0"/>
                                          </p:stCondLst>
                                        </p:cTn>
                                        <p:tgtEl>
                                          <p:spTgt spid="32"/>
                                        </p:tgtEl>
                                        <p:attrNameLst>
                                          <p:attrName>style.visibility</p:attrName>
                                        </p:attrNameLst>
                                      </p:cBhvr>
                                      <p:to>
                                        <p:strVal val="visible"/>
                                      </p:to>
                                    </p:set>
                                    <p:anim calcmode="lin" valueType="num">
                                      <p:cBhvr additive="base">
                                        <p:cTn id="38" dur="500" fill="hold"/>
                                        <p:tgtEl>
                                          <p:spTgt spid="32"/>
                                        </p:tgtEl>
                                        <p:attrNameLst>
                                          <p:attrName>ppt_x</p:attrName>
                                        </p:attrNameLst>
                                      </p:cBhvr>
                                      <p:tavLst>
                                        <p:tav tm="0">
                                          <p:val>
                                            <p:strVal val="#ppt_x"/>
                                          </p:val>
                                        </p:tav>
                                        <p:tav tm="100000">
                                          <p:val>
                                            <p:strVal val="#ppt_x"/>
                                          </p:val>
                                        </p:tav>
                                      </p:tavLst>
                                    </p:anim>
                                    <p:anim calcmode="lin" valueType="num">
                                      <p:cBhvr additive="base">
                                        <p:cTn id="39" dur="500" fill="hold"/>
                                        <p:tgtEl>
                                          <p:spTgt spid="32"/>
                                        </p:tgtEl>
                                        <p:attrNameLst>
                                          <p:attrName>ppt_y</p:attrName>
                                        </p:attrNameLst>
                                      </p:cBhvr>
                                      <p:tavLst>
                                        <p:tav tm="0">
                                          <p:val>
                                            <p:strVal val="1+#ppt_h/2"/>
                                          </p:val>
                                        </p:tav>
                                        <p:tav tm="100000">
                                          <p:val>
                                            <p:strVal val="#ppt_y"/>
                                          </p:val>
                                        </p:tav>
                                      </p:tavLst>
                                    </p:anim>
                                  </p:childTnLst>
                                </p:cTn>
                              </p:par>
                            </p:childTnLst>
                          </p:cTn>
                        </p:par>
                        <p:par>
                          <p:cTn id="40" fill="hold">
                            <p:stCondLst>
                              <p:cond delay="2500"/>
                            </p:stCondLst>
                            <p:childTnLst>
                              <p:par>
                                <p:cTn id="41" presetID="53" presetClass="entr" presetSubtype="16" fill="hold" grpId="0" nodeType="afterEffect">
                                  <p:stCondLst>
                                    <p:cond delay="0"/>
                                  </p:stCondLst>
                                  <p:childTnLst>
                                    <p:set>
                                      <p:cBhvr>
                                        <p:cTn id="42" dur="1" fill="hold">
                                          <p:stCondLst>
                                            <p:cond delay="0"/>
                                          </p:stCondLst>
                                        </p:cTn>
                                        <p:tgtEl>
                                          <p:spTgt spid="35"/>
                                        </p:tgtEl>
                                        <p:attrNameLst>
                                          <p:attrName>style.visibility</p:attrName>
                                        </p:attrNameLst>
                                      </p:cBhvr>
                                      <p:to>
                                        <p:strVal val="visible"/>
                                      </p:to>
                                    </p:set>
                                    <p:anim calcmode="lin" valueType="num">
                                      <p:cBhvr>
                                        <p:cTn id="43" dur="500" fill="hold"/>
                                        <p:tgtEl>
                                          <p:spTgt spid="35"/>
                                        </p:tgtEl>
                                        <p:attrNameLst>
                                          <p:attrName>ppt_w</p:attrName>
                                        </p:attrNameLst>
                                      </p:cBhvr>
                                      <p:tavLst>
                                        <p:tav tm="0">
                                          <p:val>
                                            <p:fltVal val="0"/>
                                          </p:val>
                                        </p:tav>
                                        <p:tav tm="100000">
                                          <p:val>
                                            <p:strVal val="#ppt_w"/>
                                          </p:val>
                                        </p:tav>
                                      </p:tavLst>
                                    </p:anim>
                                    <p:anim calcmode="lin" valueType="num">
                                      <p:cBhvr>
                                        <p:cTn id="44" dur="500" fill="hold"/>
                                        <p:tgtEl>
                                          <p:spTgt spid="35"/>
                                        </p:tgtEl>
                                        <p:attrNameLst>
                                          <p:attrName>ppt_h</p:attrName>
                                        </p:attrNameLst>
                                      </p:cBhvr>
                                      <p:tavLst>
                                        <p:tav tm="0">
                                          <p:val>
                                            <p:fltVal val="0"/>
                                          </p:val>
                                        </p:tav>
                                        <p:tav tm="100000">
                                          <p:val>
                                            <p:strVal val="#ppt_h"/>
                                          </p:val>
                                        </p:tav>
                                      </p:tavLst>
                                    </p:anim>
                                    <p:animEffect transition="in" filter="fade">
                                      <p:cBhvr>
                                        <p:cTn id="45" dur="500"/>
                                        <p:tgtEl>
                                          <p:spTgt spid="35"/>
                                        </p:tgtEl>
                                      </p:cBhvr>
                                    </p:animEffect>
                                  </p:childTnLst>
                                </p:cTn>
                              </p:par>
                            </p:childTnLst>
                          </p:cTn>
                        </p:par>
                        <p:par>
                          <p:cTn id="46" fill="hold">
                            <p:stCondLst>
                              <p:cond delay="3000"/>
                            </p:stCondLst>
                            <p:childTnLst>
                              <p:par>
                                <p:cTn id="47" presetID="53" presetClass="entr" presetSubtype="16" fill="hold" grpId="0" nodeType="afterEffect">
                                  <p:stCondLst>
                                    <p:cond delay="0"/>
                                  </p:stCondLst>
                                  <p:childTnLst>
                                    <p:set>
                                      <p:cBhvr>
                                        <p:cTn id="48" dur="1" fill="hold">
                                          <p:stCondLst>
                                            <p:cond delay="0"/>
                                          </p:stCondLst>
                                        </p:cTn>
                                        <p:tgtEl>
                                          <p:spTgt spid="36"/>
                                        </p:tgtEl>
                                        <p:attrNameLst>
                                          <p:attrName>style.visibility</p:attrName>
                                        </p:attrNameLst>
                                      </p:cBhvr>
                                      <p:to>
                                        <p:strVal val="visible"/>
                                      </p:to>
                                    </p:set>
                                    <p:anim calcmode="lin" valueType="num">
                                      <p:cBhvr>
                                        <p:cTn id="49" dur="500" fill="hold"/>
                                        <p:tgtEl>
                                          <p:spTgt spid="36"/>
                                        </p:tgtEl>
                                        <p:attrNameLst>
                                          <p:attrName>ppt_w</p:attrName>
                                        </p:attrNameLst>
                                      </p:cBhvr>
                                      <p:tavLst>
                                        <p:tav tm="0">
                                          <p:val>
                                            <p:fltVal val="0"/>
                                          </p:val>
                                        </p:tav>
                                        <p:tav tm="100000">
                                          <p:val>
                                            <p:strVal val="#ppt_w"/>
                                          </p:val>
                                        </p:tav>
                                      </p:tavLst>
                                    </p:anim>
                                    <p:anim calcmode="lin" valueType="num">
                                      <p:cBhvr>
                                        <p:cTn id="50" dur="500" fill="hold"/>
                                        <p:tgtEl>
                                          <p:spTgt spid="36"/>
                                        </p:tgtEl>
                                        <p:attrNameLst>
                                          <p:attrName>ppt_h</p:attrName>
                                        </p:attrNameLst>
                                      </p:cBhvr>
                                      <p:tavLst>
                                        <p:tav tm="0">
                                          <p:val>
                                            <p:fltVal val="0"/>
                                          </p:val>
                                        </p:tav>
                                        <p:tav tm="100000">
                                          <p:val>
                                            <p:strVal val="#ppt_h"/>
                                          </p:val>
                                        </p:tav>
                                      </p:tavLst>
                                    </p:anim>
                                    <p:animEffect transition="in" filter="fade">
                                      <p:cBhvr>
                                        <p:cTn id="51" dur="500"/>
                                        <p:tgtEl>
                                          <p:spTgt spid="36"/>
                                        </p:tgtEl>
                                      </p:cBhvr>
                                    </p:animEffect>
                                  </p:childTnLst>
                                </p:cTn>
                              </p:par>
                              <p:par>
                                <p:cTn id="52" presetID="2" presetClass="entr" presetSubtype="4" accel="50000" decel="50000" fill="hold" nodeType="withEffect">
                                  <p:stCondLst>
                                    <p:cond delay="0"/>
                                  </p:stCondLst>
                                  <p:childTnLst>
                                    <p:set>
                                      <p:cBhvr>
                                        <p:cTn id="53" dur="1" fill="hold">
                                          <p:stCondLst>
                                            <p:cond delay="0"/>
                                          </p:stCondLst>
                                        </p:cTn>
                                        <p:tgtEl>
                                          <p:spTgt spid="37"/>
                                        </p:tgtEl>
                                        <p:attrNameLst>
                                          <p:attrName>style.visibility</p:attrName>
                                        </p:attrNameLst>
                                      </p:cBhvr>
                                      <p:to>
                                        <p:strVal val="visible"/>
                                      </p:to>
                                    </p:set>
                                    <p:anim calcmode="lin" valueType="num">
                                      <p:cBhvr additive="base">
                                        <p:cTn id="54" dur="500" fill="hold"/>
                                        <p:tgtEl>
                                          <p:spTgt spid="37"/>
                                        </p:tgtEl>
                                        <p:attrNameLst>
                                          <p:attrName>ppt_x</p:attrName>
                                        </p:attrNameLst>
                                      </p:cBhvr>
                                      <p:tavLst>
                                        <p:tav tm="0">
                                          <p:val>
                                            <p:strVal val="#ppt_x"/>
                                          </p:val>
                                        </p:tav>
                                        <p:tav tm="100000">
                                          <p:val>
                                            <p:strVal val="#ppt_x"/>
                                          </p:val>
                                        </p:tav>
                                      </p:tavLst>
                                    </p:anim>
                                    <p:anim calcmode="lin" valueType="num">
                                      <p:cBhvr additive="base">
                                        <p:cTn id="55" dur="500" fill="hold"/>
                                        <p:tgtEl>
                                          <p:spTgt spid="37"/>
                                        </p:tgtEl>
                                        <p:attrNameLst>
                                          <p:attrName>ppt_y</p:attrName>
                                        </p:attrNameLst>
                                      </p:cBhvr>
                                      <p:tavLst>
                                        <p:tav tm="0">
                                          <p:val>
                                            <p:strVal val="1+#ppt_h/2"/>
                                          </p:val>
                                        </p:tav>
                                        <p:tav tm="100000">
                                          <p:val>
                                            <p:strVal val="#ppt_y"/>
                                          </p:val>
                                        </p:tav>
                                      </p:tavLst>
                                    </p:anim>
                                  </p:childTnLst>
                                </p:cTn>
                              </p:par>
                              <p:par>
                                <p:cTn id="56" presetID="2" presetClass="entr" presetSubtype="4" accel="50000" decel="50000" fill="hold" nodeType="withEffect">
                                  <p:stCondLst>
                                    <p:cond delay="0"/>
                                  </p:stCondLst>
                                  <p:childTnLst>
                                    <p:set>
                                      <p:cBhvr>
                                        <p:cTn id="57" dur="1" fill="hold">
                                          <p:stCondLst>
                                            <p:cond delay="0"/>
                                          </p:stCondLst>
                                        </p:cTn>
                                        <p:tgtEl>
                                          <p:spTgt spid="40"/>
                                        </p:tgtEl>
                                        <p:attrNameLst>
                                          <p:attrName>style.visibility</p:attrName>
                                        </p:attrNameLst>
                                      </p:cBhvr>
                                      <p:to>
                                        <p:strVal val="visible"/>
                                      </p:to>
                                    </p:set>
                                    <p:anim calcmode="lin" valueType="num">
                                      <p:cBhvr additive="base">
                                        <p:cTn id="58" dur="500" fill="hold"/>
                                        <p:tgtEl>
                                          <p:spTgt spid="40"/>
                                        </p:tgtEl>
                                        <p:attrNameLst>
                                          <p:attrName>ppt_x</p:attrName>
                                        </p:attrNameLst>
                                      </p:cBhvr>
                                      <p:tavLst>
                                        <p:tav tm="0">
                                          <p:val>
                                            <p:strVal val="#ppt_x"/>
                                          </p:val>
                                        </p:tav>
                                        <p:tav tm="100000">
                                          <p:val>
                                            <p:strVal val="#ppt_x"/>
                                          </p:val>
                                        </p:tav>
                                      </p:tavLst>
                                    </p:anim>
                                    <p:anim calcmode="lin" valueType="num">
                                      <p:cBhvr additive="base">
                                        <p:cTn id="59"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35" grpId="0" animBg="1"/>
      <p:bldP spid="3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矩形 47"/>
          <p:cNvSpPr/>
          <p:nvPr/>
        </p:nvSpPr>
        <p:spPr>
          <a:xfrm flipH="1">
            <a:off x="-3" y="6525344"/>
            <a:ext cx="12195177" cy="360511"/>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p:cNvSpPr/>
          <p:nvPr/>
        </p:nvSpPr>
        <p:spPr>
          <a:xfrm flipH="1">
            <a:off x="-4" y="6596410"/>
            <a:ext cx="12195177" cy="28897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5"/>
          <p:cNvSpPr/>
          <p:nvPr/>
        </p:nvSpPr>
        <p:spPr>
          <a:xfrm>
            <a:off x="9976569" y="6493142"/>
            <a:ext cx="1018294" cy="111815"/>
          </a:xfrm>
          <a:custGeom>
            <a:avLst/>
            <a:gdLst>
              <a:gd name="connsiteX0" fmla="*/ 0 w 926584"/>
              <a:gd name="connsiteY0" fmla="*/ 0 h 118098"/>
              <a:gd name="connsiteX1" fmla="*/ 926584 w 926584"/>
              <a:gd name="connsiteY1" fmla="*/ 0 h 118098"/>
              <a:gd name="connsiteX2" fmla="*/ 926584 w 926584"/>
              <a:gd name="connsiteY2" fmla="*/ 118098 h 118098"/>
              <a:gd name="connsiteX3" fmla="*/ 0 w 926584"/>
              <a:gd name="connsiteY3" fmla="*/ 118098 h 118098"/>
              <a:gd name="connsiteX4" fmla="*/ 0 w 926584"/>
              <a:gd name="connsiteY4" fmla="*/ 0 h 118098"/>
              <a:gd name="connsiteX0-1" fmla="*/ 55821 w 982405"/>
              <a:gd name="connsiteY0-2" fmla="*/ 0 h 144680"/>
              <a:gd name="connsiteX1-3" fmla="*/ 982405 w 982405"/>
              <a:gd name="connsiteY1-4" fmla="*/ 0 h 144680"/>
              <a:gd name="connsiteX2-5" fmla="*/ 982405 w 982405"/>
              <a:gd name="connsiteY2-6" fmla="*/ 118098 h 144680"/>
              <a:gd name="connsiteX3-7" fmla="*/ 0 w 982405"/>
              <a:gd name="connsiteY3-8" fmla="*/ 144680 h 144680"/>
              <a:gd name="connsiteX4-9" fmla="*/ 55821 w 982405"/>
              <a:gd name="connsiteY4-10" fmla="*/ 0 h 144680"/>
              <a:gd name="connsiteX0-11" fmla="*/ 55821 w 998354"/>
              <a:gd name="connsiteY0-12" fmla="*/ 0 h 147338"/>
              <a:gd name="connsiteX1-13" fmla="*/ 982405 w 998354"/>
              <a:gd name="connsiteY1-14" fmla="*/ 0 h 147338"/>
              <a:gd name="connsiteX2-15" fmla="*/ 998354 w 998354"/>
              <a:gd name="connsiteY2-16" fmla="*/ 147338 h 147338"/>
              <a:gd name="connsiteX3-17" fmla="*/ 0 w 998354"/>
              <a:gd name="connsiteY3-18" fmla="*/ 144680 h 147338"/>
              <a:gd name="connsiteX4-19" fmla="*/ 55821 w 998354"/>
              <a:gd name="connsiteY4-20" fmla="*/ 0 h 147338"/>
              <a:gd name="connsiteX0-21" fmla="*/ 84307 w 1026840"/>
              <a:gd name="connsiteY0-22" fmla="*/ 0 h 150534"/>
              <a:gd name="connsiteX1-23" fmla="*/ 1010891 w 1026840"/>
              <a:gd name="connsiteY1-24" fmla="*/ 0 h 150534"/>
              <a:gd name="connsiteX2-25" fmla="*/ 1026840 w 1026840"/>
              <a:gd name="connsiteY2-26" fmla="*/ 147338 h 150534"/>
              <a:gd name="connsiteX3-27" fmla="*/ 0 w 1026840"/>
              <a:gd name="connsiteY3-28" fmla="*/ 150534 h 150534"/>
              <a:gd name="connsiteX4-29" fmla="*/ 84307 w 1026840"/>
              <a:gd name="connsiteY4-30" fmla="*/ 0 h 150534"/>
              <a:gd name="connsiteX0-31" fmla="*/ 84307 w 1021143"/>
              <a:gd name="connsiteY0-32" fmla="*/ 0 h 153193"/>
              <a:gd name="connsiteX1-33" fmla="*/ 1010891 w 1021143"/>
              <a:gd name="connsiteY1-34" fmla="*/ 0 h 153193"/>
              <a:gd name="connsiteX2-35" fmla="*/ 1021143 w 1021143"/>
              <a:gd name="connsiteY2-36" fmla="*/ 153193 h 153193"/>
              <a:gd name="connsiteX3-37" fmla="*/ 0 w 1021143"/>
              <a:gd name="connsiteY3-38" fmla="*/ 150534 h 153193"/>
              <a:gd name="connsiteX4-39" fmla="*/ 84307 w 1021143"/>
              <a:gd name="connsiteY4-40" fmla="*/ 0 h 153193"/>
              <a:gd name="connsiteX0-41" fmla="*/ 92853 w 1021143"/>
              <a:gd name="connsiteY0-42" fmla="*/ 0 h 153193"/>
              <a:gd name="connsiteX1-43" fmla="*/ 1010891 w 1021143"/>
              <a:gd name="connsiteY1-44" fmla="*/ 0 h 153193"/>
              <a:gd name="connsiteX2-45" fmla="*/ 1021143 w 1021143"/>
              <a:gd name="connsiteY2-46" fmla="*/ 153193 h 153193"/>
              <a:gd name="connsiteX3-47" fmla="*/ 0 w 1021143"/>
              <a:gd name="connsiteY3-48" fmla="*/ 150534 h 153193"/>
              <a:gd name="connsiteX4-49" fmla="*/ 92853 w 1021143"/>
              <a:gd name="connsiteY4-50" fmla="*/ 0 h 153193"/>
              <a:gd name="connsiteX0-51" fmla="*/ 90004 w 1018294"/>
              <a:gd name="connsiteY0-52" fmla="*/ 0 h 153193"/>
              <a:gd name="connsiteX1-53" fmla="*/ 1008042 w 1018294"/>
              <a:gd name="connsiteY1-54" fmla="*/ 0 h 153193"/>
              <a:gd name="connsiteX2-55" fmla="*/ 1018294 w 1018294"/>
              <a:gd name="connsiteY2-56" fmla="*/ 153193 h 153193"/>
              <a:gd name="connsiteX3-57" fmla="*/ 0 w 1018294"/>
              <a:gd name="connsiteY3-58" fmla="*/ 142728 h 153193"/>
              <a:gd name="connsiteX4-59" fmla="*/ 90004 w 1018294"/>
              <a:gd name="connsiteY4-60" fmla="*/ 0 h 15319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18294" h="153193">
                <a:moveTo>
                  <a:pt x="90004" y="0"/>
                </a:moveTo>
                <a:lnTo>
                  <a:pt x="1008042" y="0"/>
                </a:lnTo>
                <a:lnTo>
                  <a:pt x="1018294" y="153193"/>
                </a:lnTo>
                <a:lnTo>
                  <a:pt x="0" y="142728"/>
                </a:lnTo>
                <a:lnTo>
                  <a:pt x="90004" y="0"/>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p:cNvSpPr/>
          <p:nvPr/>
        </p:nvSpPr>
        <p:spPr>
          <a:xfrm>
            <a:off x="10067547" y="6493142"/>
            <a:ext cx="1070600" cy="392242"/>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Rectangle 4"/>
          <p:cNvSpPr txBox="1">
            <a:spLocks noChangeArrowheads="1"/>
          </p:cNvSpPr>
          <p:nvPr/>
        </p:nvSpPr>
        <p:spPr bwMode="auto">
          <a:xfrm>
            <a:off x="10202043" y="6493142"/>
            <a:ext cx="792820" cy="3922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r>
              <a:rPr lang="en-US" altLang="zh-CN" dirty="0" smtClean="0">
                <a:latin typeface="方正兰亭超细黑简体" panose="02000000000000000000" pitchFamily="2" charset="-122"/>
                <a:ea typeface="方正兰亭超细黑简体" panose="02000000000000000000" pitchFamily="2" charset="-122"/>
              </a:rPr>
              <a:t>23</a:t>
            </a:r>
            <a:endParaRPr lang="zh-CN" dirty="0">
              <a:latin typeface="方正兰亭超细黑简体" panose="02000000000000000000" pitchFamily="2" charset="-122"/>
              <a:ea typeface="方正兰亭超细黑简体" panose="02000000000000000000" pitchFamily="2" charset="-122"/>
            </a:endParaRPr>
          </a:p>
        </p:txBody>
      </p:sp>
      <p:sp>
        <p:nvSpPr>
          <p:cNvPr id="86" name="圆角矩形 85"/>
          <p:cNvSpPr/>
          <p:nvPr/>
        </p:nvSpPr>
        <p:spPr>
          <a:xfrm>
            <a:off x="48915" y="323594"/>
            <a:ext cx="1057027" cy="432048"/>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圆角矩形 86"/>
          <p:cNvSpPr/>
          <p:nvPr/>
        </p:nvSpPr>
        <p:spPr>
          <a:xfrm>
            <a:off x="-95101" y="323594"/>
            <a:ext cx="1057027" cy="432048"/>
          </a:xfrm>
          <a:prstGeom prst="roundRect">
            <a:avLst>
              <a:gd name="adj" fmla="val 50000"/>
            </a:avLst>
          </a:prstGeom>
          <a:solidFill>
            <a:srgbClr val="0098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圆角矩形 87"/>
          <p:cNvSpPr/>
          <p:nvPr/>
        </p:nvSpPr>
        <p:spPr>
          <a:xfrm>
            <a:off x="-239117" y="323594"/>
            <a:ext cx="1057027" cy="432048"/>
          </a:xfrm>
          <a:prstGeom prst="roundRect">
            <a:avLst>
              <a:gd name="adj" fmla="val 50000"/>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文本框 9"/>
          <p:cNvSpPr txBox="1"/>
          <p:nvPr/>
        </p:nvSpPr>
        <p:spPr>
          <a:xfrm>
            <a:off x="1201043" y="320327"/>
            <a:ext cx="2391072" cy="438582"/>
          </a:xfrm>
          <a:prstGeom prst="rect">
            <a:avLst/>
          </a:prstGeom>
          <a:noFill/>
        </p:spPr>
        <p:txBody>
          <a:bodyPr wrap="square" lIns="68580" tIns="34290" rIns="68580" bIns="34290" rtlCol="0">
            <a:spAutoFit/>
          </a:bodyPr>
          <a:lstStyle/>
          <a:p>
            <a:pPr marL="0" lvl="1"/>
            <a:r>
              <a:rPr lang="zh-CN" altLang="en-US" sz="2400" b="1" dirty="0" smtClean="0">
                <a:solidFill>
                  <a:schemeClr val="tx1">
                    <a:lumMod val="50000"/>
                    <a:lumOff val="50000"/>
                  </a:schemeClr>
                </a:solidFill>
                <a:latin typeface="微软雅黑" panose="020B0503020204020204" pitchFamily="34" charset="-122"/>
                <a:ea typeface="微软雅黑" panose="020B0503020204020204" pitchFamily="34" charset="-122"/>
              </a:rPr>
              <a:t>在此输入标题</a:t>
            </a:r>
            <a:endParaRPr lang="zh-CN" altLang="en-US" sz="24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pic>
        <p:nvPicPr>
          <p:cNvPr id="4098" name="Picture 2" descr="C:\Users\Administrator\Desktop\YL-0010.png"/>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55141" y="1670023"/>
            <a:ext cx="7330904" cy="3991225"/>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组合 11"/>
          <p:cNvGrpSpPr/>
          <p:nvPr/>
        </p:nvGrpSpPr>
        <p:grpSpPr>
          <a:xfrm>
            <a:off x="6578015" y="1638496"/>
            <a:ext cx="756000" cy="756000"/>
            <a:chOff x="4534974" y="2492893"/>
            <a:chExt cx="756000" cy="756000"/>
          </a:xfrm>
        </p:grpSpPr>
        <p:sp>
          <p:nvSpPr>
            <p:cNvPr id="13" name="椭圆 12"/>
            <p:cNvSpPr/>
            <p:nvPr/>
          </p:nvSpPr>
          <p:spPr>
            <a:xfrm>
              <a:off x="4534974" y="2492893"/>
              <a:ext cx="756000" cy="756000"/>
            </a:xfrm>
            <a:prstGeom prst="ellipse">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p:nvGrpSpPr>
          <p:grpSpPr>
            <a:xfrm>
              <a:off x="4687974" y="2629656"/>
              <a:ext cx="450000" cy="434596"/>
              <a:chOff x="5512720" y="2152017"/>
              <a:chExt cx="583915" cy="496874"/>
            </a:xfrm>
          </p:grpSpPr>
          <p:sp>
            <p:nvSpPr>
              <p:cNvPr id="15" name="Freeform 159"/>
              <p:cNvSpPr/>
              <p:nvPr/>
            </p:nvSpPr>
            <p:spPr bwMode="auto">
              <a:xfrm>
                <a:off x="5574376" y="2246314"/>
                <a:ext cx="460603" cy="402577"/>
              </a:xfrm>
              <a:custGeom>
                <a:avLst/>
                <a:gdLst>
                  <a:gd name="T0" fmla="*/ 29 w 54"/>
                  <a:gd name="T1" fmla="*/ 1 h 47"/>
                  <a:gd name="T2" fmla="*/ 24 w 54"/>
                  <a:gd name="T3" fmla="*/ 1 h 47"/>
                  <a:gd name="T4" fmla="*/ 2 w 54"/>
                  <a:gd name="T5" fmla="*/ 15 h 47"/>
                  <a:gd name="T6" fmla="*/ 0 w 54"/>
                  <a:gd name="T7" fmla="*/ 20 h 47"/>
                  <a:gd name="T8" fmla="*/ 0 w 54"/>
                  <a:gd name="T9" fmla="*/ 44 h 47"/>
                  <a:gd name="T10" fmla="*/ 3 w 54"/>
                  <a:gd name="T11" fmla="*/ 47 h 47"/>
                  <a:gd name="T12" fmla="*/ 13 w 54"/>
                  <a:gd name="T13" fmla="*/ 47 h 47"/>
                  <a:gd name="T14" fmla="*/ 16 w 54"/>
                  <a:gd name="T15" fmla="*/ 44 h 47"/>
                  <a:gd name="T16" fmla="*/ 16 w 54"/>
                  <a:gd name="T17" fmla="*/ 27 h 47"/>
                  <a:gd name="T18" fmla="*/ 19 w 54"/>
                  <a:gd name="T19" fmla="*/ 24 h 47"/>
                  <a:gd name="T20" fmla="*/ 35 w 54"/>
                  <a:gd name="T21" fmla="*/ 24 h 47"/>
                  <a:gd name="T22" fmla="*/ 38 w 54"/>
                  <a:gd name="T23" fmla="*/ 27 h 47"/>
                  <a:gd name="T24" fmla="*/ 38 w 54"/>
                  <a:gd name="T25" fmla="*/ 44 h 47"/>
                  <a:gd name="T26" fmla="*/ 41 w 54"/>
                  <a:gd name="T27" fmla="*/ 47 h 47"/>
                  <a:gd name="T28" fmla="*/ 51 w 54"/>
                  <a:gd name="T29" fmla="*/ 47 h 47"/>
                  <a:gd name="T30" fmla="*/ 54 w 54"/>
                  <a:gd name="T31" fmla="*/ 44 h 47"/>
                  <a:gd name="T32" fmla="*/ 54 w 54"/>
                  <a:gd name="T33" fmla="*/ 20 h 47"/>
                  <a:gd name="T34" fmla="*/ 52 w 54"/>
                  <a:gd name="T35" fmla="*/ 16 h 47"/>
                  <a:gd name="T36" fmla="*/ 29 w 54"/>
                  <a:gd name="T37" fmla="*/ 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4" h="47">
                    <a:moveTo>
                      <a:pt x="29" y="1"/>
                    </a:moveTo>
                    <a:cubicBezTo>
                      <a:pt x="28" y="0"/>
                      <a:pt x="25" y="0"/>
                      <a:pt x="24" y="1"/>
                    </a:cubicBezTo>
                    <a:cubicBezTo>
                      <a:pt x="2" y="15"/>
                      <a:pt x="2" y="15"/>
                      <a:pt x="2" y="15"/>
                    </a:cubicBezTo>
                    <a:cubicBezTo>
                      <a:pt x="1" y="16"/>
                      <a:pt x="0" y="18"/>
                      <a:pt x="0" y="20"/>
                    </a:cubicBezTo>
                    <a:cubicBezTo>
                      <a:pt x="0" y="44"/>
                      <a:pt x="0" y="44"/>
                      <a:pt x="0" y="44"/>
                    </a:cubicBezTo>
                    <a:cubicBezTo>
                      <a:pt x="0" y="46"/>
                      <a:pt x="1" y="47"/>
                      <a:pt x="3" y="47"/>
                    </a:cubicBezTo>
                    <a:cubicBezTo>
                      <a:pt x="13" y="47"/>
                      <a:pt x="13" y="47"/>
                      <a:pt x="13" y="47"/>
                    </a:cubicBezTo>
                    <a:cubicBezTo>
                      <a:pt x="14" y="47"/>
                      <a:pt x="16" y="46"/>
                      <a:pt x="16" y="44"/>
                    </a:cubicBezTo>
                    <a:cubicBezTo>
                      <a:pt x="16" y="27"/>
                      <a:pt x="16" y="27"/>
                      <a:pt x="16" y="27"/>
                    </a:cubicBezTo>
                    <a:cubicBezTo>
                      <a:pt x="16" y="26"/>
                      <a:pt x="17" y="24"/>
                      <a:pt x="19" y="24"/>
                    </a:cubicBezTo>
                    <a:cubicBezTo>
                      <a:pt x="35" y="24"/>
                      <a:pt x="35" y="24"/>
                      <a:pt x="35" y="24"/>
                    </a:cubicBezTo>
                    <a:cubicBezTo>
                      <a:pt x="37" y="24"/>
                      <a:pt x="38" y="26"/>
                      <a:pt x="38" y="27"/>
                    </a:cubicBezTo>
                    <a:cubicBezTo>
                      <a:pt x="38" y="44"/>
                      <a:pt x="38" y="44"/>
                      <a:pt x="38" y="44"/>
                    </a:cubicBezTo>
                    <a:cubicBezTo>
                      <a:pt x="38" y="46"/>
                      <a:pt x="39" y="47"/>
                      <a:pt x="41" y="47"/>
                    </a:cubicBezTo>
                    <a:cubicBezTo>
                      <a:pt x="51" y="47"/>
                      <a:pt x="51" y="47"/>
                      <a:pt x="51" y="47"/>
                    </a:cubicBezTo>
                    <a:cubicBezTo>
                      <a:pt x="53" y="47"/>
                      <a:pt x="54" y="46"/>
                      <a:pt x="54" y="44"/>
                    </a:cubicBezTo>
                    <a:cubicBezTo>
                      <a:pt x="54" y="20"/>
                      <a:pt x="54" y="20"/>
                      <a:pt x="54" y="20"/>
                    </a:cubicBezTo>
                    <a:cubicBezTo>
                      <a:pt x="54" y="19"/>
                      <a:pt x="53" y="17"/>
                      <a:pt x="52" y="16"/>
                    </a:cubicBezTo>
                    <a:lnTo>
                      <a:pt x="29" y="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90"/>
              </a:p>
            </p:txBody>
          </p:sp>
          <p:sp>
            <p:nvSpPr>
              <p:cNvPr id="16" name="Freeform 160"/>
              <p:cNvSpPr/>
              <p:nvPr/>
            </p:nvSpPr>
            <p:spPr bwMode="auto">
              <a:xfrm>
                <a:off x="5512720" y="2152017"/>
                <a:ext cx="583915" cy="224863"/>
              </a:xfrm>
              <a:custGeom>
                <a:avLst/>
                <a:gdLst>
                  <a:gd name="T0" fmla="*/ 64 w 68"/>
                  <a:gd name="T1" fmla="*/ 20 h 26"/>
                  <a:gd name="T2" fmla="*/ 61 w 68"/>
                  <a:gd name="T3" fmla="*/ 15 h 26"/>
                  <a:gd name="T4" fmla="*/ 61 w 68"/>
                  <a:gd name="T5" fmla="*/ 10 h 26"/>
                  <a:gd name="T6" fmla="*/ 58 w 68"/>
                  <a:gd name="T7" fmla="*/ 7 h 26"/>
                  <a:gd name="T8" fmla="*/ 57 w 68"/>
                  <a:gd name="T9" fmla="*/ 7 h 26"/>
                  <a:gd name="T10" fmla="*/ 54 w 68"/>
                  <a:gd name="T11" fmla="*/ 10 h 26"/>
                  <a:gd name="T12" fmla="*/ 54 w 68"/>
                  <a:gd name="T13" fmla="*/ 10 h 26"/>
                  <a:gd name="T14" fmla="*/ 52 w 68"/>
                  <a:gd name="T15" fmla="*/ 12 h 26"/>
                  <a:gd name="T16" fmla="*/ 36 w 68"/>
                  <a:gd name="T17" fmla="*/ 1 h 26"/>
                  <a:gd name="T18" fmla="*/ 33 w 68"/>
                  <a:gd name="T19" fmla="*/ 0 h 26"/>
                  <a:gd name="T20" fmla="*/ 30 w 68"/>
                  <a:gd name="T21" fmla="*/ 1 h 26"/>
                  <a:gd name="T22" fmla="*/ 2 w 68"/>
                  <a:gd name="T23" fmla="*/ 20 h 26"/>
                  <a:gd name="T24" fmla="*/ 1 w 68"/>
                  <a:gd name="T25" fmla="*/ 24 h 26"/>
                  <a:gd name="T26" fmla="*/ 5 w 68"/>
                  <a:gd name="T27" fmla="*/ 24 h 26"/>
                  <a:gd name="T28" fmla="*/ 31 w 68"/>
                  <a:gd name="T29" fmla="*/ 7 h 26"/>
                  <a:gd name="T30" fmla="*/ 36 w 68"/>
                  <a:gd name="T31" fmla="*/ 7 h 26"/>
                  <a:gd name="T32" fmla="*/ 63 w 68"/>
                  <a:gd name="T33" fmla="*/ 25 h 26"/>
                  <a:gd name="T34" fmla="*/ 67 w 68"/>
                  <a:gd name="T35" fmla="*/ 25 h 26"/>
                  <a:gd name="T36" fmla="*/ 66 w 68"/>
                  <a:gd name="T37" fmla="*/ 21 h 26"/>
                  <a:gd name="T38" fmla="*/ 64 w 68"/>
                  <a:gd name="T39" fmla="*/ 2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8" h="26">
                    <a:moveTo>
                      <a:pt x="64" y="20"/>
                    </a:moveTo>
                    <a:cubicBezTo>
                      <a:pt x="62" y="19"/>
                      <a:pt x="61" y="17"/>
                      <a:pt x="61" y="15"/>
                    </a:cubicBezTo>
                    <a:cubicBezTo>
                      <a:pt x="61" y="10"/>
                      <a:pt x="61" y="10"/>
                      <a:pt x="61" y="10"/>
                    </a:cubicBezTo>
                    <a:cubicBezTo>
                      <a:pt x="61" y="8"/>
                      <a:pt x="60" y="7"/>
                      <a:pt x="58" y="7"/>
                    </a:cubicBezTo>
                    <a:cubicBezTo>
                      <a:pt x="57" y="7"/>
                      <a:pt x="57" y="7"/>
                      <a:pt x="57" y="7"/>
                    </a:cubicBezTo>
                    <a:cubicBezTo>
                      <a:pt x="56" y="7"/>
                      <a:pt x="54" y="8"/>
                      <a:pt x="54" y="10"/>
                    </a:cubicBezTo>
                    <a:cubicBezTo>
                      <a:pt x="54" y="10"/>
                      <a:pt x="54" y="10"/>
                      <a:pt x="54" y="10"/>
                    </a:cubicBezTo>
                    <a:cubicBezTo>
                      <a:pt x="54" y="12"/>
                      <a:pt x="53" y="13"/>
                      <a:pt x="52" y="12"/>
                    </a:cubicBezTo>
                    <a:cubicBezTo>
                      <a:pt x="36" y="1"/>
                      <a:pt x="36" y="1"/>
                      <a:pt x="36" y="1"/>
                    </a:cubicBezTo>
                    <a:cubicBezTo>
                      <a:pt x="35" y="1"/>
                      <a:pt x="33" y="0"/>
                      <a:pt x="33" y="0"/>
                    </a:cubicBezTo>
                    <a:cubicBezTo>
                      <a:pt x="33" y="0"/>
                      <a:pt x="32" y="1"/>
                      <a:pt x="30" y="1"/>
                    </a:cubicBezTo>
                    <a:cubicBezTo>
                      <a:pt x="2" y="20"/>
                      <a:pt x="2" y="20"/>
                      <a:pt x="2" y="20"/>
                    </a:cubicBezTo>
                    <a:cubicBezTo>
                      <a:pt x="1" y="21"/>
                      <a:pt x="0" y="23"/>
                      <a:pt x="1" y="24"/>
                    </a:cubicBezTo>
                    <a:cubicBezTo>
                      <a:pt x="2" y="25"/>
                      <a:pt x="3" y="25"/>
                      <a:pt x="5" y="24"/>
                    </a:cubicBezTo>
                    <a:cubicBezTo>
                      <a:pt x="31" y="7"/>
                      <a:pt x="31" y="7"/>
                      <a:pt x="31" y="7"/>
                    </a:cubicBezTo>
                    <a:cubicBezTo>
                      <a:pt x="32" y="6"/>
                      <a:pt x="34" y="6"/>
                      <a:pt x="36" y="7"/>
                    </a:cubicBezTo>
                    <a:cubicBezTo>
                      <a:pt x="63" y="25"/>
                      <a:pt x="63" y="25"/>
                      <a:pt x="63" y="25"/>
                    </a:cubicBezTo>
                    <a:cubicBezTo>
                      <a:pt x="64" y="26"/>
                      <a:pt x="66" y="26"/>
                      <a:pt x="67" y="25"/>
                    </a:cubicBezTo>
                    <a:cubicBezTo>
                      <a:pt x="68" y="24"/>
                      <a:pt x="67" y="22"/>
                      <a:pt x="66" y="21"/>
                    </a:cubicBezTo>
                    <a:lnTo>
                      <a:pt x="6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90"/>
              </a:p>
            </p:txBody>
          </p:sp>
        </p:grpSp>
      </p:grpSp>
      <p:grpSp>
        <p:nvGrpSpPr>
          <p:cNvPr id="17" name="组合 16"/>
          <p:cNvGrpSpPr/>
          <p:nvPr/>
        </p:nvGrpSpPr>
        <p:grpSpPr>
          <a:xfrm>
            <a:off x="6578015" y="4740502"/>
            <a:ext cx="756000" cy="756000"/>
            <a:chOff x="4534974" y="4368345"/>
            <a:chExt cx="756000" cy="756000"/>
          </a:xfrm>
        </p:grpSpPr>
        <p:sp>
          <p:nvSpPr>
            <p:cNvPr id="18" name="椭圆 17"/>
            <p:cNvSpPr/>
            <p:nvPr/>
          </p:nvSpPr>
          <p:spPr>
            <a:xfrm>
              <a:off x="4534974" y="4368345"/>
              <a:ext cx="756000" cy="756000"/>
            </a:xfrm>
            <a:prstGeom prst="ellipse">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Freeform 277"/>
            <p:cNvSpPr>
              <a:spLocks noEditPoints="1"/>
            </p:cNvSpPr>
            <p:nvPr/>
          </p:nvSpPr>
          <p:spPr bwMode="auto">
            <a:xfrm>
              <a:off x="4725418" y="4490152"/>
              <a:ext cx="383972" cy="455826"/>
            </a:xfrm>
            <a:custGeom>
              <a:avLst/>
              <a:gdLst>
                <a:gd name="T0" fmla="*/ 62 w 72"/>
                <a:gd name="T1" fmla="*/ 33 h 86"/>
                <a:gd name="T2" fmla="*/ 57 w 72"/>
                <a:gd name="T3" fmla="*/ 33 h 86"/>
                <a:gd name="T4" fmla="*/ 57 w 72"/>
                <a:gd name="T5" fmla="*/ 19 h 86"/>
                <a:gd name="T6" fmla="*/ 38 w 72"/>
                <a:gd name="T7" fmla="*/ 0 h 86"/>
                <a:gd name="T8" fmla="*/ 34 w 72"/>
                <a:gd name="T9" fmla="*/ 0 h 86"/>
                <a:gd name="T10" fmla="*/ 15 w 72"/>
                <a:gd name="T11" fmla="*/ 19 h 86"/>
                <a:gd name="T12" fmla="*/ 15 w 72"/>
                <a:gd name="T13" fmla="*/ 33 h 86"/>
                <a:gd name="T14" fmla="*/ 10 w 72"/>
                <a:gd name="T15" fmla="*/ 33 h 86"/>
                <a:gd name="T16" fmla="*/ 0 w 72"/>
                <a:gd name="T17" fmla="*/ 43 h 86"/>
                <a:gd name="T18" fmla="*/ 0 w 72"/>
                <a:gd name="T19" fmla="*/ 76 h 86"/>
                <a:gd name="T20" fmla="*/ 10 w 72"/>
                <a:gd name="T21" fmla="*/ 86 h 86"/>
                <a:gd name="T22" fmla="*/ 62 w 72"/>
                <a:gd name="T23" fmla="*/ 86 h 86"/>
                <a:gd name="T24" fmla="*/ 72 w 72"/>
                <a:gd name="T25" fmla="*/ 76 h 86"/>
                <a:gd name="T26" fmla="*/ 72 w 72"/>
                <a:gd name="T27" fmla="*/ 43 h 86"/>
                <a:gd name="T28" fmla="*/ 62 w 72"/>
                <a:gd name="T29" fmla="*/ 33 h 86"/>
                <a:gd name="T30" fmla="*/ 42 w 72"/>
                <a:gd name="T31" fmla="*/ 78 h 86"/>
                <a:gd name="T32" fmla="*/ 31 w 72"/>
                <a:gd name="T33" fmla="*/ 78 h 86"/>
                <a:gd name="T34" fmla="*/ 32 w 72"/>
                <a:gd name="T35" fmla="*/ 64 h 86"/>
                <a:gd name="T36" fmla="*/ 29 w 72"/>
                <a:gd name="T37" fmla="*/ 58 h 86"/>
                <a:gd name="T38" fmla="*/ 36 w 72"/>
                <a:gd name="T39" fmla="*/ 51 h 86"/>
                <a:gd name="T40" fmla="*/ 43 w 72"/>
                <a:gd name="T41" fmla="*/ 58 h 86"/>
                <a:gd name="T42" fmla="*/ 40 w 72"/>
                <a:gd name="T43" fmla="*/ 64 h 86"/>
                <a:gd name="T44" fmla="*/ 42 w 72"/>
                <a:gd name="T45" fmla="*/ 78 h 86"/>
                <a:gd name="T46" fmla="*/ 50 w 72"/>
                <a:gd name="T47" fmla="*/ 33 h 86"/>
                <a:gd name="T48" fmla="*/ 22 w 72"/>
                <a:gd name="T49" fmla="*/ 33 h 86"/>
                <a:gd name="T50" fmla="*/ 22 w 72"/>
                <a:gd name="T51" fmla="*/ 19 h 86"/>
                <a:gd name="T52" fmla="*/ 34 w 72"/>
                <a:gd name="T53" fmla="*/ 7 h 86"/>
                <a:gd name="T54" fmla="*/ 38 w 72"/>
                <a:gd name="T55" fmla="*/ 7 h 86"/>
                <a:gd name="T56" fmla="*/ 50 w 72"/>
                <a:gd name="T57" fmla="*/ 19 h 86"/>
                <a:gd name="T58" fmla="*/ 50 w 72"/>
                <a:gd name="T59" fmla="*/ 3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2" h="86">
                  <a:moveTo>
                    <a:pt x="62" y="33"/>
                  </a:moveTo>
                  <a:cubicBezTo>
                    <a:pt x="57" y="33"/>
                    <a:pt x="57" y="33"/>
                    <a:pt x="57" y="33"/>
                  </a:cubicBezTo>
                  <a:cubicBezTo>
                    <a:pt x="57" y="19"/>
                    <a:pt x="57" y="19"/>
                    <a:pt x="57" y="19"/>
                  </a:cubicBezTo>
                  <a:cubicBezTo>
                    <a:pt x="57" y="9"/>
                    <a:pt x="49" y="0"/>
                    <a:pt x="38" y="0"/>
                  </a:cubicBezTo>
                  <a:cubicBezTo>
                    <a:pt x="34" y="0"/>
                    <a:pt x="34" y="0"/>
                    <a:pt x="34" y="0"/>
                  </a:cubicBezTo>
                  <a:cubicBezTo>
                    <a:pt x="24" y="0"/>
                    <a:pt x="15" y="9"/>
                    <a:pt x="15" y="19"/>
                  </a:cubicBezTo>
                  <a:cubicBezTo>
                    <a:pt x="15" y="33"/>
                    <a:pt x="15" y="33"/>
                    <a:pt x="15" y="33"/>
                  </a:cubicBezTo>
                  <a:cubicBezTo>
                    <a:pt x="10" y="33"/>
                    <a:pt x="10" y="33"/>
                    <a:pt x="10" y="33"/>
                  </a:cubicBezTo>
                  <a:cubicBezTo>
                    <a:pt x="5" y="33"/>
                    <a:pt x="0" y="37"/>
                    <a:pt x="0" y="43"/>
                  </a:cubicBezTo>
                  <a:cubicBezTo>
                    <a:pt x="0" y="76"/>
                    <a:pt x="0" y="76"/>
                    <a:pt x="0" y="76"/>
                  </a:cubicBezTo>
                  <a:cubicBezTo>
                    <a:pt x="0" y="81"/>
                    <a:pt x="5" y="86"/>
                    <a:pt x="10" y="86"/>
                  </a:cubicBezTo>
                  <a:cubicBezTo>
                    <a:pt x="62" y="86"/>
                    <a:pt x="62" y="86"/>
                    <a:pt x="62" y="86"/>
                  </a:cubicBezTo>
                  <a:cubicBezTo>
                    <a:pt x="68" y="86"/>
                    <a:pt x="72" y="81"/>
                    <a:pt x="72" y="76"/>
                  </a:cubicBezTo>
                  <a:cubicBezTo>
                    <a:pt x="72" y="43"/>
                    <a:pt x="72" y="43"/>
                    <a:pt x="72" y="43"/>
                  </a:cubicBezTo>
                  <a:cubicBezTo>
                    <a:pt x="72" y="37"/>
                    <a:pt x="68" y="33"/>
                    <a:pt x="62" y="33"/>
                  </a:cubicBezTo>
                  <a:close/>
                  <a:moveTo>
                    <a:pt x="42" y="78"/>
                  </a:moveTo>
                  <a:cubicBezTo>
                    <a:pt x="31" y="78"/>
                    <a:pt x="31" y="78"/>
                    <a:pt x="31" y="78"/>
                  </a:cubicBezTo>
                  <a:cubicBezTo>
                    <a:pt x="32" y="64"/>
                    <a:pt x="32" y="64"/>
                    <a:pt x="32" y="64"/>
                  </a:cubicBezTo>
                  <a:cubicBezTo>
                    <a:pt x="30" y="63"/>
                    <a:pt x="29" y="60"/>
                    <a:pt x="29" y="58"/>
                  </a:cubicBezTo>
                  <a:cubicBezTo>
                    <a:pt x="29" y="54"/>
                    <a:pt x="32" y="51"/>
                    <a:pt x="36" y="51"/>
                  </a:cubicBezTo>
                  <a:cubicBezTo>
                    <a:pt x="40" y="51"/>
                    <a:pt x="43" y="54"/>
                    <a:pt x="43" y="58"/>
                  </a:cubicBezTo>
                  <a:cubicBezTo>
                    <a:pt x="43" y="60"/>
                    <a:pt x="42" y="63"/>
                    <a:pt x="40" y="64"/>
                  </a:cubicBezTo>
                  <a:lnTo>
                    <a:pt x="42" y="78"/>
                  </a:lnTo>
                  <a:close/>
                  <a:moveTo>
                    <a:pt x="50" y="33"/>
                  </a:moveTo>
                  <a:cubicBezTo>
                    <a:pt x="22" y="33"/>
                    <a:pt x="22" y="33"/>
                    <a:pt x="22" y="33"/>
                  </a:cubicBezTo>
                  <a:cubicBezTo>
                    <a:pt x="22" y="19"/>
                    <a:pt x="22" y="19"/>
                    <a:pt x="22" y="19"/>
                  </a:cubicBezTo>
                  <a:cubicBezTo>
                    <a:pt x="22" y="13"/>
                    <a:pt x="28" y="7"/>
                    <a:pt x="34" y="7"/>
                  </a:cubicBezTo>
                  <a:cubicBezTo>
                    <a:pt x="38" y="7"/>
                    <a:pt x="38" y="7"/>
                    <a:pt x="38" y="7"/>
                  </a:cubicBezTo>
                  <a:cubicBezTo>
                    <a:pt x="45" y="7"/>
                    <a:pt x="50" y="13"/>
                    <a:pt x="50" y="19"/>
                  </a:cubicBezTo>
                  <a:lnTo>
                    <a:pt x="50" y="33"/>
                  </a:lnTo>
                  <a:close/>
                </a:path>
              </a:pathLst>
            </a:custGeom>
            <a:solidFill>
              <a:schemeClr val="bg1"/>
            </a:solidFill>
            <a:ln>
              <a:noFill/>
            </a:ln>
          </p:spPr>
          <p:txBody>
            <a:bodyPr vert="horz" wrap="square" lIns="121920" tIns="60960" rIns="121920" bIns="60960" numCol="1" anchor="t" anchorCtr="0" compatLnSpc="1"/>
            <a:lstStyle/>
            <a:p>
              <a:endParaRPr lang="zh-CN" altLang="en-US" sz="2490">
                <a:latin typeface="Arial" panose="020B0604020202020204" pitchFamily="34" charset="0"/>
                <a:cs typeface="Arial" panose="020B0604020202020204" pitchFamily="34" charset="0"/>
              </a:endParaRPr>
            </a:p>
          </p:txBody>
        </p:sp>
      </p:grpSp>
      <p:grpSp>
        <p:nvGrpSpPr>
          <p:cNvPr id="20" name="组合 19"/>
          <p:cNvGrpSpPr/>
          <p:nvPr/>
        </p:nvGrpSpPr>
        <p:grpSpPr>
          <a:xfrm>
            <a:off x="7118159" y="3269626"/>
            <a:ext cx="756000" cy="756000"/>
            <a:chOff x="4534974" y="3430619"/>
            <a:chExt cx="756000" cy="756000"/>
          </a:xfrm>
        </p:grpSpPr>
        <p:sp>
          <p:nvSpPr>
            <p:cNvPr id="21" name="椭圆 20"/>
            <p:cNvSpPr/>
            <p:nvPr/>
          </p:nvSpPr>
          <p:spPr>
            <a:xfrm>
              <a:off x="4534974" y="3430619"/>
              <a:ext cx="756000" cy="756000"/>
            </a:xfrm>
            <a:prstGeom prst="ellipse">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22" name="Group 92"/>
            <p:cNvGrpSpPr/>
            <p:nvPr/>
          </p:nvGrpSpPr>
          <p:grpSpPr>
            <a:xfrm>
              <a:off x="4688410" y="3660828"/>
              <a:ext cx="474528" cy="295582"/>
              <a:chOff x="5172076" y="1938338"/>
              <a:chExt cx="471488" cy="293688"/>
            </a:xfrm>
            <a:solidFill>
              <a:schemeClr val="bg1"/>
            </a:solidFill>
          </p:grpSpPr>
          <p:sp>
            <p:nvSpPr>
              <p:cNvPr id="23" name="Freeform 8"/>
              <p:cNvSpPr>
                <a:spLocks noEditPoints="1"/>
              </p:cNvSpPr>
              <p:nvPr/>
            </p:nvSpPr>
            <p:spPr bwMode="auto">
              <a:xfrm>
                <a:off x="5172076" y="1938338"/>
                <a:ext cx="471488" cy="293688"/>
              </a:xfrm>
              <a:custGeom>
                <a:avLst/>
                <a:gdLst>
                  <a:gd name="T0" fmla="*/ 113 w 125"/>
                  <a:gd name="T1" fmla="*/ 18 h 78"/>
                  <a:gd name="T2" fmla="*/ 113 w 125"/>
                  <a:gd name="T3" fmla="*/ 0 h 78"/>
                  <a:gd name="T4" fmla="*/ 0 w 125"/>
                  <a:gd name="T5" fmla="*/ 0 h 78"/>
                  <a:gd name="T6" fmla="*/ 0 w 125"/>
                  <a:gd name="T7" fmla="*/ 78 h 78"/>
                  <a:gd name="T8" fmla="*/ 113 w 125"/>
                  <a:gd name="T9" fmla="*/ 78 h 78"/>
                  <a:gd name="T10" fmla="*/ 113 w 125"/>
                  <a:gd name="T11" fmla="*/ 60 h 78"/>
                  <a:gd name="T12" fmla="*/ 125 w 125"/>
                  <a:gd name="T13" fmla="*/ 54 h 78"/>
                  <a:gd name="T14" fmla="*/ 125 w 125"/>
                  <a:gd name="T15" fmla="*/ 26 h 78"/>
                  <a:gd name="T16" fmla="*/ 113 w 125"/>
                  <a:gd name="T17" fmla="*/ 18 h 78"/>
                  <a:gd name="T18" fmla="*/ 104 w 125"/>
                  <a:gd name="T19" fmla="*/ 69 h 78"/>
                  <a:gd name="T20" fmla="*/ 10 w 125"/>
                  <a:gd name="T21" fmla="*/ 69 h 78"/>
                  <a:gd name="T22" fmla="*/ 10 w 125"/>
                  <a:gd name="T23" fmla="*/ 10 h 78"/>
                  <a:gd name="T24" fmla="*/ 104 w 125"/>
                  <a:gd name="T25" fmla="*/ 10 h 78"/>
                  <a:gd name="T26" fmla="*/ 104 w 125"/>
                  <a:gd name="T27" fmla="*/ 6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5" h="78">
                    <a:moveTo>
                      <a:pt x="113" y="18"/>
                    </a:moveTo>
                    <a:cubicBezTo>
                      <a:pt x="113" y="0"/>
                      <a:pt x="113" y="0"/>
                      <a:pt x="113" y="0"/>
                    </a:cubicBezTo>
                    <a:cubicBezTo>
                      <a:pt x="0" y="0"/>
                      <a:pt x="0" y="0"/>
                      <a:pt x="0" y="0"/>
                    </a:cubicBezTo>
                    <a:cubicBezTo>
                      <a:pt x="0" y="78"/>
                      <a:pt x="0" y="78"/>
                      <a:pt x="0" y="78"/>
                    </a:cubicBezTo>
                    <a:cubicBezTo>
                      <a:pt x="113" y="78"/>
                      <a:pt x="113" y="78"/>
                      <a:pt x="113" y="78"/>
                    </a:cubicBezTo>
                    <a:cubicBezTo>
                      <a:pt x="113" y="60"/>
                      <a:pt x="113" y="60"/>
                      <a:pt x="113" y="60"/>
                    </a:cubicBezTo>
                    <a:cubicBezTo>
                      <a:pt x="117" y="60"/>
                      <a:pt x="125" y="61"/>
                      <a:pt x="125" y="54"/>
                    </a:cubicBezTo>
                    <a:cubicBezTo>
                      <a:pt x="125" y="26"/>
                      <a:pt x="125" y="26"/>
                      <a:pt x="125" y="26"/>
                    </a:cubicBezTo>
                    <a:cubicBezTo>
                      <a:pt x="125" y="17"/>
                      <a:pt x="116" y="18"/>
                      <a:pt x="113" y="18"/>
                    </a:cubicBezTo>
                    <a:close/>
                    <a:moveTo>
                      <a:pt x="104" y="69"/>
                    </a:moveTo>
                    <a:cubicBezTo>
                      <a:pt x="10" y="69"/>
                      <a:pt x="10" y="69"/>
                      <a:pt x="10" y="69"/>
                    </a:cubicBezTo>
                    <a:cubicBezTo>
                      <a:pt x="10" y="10"/>
                      <a:pt x="10" y="10"/>
                      <a:pt x="10" y="10"/>
                    </a:cubicBezTo>
                    <a:cubicBezTo>
                      <a:pt x="104" y="10"/>
                      <a:pt x="104" y="10"/>
                      <a:pt x="104" y="10"/>
                    </a:cubicBezTo>
                    <a:lnTo>
                      <a:pt x="104" y="6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2535"/>
              </a:p>
            </p:txBody>
          </p:sp>
          <p:sp>
            <p:nvSpPr>
              <p:cNvPr id="24" name="Rectangle 9"/>
              <p:cNvSpPr>
                <a:spLocks noChangeArrowheads="1"/>
              </p:cNvSpPr>
              <p:nvPr/>
            </p:nvSpPr>
            <p:spPr bwMode="auto">
              <a:xfrm>
                <a:off x="5235576" y="2001838"/>
                <a:ext cx="90488" cy="1666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en-US" sz="2535"/>
              </a:p>
            </p:txBody>
          </p:sp>
          <p:sp>
            <p:nvSpPr>
              <p:cNvPr id="25" name="Rectangle 10"/>
              <p:cNvSpPr>
                <a:spLocks noChangeArrowheads="1"/>
              </p:cNvSpPr>
              <p:nvPr/>
            </p:nvSpPr>
            <p:spPr bwMode="auto">
              <a:xfrm>
                <a:off x="5341938" y="2001838"/>
                <a:ext cx="85725" cy="1666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en-US" sz="2535"/>
              </a:p>
            </p:txBody>
          </p:sp>
        </p:grpSp>
      </p:grpSp>
      <p:grpSp>
        <p:nvGrpSpPr>
          <p:cNvPr id="26" name="组合 25"/>
          <p:cNvGrpSpPr/>
          <p:nvPr/>
        </p:nvGrpSpPr>
        <p:grpSpPr>
          <a:xfrm>
            <a:off x="7753770" y="1628800"/>
            <a:ext cx="3506300" cy="817960"/>
            <a:chOff x="1911251" y="1321493"/>
            <a:chExt cx="1373453" cy="817960"/>
          </a:xfrm>
        </p:grpSpPr>
        <p:sp>
          <p:nvSpPr>
            <p:cNvPr id="27" name="矩形 26"/>
            <p:cNvSpPr/>
            <p:nvPr/>
          </p:nvSpPr>
          <p:spPr>
            <a:xfrm>
              <a:off x="1911251" y="1321493"/>
              <a:ext cx="534627" cy="369332"/>
            </a:xfrm>
            <a:prstGeom prst="rect">
              <a:avLst/>
            </a:prstGeom>
          </p:spPr>
          <p:txBody>
            <a:bodyPr wrap="none">
              <a:spAutoFit/>
            </a:bodyPr>
            <a:lstStyle/>
            <a:p>
              <a:r>
                <a:rPr lang="zh-CN" altLang="en-US" b="1" dirty="0" smtClean="0">
                  <a:solidFill>
                    <a:srgbClr val="2DD3C2"/>
                  </a:solidFill>
                  <a:latin typeface="微软雅黑" panose="020B0503020204020204" pitchFamily="34" charset="-122"/>
                  <a:ea typeface="微软雅黑" panose="020B0503020204020204" pitchFamily="34" charset="-122"/>
                </a:rPr>
                <a:t>在此添加标题</a:t>
              </a:r>
              <a:endParaRPr lang="zh-CN" altLang="en-US" b="1" dirty="0">
                <a:solidFill>
                  <a:srgbClr val="2DD3C2"/>
                </a:solidFill>
                <a:latin typeface="微软雅黑" panose="020B0503020204020204" pitchFamily="34" charset="-122"/>
                <a:ea typeface="微软雅黑" panose="020B0503020204020204" pitchFamily="34" charset="-122"/>
              </a:endParaRPr>
            </a:p>
          </p:txBody>
        </p:sp>
        <p:sp>
          <p:nvSpPr>
            <p:cNvPr id="28" name="矩形 27"/>
            <p:cNvSpPr/>
            <p:nvPr/>
          </p:nvSpPr>
          <p:spPr>
            <a:xfrm>
              <a:off x="1911251" y="1677788"/>
              <a:ext cx="1373453" cy="461665"/>
            </a:xfrm>
            <a:prstGeom prst="rect">
              <a:avLst/>
            </a:prstGeom>
          </p:spPr>
          <p:txBody>
            <a:bodyPr wrap="square" anchor="ctr">
              <a:spAutoFit/>
            </a:bodyPr>
            <a:lstStyle/>
            <a:p>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请在此输入详细文字信息和简介</a:t>
              </a:r>
              <a:r>
                <a:rPr lang="en-US" altLang="zh-CN" sz="1200" dirty="0" smtClean="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请在此输入详细文字信息和</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简介</a:t>
              </a:r>
              <a:r>
                <a:rPr lang="en-US" altLang="zh-CN" sz="1200" dirty="0" smtClean="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请在此输入详细文字信息和</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简介</a:t>
              </a:r>
              <a:r>
                <a:rPr lang="en-US" altLang="zh-CN" sz="1200" dirty="0" smtClean="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a:t>
              </a:r>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endParaRPr>
            </a:p>
          </p:txBody>
        </p:sp>
      </p:grpSp>
      <p:sp>
        <p:nvSpPr>
          <p:cNvPr id="29" name="矩形 28"/>
          <p:cNvSpPr/>
          <p:nvPr/>
        </p:nvSpPr>
        <p:spPr>
          <a:xfrm>
            <a:off x="7636042" y="1723250"/>
            <a:ext cx="45719" cy="694051"/>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0" name="组合 29"/>
          <p:cNvGrpSpPr/>
          <p:nvPr/>
        </p:nvGrpSpPr>
        <p:grpSpPr>
          <a:xfrm>
            <a:off x="8279919" y="3212976"/>
            <a:ext cx="3506300" cy="817960"/>
            <a:chOff x="1911251" y="1321493"/>
            <a:chExt cx="1373453" cy="817960"/>
          </a:xfrm>
        </p:grpSpPr>
        <p:sp>
          <p:nvSpPr>
            <p:cNvPr id="31" name="矩形 30"/>
            <p:cNvSpPr/>
            <p:nvPr/>
          </p:nvSpPr>
          <p:spPr>
            <a:xfrm>
              <a:off x="1911251" y="1321493"/>
              <a:ext cx="534627" cy="369332"/>
            </a:xfrm>
            <a:prstGeom prst="rect">
              <a:avLst/>
            </a:prstGeom>
          </p:spPr>
          <p:txBody>
            <a:bodyPr wrap="none">
              <a:spAutoFit/>
            </a:bodyPr>
            <a:lstStyle/>
            <a:p>
              <a:r>
                <a:rPr lang="zh-CN" altLang="en-US" b="1" dirty="0" smtClean="0">
                  <a:solidFill>
                    <a:srgbClr val="2DD3C2"/>
                  </a:solidFill>
                  <a:latin typeface="微软雅黑" panose="020B0503020204020204" pitchFamily="34" charset="-122"/>
                  <a:ea typeface="微软雅黑" panose="020B0503020204020204" pitchFamily="34" charset="-122"/>
                </a:rPr>
                <a:t>在此添加标题</a:t>
              </a:r>
              <a:endParaRPr lang="zh-CN" altLang="en-US" b="1" dirty="0">
                <a:solidFill>
                  <a:srgbClr val="2DD3C2"/>
                </a:solidFill>
                <a:latin typeface="微软雅黑" panose="020B0503020204020204" pitchFamily="34" charset="-122"/>
                <a:ea typeface="微软雅黑" panose="020B0503020204020204" pitchFamily="34" charset="-122"/>
              </a:endParaRPr>
            </a:p>
          </p:txBody>
        </p:sp>
        <p:sp>
          <p:nvSpPr>
            <p:cNvPr id="32" name="矩形 31"/>
            <p:cNvSpPr/>
            <p:nvPr/>
          </p:nvSpPr>
          <p:spPr>
            <a:xfrm>
              <a:off x="1911251" y="1677788"/>
              <a:ext cx="1373453" cy="461665"/>
            </a:xfrm>
            <a:prstGeom prst="rect">
              <a:avLst/>
            </a:prstGeom>
          </p:spPr>
          <p:txBody>
            <a:bodyPr wrap="square" anchor="ctr">
              <a:spAutoFit/>
            </a:bodyPr>
            <a:lstStyle/>
            <a:p>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请在此输入详细文字信息和简介</a:t>
              </a:r>
              <a:r>
                <a:rPr lang="en-US" altLang="zh-CN" sz="1200" dirty="0" smtClean="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请在此输入详细文字信息和</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简介</a:t>
              </a:r>
              <a:r>
                <a:rPr lang="en-US" altLang="zh-CN" sz="1200" dirty="0" smtClean="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请在此输入详细文字信息和</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简介</a:t>
              </a:r>
              <a:r>
                <a:rPr lang="en-US" altLang="zh-CN" sz="1200" dirty="0" smtClean="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a:t>
              </a:r>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endParaRPr>
            </a:p>
          </p:txBody>
        </p:sp>
      </p:grpSp>
      <p:sp>
        <p:nvSpPr>
          <p:cNvPr id="33" name="矩形 32"/>
          <p:cNvSpPr/>
          <p:nvPr/>
        </p:nvSpPr>
        <p:spPr>
          <a:xfrm>
            <a:off x="8162191" y="3307426"/>
            <a:ext cx="45719" cy="694051"/>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4" name="组合 33"/>
          <p:cNvGrpSpPr/>
          <p:nvPr/>
        </p:nvGrpSpPr>
        <p:grpSpPr>
          <a:xfrm>
            <a:off x="7739775" y="4668494"/>
            <a:ext cx="3506300" cy="817960"/>
            <a:chOff x="1911251" y="1321493"/>
            <a:chExt cx="1373453" cy="817960"/>
          </a:xfrm>
        </p:grpSpPr>
        <p:sp>
          <p:nvSpPr>
            <p:cNvPr id="35" name="矩形 34"/>
            <p:cNvSpPr/>
            <p:nvPr/>
          </p:nvSpPr>
          <p:spPr>
            <a:xfrm>
              <a:off x="1911251" y="1321493"/>
              <a:ext cx="534627" cy="369332"/>
            </a:xfrm>
            <a:prstGeom prst="rect">
              <a:avLst/>
            </a:prstGeom>
          </p:spPr>
          <p:txBody>
            <a:bodyPr wrap="none">
              <a:spAutoFit/>
            </a:bodyPr>
            <a:lstStyle/>
            <a:p>
              <a:r>
                <a:rPr lang="zh-CN" altLang="en-US" b="1" dirty="0" smtClean="0">
                  <a:solidFill>
                    <a:srgbClr val="2DD3C2"/>
                  </a:solidFill>
                  <a:latin typeface="微软雅黑" panose="020B0503020204020204" pitchFamily="34" charset="-122"/>
                  <a:ea typeface="微软雅黑" panose="020B0503020204020204" pitchFamily="34" charset="-122"/>
                </a:rPr>
                <a:t>在此添加标题</a:t>
              </a:r>
              <a:endParaRPr lang="zh-CN" altLang="en-US" b="1" dirty="0">
                <a:solidFill>
                  <a:srgbClr val="2DD3C2"/>
                </a:solidFill>
                <a:latin typeface="微软雅黑" panose="020B0503020204020204" pitchFamily="34" charset="-122"/>
                <a:ea typeface="微软雅黑" panose="020B0503020204020204" pitchFamily="34" charset="-122"/>
              </a:endParaRPr>
            </a:p>
          </p:txBody>
        </p:sp>
        <p:sp>
          <p:nvSpPr>
            <p:cNvPr id="36" name="矩形 35"/>
            <p:cNvSpPr/>
            <p:nvPr/>
          </p:nvSpPr>
          <p:spPr>
            <a:xfrm>
              <a:off x="1911251" y="1677788"/>
              <a:ext cx="1373453" cy="461665"/>
            </a:xfrm>
            <a:prstGeom prst="rect">
              <a:avLst/>
            </a:prstGeom>
          </p:spPr>
          <p:txBody>
            <a:bodyPr wrap="square" anchor="ctr">
              <a:spAutoFit/>
            </a:bodyPr>
            <a:lstStyle/>
            <a:p>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请在此输入详细文字信息和简介</a:t>
              </a:r>
              <a:r>
                <a:rPr lang="en-US" altLang="zh-CN" sz="1200" dirty="0" smtClean="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请在此输入详细文字信息和</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简介</a:t>
              </a:r>
              <a:r>
                <a:rPr lang="en-US" altLang="zh-CN" sz="1200" dirty="0" smtClean="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请在此输入详细文字信息和</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简介</a:t>
              </a:r>
              <a:r>
                <a:rPr lang="en-US" altLang="zh-CN" sz="1200" dirty="0" smtClean="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a:t>
              </a:r>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endParaRPr>
            </a:p>
          </p:txBody>
        </p:sp>
      </p:grpSp>
      <p:sp>
        <p:nvSpPr>
          <p:cNvPr id="37" name="矩形 36"/>
          <p:cNvSpPr/>
          <p:nvPr/>
        </p:nvSpPr>
        <p:spPr>
          <a:xfrm>
            <a:off x="7622047" y="4762944"/>
            <a:ext cx="45719" cy="694051"/>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22" presetClass="entr" presetSubtype="4" fill="hold" grpId="0" nodeType="withEffect">
                                  <p:stCondLst>
                                    <p:cond delay="500"/>
                                  </p:stCondLst>
                                  <p:childTnLst>
                                    <p:set>
                                      <p:cBhvr>
                                        <p:cTn id="23" dur="1" fill="hold">
                                          <p:stCondLst>
                                            <p:cond delay="0"/>
                                          </p:stCondLst>
                                        </p:cTn>
                                        <p:tgtEl>
                                          <p:spTgt spid="29"/>
                                        </p:tgtEl>
                                        <p:attrNameLst>
                                          <p:attrName>style.visibility</p:attrName>
                                        </p:attrNameLst>
                                      </p:cBhvr>
                                      <p:to>
                                        <p:strVal val="visible"/>
                                      </p:to>
                                    </p:set>
                                    <p:animEffect transition="in" filter="wipe(down)">
                                      <p:cBhvr>
                                        <p:cTn id="24" dur="500"/>
                                        <p:tgtEl>
                                          <p:spTgt spid="29"/>
                                        </p:tgtEl>
                                      </p:cBhvr>
                                    </p:animEffect>
                                  </p:childTnLst>
                                </p:cTn>
                              </p:par>
                              <p:par>
                                <p:cTn id="25" presetID="22" presetClass="entr" presetSubtype="4" fill="hold" grpId="0" nodeType="withEffect">
                                  <p:stCondLst>
                                    <p:cond delay="500"/>
                                  </p:stCondLst>
                                  <p:childTnLst>
                                    <p:set>
                                      <p:cBhvr>
                                        <p:cTn id="26" dur="1" fill="hold">
                                          <p:stCondLst>
                                            <p:cond delay="0"/>
                                          </p:stCondLst>
                                        </p:cTn>
                                        <p:tgtEl>
                                          <p:spTgt spid="33"/>
                                        </p:tgtEl>
                                        <p:attrNameLst>
                                          <p:attrName>style.visibility</p:attrName>
                                        </p:attrNameLst>
                                      </p:cBhvr>
                                      <p:to>
                                        <p:strVal val="visible"/>
                                      </p:to>
                                    </p:set>
                                    <p:animEffect transition="in" filter="wipe(down)">
                                      <p:cBhvr>
                                        <p:cTn id="27" dur="500"/>
                                        <p:tgtEl>
                                          <p:spTgt spid="33"/>
                                        </p:tgtEl>
                                      </p:cBhvr>
                                    </p:animEffect>
                                  </p:childTnLst>
                                </p:cTn>
                              </p:par>
                              <p:par>
                                <p:cTn id="28" presetID="22" presetClass="entr" presetSubtype="4" fill="hold" grpId="0" nodeType="withEffect">
                                  <p:stCondLst>
                                    <p:cond delay="500"/>
                                  </p:stCondLst>
                                  <p:childTnLst>
                                    <p:set>
                                      <p:cBhvr>
                                        <p:cTn id="29" dur="1" fill="hold">
                                          <p:stCondLst>
                                            <p:cond delay="0"/>
                                          </p:stCondLst>
                                        </p:cTn>
                                        <p:tgtEl>
                                          <p:spTgt spid="37"/>
                                        </p:tgtEl>
                                        <p:attrNameLst>
                                          <p:attrName>style.visibility</p:attrName>
                                        </p:attrNameLst>
                                      </p:cBhvr>
                                      <p:to>
                                        <p:strVal val="visible"/>
                                      </p:to>
                                    </p:set>
                                    <p:animEffect transition="in" filter="wipe(down)">
                                      <p:cBhvr>
                                        <p:cTn id="30" dur="500"/>
                                        <p:tgtEl>
                                          <p:spTgt spid="37"/>
                                        </p:tgtEl>
                                      </p:cBhvr>
                                    </p:animEffect>
                                  </p:childTnLst>
                                </p:cTn>
                              </p:par>
                              <p:par>
                                <p:cTn id="31" presetID="2" presetClass="entr" presetSubtype="8" fill="hold" nodeType="withEffect">
                                  <p:stCondLst>
                                    <p:cond delay="1000"/>
                                  </p:stCondLst>
                                  <p:childTnLst>
                                    <p:set>
                                      <p:cBhvr>
                                        <p:cTn id="32" dur="1" fill="hold">
                                          <p:stCondLst>
                                            <p:cond delay="0"/>
                                          </p:stCondLst>
                                        </p:cTn>
                                        <p:tgtEl>
                                          <p:spTgt spid="26"/>
                                        </p:tgtEl>
                                        <p:attrNameLst>
                                          <p:attrName>style.visibility</p:attrName>
                                        </p:attrNameLst>
                                      </p:cBhvr>
                                      <p:to>
                                        <p:strVal val="visible"/>
                                      </p:to>
                                    </p:set>
                                    <p:anim calcmode="lin" valueType="num">
                                      <p:cBhvr additive="base">
                                        <p:cTn id="33" dur="500" fill="hold"/>
                                        <p:tgtEl>
                                          <p:spTgt spid="26"/>
                                        </p:tgtEl>
                                        <p:attrNameLst>
                                          <p:attrName>ppt_x</p:attrName>
                                        </p:attrNameLst>
                                      </p:cBhvr>
                                      <p:tavLst>
                                        <p:tav tm="0">
                                          <p:val>
                                            <p:strVal val="0-#ppt_w/2"/>
                                          </p:val>
                                        </p:tav>
                                        <p:tav tm="100000">
                                          <p:val>
                                            <p:strVal val="#ppt_x"/>
                                          </p:val>
                                        </p:tav>
                                      </p:tavLst>
                                    </p:anim>
                                    <p:anim calcmode="lin" valueType="num">
                                      <p:cBhvr additive="base">
                                        <p:cTn id="34" dur="500" fill="hold"/>
                                        <p:tgtEl>
                                          <p:spTgt spid="26"/>
                                        </p:tgtEl>
                                        <p:attrNameLst>
                                          <p:attrName>ppt_y</p:attrName>
                                        </p:attrNameLst>
                                      </p:cBhvr>
                                      <p:tavLst>
                                        <p:tav tm="0">
                                          <p:val>
                                            <p:strVal val="#ppt_y"/>
                                          </p:val>
                                        </p:tav>
                                        <p:tav tm="100000">
                                          <p:val>
                                            <p:strVal val="#ppt_y"/>
                                          </p:val>
                                        </p:tav>
                                      </p:tavLst>
                                    </p:anim>
                                  </p:childTnLst>
                                </p:cTn>
                              </p:par>
                              <p:par>
                                <p:cTn id="35" presetID="2" presetClass="entr" presetSubtype="8" fill="hold" nodeType="withEffect">
                                  <p:stCondLst>
                                    <p:cond delay="1000"/>
                                  </p:stCondLst>
                                  <p:childTnLst>
                                    <p:set>
                                      <p:cBhvr>
                                        <p:cTn id="36" dur="1" fill="hold">
                                          <p:stCondLst>
                                            <p:cond delay="0"/>
                                          </p:stCondLst>
                                        </p:cTn>
                                        <p:tgtEl>
                                          <p:spTgt spid="30"/>
                                        </p:tgtEl>
                                        <p:attrNameLst>
                                          <p:attrName>style.visibility</p:attrName>
                                        </p:attrNameLst>
                                      </p:cBhvr>
                                      <p:to>
                                        <p:strVal val="visible"/>
                                      </p:to>
                                    </p:set>
                                    <p:anim calcmode="lin" valueType="num">
                                      <p:cBhvr additive="base">
                                        <p:cTn id="37" dur="500" fill="hold"/>
                                        <p:tgtEl>
                                          <p:spTgt spid="30"/>
                                        </p:tgtEl>
                                        <p:attrNameLst>
                                          <p:attrName>ppt_x</p:attrName>
                                        </p:attrNameLst>
                                      </p:cBhvr>
                                      <p:tavLst>
                                        <p:tav tm="0">
                                          <p:val>
                                            <p:strVal val="0-#ppt_w/2"/>
                                          </p:val>
                                        </p:tav>
                                        <p:tav tm="100000">
                                          <p:val>
                                            <p:strVal val="#ppt_x"/>
                                          </p:val>
                                        </p:tav>
                                      </p:tavLst>
                                    </p:anim>
                                    <p:anim calcmode="lin" valueType="num">
                                      <p:cBhvr additive="base">
                                        <p:cTn id="38" dur="500" fill="hold"/>
                                        <p:tgtEl>
                                          <p:spTgt spid="30"/>
                                        </p:tgtEl>
                                        <p:attrNameLst>
                                          <p:attrName>ppt_y</p:attrName>
                                        </p:attrNameLst>
                                      </p:cBhvr>
                                      <p:tavLst>
                                        <p:tav tm="0">
                                          <p:val>
                                            <p:strVal val="#ppt_y"/>
                                          </p:val>
                                        </p:tav>
                                        <p:tav tm="100000">
                                          <p:val>
                                            <p:strVal val="#ppt_y"/>
                                          </p:val>
                                        </p:tav>
                                      </p:tavLst>
                                    </p:anim>
                                  </p:childTnLst>
                                </p:cTn>
                              </p:par>
                              <p:par>
                                <p:cTn id="39" presetID="2" presetClass="entr" presetSubtype="8" fill="hold" nodeType="withEffect">
                                  <p:stCondLst>
                                    <p:cond delay="1000"/>
                                  </p:stCondLst>
                                  <p:childTnLst>
                                    <p:set>
                                      <p:cBhvr>
                                        <p:cTn id="40" dur="1" fill="hold">
                                          <p:stCondLst>
                                            <p:cond delay="0"/>
                                          </p:stCondLst>
                                        </p:cTn>
                                        <p:tgtEl>
                                          <p:spTgt spid="34"/>
                                        </p:tgtEl>
                                        <p:attrNameLst>
                                          <p:attrName>style.visibility</p:attrName>
                                        </p:attrNameLst>
                                      </p:cBhvr>
                                      <p:to>
                                        <p:strVal val="visible"/>
                                      </p:to>
                                    </p:set>
                                    <p:anim calcmode="lin" valueType="num">
                                      <p:cBhvr additive="base">
                                        <p:cTn id="41" dur="500" fill="hold"/>
                                        <p:tgtEl>
                                          <p:spTgt spid="34"/>
                                        </p:tgtEl>
                                        <p:attrNameLst>
                                          <p:attrName>ppt_x</p:attrName>
                                        </p:attrNameLst>
                                      </p:cBhvr>
                                      <p:tavLst>
                                        <p:tav tm="0">
                                          <p:val>
                                            <p:strVal val="0-#ppt_w/2"/>
                                          </p:val>
                                        </p:tav>
                                        <p:tav tm="100000">
                                          <p:val>
                                            <p:strVal val="#ppt_x"/>
                                          </p:val>
                                        </p:tav>
                                      </p:tavLst>
                                    </p:anim>
                                    <p:anim calcmode="lin" valueType="num">
                                      <p:cBhvr additive="base">
                                        <p:cTn id="42" dur="50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3" grpId="0" animBg="1"/>
      <p:bldP spid="3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矩形 47"/>
          <p:cNvSpPr/>
          <p:nvPr/>
        </p:nvSpPr>
        <p:spPr>
          <a:xfrm flipH="1">
            <a:off x="-3" y="6525344"/>
            <a:ext cx="12195177" cy="360511"/>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p:cNvSpPr/>
          <p:nvPr/>
        </p:nvSpPr>
        <p:spPr>
          <a:xfrm flipH="1">
            <a:off x="-4" y="6596410"/>
            <a:ext cx="12195177" cy="28897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5"/>
          <p:cNvSpPr/>
          <p:nvPr/>
        </p:nvSpPr>
        <p:spPr>
          <a:xfrm>
            <a:off x="9976569" y="6493142"/>
            <a:ext cx="1018294" cy="111815"/>
          </a:xfrm>
          <a:custGeom>
            <a:avLst/>
            <a:gdLst>
              <a:gd name="connsiteX0" fmla="*/ 0 w 926584"/>
              <a:gd name="connsiteY0" fmla="*/ 0 h 118098"/>
              <a:gd name="connsiteX1" fmla="*/ 926584 w 926584"/>
              <a:gd name="connsiteY1" fmla="*/ 0 h 118098"/>
              <a:gd name="connsiteX2" fmla="*/ 926584 w 926584"/>
              <a:gd name="connsiteY2" fmla="*/ 118098 h 118098"/>
              <a:gd name="connsiteX3" fmla="*/ 0 w 926584"/>
              <a:gd name="connsiteY3" fmla="*/ 118098 h 118098"/>
              <a:gd name="connsiteX4" fmla="*/ 0 w 926584"/>
              <a:gd name="connsiteY4" fmla="*/ 0 h 118098"/>
              <a:gd name="connsiteX0-1" fmla="*/ 55821 w 982405"/>
              <a:gd name="connsiteY0-2" fmla="*/ 0 h 144680"/>
              <a:gd name="connsiteX1-3" fmla="*/ 982405 w 982405"/>
              <a:gd name="connsiteY1-4" fmla="*/ 0 h 144680"/>
              <a:gd name="connsiteX2-5" fmla="*/ 982405 w 982405"/>
              <a:gd name="connsiteY2-6" fmla="*/ 118098 h 144680"/>
              <a:gd name="connsiteX3-7" fmla="*/ 0 w 982405"/>
              <a:gd name="connsiteY3-8" fmla="*/ 144680 h 144680"/>
              <a:gd name="connsiteX4-9" fmla="*/ 55821 w 982405"/>
              <a:gd name="connsiteY4-10" fmla="*/ 0 h 144680"/>
              <a:gd name="connsiteX0-11" fmla="*/ 55821 w 998354"/>
              <a:gd name="connsiteY0-12" fmla="*/ 0 h 147338"/>
              <a:gd name="connsiteX1-13" fmla="*/ 982405 w 998354"/>
              <a:gd name="connsiteY1-14" fmla="*/ 0 h 147338"/>
              <a:gd name="connsiteX2-15" fmla="*/ 998354 w 998354"/>
              <a:gd name="connsiteY2-16" fmla="*/ 147338 h 147338"/>
              <a:gd name="connsiteX3-17" fmla="*/ 0 w 998354"/>
              <a:gd name="connsiteY3-18" fmla="*/ 144680 h 147338"/>
              <a:gd name="connsiteX4-19" fmla="*/ 55821 w 998354"/>
              <a:gd name="connsiteY4-20" fmla="*/ 0 h 147338"/>
              <a:gd name="connsiteX0-21" fmla="*/ 84307 w 1026840"/>
              <a:gd name="connsiteY0-22" fmla="*/ 0 h 150534"/>
              <a:gd name="connsiteX1-23" fmla="*/ 1010891 w 1026840"/>
              <a:gd name="connsiteY1-24" fmla="*/ 0 h 150534"/>
              <a:gd name="connsiteX2-25" fmla="*/ 1026840 w 1026840"/>
              <a:gd name="connsiteY2-26" fmla="*/ 147338 h 150534"/>
              <a:gd name="connsiteX3-27" fmla="*/ 0 w 1026840"/>
              <a:gd name="connsiteY3-28" fmla="*/ 150534 h 150534"/>
              <a:gd name="connsiteX4-29" fmla="*/ 84307 w 1026840"/>
              <a:gd name="connsiteY4-30" fmla="*/ 0 h 150534"/>
              <a:gd name="connsiteX0-31" fmla="*/ 84307 w 1021143"/>
              <a:gd name="connsiteY0-32" fmla="*/ 0 h 153193"/>
              <a:gd name="connsiteX1-33" fmla="*/ 1010891 w 1021143"/>
              <a:gd name="connsiteY1-34" fmla="*/ 0 h 153193"/>
              <a:gd name="connsiteX2-35" fmla="*/ 1021143 w 1021143"/>
              <a:gd name="connsiteY2-36" fmla="*/ 153193 h 153193"/>
              <a:gd name="connsiteX3-37" fmla="*/ 0 w 1021143"/>
              <a:gd name="connsiteY3-38" fmla="*/ 150534 h 153193"/>
              <a:gd name="connsiteX4-39" fmla="*/ 84307 w 1021143"/>
              <a:gd name="connsiteY4-40" fmla="*/ 0 h 153193"/>
              <a:gd name="connsiteX0-41" fmla="*/ 92853 w 1021143"/>
              <a:gd name="connsiteY0-42" fmla="*/ 0 h 153193"/>
              <a:gd name="connsiteX1-43" fmla="*/ 1010891 w 1021143"/>
              <a:gd name="connsiteY1-44" fmla="*/ 0 h 153193"/>
              <a:gd name="connsiteX2-45" fmla="*/ 1021143 w 1021143"/>
              <a:gd name="connsiteY2-46" fmla="*/ 153193 h 153193"/>
              <a:gd name="connsiteX3-47" fmla="*/ 0 w 1021143"/>
              <a:gd name="connsiteY3-48" fmla="*/ 150534 h 153193"/>
              <a:gd name="connsiteX4-49" fmla="*/ 92853 w 1021143"/>
              <a:gd name="connsiteY4-50" fmla="*/ 0 h 153193"/>
              <a:gd name="connsiteX0-51" fmla="*/ 90004 w 1018294"/>
              <a:gd name="connsiteY0-52" fmla="*/ 0 h 153193"/>
              <a:gd name="connsiteX1-53" fmla="*/ 1008042 w 1018294"/>
              <a:gd name="connsiteY1-54" fmla="*/ 0 h 153193"/>
              <a:gd name="connsiteX2-55" fmla="*/ 1018294 w 1018294"/>
              <a:gd name="connsiteY2-56" fmla="*/ 153193 h 153193"/>
              <a:gd name="connsiteX3-57" fmla="*/ 0 w 1018294"/>
              <a:gd name="connsiteY3-58" fmla="*/ 142728 h 153193"/>
              <a:gd name="connsiteX4-59" fmla="*/ 90004 w 1018294"/>
              <a:gd name="connsiteY4-60" fmla="*/ 0 h 15319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18294" h="153193">
                <a:moveTo>
                  <a:pt x="90004" y="0"/>
                </a:moveTo>
                <a:lnTo>
                  <a:pt x="1008042" y="0"/>
                </a:lnTo>
                <a:lnTo>
                  <a:pt x="1018294" y="153193"/>
                </a:lnTo>
                <a:lnTo>
                  <a:pt x="0" y="142728"/>
                </a:lnTo>
                <a:lnTo>
                  <a:pt x="90004" y="0"/>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p:cNvSpPr/>
          <p:nvPr/>
        </p:nvSpPr>
        <p:spPr>
          <a:xfrm>
            <a:off x="10067547" y="6493142"/>
            <a:ext cx="1070600" cy="392242"/>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Rectangle 4"/>
          <p:cNvSpPr txBox="1">
            <a:spLocks noChangeArrowheads="1"/>
          </p:cNvSpPr>
          <p:nvPr/>
        </p:nvSpPr>
        <p:spPr bwMode="auto">
          <a:xfrm>
            <a:off x="10202043" y="6493142"/>
            <a:ext cx="792820" cy="3922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r>
              <a:rPr lang="en-US" altLang="zh-CN" dirty="0">
                <a:latin typeface="方正兰亭超细黑简体" panose="02000000000000000000" pitchFamily="2" charset="-122"/>
                <a:ea typeface="方正兰亭超细黑简体" panose="02000000000000000000" pitchFamily="2" charset="-122"/>
              </a:rPr>
              <a:t>2</a:t>
            </a:r>
            <a:r>
              <a:rPr lang="en-US" altLang="zh-CN" dirty="0" smtClean="0">
                <a:latin typeface="方正兰亭超细黑简体" panose="02000000000000000000" pitchFamily="2" charset="-122"/>
                <a:ea typeface="方正兰亭超细黑简体" panose="02000000000000000000" pitchFamily="2" charset="-122"/>
              </a:rPr>
              <a:t>4</a:t>
            </a:r>
            <a:endParaRPr lang="zh-CN" dirty="0">
              <a:latin typeface="方正兰亭超细黑简体" panose="02000000000000000000" pitchFamily="2" charset="-122"/>
              <a:ea typeface="方正兰亭超细黑简体" panose="02000000000000000000" pitchFamily="2" charset="-122"/>
            </a:endParaRPr>
          </a:p>
        </p:txBody>
      </p:sp>
      <p:sp>
        <p:nvSpPr>
          <p:cNvPr id="86" name="圆角矩形 85"/>
          <p:cNvSpPr/>
          <p:nvPr/>
        </p:nvSpPr>
        <p:spPr>
          <a:xfrm>
            <a:off x="48915" y="323594"/>
            <a:ext cx="1057027" cy="432048"/>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圆角矩形 86"/>
          <p:cNvSpPr/>
          <p:nvPr/>
        </p:nvSpPr>
        <p:spPr>
          <a:xfrm>
            <a:off x="-95101" y="323594"/>
            <a:ext cx="1057027" cy="432048"/>
          </a:xfrm>
          <a:prstGeom prst="roundRect">
            <a:avLst>
              <a:gd name="adj" fmla="val 50000"/>
            </a:avLst>
          </a:prstGeom>
          <a:solidFill>
            <a:srgbClr val="0098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圆角矩形 87"/>
          <p:cNvSpPr/>
          <p:nvPr/>
        </p:nvSpPr>
        <p:spPr>
          <a:xfrm>
            <a:off x="-239117" y="323594"/>
            <a:ext cx="1057027" cy="432048"/>
          </a:xfrm>
          <a:prstGeom prst="roundRect">
            <a:avLst>
              <a:gd name="adj" fmla="val 50000"/>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文本框 9"/>
          <p:cNvSpPr txBox="1"/>
          <p:nvPr/>
        </p:nvSpPr>
        <p:spPr>
          <a:xfrm>
            <a:off x="1201043" y="320327"/>
            <a:ext cx="2391072" cy="438582"/>
          </a:xfrm>
          <a:prstGeom prst="rect">
            <a:avLst/>
          </a:prstGeom>
          <a:noFill/>
        </p:spPr>
        <p:txBody>
          <a:bodyPr wrap="square" lIns="68580" tIns="34290" rIns="68580" bIns="34290" rtlCol="0">
            <a:spAutoFit/>
          </a:bodyPr>
          <a:lstStyle/>
          <a:p>
            <a:pPr marL="0" lvl="1"/>
            <a:r>
              <a:rPr lang="zh-CN" altLang="en-US" sz="2400" b="1" dirty="0" smtClean="0">
                <a:solidFill>
                  <a:schemeClr val="tx1">
                    <a:lumMod val="50000"/>
                    <a:lumOff val="50000"/>
                  </a:schemeClr>
                </a:solidFill>
                <a:latin typeface="微软雅黑" panose="020B0503020204020204" pitchFamily="34" charset="-122"/>
                <a:ea typeface="微软雅黑" panose="020B0503020204020204" pitchFamily="34" charset="-122"/>
              </a:rPr>
              <a:t>在此输入标题</a:t>
            </a:r>
            <a:endParaRPr lang="zh-CN" altLang="en-US" sz="24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5" name="组合 4"/>
          <p:cNvGrpSpPr/>
          <p:nvPr/>
        </p:nvGrpSpPr>
        <p:grpSpPr>
          <a:xfrm>
            <a:off x="2309482" y="2129542"/>
            <a:ext cx="3469190" cy="635003"/>
            <a:chOff x="2547922" y="2129542"/>
            <a:chExt cx="3469190" cy="635003"/>
          </a:xfrm>
        </p:grpSpPr>
        <p:sp>
          <p:nvSpPr>
            <p:cNvPr id="12" name="Oval 6"/>
            <p:cNvSpPr>
              <a:spLocks noChangeArrowheads="1"/>
            </p:cNvSpPr>
            <p:nvPr/>
          </p:nvSpPr>
          <p:spPr bwMode="auto">
            <a:xfrm>
              <a:off x="2626238" y="2129542"/>
              <a:ext cx="131232" cy="129117"/>
            </a:xfrm>
            <a:prstGeom prst="ellipse">
              <a:avLst/>
            </a:pr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3" name="Freeform 7"/>
            <p:cNvSpPr/>
            <p:nvPr/>
          </p:nvSpPr>
          <p:spPr bwMode="auto">
            <a:xfrm>
              <a:off x="2547922" y="2273476"/>
              <a:ext cx="283631" cy="491069"/>
            </a:xfrm>
            <a:custGeom>
              <a:avLst/>
              <a:gdLst>
                <a:gd name="T0" fmla="*/ 46 w 57"/>
                <a:gd name="T1" fmla="*/ 0 h 98"/>
                <a:gd name="T2" fmla="*/ 40 w 57"/>
                <a:gd name="T3" fmla="*/ 0 h 98"/>
                <a:gd name="T4" fmla="*/ 39 w 57"/>
                <a:gd name="T5" fmla="*/ 0 h 98"/>
                <a:gd name="T6" fmla="*/ 18 w 57"/>
                <a:gd name="T7" fmla="*/ 0 h 98"/>
                <a:gd name="T8" fmla="*/ 18 w 57"/>
                <a:gd name="T9" fmla="*/ 0 h 98"/>
                <a:gd name="T10" fmla="*/ 11 w 57"/>
                <a:gd name="T11" fmla="*/ 0 h 98"/>
                <a:gd name="T12" fmla="*/ 0 w 57"/>
                <a:gd name="T13" fmla="*/ 11 h 98"/>
                <a:gd name="T14" fmla="*/ 0 w 57"/>
                <a:gd name="T15" fmla="*/ 11 h 98"/>
                <a:gd name="T16" fmla="*/ 0 w 57"/>
                <a:gd name="T17" fmla="*/ 11 h 98"/>
                <a:gd name="T18" fmla="*/ 0 w 57"/>
                <a:gd name="T19" fmla="*/ 11 h 98"/>
                <a:gd name="T20" fmla="*/ 0 w 57"/>
                <a:gd name="T21" fmla="*/ 44 h 98"/>
                <a:gd name="T22" fmla="*/ 5 w 57"/>
                <a:gd name="T23" fmla="*/ 49 h 98"/>
                <a:gd name="T24" fmla="*/ 10 w 57"/>
                <a:gd name="T25" fmla="*/ 44 h 98"/>
                <a:gd name="T26" fmla="*/ 10 w 57"/>
                <a:gd name="T27" fmla="*/ 15 h 98"/>
                <a:gd name="T28" fmla="*/ 13 w 57"/>
                <a:gd name="T29" fmla="*/ 15 h 98"/>
                <a:gd name="T30" fmla="*/ 13 w 57"/>
                <a:gd name="T31" fmla="*/ 93 h 98"/>
                <a:gd name="T32" fmla="*/ 19 w 57"/>
                <a:gd name="T33" fmla="*/ 98 h 98"/>
                <a:gd name="T34" fmla="*/ 20 w 57"/>
                <a:gd name="T35" fmla="*/ 98 h 98"/>
                <a:gd name="T36" fmla="*/ 26 w 57"/>
                <a:gd name="T37" fmla="*/ 93 h 98"/>
                <a:gd name="T38" fmla="*/ 26 w 57"/>
                <a:gd name="T39" fmla="*/ 49 h 98"/>
                <a:gd name="T40" fmla="*/ 32 w 57"/>
                <a:gd name="T41" fmla="*/ 49 h 98"/>
                <a:gd name="T42" fmla="*/ 32 w 57"/>
                <a:gd name="T43" fmla="*/ 93 h 98"/>
                <a:gd name="T44" fmla="*/ 38 w 57"/>
                <a:gd name="T45" fmla="*/ 98 h 98"/>
                <a:gd name="T46" fmla="*/ 39 w 57"/>
                <a:gd name="T47" fmla="*/ 98 h 98"/>
                <a:gd name="T48" fmla="*/ 45 w 57"/>
                <a:gd name="T49" fmla="*/ 93 h 98"/>
                <a:gd name="T50" fmla="*/ 45 w 57"/>
                <a:gd name="T51" fmla="*/ 15 h 98"/>
                <a:gd name="T52" fmla="*/ 47 w 57"/>
                <a:gd name="T53" fmla="*/ 15 h 98"/>
                <a:gd name="T54" fmla="*/ 47 w 57"/>
                <a:gd name="T55" fmla="*/ 44 h 98"/>
                <a:gd name="T56" fmla="*/ 52 w 57"/>
                <a:gd name="T57" fmla="*/ 49 h 98"/>
                <a:gd name="T58" fmla="*/ 57 w 57"/>
                <a:gd name="T59" fmla="*/ 44 h 98"/>
                <a:gd name="T60" fmla="*/ 57 w 57"/>
                <a:gd name="T61" fmla="*/ 11 h 98"/>
                <a:gd name="T62" fmla="*/ 57 w 57"/>
                <a:gd name="T63" fmla="*/ 11 h 98"/>
                <a:gd name="T64" fmla="*/ 57 w 57"/>
                <a:gd name="T65" fmla="*/ 11 h 98"/>
                <a:gd name="T66" fmla="*/ 57 w 57"/>
                <a:gd name="T67" fmla="*/ 11 h 98"/>
                <a:gd name="T68" fmla="*/ 46 w 57"/>
                <a:gd name="T69"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7" h="98">
                  <a:moveTo>
                    <a:pt x="46" y="0"/>
                  </a:moveTo>
                  <a:cubicBezTo>
                    <a:pt x="40" y="0"/>
                    <a:pt x="40" y="0"/>
                    <a:pt x="40" y="0"/>
                  </a:cubicBezTo>
                  <a:cubicBezTo>
                    <a:pt x="39" y="0"/>
                    <a:pt x="39" y="0"/>
                    <a:pt x="39" y="0"/>
                  </a:cubicBezTo>
                  <a:cubicBezTo>
                    <a:pt x="18" y="0"/>
                    <a:pt x="18" y="0"/>
                    <a:pt x="18" y="0"/>
                  </a:cubicBezTo>
                  <a:cubicBezTo>
                    <a:pt x="18" y="0"/>
                    <a:pt x="18" y="0"/>
                    <a:pt x="18" y="0"/>
                  </a:cubicBezTo>
                  <a:cubicBezTo>
                    <a:pt x="11" y="0"/>
                    <a:pt x="11" y="0"/>
                    <a:pt x="11" y="0"/>
                  </a:cubicBezTo>
                  <a:cubicBezTo>
                    <a:pt x="5" y="0"/>
                    <a:pt x="0" y="5"/>
                    <a:pt x="0" y="11"/>
                  </a:cubicBezTo>
                  <a:cubicBezTo>
                    <a:pt x="0" y="11"/>
                    <a:pt x="0" y="11"/>
                    <a:pt x="0" y="11"/>
                  </a:cubicBezTo>
                  <a:cubicBezTo>
                    <a:pt x="0" y="11"/>
                    <a:pt x="0" y="11"/>
                    <a:pt x="0" y="11"/>
                  </a:cubicBezTo>
                  <a:cubicBezTo>
                    <a:pt x="0" y="11"/>
                    <a:pt x="0" y="11"/>
                    <a:pt x="0" y="11"/>
                  </a:cubicBezTo>
                  <a:cubicBezTo>
                    <a:pt x="0" y="44"/>
                    <a:pt x="0" y="44"/>
                    <a:pt x="0" y="44"/>
                  </a:cubicBezTo>
                  <a:cubicBezTo>
                    <a:pt x="0" y="47"/>
                    <a:pt x="3" y="49"/>
                    <a:pt x="5" y="49"/>
                  </a:cubicBezTo>
                  <a:cubicBezTo>
                    <a:pt x="8" y="49"/>
                    <a:pt x="10" y="47"/>
                    <a:pt x="10" y="44"/>
                  </a:cubicBezTo>
                  <a:cubicBezTo>
                    <a:pt x="10" y="15"/>
                    <a:pt x="10" y="15"/>
                    <a:pt x="10" y="15"/>
                  </a:cubicBezTo>
                  <a:cubicBezTo>
                    <a:pt x="13" y="15"/>
                    <a:pt x="13" y="15"/>
                    <a:pt x="13" y="15"/>
                  </a:cubicBezTo>
                  <a:cubicBezTo>
                    <a:pt x="13" y="93"/>
                    <a:pt x="13" y="93"/>
                    <a:pt x="13" y="93"/>
                  </a:cubicBezTo>
                  <a:cubicBezTo>
                    <a:pt x="13" y="96"/>
                    <a:pt x="16" y="98"/>
                    <a:pt x="19" y="98"/>
                  </a:cubicBezTo>
                  <a:cubicBezTo>
                    <a:pt x="20" y="98"/>
                    <a:pt x="20" y="98"/>
                    <a:pt x="20" y="98"/>
                  </a:cubicBezTo>
                  <a:cubicBezTo>
                    <a:pt x="23" y="98"/>
                    <a:pt x="26" y="96"/>
                    <a:pt x="26" y="93"/>
                  </a:cubicBezTo>
                  <a:cubicBezTo>
                    <a:pt x="26" y="49"/>
                    <a:pt x="26" y="49"/>
                    <a:pt x="26" y="49"/>
                  </a:cubicBezTo>
                  <a:cubicBezTo>
                    <a:pt x="26" y="49"/>
                    <a:pt x="32" y="49"/>
                    <a:pt x="32" y="49"/>
                  </a:cubicBezTo>
                  <a:cubicBezTo>
                    <a:pt x="32" y="93"/>
                    <a:pt x="32" y="93"/>
                    <a:pt x="32" y="93"/>
                  </a:cubicBezTo>
                  <a:cubicBezTo>
                    <a:pt x="32" y="96"/>
                    <a:pt x="35" y="98"/>
                    <a:pt x="38" y="98"/>
                  </a:cubicBezTo>
                  <a:cubicBezTo>
                    <a:pt x="39" y="98"/>
                    <a:pt x="39" y="98"/>
                    <a:pt x="39" y="98"/>
                  </a:cubicBezTo>
                  <a:cubicBezTo>
                    <a:pt x="42" y="98"/>
                    <a:pt x="45" y="96"/>
                    <a:pt x="45" y="93"/>
                  </a:cubicBezTo>
                  <a:cubicBezTo>
                    <a:pt x="45" y="15"/>
                    <a:pt x="45" y="15"/>
                    <a:pt x="45" y="15"/>
                  </a:cubicBezTo>
                  <a:cubicBezTo>
                    <a:pt x="47" y="15"/>
                    <a:pt x="47" y="15"/>
                    <a:pt x="47" y="15"/>
                  </a:cubicBezTo>
                  <a:cubicBezTo>
                    <a:pt x="47" y="44"/>
                    <a:pt x="47" y="44"/>
                    <a:pt x="47" y="44"/>
                  </a:cubicBezTo>
                  <a:cubicBezTo>
                    <a:pt x="47" y="47"/>
                    <a:pt x="50" y="49"/>
                    <a:pt x="52" y="49"/>
                  </a:cubicBezTo>
                  <a:cubicBezTo>
                    <a:pt x="55" y="49"/>
                    <a:pt x="57" y="47"/>
                    <a:pt x="57" y="44"/>
                  </a:cubicBezTo>
                  <a:cubicBezTo>
                    <a:pt x="57" y="11"/>
                    <a:pt x="57" y="11"/>
                    <a:pt x="57" y="11"/>
                  </a:cubicBezTo>
                  <a:cubicBezTo>
                    <a:pt x="57" y="11"/>
                    <a:pt x="57" y="11"/>
                    <a:pt x="57" y="11"/>
                  </a:cubicBezTo>
                  <a:cubicBezTo>
                    <a:pt x="57" y="11"/>
                    <a:pt x="57" y="11"/>
                    <a:pt x="57" y="11"/>
                  </a:cubicBezTo>
                  <a:cubicBezTo>
                    <a:pt x="57" y="11"/>
                    <a:pt x="57" y="11"/>
                    <a:pt x="57" y="11"/>
                  </a:cubicBezTo>
                  <a:cubicBezTo>
                    <a:pt x="57" y="5"/>
                    <a:pt x="52" y="0"/>
                    <a:pt x="46" y="0"/>
                  </a:cubicBezTo>
                  <a:close/>
                </a:path>
              </a:pathLst>
            </a:cu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4" name="Oval 8"/>
            <p:cNvSpPr>
              <a:spLocks noChangeArrowheads="1"/>
            </p:cNvSpPr>
            <p:nvPr/>
          </p:nvSpPr>
          <p:spPr bwMode="auto">
            <a:xfrm>
              <a:off x="5451967" y="2129542"/>
              <a:ext cx="135465" cy="129117"/>
            </a:xfrm>
            <a:prstGeom prst="ellipse">
              <a:avLst/>
            </a:prstGeom>
            <a:solidFill>
              <a:srgbClr val="009899"/>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5" name="Freeform 9"/>
            <p:cNvSpPr/>
            <p:nvPr/>
          </p:nvSpPr>
          <p:spPr bwMode="auto">
            <a:xfrm>
              <a:off x="5375767" y="2273476"/>
              <a:ext cx="285748" cy="491069"/>
            </a:xfrm>
            <a:custGeom>
              <a:avLst/>
              <a:gdLst>
                <a:gd name="T0" fmla="*/ 46 w 57"/>
                <a:gd name="T1" fmla="*/ 0 h 98"/>
                <a:gd name="T2" fmla="*/ 39 w 57"/>
                <a:gd name="T3" fmla="*/ 0 h 98"/>
                <a:gd name="T4" fmla="*/ 39 w 57"/>
                <a:gd name="T5" fmla="*/ 0 h 98"/>
                <a:gd name="T6" fmla="*/ 18 w 57"/>
                <a:gd name="T7" fmla="*/ 0 h 98"/>
                <a:gd name="T8" fmla="*/ 18 w 57"/>
                <a:gd name="T9" fmla="*/ 0 h 98"/>
                <a:gd name="T10" fmla="*/ 11 w 57"/>
                <a:gd name="T11" fmla="*/ 0 h 98"/>
                <a:gd name="T12" fmla="*/ 0 w 57"/>
                <a:gd name="T13" fmla="*/ 11 h 98"/>
                <a:gd name="T14" fmla="*/ 0 w 57"/>
                <a:gd name="T15" fmla="*/ 11 h 98"/>
                <a:gd name="T16" fmla="*/ 0 w 57"/>
                <a:gd name="T17" fmla="*/ 11 h 98"/>
                <a:gd name="T18" fmla="*/ 0 w 57"/>
                <a:gd name="T19" fmla="*/ 11 h 98"/>
                <a:gd name="T20" fmla="*/ 0 w 57"/>
                <a:gd name="T21" fmla="*/ 44 h 98"/>
                <a:gd name="T22" fmla="*/ 5 w 57"/>
                <a:gd name="T23" fmla="*/ 49 h 98"/>
                <a:gd name="T24" fmla="*/ 10 w 57"/>
                <a:gd name="T25" fmla="*/ 44 h 98"/>
                <a:gd name="T26" fmla="*/ 10 w 57"/>
                <a:gd name="T27" fmla="*/ 15 h 98"/>
                <a:gd name="T28" fmla="*/ 13 w 57"/>
                <a:gd name="T29" fmla="*/ 15 h 98"/>
                <a:gd name="T30" fmla="*/ 13 w 57"/>
                <a:gd name="T31" fmla="*/ 93 h 98"/>
                <a:gd name="T32" fmla="*/ 19 w 57"/>
                <a:gd name="T33" fmla="*/ 98 h 98"/>
                <a:gd name="T34" fmla="*/ 20 w 57"/>
                <a:gd name="T35" fmla="*/ 98 h 98"/>
                <a:gd name="T36" fmla="*/ 25 w 57"/>
                <a:gd name="T37" fmla="*/ 93 h 98"/>
                <a:gd name="T38" fmla="*/ 25 w 57"/>
                <a:gd name="T39" fmla="*/ 49 h 98"/>
                <a:gd name="T40" fmla="*/ 32 w 57"/>
                <a:gd name="T41" fmla="*/ 49 h 98"/>
                <a:gd name="T42" fmla="*/ 32 w 57"/>
                <a:gd name="T43" fmla="*/ 93 h 98"/>
                <a:gd name="T44" fmla="*/ 38 w 57"/>
                <a:gd name="T45" fmla="*/ 98 h 98"/>
                <a:gd name="T46" fmla="*/ 39 w 57"/>
                <a:gd name="T47" fmla="*/ 98 h 98"/>
                <a:gd name="T48" fmla="*/ 44 w 57"/>
                <a:gd name="T49" fmla="*/ 93 h 98"/>
                <a:gd name="T50" fmla="*/ 44 w 57"/>
                <a:gd name="T51" fmla="*/ 15 h 98"/>
                <a:gd name="T52" fmla="*/ 47 w 57"/>
                <a:gd name="T53" fmla="*/ 15 h 98"/>
                <a:gd name="T54" fmla="*/ 47 w 57"/>
                <a:gd name="T55" fmla="*/ 44 h 98"/>
                <a:gd name="T56" fmla="*/ 52 w 57"/>
                <a:gd name="T57" fmla="*/ 49 h 98"/>
                <a:gd name="T58" fmla="*/ 57 w 57"/>
                <a:gd name="T59" fmla="*/ 44 h 98"/>
                <a:gd name="T60" fmla="*/ 57 w 57"/>
                <a:gd name="T61" fmla="*/ 11 h 98"/>
                <a:gd name="T62" fmla="*/ 57 w 57"/>
                <a:gd name="T63" fmla="*/ 11 h 98"/>
                <a:gd name="T64" fmla="*/ 57 w 57"/>
                <a:gd name="T65" fmla="*/ 11 h 98"/>
                <a:gd name="T66" fmla="*/ 57 w 57"/>
                <a:gd name="T67" fmla="*/ 11 h 98"/>
                <a:gd name="T68" fmla="*/ 46 w 57"/>
                <a:gd name="T69"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7" h="98">
                  <a:moveTo>
                    <a:pt x="46" y="0"/>
                  </a:moveTo>
                  <a:cubicBezTo>
                    <a:pt x="39" y="0"/>
                    <a:pt x="39" y="0"/>
                    <a:pt x="39" y="0"/>
                  </a:cubicBezTo>
                  <a:cubicBezTo>
                    <a:pt x="39" y="0"/>
                    <a:pt x="39" y="0"/>
                    <a:pt x="39" y="0"/>
                  </a:cubicBezTo>
                  <a:cubicBezTo>
                    <a:pt x="18" y="0"/>
                    <a:pt x="18" y="0"/>
                    <a:pt x="18" y="0"/>
                  </a:cubicBezTo>
                  <a:cubicBezTo>
                    <a:pt x="18" y="0"/>
                    <a:pt x="18" y="0"/>
                    <a:pt x="18" y="0"/>
                  </a:cubicBezTo>
                  <a:cubicBezTo>
                    <a:pt x="11" y="0"/>
                    <a:pt x="11" y="0"/>
                    <a:pt x="11" y="0"/>
                  </a:cubicBezTo>
                  <a:cubicBezTo>
                    <a:pt x="5" y="0"/>
                    <a:pt x="0" y="5"/>
                    <a:pt x="0" y="11"/>
                  </a:cubicBezTo>
                  <a:cubicBezTo>
                    <a:pt x="0" y="11"/>
                    <a:pt x="0" y="11"/>
                    <a:pt x="0" y="11"/>
                  </a:cubicBezTo>
                  <a:cubicBezTo>
                    <a:pt x="0" y="11"/>
                    <a:pt x="0" y="11"/>
                    <a:pt x="0" y="11"/>
                  </a:cubicBezTo>
                  <a:cubicBezTo>
                    <a:pt x="0" y="11"/>
                    <a:pt x="0" y="11"/>
                    <a:pt x="0" y="11"/>
                  </a:cubicBezTo>
                  <a:cubicBezTo>
                    <a:pt x="0" y="44"/>
                    <a:pt x="0" y="44"/>
                    <a:pt x="0" y="44"/>
                  </a:cubicBezTo>
                  <a:cubicBezTo>
                    <a:pt x="0" y="47"/>
                    <a:pt x="2" y="49"/>
                    <a:pt x="5" y="49"/>
                  </a:cubicBezTo>
                  <a:cubicBezTo>
                    <a:pt x="8" y="49"/>
                    <a:pt x="10" y="47"/>
                    <a:pt x="10" y="44"/>
                  </a:cubicBezTo>
                  <a:cubicBezTo>
                    <a:pt x="10" y="15"/>
                    <a:pt x="10" y="15"/>
                    <a:pt x="10" y="15"/>
                  </a:cubicBezTo>
                  <a:cubicBezTo>
                    <a:pt x="13" y="15"/>
                    <a:pt x="13" y="15"/>
                    <a:pt x="13" y="15"/>
                  </a:cubicBezTo>
                  <a:cubicBezTo>
                    <a:pt x="13" y="93"/>
                    <a:pt x="13" y="93"/>
                    <a:pt x="13" y="93"/>
                  </a:cubicBezTo>
                  <a:cubicBezTo>
                    <a:pt x="13" y="96"/>
                    <a:pt x="15" y="98"/>
                    <a:pt x="19" y="98"/>
                  </a:cubicBezTo>
                  <a:cubicBezTo>
                    <a:pt x="20" y="98"/>
                    <a:pt x="20" y="98"/>
                    <a:pt x="20" y="98"/>
                  </a:cubicBezTo>
                  <a:cubicBezTo>
                    <a:pt x="23" y="98"/>
                    <a:pt x="25" y="96"/>
                    <a:pt x="25" y="93"/>
                  </a:cubicBezTo>
                  <a:cubicBezTo>
                    <a:pt x="25" y="49"/>
                    <a:pt x="25" y="49"/>
                    <a:pt x="25" y="49"/>
                  </a:cubicBezTo>
                  <a:cubicBezTo>
                    <a:pt x="25" y="49"/>
                    <a:pt x="32" y="49"/>
                    <a:pt x="32" y="49"/>
                  </a:cubicBezTo>
                  <a:cubicBezTo>
                    <a:pt x="32" y="93"/>
                    <a:pt x="32" y="93"/>
                    <a:pt x="32" y="93"/>
                  </a:cubicBezTo>
                  <a:cubicBezTo>
                    <a:pt x="32" y="96"/>
                    <a:pt x="34" y="98"/>
                    <a:pt x="38" y="98"/>
                  </a:cubicBezTo>
                  <a:cubicBezTo>
                    <a:pt x="39" y="98"/>
                    <a:pt x="39" y="98"/>
                    <a:pt x="39" y="98"/>
                  </a:cubicBezTo>
                  <a:cubicBezTo>
                    <a:pt x="42" y="98"/>
                    <a:pt x="44" y="96"/>
                    <a:pt x="44" y="93"/>
                  </a:cubicBezTo>
                  <a:cubicBezTo>
                    <a:pt x="44" y="15"/>
                    <a:pt x="44" y="15"/>
                    <a:pt x="44" y="15"/>
                  </a:cubicBezTo>
                  <a:cubicBezTo>
                    <a:pt x="47" y="15"/>
                    <a:pt x="47" y="15"/>
                    <a:pt x="47" y="15"/>
                  </a:cubicBezTo>
                  <a:cubicBezTo>
                    <a:pt x="47" y="44"/>
                    <a:pt x="47" y="44"/>
                    <a:pt x="47" y="44"/>
                  </a:cubicBezTo>
                  <a:cubicBezTo>
                    <a:pt x="47" y="47"/>
                    <a:pt x="49" y="49"/>
                    <a:pt x="52" y="49"/>
                  </a:cubicBezTo>
                  <a:cubicBezTo>
                    <a:pt x="55" y="49"/>
                    <a:pt x="57" y="47"/>
                    <a:pt x="57" y="44"/>
                  </a:cubicBezTo>
                  <a:cubicBezTo>
                    <a:pt x="57" y="11"/>
                    <a:pt x="57" y="11"/>
                    <a:pt x="57" y="11"/>
                  </a:cubicBezTo>
                  <a:cubicBezTo>
                    <a:pt x="57" y="11"/>
                    <a:pt x="57" y="11"/>
                    <a:pt x="57" y="11"/>
                  </a:cubicBezTo>
                  <a:cubicBezTo>
                    <a:pt x="57" y="11"/>
                    <a:pt x="57" y="11"/>
                    <a:pt x="57" y="11"/>
                  </a:cubicBezTo>
                  <a:cubicBezTo>
                    <a:pt x="57" y="11"/>
                    <a:pt x="57" y="11"/>
                    <a:pt x="57" y="11"/>
                  </a:cubicBezTo>
                  <a:cubicBezTo>
                    <a:pt x="57" y="5"/>
                    <a:pt x="52" y="0"/>
                    <a:pt x="46" y="0"/>
                  </a:cubicBezTo>
                  <a:close/>
                </a:path>
              </a:pathLst>
            </a:custGeom>
            <a:solidFill>
              <a:srgbClr val="009899"/>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6" name="Freeform 10"/>
            <p:cNvSpPr/>
            <p:nvPr/>
          </p:nvSpPr>
          <p:spPr bwMode="auto">
            <a:xfrm>
              <a:off x="5166219" y="2129542"/>
              <a:ext cx="65616" cy="129117"/>
            </a:xfrm>
            <a:custGeom>
              <a:avLst/>
              <a:gdLst>
                <a:gd name="T0" fmla="*/ 13 w 13"/>
                <a:gd name="T1" fmla="*/ 13 h 26"/>
                <a:gd name="T2" fmla="*/ 0 w 13"/>
                <a:gd name="T3" fmla="*/ 0 h 26"/>
                <a:gd name="T4" fmla="*/ 0 w 13"/>
                <a:gd name="T5" fmla="*/ 0 h 26"/>
                <a:gd name="T6" fmla="*/ 0 w 13"/>
                <a:gd name="T7" fmla="*/ 26 h 26"/>
                <a:gd name="T8" fmla="*/ 0 w 13"/>
                <a:gd name="T9" fmla="*/ 26 h 26"/>
                <a:gd name="T10" fmla="*/ 13 w 13"/>
                <a:gd name="T11" fmla="*/ 13 h 26"/>
              </a:gdLst>
              <a:ahLst/>
              <a:cxnLst>
                <a:cxn ang="0">
                  <a:pos x="T0" y="T1"/>
                </a:cxn>
                <a:cxn ang="0">
                  <a:pos x="T2" y="T3"/>
                </a:cxn>
                <a:cxn ang="0">
                  <a:pos x="T4" y="T5"/>
                </a:cxn>
                <a:cxn ang="0">
                  <a:pos x="T6" y="T7"/>
                </a:cxn>
                <a:cxn ang="0">
                  <a:pos x="T8" y="T9"/>
                </a:cxn>
                <a:cxn ang="0">
                  <a:pos x="T10" y="T11"/>
                </a:cxn>
              </a:cxnLst>
              <a:rect l="0" t="0" r="r" b="b"/>
              <a:pathLst>
                <a:path w="13" h="26">
                  <a:moveTo>
                    <a:pt x="13" y="13"/>
                  </a:moveTo>
                  <a:cubicBezTo>
                    <a:pt x="13" y="6"/>
                    <a:pt x="7" y="0"/>
                    <a:pt x="0" y="0"/>
                  </a:cubicBezTo>
                  <a:cubicBezTo>
                    <a:pt x="0" y="0"/>
                    <a:pt x="0" y="0"/>
                    <a:pt x="0" y="0"/>
                  </a:cubicBezTo>
                  <a:cubicBezTo>
                    <a:pt x="0" y="26"/>
                    <a:pt x="0" y="26"/>
                    <a:pt x="0" y="26"/>
                  </a:cubicBezTo>
                  <a:cubicBezTo>
                    <a:pt x="0" y="26"/>
                    <a:pt x="0" y="26"/>
                    <a:pt x="0" y="26"/>
                  </a:cubicBezTo>
                  <a:cubicBezTo>
                    <a:pt x="7" y="26"/>
                    <a:pt x="13" y="20"/>
                    <a:pt x="13" y="13"/>
                  </a:cubicBezTo>
                  <a:close/>
                </a:path>
              </a:pathLst>
            </a:cu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7" name="Freeform 11"/>
            <p:cNvSpPr/>
            <p:nvPr/>
          </p:nvSpPr>
          <p:spPr bwMode="auto">
            <a:xfrm>
              <a:off x="5100603" y="2129542"/>
              <a:ext cx="65616" cy="129117"/>
            </a:xfrm>
            <a:custGeom>
              <a:avLst/>
              <a:gdLst>
                <a:gd name="T0" fmla="*/ 0 w 13"/>
                <a:gd name="T1" fmla="*/ 13 h 26"/>
                <a:gd name="T2" fmla="*/ 13 w 13"/>
                <a:gd name="T3" fmla="*/ 26 h 26"/>
                <a:gd name="T4" fmla="*/ 13 w 13"/>
                <a:gd name="T5" fmla="*/ 0 h 26"/>
                <a:gd name="T6" fmla="*/ 0 w 13"/>
                <a:gd name="T7" fmla="*/ 13 h 26"/>
              </a:gdLst>
              <a:ahLst/>
              <a:cxnLst>
                <a:cxn ang="0">
                  <a:pos x="T0" y="T1"/>
                </a:cxn>
                <a:cxn ang="0">
                  <a:pos x="T2" y="T3"/>
                </a:cxn>
                <a:cxn ang="0">
                  <a:pos x="T4" y="T5"/>
                </a:cxn>
                <a:cxn ang="0">
                  <a:pos x="T6" y="T7"/>
                </a:cxn>
              </a:cxnLst>
              <a:rect l="0" t="0" r="r" b="b"/>
              <a:pathLst>
                <a:path w="13" h="26">
                  <a:moveTo>
                    <a:pt x="0" y="13"/>
                  </a:moveTo>
                  <a:cubicBezTo>
                    <a:pt x="0" y="20"/>
                    <a:pt x="5" y="26"/>
                    <a:pt x="13" y="26"/>
                  </a:cubicBezTo>
                  <a:cubicBezTo>
                    <a:pt x="13" y="0"/>
                    <a:pt x="13" y="0"/>
                    <a:pt x="13" y="0"/>
                  </a:cubicBezTo>
                  <a:cubicBezTo>
                    <a:pt x="5" y="0"/>
                    <a:pt x="0" y="6"/>
                    <a:pt x="0" y="13"/>
                  </a:cubicBezTo>
                  <a:close/>
                </a:path>
              </a:pathLst>
            </a:cu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8" name="Freeform 12"/>
            <p:cNvSpPr/>
            <p:nvPr/>
          </p:nvSpPr>
          <p:spPr bwMode="auto">
            <a:xfrm>
              <a:off x="5026520" y="2273476"/>
              <a:ext cx="139699" cy="491069"/>
            </a:xfrm>
            <a:custGeom>
              <a:avLst/>
              <a:gdLst>
                <a:gd name="T0" fmla="*/ 17 w 28"/>
                <a:gd name="T1" fmla="*/ 0 h 98"/>
                <a:gd name="T2" fmla="*/ 17 w 28"/>
                <a:gd name="T3" fmla="*/ 0 h 98"/>
                <a:gd name="T4" fmla="*/ 10 w 28"/>
                <a:gd name="T5" fmla="*/ 0 h 98"/>
                <a:gd name="T6" fmla="*/ 0 w 28"/>
                <a:gd name="T7" fmla="*/ 11 h 98"/>
                <a:gd name="T8" fmla="*/ 0 w 28"/>
                <a:gd name="T9" fmla="*/ 11 h 98"/>
                <a:gd name="T10" fmla="*/ 0 w 28"/>
                <a:gd name="T11" fmla="*/ 44 h 98"/>
                <a:gd name="T12" fmla="*/ 4 w 28"/>
                <a:gd name="T13" fmla="*/ 49 h 98"/>
                <a:gd name="T14" fmla="*/ 9 w 28"/>
                <a:gd name="T15" fmla="*/ 44 h 98"/>
                <a:gd name="T16" fmla="*/ 9 w 28"/>
                <a:gd name="T17" fmla="*/ 15 h 98"/>
                <a:gd name="T18" fmla="*/ 12 w 28"/>
                <a:gd name="T19" fmla="*/ 15 h 98"/>
                <a:gd name="T20" fmla="*/ 12 w 28"/>
                <a:gd name="T21" fmla="*/ 93 h 98"/>
                <a:gd name="T22" fmla="*/ 18 w 28"/>
                <a:gd name="T23" fmla="*/ 98 h 98"/>
                <a:gd name="T24" fmla="*/ 19 w 28"/>
                <a:gd name="T25" fmla="*/ 98 h 98"/>
                <a:gd name="T26" fmla="*/ 25 w 28"/>
                <a:gd name="T27" fmla="*/ 93 h 98"/>
                <a:gd name="T28" fmla="*/ 25 w 28"/>
                <a:gd name="T29" fmla="*/ 49 h 98"/>
                <a:gd name="T30" fmla="*/ 28 w 28"/>
                <a:gd name="T31" fmla="*/ 49 h 98"/>
                <a:gd name="T32" fmla="*/ 28 w 28"/>
                <a:gd name="T33" fmla="*/ 0 h 98"/>
                <a:gd name="T34" fmla="*/ 17 w 28"/>
                <a:gd name="T35"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 h="98">
                  <a:moveTo>
                    <a:pt x="17" y="0"/>
                  </a:moveTo>
                  <a:cubicBezTo>
                    <a:pt x="17" y="0"/>
                    <a:pt x="17" y="0"/>
                    <a:pt x="17" y="0"/>
                  </a:cubicBezTo>
                  <a:cubicBezTo>
                    <a:pt x="10" y="0"/>
                    <a:pt x="10" y="0"/>
                    <a:pt x="10" y="0"/>
                  </a:cubicBezTo>
                  <a:cubicBezTo>
                    <a:pt x="4" y="0"/>
                    <a:pt x="0" y="5"/>
                    <a:pt x="0" y="11"/>
                  </a:cubicBezTo>
                  <a:cubicBezTo>
                    <a:pt x="0" y="11"/>
                    <a:pt x="0" y="11"/>
                    <a:pt x="0" y="11"/>
                  </a:cubicBezTo>
                  <a:cubicBezTo>
                    <a:pt x="0" y="44"/>
                    <a:pt x="0" y="44"/>
                    <a:pt x="0" y="44"/>
                  </a:cubicBezTo>
                  <a:cubicBezTo>
                    <a:pt x="0" y="47"/>
                    <a:pt x="2" y="49"/>
                    <a:pt x="4" y="49"/>
                  </a:cubicBezTo>
                  <a:cubicBezTo>
                    <a:pt x="7" y="49"/>
                    <a:pt x="9" y="47"/>
                    <a:pt x="9" y="44"/>
                  </a:cubicBezTo>
                  <a:cubicBezTo>
                    <a:pt x="9" y="15"/>
                    <a:pt x="9" y="15"/>
                    <a:pt x="9" y="15"/>
                  </a:cubicBezTo>
                  <a:cubicBezTo>
                    <a:pt x="12" y="15"/>
                    <a:pt x="12" y="15"/>
                    <a:pt x="12" y="15"/>
                  </a:cubicBezTo>
                  <a:cubicBezTo>
                    <a:pt x="12" y="93"/>
                    <a:pt x="12" y="93"/>
                    <a:pt x="12" y="93"/>
                  </a:cubicBezTo>
                  <a:cubicBezTo>
                    <a:pt x="12" y="96"/>
                    <a:pt x="15" y="98"/>
                    <a:pt x="18" y="98"/>
                  </a:cubicBezTo>
                  <a:cubicBezTo>
                    <a:pt x="19" y="98"/>
                    <a:pt x="19" y="98"/>
                    <a:pt x="19" y="98"/>
                  </a:cubicBezTo>
                  <a:cubicBezTo>
                    <a:pt x="22" y="98"/>
                    <a:pt x="25" y="96"/>
                    <a:pt x="25" y="93"/>
                  </a:cubicBezTo>
                  <a:cubicBezTo>
                    <a:pt x="25" y="49"/>
                    <a:pt x="25" y="49"/>
                    <a:pt x="25" y="49"/>
                  </a:cubicBezTo>
                  <a:cubicBezTo>
                    <a:pt x="25" y="49"/>
                    <a:pt x="26" y="49"/>
                    <a:pt x="28" y="49"/>
                  </a:cubicBezTo>
                  <a:cubicBezTo>
                    <a:pt x="28" y="0"/>
                    <a:pt x="28" y="0"/>
                    <a:pt x="28" y="0"/>
                  </a:cubicBezTo>
                  <a:lnTo>
                    <a:pt x="17" y="0"/>
                  </a:lnTo>
                  <a:close/>
                </a:path>
              </a:pathLst>
            </a:cu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9" name="Freeform 13"/>
            <p:cNvSpPr/>
            <p:nvPr/>
          </p:nvSpPr>
          <p:spPr bwMode="auto">
            <a:xfrm>
              <a:off x="5166219" y="2273476"/>
              <a:ext cx="139699" cy="491069"/>
            </a:xfrm>
            <a:custGeom>
              <a:avLst/>
              <a:gdLst>
                <a:gd name="T0" fmla="*/ 17 w 28"/>
                <a:gd name="T1" fmla="*/ 0 h 98"/>
                <a:gd name="T2" fmla="*/ 11 w 28"/>
                <a:gd name="T3" fmla="*/ 0 h 98"/>
                <a:gd name="T4" fmla="*/ 10 w 28"/>
                <a:gd name="T5" fmla="*/ 0 h 98"/>
                <a:gd name="T6" fmla="*/ 0 w 28"/>
                <a:gd name="T7" fmla="*/ 0 h 98"/>
                <a:gd name="T8" fmla="*/ 0 w 28"/>
                <a:gd name="T9" fmla="*/ 49 h 98"/>
                <a:gd name="T10" fmla="*/ 3 w 28"/>
                <a:gd name="T11" fmla="*/ 49 h 98"/>
                <a:gd name="T12" fmla="*/ 3 w 28"/>
                <a:gd name="T13" fmla="*/ 93 h 98"/>
                <a:gd name="T14" fmla="*/ 9 w 28"/>
                <a:gd name="T15" fmla="*/ 98 h 98"/>
                <a:gd name="T16" fmla="*/ 10 w 28"/>
                <a:gd name="T17" fmla="*/ 98 h 98"/>
                <a:gd name="T18" fmla="*/ 16 w 28"/>
                <a:gd name="T19" fmla="*/ 93 h 98"/>
                <a:gd name="T20" fmla="*/ 16 w 28"/>
                <a:gd name="T21" fmla="*/ 15 h 98"/>
                <a:gd name="T22" fmla="*/ 18 w 28"/>
                <a:gd name="T23" fmla="*/ 15 h 98"/>
                <a:gd name="T24" fmla="*/ 18 w 28"/>
                <a:gd name="T25" fmla="*/ 44 h 98"/>
                <a:gd name="T26" fmla="*/ 23 w 28"/>
                <a:gd name="T27" fmla="*/ 49 h 98"/>
                <a:gd name="T28" fmla="*/ 28 w 28"/>
                <a:gd name="T29" fmla="*/ 44 h 98"/>
                <a:gd name="T30" fmla="*/ 28 w 28"/>
                <a:gd name="T31" fmla="*/ 11 h 98"/>
                <a:gd name="T32" fmla="*/ 28 w 28"/>
                <a:gd name="T33" fmla="*/ 11 h 98"/>
                <a:gd name="T34" fmla="*/ 17 w 28"/>
                <a:gd name="T35"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 h="98">
                  <a:moveTo>
                    <a:pt x="17" y="0"/>
                  </a:moveTo>
                  <a:cubicBezTo>
                    <a:pt x="11" y="0"/>
                    <a:pt x="11" y="0"/>
                    <a:pt x="11" y="0"/>
                  </a:cubicBezTo>
                  <a:cubicBezTo>
                    <a:pt x="11" y="0"/>
                    <a:pt x="11" y="0"/>
                    <a:pt x="10" y="0"/>
                  </a:cubicBezTo>
                  <a:cubicBezTo>
                    <a:pt x="0" y="0"/>
                    <a:pt x="0" y="0"/>
                    <a:pt x="0" y="0"/>
                  </a:cubicBezTo>
                  <a:cubicBezTo>
                    <a:pt x="0" y="49"/>
                    <a:pt x="0" y="49"/>
                    <a:pt x="0" y="49"/>
                  </a:cubicBezTo>
                  <a:cubicBezTo>
                    <a:pt x="1" y="49"/>
                    <a:pt x="3" y="49"/>
                    <a:pt x="3" y="49"/>
                  </a:cubicBezTo>
                  <a:cubicBezTo>
                    <a:pt x="3" y="93"/>
                    <a:pt x="3" y="93"/>
                    <a:pt x="3" y="93"/>
                  </a:cubicBezTo>
                  <a:cubicBezTo>
                    <a:pt x="3" y="96"/>
                    <a:pt x="6" y="98"/>
                    <a:pt x="9" y="98"/>
                  </a:cubicBezTo>
                  <a:cubicBezTo>
                    <a:pt x="10" y="98"/>
                    <a:pt x="10" y="98"/>
                    <a:pt x="10" y="98"/>
                  </a:cubicBezTo>
                  <a:cubicBezTo>
                    <a:pt x="13" y="98"/>
                    <a:pt x="16" y="96"/>
                    <a:pt x="16" y="93"/>
                  </a:cubicBezTo>
                  <a:cubicBezTo>
                    <a:pt x="16" y="15"/>
                    <a:pt x="16" y="15"/>
                    <a:pt x="16" y="15"/>
                  </a:cubicBezTo>
                  <a:cubicBezTo>
                    <a:pt x="18" y="15"/>
                    <a:pt x="18" y="15"/>
                    <a:pt x="18" y="15"/>
                  </a:cubicBezTo>
                  <a:cubicBezTo>
                    <a:pt x="18" y="44"/>
                    <a:pt x="18" y="44"/>
                    <a:pt x="18" y="44"/>
                  </a:cubicBezTo>
                  <a:cubicBezTo>
                    <a:pt x="18" y="47"/>
                    <a:pt x="21" y="49"/>
                    <a:pt x="23" y="49"/>
                  </a:cubicBezTo>
                  <a:cubicBezTo>
                    <a:pt x="26" y="49"/>
                    <a:pt x="28" y="47"/>
                    <a:pt x="28" y="44"/>
                  </a:cubicBezTo>
                  <a:cubicBezTo>
                    <a:pt x="28" y="11"/>
                    <a:pt x="28" y="11"/>
                    <a:pt x="28" y="11"/>
                  </a:cubicBezTo>
                  <a:cubicBezTo>
                    <a:pt x="28" y="11"/>
                    <a:pt x="28" y="11"/>
                    <a:pt x="28" y="11"/>
                  </a:cubicBezTo>
                  <a:cubicBezTo>
                    <a:pt x="28" y="5"/>
                    <a:pt x="24" y="0"/>
                    <a:pt x="17" y="0"/>
                  </a:cubicBezTo>
                  <a:close/>
                </a:path>
              </a:pathLst>
            </a:cu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20" name="Oval 14"/>
            <p:cNvSpPr>
              <a:spLocks noChangeArrowheads="1"/>
            </p:cNvSpPr>
            <p:nvPr/>
          </p:nvSpPr>
          <p:spPr bwMode="auto">
            <a:xfrm>
              <a:off x="4747121" y="2129542"/>
              <a:ext cx="129116" cy="129117"/>
            </a:xfrm>
            <a:prstGeom prst="ellipse">
              <a:avLst/>
            </a:pr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21" name="Freeform 15"/>
            <p:cNvSpPr/>
            <p:nvPr/>
          </p:nvSpPr>
          <p:spPr bwMode="auto">
            <a:xfrm>
              <a:off x="4670923" y="2273476"/>
              <a:ext cx="285748" cy="491069"/>
            </a:xfrm>
            <a:custGeom>
              <a:avLst/>
              <a:gdLst>
                <a:gd name="T0" fmla="*/ 46 w 57"/>
                <a:gd name="T1" fmla="*/ 0 h 98"/>
                <a:gd name="T2" fmla="*/ 39 w 57"/>
                <a:gd name="T3" fmla="*/ 0 h 98"/>
                <a:gd name="T4" fmla="*/ 39 w 57"/>
                <a:gd name="T5" fmla="*/ 0 h 98"/>
                <a:gd name="T6" fmla="*/ 18 w 57"/>
                <a:gd name="T7" fmla="*/ 0 h 98"/>
                <a:gd name="T8" fmla="*/ 17 w 57"/>
                <a:gd name="T9" fmla="*/ 0 h 98"/>
                <a:gd name="T10" fmla="*/ 11 w 57"/>
                <a:gd name="T11" fmla="*/ 0 h 98"/>
                <a:gd name="T12" fmla="*/ 0 w 57"/>
                <a:gd name="T13" fmla="*/ 11 h 98"/>
                <a:gd name="T14" fmla="*/ 0 w 57"/>
                <a:gd name="T15" fmla="*/ 11 h 98"/>
                <a:gd name="T16" fmla="*/ 0 w 57"/>
                <a:gd name="T17" fmla="*/ 11 h 98"/>
                <a:gd name="T18" fmla="*/ 0 w 57"/>
                <a:gd name="T19" fmla="*/ 11 h 98"/>
                <a:gd name="T20" fmla="*/ 0 w 57"/>
                <a:gd name="T21" fmla="*/ 44 h 98"/>
                <a:gd name="T22" fmla="*/ 5 w 57"/>
                <a:gd name="T23" fmla="*/ 49 h 98"/>
                <a:gd name="T24" fmla="*/ 10 w 57"/>
                <a:gd name="T25" fmla="*/ 44 h 98"/>
                <a:gd name="T26" fmla="*/ 10 w 57"/>
                <a:gd name="T27" fmla="*/ 15 h 98"/>
                <a:gd name="T28" fmla="*/ 12 w 57"/>
                <a:gd name="T29" fmla="*/ 15 h 98"/>
                <a:gd name="T30" fmla="*/ 12 w 57"/>
                <a:gd name="T31" fmla="*/ 93 h 98"/>
                <a:gd name="T32" fmla="*/ 18 w 57"/>
                <a:gd name="T33" fmla="*/ 98 h 98"/>
                <a:gd name="T34" fmla="*/ 19 w 57"/>
                <a:gd name="T35" fmla="*/ 98 h 98"/>
                <a:gd name="T36" fmla="*/ 25 w 57"/>
                <a:gd name="T37" fmla="*/ 93 h 98"/>
                <a:gd name="T38" fmla="*/ 25 w 57"/>
                <a:gd name="T39" fmla="*/ 49 h 98"/>
                <a:gd name="T40" fmla="*/ 31 w 57"/>
                <a:gd name="T41" fmla="*/ 49 h 98"/>
                <a:gd name="T42" fmla="*/ 31 w 57"/>
                <a:gd name="T43" fmla="*/ 93 h 98"/>
                <a:gd name="T44" fmla="*/ 37 w 57"/>
                <a:gd name="T45" fmla="*/ 98 h 98"/>
                <a:gd name="T46" fmla="*/ 38 w 57"/>
                <a:gd name="T47" fmla="*/ 98 h 98"/>
                <a:gd name="T48" fmla="*/ 44 w 57"/>
                <a:gd name="T49" fmla="*/ 93 h 98"/>
                <a:gd name="T50" fmla="*/ 44 w 57"/>
                <a:gd name="T51" fmla="*/ 15 h 98"/>
                <a:gd name="T52" fmla="*/ 47 w 57"/>
                <a:gd name="T53" fmla="*/ 15 h 98"/>
                <a:gd name="T54" fmla="*/ 47 w 57"/>
                <a:gd name="T55" fmla="*/ 44 h 98"/>
                <a:gd name="T56" fmla="*/ 52 w 57"/>
                <a:gd name="T57" fmla="*/ 49 h 98"/>
                <a:gd name="T58" fmla="*/ 57 w 57"/>
                <a:gd name="T59" fmla="*/ 44 h 98"/>
                <a:gd name="T60" fmla="*/ 57 w 57"/>
                <a:gd name="T61" fmla="*/ 11 h 98"/>
                <a:gd name="T62" fmla="*/ 57 w 57"/>
                <a:gd name="T63" fmla="*/ 11 h 98"/>
                <a:gd name="T64" fmla="*/ 57 w 57"/>
                <a:gd name="T65" fmla="*/ 11 h 98"/>
                <a:gd name="T66" fmla="*/ 57 w 57"/>
                <a:gd name="T67" fmla="*/ 11 h 98"/>
                <a:gd name="T68" fmla="*/ 46 w 57"/>
                <a:gd name="T69"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7" h="98">
                  <a:moveTo>
                    <a:pt x="46" y="0"/>
                  </a:moveTo>
                  <a:cubicBezTo>
                    <a:pt x="39" y="0"/>
                    <a:pt x="39" y="0"/>
                    <a:pt x="39" y="0"/>
                  </a:cubicBezTo>
                  <a:cubicBezTo>
                    <a:pt x="39" y="0"/>
                    <a:pt x="39" y="0"/>
                    <a:pt x="39" y="0"/>
                  </a:cubicBezTo>
                  <a:cubicBezTo>
                    <a:pt x="18" y="0"/>
                    <a:pt x="18" y="0"/>
                    <a:pt x="18" y="0"/>
                  </a:cubicBezTo>
                  <a:cubicBezTo>
                    <a:pt x="18" y="0"/>
                    <a:pt x="17" y="0"/>
                    <a:pt x="17" y="0"/>
                  </a:cubicBezTo>
                  <a:cubicBezTo>
                    <a:pt x="11" y="0"/>
                    <a:pt x="11" y="0"/>
                    <a:pt x="11" y="0"/>
                  </a:cubicBezTo>
                  <a:cubicBezTo>
                    <a:pt x="5" y="0"/>
                    <a:pt x="0" y="5"/>
                    <a:pt x="0" y="11"/>
                  </a:cubicBezTo>
                  <a:cubicBezTo>
                    <a:pt x="0" y="11"/>
                    <a:pt x="0" y="11"/>
                    <a:pt x="0" y="11"/>
                  </a:cubicBezTo>
                  <a:cubicBezTo>
                    <a:pt x="0" y="11"/>
                    <a:pt x="0" y="11"/>
                    <a:pt x="0" y="11"/>
                  </a:cubicBezTo>
                  <a:cubicBezTo>
                    <a:pt x="0" y="11"/>
                    <a:pt x="0" y="11"/>
                    <a:pt x="0" y="11"/>
                  </a:cubicBezTo>
                  <a:cubicBezTo>
                    <a:pt x="0" y="44"/>
                    <a:pt x="0" y="44"/>
                    <a:pt x="0" y="44"/>
                  </a:cubicBezTo>
                  <a:cubicBezTo>
                    <a:pt x="0" y="47"/>
                    <a:pt x="2" y="49"/>
                    <a:pt x="5" y="49"/>
                  </a:cubicBezTo>
                  <a:cubicBezTo>
                    <a:pt x="7" y="49"/>
                    <a:pt x="10" y="47"/>
                    <a:pt x="10" y="44"/>
                  </a:cubicBezTo>
                  <a:cubicBezTo>
                    <a:pt x="10" y="15"/>
                    <a:pt x="10" y="15"/>
                    <a:pt x="10" y="15"/>
                  </a:cubicBezTo>
                  <a:cubicBezTo>
                    <a:pt x="12" y="15"/>
                    <a:pt x="12" y="15"/>
                    <a:pt x="12" y="15"/>
                  </a:cubicBezTo>
                  <a:cubicBezTo>
                    <a:pt x="12" y="93"/>
                    <a:pt x="12" y="93"/>
                    <a:pt x="12" y="93"/>
                  </a:cubicBezTo>
                  <a:cubicBezTo>
                    <a:pt x="12" y="96"/>
                    <a:pt x="15" y="98"/>
                    <a:pt x="18" y="98"/>
                  </a:cubicBezTo>
                  <a:cubicBezTo>
                    <a:pt x="19" y="98"/>
                    <a:pt x="19" y="98"/>
                    <a:pt x="19" y="98"/>
                  </a:cubicBezTo>
                  <a:cubicBezTo>
                    <a:pt x="22" y="98"/>
                    <a:pt x="25" y="96"/>
                    <a:pt x="25" y="93"/>
                  </a:cubicBezTo>
                  <a:cubicBezTo>
                    <a:pt x="25" y="49"/>
                    <a:pt x="25" y="49"/>
                    <a:pt x="25" y="49"/>
                  </a:cubicBezTo>
                  <a:cubicBezTo>
                    <a:pt x="25" y="49"/>
                    <a:pt x="31" y="49"/>
                    <a:pt x="31" y="49"/>
                  </a:cubicBezTo>
                  <a:cubicBezTo>
                    <a:pt x="31" y="93"/>
                    <a:pt x="31" y="93"/>
                    <a:pt x="31" y="93"/>
                  </a:cubicBezTo>
                  <a:cubicBezTo>
                    <a:pt x="31" y="96"/>
                    <a:pt x="34" y="98"/>
                    <a:pt x="37" y="98"/>
                  </a:cubicBezTo>
                  <a:cubicBezTo>
                    <a:pt x="38" y="98"/>
                    <a:pt x="38" y="98"/>
                    <a:pt x="38" y="98"/>
                  </a:cubicBezTo>
                  <a:cubicBezTo>
                    <a:pt x="41" y="98"/>
                    <a:pt x="44" y="96"/>
                    <a:pt x="44" y="93"/>
                  </a:cubicBezTo>
                  <a:cubicBezTo>
                    <a:pt x="44" y="15"/>
                    <a:pt x="44" y="15"/>
                    <a:pt x="44" y="15"/>
                  </a:cubicBezTo>
                  <a:cubicBezTo>
                    <a:pt x="47" y="15"/>
                    <a:pt x="47" y="15"/>
                    <a:pt x="47" y="15"/>
                  </a:cubicBezTo>
                  <a:cubicBezTo>
                    <a:pt x="47" y="44"/>
                    <a:pt x="47" y="44"/>
                    <a:pt x="47" y="44"/>
                  </a:cubicBezTo>
                  <a:cubicBezTo>
                    <a:pt x="47" y="47"/>
                    <a:pt x="49" y="49"/>
                    <a:pt x="52" y="49"/>
                  </a:cubicBezTo>
                  <a:cubicBezTo>
                    <a:pt x="54" y="49"/>
                    <a:pt x="57" y="47"/>
                    <a:pt x="57" y="44"/>
                  </a:cubicBezTo>
                  <a:cubicBezTo>
                    <a:pt x="57" y="11"/>
                    <a:pt x="57" y="11"/>
                    <a:pt x="57" y="11"/>
                  </a:cubicBezTo>
                  <a:cubicBezTo>
                    <a:pt x="57" y="11"/>
                    <a:pt x="57" y="11"/>
                    <a:pt x="57" y="11"/>
                  </a:cubicBezTo>
                  <a:cubicBezTo>
                    <a:pt x="57" y="11"/>
                    <a:pt x="57" y="11"/>
                    <a:pt x="57" y="11"/>
                  </a:cubicBezTo>
                  <a:cubicBezTo>
                    <a:pt x="57" y="11"/>
                    <a:pt x="57" y="11"/>
                    <a:pt x="57" y="11"/>
                  </a:cubicBezTo>
                  <a:cubicBezTo>
                    <a:pt x="57" y="5"/>
                    <a:pt x="52" y="0"/>
                    <a:pt x="46" y="0"/>
                  </a:cubicBezTo>
                  <a:close/>
                </a:path>
              </a:pathLst>
            </a:cu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22" name="Oval 16"/>
            <p:cNvSpPr>
              <a:spLocks noChangeArrowheads="1"/>
            </p:cNvSpPr>
            <p:nvPr/>
          </p:nvSpPr>
          <p:spPr bwMode="auto">
            <a:xfrm>
              <a:off x="4391524" y="2129542"/>
              <a:ext cx="135465" cy="129117"/>
            </a:xfrm>
            <a:prstGeom prst="ellipse">
              <a:avLst/>
            </a:pr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23" name="Freeform 17"/>
            <p:cNvSpPr/>
            <p:nvPr/>
          </p:nvSpPr>
          <p:spPr bwMode="auto">
            <a:xfrm>
              <a:off x="4317441" y="2273476"/>
              <a:ext cx="283631" cy="491069"/>
            </a:xfrm>
            <a:custGeom>
              <a:avLst/>
              <a:gdLst>
                <a:gd name="T0" fmla="*/ 46 w 57"/>
                <a:gd name="T1" fmla="*/ 0 h 98"/>
                <a:gd name="T2" fmla="*/ 39 w 57"/>
                <a:gd name="T3" fmla="*/ 0 h 98"/>
                <a:gd name="T4" fmla="*/ 39 w 57"/>
                <a:gd name="T5" fmla="*/ 0 h 98"/>
                <a:gd name="T6" fmla="*/ 18 w 57"/>
                <a:gd name="T7" fmla="*/ 0 h 98"/>
                <a:gd name="T8" fmla="*/ 18 w 57"/>
                <a:gd name="T9" fmla="*/ 0 h 98"/>
                <a:gd name="T10" fmla="*/ 11 w 57"/>
                <a:gd name="T11" fmla="*/ 0 h 98"/>
                <a:gd name="T12" fmla="*/ 0 w 57"/>
                <a:gd name="T13" fmla="*/ 11 h 98"/>
                <a:gd name="T14" fmla="*/ 0 w 57"/>
                <a:gd name="T15" fmla="*/ 11 h 98"/>
                <a:gd name="T16" fmla="*/ 0 w 57"/>
                <a:gd name="T17" fmla="*/ 11 h 98"/>
                <a:gd name="T18" fmla="*/ 0 w 57"/>
                <a:gd name="T19" fmla="*/ 11 h 98"/>
                <a:gd name="T20" fmla="*/ 0 w 57"/>
                <a:gd name="T21" fmla="*/ 44 h 98"/>
                <a:gd name="T22" fmla="*/ 5 w 57"/>
                <a:gd name="T23" fmla="*/ 49 h 98"/>
                <a:gd name="T24" fmla="*/ 10 w 57"/>
                <a:gd name="T25" fmla="*/ 44 h 98"/>
                <a:gd name="T26" fmla="*/ 10 w 57"/>
                <a:gd name="T27" fmla="*/ 15 h 98"/>
                <a:gd name="T28" fmla="*/ 13 w 57"/>
                <a:gd name="T29" fmla="*/ 15 h 98"/>
                <a:gd name="T30" fmla="*/ 13 w 57"/>
                <a:gd name="T31" fmla="*/ 93 h 98"/>
                <a:gd name="T32" fmla="*/ 18 w 57"/>
                <a:gd name="T33" fmla="*/ 98 h 98"/>
                <a:gd name="T34" fmla="*/ 19 w 57"/>
                <a:gd name="T35" fmla="*/ 98 h 98"/>
                <a:gd name="T36" fmla="*/ 25 w 57"/>
                <a:gd name="T37" fmla="*/ 93 h 98"/>
                <a:gd name="T38" fmla="*/ 25 w 57"/>
                <a:gd name="T39" fmla="*/ 49 h 98"/>
                <a:gd name="T40" fmla="*/ 32 w 57"/>
                <a:gd name="T41" fmla="*/ 49 h 98"/>
                <a:gd name="T42" fmla="*/ 32 w 57"/>
                <a:gd name="T43" fmla="*/ 93 h 98"/>
                <a:gd name="T44" fmla="*/ 37 w 57"/>
                <a:gd name="T45" fmla="*/ 98 h 98"/>
                <a:gd name="T46" fmla="*/ 38 w 57"/>
                <a:gd name="T47" fmla="*/ 98 h 98"/>
                <a:gd name="T48" fmla="*/ 44 w 57"/>
                <a:gd name="T49" fmla="*/ 93 h 98"/>
                <a:gd name="T50" fmla="*/ 44 w 57"/>
                <a:gd name="T51" fmla="*/ 15 h 98"/>
                <a:gd name="T52" fmla="*/ 47 w 57"/>
                <a:gd name="T53" fmla="*/ 15 h 98"/>
                <a:gd name="T54" fmla="*/ 47 w 57"/>
                <a:gd name="T55" fmla="*/ 44 h 98"/>
                <a:gd name="T56" fmla="*/ 52 w 57"/>
                <a:gd name="T57" fmla="*/ 49 h 98"/>
                <a:gd name="T58" fmla="*/ 57 w 57"/>
                <a:gd name="T59" fmla="*/ 44 h 98"/>
                <a:gd name="T60" fmla="*/ 57 w 57"/>
                <a:gd name="T61" fmla="*/ 11 h 98"/>
                <a:gd name="T62" fmla="*/ 57 w 57"/>
                <a:gd name="T63" fmla="*/ 11 h 98"/>
                <a:gd name="T64" fmla="*/ 57 w 57"/>
                <a:gd name="T65" fmla="*/ 11 h 98"/>
                <a:gd name="T66" fmla="*/ 57 w 57"/>
                <a:gd name="T67" fmla="*/ 11 h 98"/>
                <a:gd name="T68" fmla="*/ 46 w 57"/>
                <a:gd name="T69"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7" h="98">
                  <a:moveTo>
                    <a:pt x="46" y="0"/>
                  </a:moveTo>
                  <a:cubicBezTo>
                    <a:pt x="39" y="0"/>
                    <a:pt x="39" y="0"/>
                    <a:pt x="39" y="0"/>
                  </a:cubicBezTo>
                  <a:cubicBezTo>
                    <a:pt x="39" y="0"/>
                    <a:pt x="39" y="0"/>
                    <a:pt x="39" y="0"/>
                  </a:cubicBezTo>
                  <a:cubicBezTo>
                    <a:pt x="18" y="0"/>
                    <a:pt x="18" y="0"/>
                    <a:pt x="18" y="0"/>
                  </a:cubicBezTo>
                  <a:cubicBezTo>
                    <a:pt x="18" y="0"/>
                    <a:pt x="18" y="0"/>
                    <a:pt x="18" y="0"/>
                  </a:cubicBezTo>
                  <a:cubicBezTo>
                    <a:pt x="11" y="0"/>
                    <a:pt x="11" y="0"/>
                    <a:pt x="11" y="0"/>
                  </a:cubicBezTo>
                  <a:cubicBezTo>
                    <a:pt x="5" y="0"/>
                    <a:pt x="0" y="5"/>
                    <a:pt x="0" y="11"/>
                  </a:cubicBezTo>
                  <a:cubicBezTo>
                    <a:pt x="0" y="11"/>
                    <a:pt x="0" y="11"/>
                    <a:pt x="0" y="11"/>
                  </a:cubicBezTo>
                  <a:cubicBezTo>
                    <a:pt x="0" y="11"/>
                    <a:pt x="0" y="11"/>
                    <a:pt x="0" y="11"/>
                  </a:cubicBezTo>
                  <a:cubicBezTo>
                    <a:pt x="0" y="11"/>
                    <a:pt x="0" y="11"/>
                    <a:pt x="0" y="11"/>
                  </a:cubicBezTo>
                  <a:cubicBezTo>
                    <a:pt x="0" y="44"/>
                    <a:pt x="0" y="44"/>
                    <a:pt x="0" y="44"/>
                  </a:cubicBezTo>
                  <a:cubicBezTo>
                    <a:pt x="0" y="47"/>
                    <a:pt x="2" y="49"/>
                    <a:pt x="5" y="49"/>
                  </a:cubicBezTo>
                  <a:cubicBezTo>
                    <a:pt x="8" y="49"/>
                    <a:pt x="10" y="47"/>
                    <a:pt x="10" y="44"/>
                  </a:cubicBezTo>
                  <a:cubicBezTo>
                    <a:pt x="10" y="15"/>
                    <a:pt x="10" y="15"/>
                    <a:pt x="10" y="15"/>
                  </a:cubicBezTo>
                  <a:cubicBezTo>
                    <a:pt x="13" y="15"/>
                    <a:pt x="13" y="15"/>
                    <a:pt x="13" y="15"/>
                  </a:cubicBezTo>
                  <a:cubicBezTo>
                    <a:pt x="13" y="93"/>
                    <a:pt x="13" y="93"/>
                    <a:pt x="13" y="93"/>
                  </a:cubicBezTo>
                  <a:cubicBezTo>
                    <a:pt x="13" y="96"/>
                    <a:pt x="15" y="98"/>
                    <a:pt x="18" y="98"/>
                  </a:cubicBezTo>
                  <a:cubicBezTo>
                    <a:pt x="19" y="98"/>
                    <a:pt x="19" y="98"/>
                    <a:pt x="19" y="98"/>
                  </a:cubicBezTo>
                  <a:cubicBezTo>
                    <a:pt x="23" y="98"/>
                    <a:pt x="25" y="96"/>
                    <a:pt x="25" y="93"/>
                  </a:cubicBezTo>
                  <a:cubicBezTo>
                    <a:pt x="25" y="49"/>
                    <a:pt x="25" y="49"/>
                    <a:pt x="25" y="49"/>
                  </a:cubicBezTo>
                  <a:cubicBezTo>
                    <a:pt x="25" y="49"/>
                    <a:pt x="32" y="49"/>
                    <a:pt x="32" y="49"/>
                  </a:cubicBezTo>
                  <a:cubicBezTo>
                    <a:pt x="32" y="93"/>
                    <a:pt x="32" y="93"/>
                    <a:pt x="32" y="93"/>
                  </a:cubicBezTo>
                  <a:cubicBezTo>
                    <a:pt x="32" y="96"/>
                    <a:pt x="34" y="98"/>
                    <a:pt x="37" y="98"/>
                  </a:cubicBezTo>
                  <a:cubicBezTo>
                    <a:pt x="38" y="98"/>
                    <a:pt x="38" y="98"/>
                    <a:pt x="38" y="98"/>
                  </a:cubicBezTo>
                  <a:cubicBezTo>
                    <a:pt x="42" y="98"/>
                    <a:pt x="44" y="96"/>
                    <a:pt x="44" y="93"/>
                  </a:cubicBezTo>
                  <a:cubicBezTo>
                    <a:pt x="44" y="15"/>
                    <a:pt x="44" y="15"/>
                    <a:pt x="44" y="15"/>
                  </a:cubicBezTo>
                  <a:cubicBezTo>
                    <a:pt x="47" y="15"/>
                    <a:pt x="47" y="15"/>
                    <a:pt x="47" y="15"/>
                  </a:cubicBezTo>
                  <a:cubicBezTo>
                    <a:pt x="47" y="44"/>
                    <a:pt x="47" y="44"/>
                    <a:pt x="47" y="44"/>
                  </a:cubicBezTo>
                  <a:cubicBezTo>
                    <a:pt x="47" y="47"/>
                    <a:pt x="49" y="49"/>
                    <a:pt x="52" y="49"/>
                  </a:cubicBezTo>
                  <a:cubicBezTo>
                    <a:pt x="55" y="49"/>
                    <a:pt x="57" y="47"/>
                    <a:pt x="57" y="44"/>
                  </a:cubicBezTo>
                  <a:cubicBezTo>
                    <a:pt x="57" y="11"/>
                    <a:pt x="57" y="11"/>
                    <a:pt x="57" y="11"/>
                  </a:cubicBezTo>
                  <a:cubicBezTo>
                    <a:pt x="57" y="11"/>
                    <a:pt x="57" y="11"/>
                    <a:pt x="57" y="11"/>
                  </a:cubicBezTo>
                  <a:cubicBezTo>
                    <a:pt x="57" y="11"/>
                    <a:pt x="57" y="11"/>
                    <a:pt x="57" y="11"/>
                  </a:cubicBezTo>
                  <a:cubicBezTo>
                    <a:pt x="57" y="11"/>
                    <a:pt x="57" y="11"/>
                    <a:pt x="57" y="11"/>
                  </a:cubicBezTo>
                  <a:cubicBezTo>
                    <a:pt x="57" y="5"/>
                    <a:pt x="52" y="0"/>
                    <a:pt x="46" y="0"/>
                  </a:cubicBezTo>
                  <a:close/>
                </a:path>
              </a:pathLst>
            </a:cu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24" name="Oval 18"/>
            <p:cNvSpPr>
              <a:spLocks noChangeArrowheads="1"/>
            </p:cNvSpPr>
            <p:nvPr/>
          </p:nvSpPr>
          <p:spPr bwMode="auto">
            <a:xfrm>
              <a:off x="4035927" y="2129542"/>
              <a:ext cx="135465" cy="129117"/>
            </a:xfrm>
            <a:prstGeom prst="ellipse">
              <a:avLst/>
            </a:pr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25" name="Freeform 19"/>
            <p:cNvSpPr/>
            <p:nvPr/>
          </p:nvSpPr>
          <p:spPr bwMode="auto">
            <a:xfrm>
              <a:off x="3961844" y="2273476"/>
              <a:ext cx="285748" cy="491069"/>
            </a:xfrm>
            <a:custGeom>
              <a:avLst/>
              <a:gdLst>
                <a:gd name="T0" fmla="*/ 46 w 57"/>
                <a:gd name="T1" fmla="*/ 0 h 98"/>
                <a:gd name="T2" fmla="*/ 40 w 57"/>
                <a:gd name="T3" fmla="*/ 0 h 98"/>
                <a:gd name="T4" fmla="*/ 39 w 57"/>
                <a:gd name="T5" fmla="*/ 0 h 98"/>
                <a:gd name="T6" fmla="*/ 18 w 57"/>
                <a:gd name="T7" fmla="*/ 0 h 98"/>
                <a:gd name="T8" fmla="*/ 18 w 57"/>
                <a:gd name="T9" fmla="*/ 0 h 98"/>
                <a:gd name="T10" fmla="*/ 11 w 57"/>
                <a:gd name="T11" fmla="*/ 0 h 98"/>
                <a:gd name="T12" fmla="*/ 0 w 57"/>
                <a:gd name="T13" fmla="*/ 11 h 98"/>
                <a:gd name="T14" fmla="*/ 0 w 57"/>
                <a:gd name="T15" fmla="*/ 11 h 98"/>
                <a:gd name="T16" fmla="*/ 0 w 57"/>
                <a:gd name="T17" fmla="*/ 11 h 98"/>
                <a:gd name="T18" fmla="*/ 0 w 57"/>
                <a:gd name="T19" fmla="*/ 11 h 98"/>
                <a:gd name="T20" fmla="*/ 0 w 57"/>
                <a:gd name="T21" fmla="*/ 44 h 98"/>
                <a:gd name="T22" fmla="*/ 5 w 57"/>
                <a:gd name="T23" fmla="*/ 49 h 98"/>
                <a:gd name="T24" fmla="*/ 10 w 57"/>
                <a:gd name="T25" fmla="*/ 44 h 98"/>
                <a:gd name="T26" fmla="*/ 10 w 57"/>
                <a:gd name="T27" fmla="*/ 15 h 98"/>
                <a:gd name="T28" fmla="*/ 13 w 57"/>
                <a:gd name="T29" fmla="*/ 15 h 98"/>
                <a:gd name="T30" fmla="*/ 13 w 57"/>
                <a:gd name="T31" fmla="*/ 93 h 98"/>
                <a:gd name="T32" fmla="*/ 19 w 57"/>
                <a:gd name="T33" fmla="*/ 98 h 98"/>
                <a:gd name="T34" fmla="*/ 20 w 57"/>
                <a:gd name="T35" fmla="*/ 98 h 98"/>
                <a:gd name="T36" fmla="*/ 25 w 57"/>
                <a:gd name="T37" fmla="*/ 93 h 98"/>
                <a:gd name="T38" fmla="*/ 25 w 57"/>
                <a:gd name="T39" fmla="*/ 49 h 98"/>
                <a:gd name="T40" fmla="*/ 32 w 57"/>
                <a:gd name="T41" fmla="*/ 49 h 98"/>
                <a:gd name="T42" fmla="*/ 32 w 57"/>
                <a:gd name="T43" fmla="*/ 93 h 98"/>
                <a:gd name="T44" fmla="*/ 38 w 57"/>
                <a:gd name="T45" fmla="*/ 98 h 98"/>
                <a:gd name="T46" fmla="*/ 39 w 57"/>
                <a:gd name="T47" fmla="*/ 98 h 98"/>
                <a:gd name="T48" fmla="*/ 44 w 57"/>
                <a:gd name="T49" fmla="*/ 93 h 98"/>
                <a:gd name="T50" fmla="*/ 44 w 57"/>
                <a:gd name="T51" fmla="*/ 15 h 98"/>
                <a:gd name="T52" fmla="*/ 47 w 57"/>
                <a:gd name="T53" fmla="*/ 15 h 98"/>
                <a:gd name="T54" fmla="*/ 47 w 57"/>
                <a:gd name="T55" fmla="*/ 44 h 98"/>
                <a:gd name="T56" fmla="*/ 52 w 57"/>
                <a:gd name="T57" fmla="*/ 49 h 98"/>
                <a:gd name="T58" fmla="*/ 57 w 57"/>
                <a:gd name="T59" fmla="*/ 44 h 98"/>
                <a:gd name="T60" fmla="*/ 57 w 57"/>
                <a:gd name="T61" fmla="*/ 11 h 98"/>
                <a:gd name="T62" fmla="*/ 57 w 57"/>
                <a:gd name="T63" fmla="*/ 11 h 98"/>
                <a:gd name="T64" fmla="*/ 57 w 57"/>
                <a:gd name="T65" fmla="*/ 11 h 98"/>
                <a:gd name="T66" fmla="*/ 57 w 57"/>
                <a:gd name="T67" fmla="*/ 11 h 98"/>
                <a:gd name="T68" fmla="*/ 46 w 57"/>
                <a:gd name="T69"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7" h="98">
                  <a:moveTo>
                    <a:pt x="46" y="0"/>
                  </a:moveTo>
                  <a:cubicBezTo>
                    <a:pt x="40" y="0"/>
                    <a:pt x="40" y="0"/>
                    <a:pt x="40" y="0"/>
                  </a:cubicBezTo>
                  <a:cubicBezTo>
                    <a:pt x="39" y="0"/>
                    <a:pt x="39" y="0"/>
                    <a:pt x="39" y="0"/>
                  </a:cubicBezTo>
                  <a:cubicBezTo>
                    <a:pt x="18" y="0"/>
                    <a:pt x="18" y="0"/>
                    <a:pt x="18" y="0"/>
                  </a:cubicBezTo>
                  <a:cubicBezTo>
                    <a:pt x="18" y="0"/>
                    <a:pt x="18" y="0"/>
                    <a:pt x="18" y="0"/>
                  </a:cubicBezTo>
                  <a:cubicBezTo>
                    <a:pt x="11" y="0"/>
                    <a:pt x="11" y="0"/>
                    <a:pt x="11" y="0"/>
                  </a:cubicBezTo>
                  <a:cubicBezTo>
                    <a:pt x="5" y="0"/>
                    <a:pt x="0" y="5"/>
                    <a:pt x="0" y="11"/>
                  </a:cubicBezTo>
                  <a:cubicBezTo>
                    <a:pt x="0" y="11"/>
                    <a:pt x="0" y="11"/>
                    <a:pt x="0" y="11"/>
                  </a:cubicBezTo>
                  <a:cubicBezTo>
                    <a:pt x="0" y="11"/>
                    <a:pt x="0" y="11"/>
                    <a:pt x="0" y="11"/>
                  </a:cubicBezTo>
                  <a:cubicBezTo>
                    <a:pt x="0" y="11"/>
                    <a:pt x="0" y="11"/>
                    <a:pt x="0" y="11"/>
                  </a:cubicBezTo>
                  <a:cubicBezTo>
                    <a:pt x="0" y="44"/>
                    <a:pt x="0" y="44"/>
                    <a:pt x="0" y="44"/>
                  </a:cubicBezTo>
                  <a:cubicBezTo>
                    <a:pt x="0" y="47"/>
                    <a:pt x="3" y="49"/>
                    <a:pt x="5" y="49"/>
                  </a:cubicBezTo>
                  <a:cubicBezTo>
                    <a:pt x="8" y="49"/>
                    <a:pt x="10" y="47"/>
                    <a:pt x="10" y="44"/>
                  </a:cubicBezTo>
                  <a:cubicBezTo>
                    <a:pt x="10" y="15"/>
                    <a:pt x="10" y="15"/>
                    <a:pt x="10" y="15"/>
                  </a:cubicBezTo>
                  <a:cubicBezTo>
                    <a:pt x="13" y="15"/>
                    <a:pt x="13" y="15"/>
                    <a:pt x="13" y="15"/>
                  </a:cubicBezTo>
                  <a:cubicBezTo>
                    <a:pt x="13" y="93"/>
                    <a:pt x="13" y="93"/>
                    <a:pt x="13" y="93"/>
                  </a:cubicBezTo>
                  <a:cubicBezTo>
                    <a:pt x="13" y="96"/>
                    <a:pt x="15" y="98"/>
                    <a:pt x="19" y="98"/>
                  </a:cubicBezTo>
                  <a:cubicBezTo>
                    <a:pt x="20" y="98"/>
                    <a:pt x="20" y="98"/>
                    <a:pt x="20" y="98"/>
                  </a:cubicBezTo>
                  <a:cubicBezTo>
                    <a:pt x="23" y="98"/>
                    <a:pt x="25" y="96"/>
                    <a:pt x="25" y="93"/>
                  </a:cubicBezTo>
                  <a:cubicBezTo>
                    <a:pt x="25" y="49"/>
                    <a:pt x="25" y="49"/>
                    <a:pt x="25" y="49"/>
                  </a:cubicBezTo>
                  <a:cubicBezTo>
                    <a:pt x="25" y="49"/>
                    <a:pt x="32" y="49"/>
                    <a:pt x="32" y="49"/>
                  </a:cubicBezTo>
                  <a:cubicBezTo>
                    <a:pt x="32" y="93"/>
                    <a:pt x="32" y="93"/>
                    <a:pt x="32" y="93"/>
                  </a:cubicBezTo>
                  <a:cubicBezTo>
                    <a:pt x="32" y="96"/>
                    <a:pt x="35" y="98"/>
                    <a:pt x="38" y="98"/>
                  </a:cubicBezTo>
                  <a:cubicBezTo>
                    <a:pt x="39" y="98"/>
                    <a:pt x="39" y="98"/>
                    <a:pt x="39" y="98"/>
                  </a:cubicBezTo>
                  <a:cubicBezTo>
                    <a:pt x="42" y="98"/>
                    <a:pt x="44" y="96"/>
                    <a:pt x="44" y="93"/>
                  </a:cubicBezTo>
                  <a:cubicBezTo>
                    <a:pt x="44" y="15"/>
                    <a:pt x="44" y="15"/>
                    <a:pt x="44" y="15"/>
                  </a:cubicBezTo>
                  <a:cubicBezTo>
                    <a:pt x="47" y="15"/>
                    <a:pt x="47" y="15"/>
                    <a:pt x="47" y="15"/>
                  </a:cubicBezTo>
                  <a:cubicBezTo>
                    <a:pt x="47" y="44"/>
                    <a:pt x="47" y="44"/>
                    <a:pt x="47" y="44"/>
                  </a:cubicBezTo>
                  <a:cubicBezTo>
                    <a:pt x="47" y="47"/>
                    <a:pt x="49" y="49"/>
                    <a:pt x="52" y="49"/>
                  </a:cubicBezTo>
                  <a:cubicBezTo>
                    <a:pt x="55" y="49"/>
                    <a:pt x="57" y="47"/>
                    <a:pt x="57" y="44"/>
                  </a:cubicBezTo>
                  <a:cubicBezTo>
                    <a:pt x="57" y="11"/>
                    <a:pt x="57" y="11"/>
                    <a:pt x="57" y="11"/>
                  </a:cubicBezTo>
                  <a:cubicBezTo>
                    <a:pt x="57" y="11"/>
                    <a:pt x="57" y="11"/>
                    <a:pt x="57" y="11"/>
                  </a:cubicBezTo>
                  <a:cubicBezTo>
                    <a:pt x="57" y="11"/>
                    <a:pt x="57" y="11"/>
                    <a:pt x="57" y="11"/>
                  </a:cubicBezTo>
                  <a:cubicBezTo>
                    <a:pt x="57" y="11"/>
                    <a:pt x="57" y="11"/>
                    <a:pt x="57" y="11"/>
                  </a:cubicBezTo>
                  <a:cubicBezTo>
                    <a:pt x="57" y="5"/>
                    <a:pt x="52" y="0"/>
                    <a:pt x="46" y="0"/>
                  </a:cubicBezTo>
                  <a:close/>
                </a:path>
              </a:pathLst>
            </a:cu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26" name="Oval 20"/>
            <p:cNvSpPr>
              <a:spLocks noChangeArrowheads="1"/>
            </p:cNvSpPr>
            <p:nvPr/>
          </p:nvSpPr>
          <p:spPr bwMode="auto">
            <a:xfrm>
              <a:off x="3686680" y="2129542"/>
              <a:ext cx="129116" cy="129117"/>
            </a:xfrm>
            <a:prstGeom prst="ellipse">
              <a:avLst/>
            </a:pr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27" name="Freeform 21"/>
            <p:cNvSpPr/>
            <p:nvPr/>
          </p:nvSpPr>
          <p:spPr bwMode="auto">
            <a:xfrm>
              <a:off x="3612597" y="2273476"/>
              <a:ext cx="279397" cy="491069"/>
            </a:xfrm>
            <a:custGeom>
              <a:avLst/>
              <a:gdLst>
                <a:gd name="T0" fmla="*/ 46 w 56"/>
                <a:gd name="T1" fmla="*/ 0 h 98"/>
                <a:gd name="T2" fmla="*/ 39 w 56"/>
                <a:gd name="T3" fmla="*/ 0 h 98"/>
                <a:gd name="T4" fmla="*/ 38 w 56"/>
                <a:gd name="T5" fmla="*/ 0 h 98"/>
                <a:gd name="T6" fmla="*/ 17 w 56"/>
                <a:gd name="T7" fmla="*/ 0 h 98"/>
                <a:gd name="T8" fmla="*/ 17 w 56"/>
                <a:gd name="T9" fmla="*/ 0 h 98"/>
                <a:gd name="T10" fmla="*/ 10 w 56"/>
                <a:gd name="T11" fmla="*/ 0 h 98"/>
                <a:gd name="T12" fmla="*/ 0 w 56"/>
                <a:gd name="T13" fmla="*/ 11 h 98"/>
                <a:gd name="T14" fmla="*/ 0 w 56"/>
                <a:gd name="T15" fmla="*/ 11 h 98"/>
                <a:gd name="T16" fmla="*/ 0 w 56"/>
                <a:gd name="T17" fmla="*/ 11 h 98"/>
                <a:gd name="T18" fmla="*/ 0 w 56"/>
                <a:gd name="T19" fmla="*/ 11 h 98"/>
                <a:gd name="T20" fmla="*/ 0 w 56"/>
                <a:gd name="T21" fmla="*/ 44 h 98"/>
                <a:gd name="T22" fmla="*/ 5 w 56"/>
                <a:gd name="T23" fmla="*/ 49 h 98"/>
                <a:gd name="T24" fmla="*/ 9 w 56"/>
                <a:gd name="T25" fmla="*/ 44 h 98"/>
                <a:gd name="T26" fmla="*/ 9 w 56"/>
                <a:gd name="T27" fmla="*/ 15 h 98"/>
                <a:gd name="T28" fmla="*/ 12 w 56"/>
                <a:gd name="T29" fmla="*/ 15 h 98"/>
                <a:gd name="T30" fmla="*/ 12 w 56"/>
                <a:gd name="T31" fmla="*/ 93 h 98"/>
                <a:gd name="T32" fmla="*/ 18 w 56"/>
                <a:gd name="T33" fmla="*/ 98 h 98"/>
                <a:gd name="T34" fmla="*/ 19 w 56"/>
                <a:gd name="T35" fmla="*/ 98 h 98"/>
                <a:gd name="T36" fmla="*/ 25 w 56"/>
                <a:gd name="T37" fmla="*/ 93 h 98"/>
                <a:gd name="T38" fmla="*/ 25 w 56"/>
                <a:gd name="T39" fmla="*/ 49 h 98"/>
                <a:gd name="T40" fmla="*/ 31 w 56"/>
                <a:gd name="T41" fmla="*/ 49 h 98"/>
                <a:gd name="T42" fmla="*/ 31 w 56"/>
                <a:gd name="T43" fmla="*/ 93 h 98"/>
                <a:gd name="T44" fmla="*/ 37 w 56"/>
                <a:gd name="T45" fmla="*/ 98 h 98"/>
                <a:gd name="T46" fmla="*/ 38 w 56"/>
                <a:gd name="T47" fmla="*/ 98 h 98"/>
                <a:gd name="T48" fmla="*/ 44 w 56"/>
                <a:gd name="T49" fmla="*/ 93 h 98"/>
                <a:gd name="T50" fmla="*/ 44 w 56"/>
                <a:gd name="T51" fmla="*/ 15 h 98"/>
                <a:gd name="T52" fmla="*/ 47 w 56"/>
                <a:gd name="T53" fmla="*/ 15 h 98"/>
                <a:gd name="T54" fmla="*/ 47 w 56"/>
                <a:gd name="T55" fmla="*/ 44 h 98"/>
                <a:gd name="T56" fmla="*/ 51 w 56"/>
                <a:gd name="T57" fmla="*/ 49 h 98"/>
                <a:gd name="T58" fmla="*/ 56 w 56"/>
                <a:gd name="T59" fmla="*/ 44 h 98"/>
                <a:gd name="T60" fmla="*/ 56 w 56"/>
                <a:gd name="T61" fmla="*/ 11 h 98"/>
                <a:gd name="T62" fmla="*/ 56 w 56"/>
                <a:gd name="T63" fmla="*/ 11 h 98"/>
                <a:gd name="T64" fmla="*/ 56 w 56"/>
                <a:gd name="T65" fmla="*/ 11 h 98"/>
                <a:gd name="T66" fmla="*/ 56 w 56"/>
                <a:gd name="T67" fmla="*/ 11 h 98"/>
                <a:gd name="T68" fmla="*/ 46 w 56"/>
                <a:gd name="T69"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6" h="98">
                  <a:moveTo>
                    <a:pt x="46" y="0"/>
                  </a:moveTo>
                  <a:cubicBezTo>
                    <a:pt x="39" y="0"/>
                    <a:pt x="39" y="0"/>
                    <a:pt x="39" y="0"/>
                  </a:cubicBezTo>
                  <a:cubicBezTo>
                    <a:pt x="39" y="0"/>
                    <a:pt x="39" y="0"/>
                    <a:pt x="38" y="0"/>
                  </a:cubicBezTo>
                  <a:cubicBezTo>
                    <a:pt x="17" y="0"/>
                    <a:pt x="17" y="0"/>
                    <a:pt x="17" y="0"/>
                  </a:cubicBezTo>
                  <a:cubicBezTo>
                    <a:pt x="17" y="0"/>
                    <a:pt x="17" y="0"/>
                    <a:pt x="17" y="0"/>
                  </a:cubicBezTo>
                  <a:cubicBezTo>
                    <a:pt x="10" y="0"/>
                    <a:pt x="10" y="0"/>
                    <a:pt x="10" y="0"/>
                  </a:cubicBezTo>
                  <a:cubicBezTo>
                    <a:pt x="4" y="0"/>
                    <a:pt x="0" y="5"/>
                    <a:pt x="0" y="11"/>
                  </a:cubicBezTo>
                  <a:cubicBezTo>
                    <a:pt x="0" y="11"/>
                    <a:pt x="0" y="11"/>
                    <a:pt x="0" y="11"/>
                  </a:cubicBezTo>
                  <a:cubicBezTo>
                    <a:pt x="0" y="11"/>
                    <a:pt x="0" y="11"/>
                    <a:pt x="0" y="11"/>
                  </a:cubicBezTo>
                  <a:cubicBezTo>
                    <a:pt x="0" y="11"/>
                    <a:pt x="0" y="11"/>
                    <a:pt x="0" y="11"/>
                  </a:cubicBezTo>
                  <a:cubicBezTo>
                    <a:pt x="0" y="44"/>
                    <a:pt x="0" y="44"/>
                    <a:pt x="0" y="44"/>
                  </a:cubicBezTo>
                  <a:cubicBezTo>
                    <a:pt x="0" y="47"/>
                    <a:pt x="2" y="49"/>
                    <a:pt x="5" y="49"/>
                  </a:cubicBezTo>
                  <a:cubicBezTo>
                    <a:pt x="7" y="49"/>
                    <a:pt x="9" y="47"/>
                    <a:pt x="9" y="44"/>
                  </a:cubicBezTo>
                  <a:cubicBezTo>
                    <a:pt x="9" y="15"/>
                    <a:pt x="9" y="15"/>
                    <a:pt x="9" y="15"/>
                  </a:cubicBezTo>
                  <a:cubicBezTo>
                    <a:pt x="12" y="15"/>
                    <a:pt x="12" y="15"/>
                    <a:pt x="12" y="15"/>
                  </a:cubicBezTo>
                  <a:cubicBezTo>
                    <a:pt x="12" y="93"/>
                    <a:pt x="12" y="93"/>
                    <a:pt x="12" y="93"/>
                  </a:cubicBezTo>
                  <a:cubicBezTo>
                    <a:pt x="12" y="96"/>
                    <a:pt x="15" y="98"/>
                    <a:pt x="18" y="98"/>
                  </a:cubicBezTo>
                  <a:cubicBezTo>
                    <a:pt x="19" y="98"/>
                    <a:pt x="19" y="98"/>
                    <a:pt x="19" y="98"/>
                  </a:cubicBezTo>
                  <a:cubicBezTo>
                    <a:pt x="22" y="98"/>
                    <a:pt x="25" y="96"/>
                    <a:pt x="25" y="93"/>
                  </a:cubicBezTo>
                  <a:cubicBezTo>
                    <a:pt x="25" y="49"/>
                    <a:pt x="25" y="49"/>
                    <a:pt x="25" y="49"/>
                  </a:cubicBezTo>
                  <a:cubicBezTo>
                    <a:pt x="25" y="49"/>
                    <a:pt x="31" y="49"/>
                    <a:pt x="31" y="49"/>
                  </a:cubicBezTo>
                  <a:cubicBezTo>
                    <a:pt x="31" y="93"/>
                    <a:pt x="31" y="93"/>
                    <a:pt x="31" y="93"/>
                  </a:cubicBezTo>
                  <a:cubicBezTo>
                    <a:pt x="31" y="96"/>
                    <a:pt x="34" y="98"/>
                    <a:pt x="37" y="98"/>
                  </a:cubicBezTo>
                  <a:cubicBezTo>
                    <a:pt x="38" y="98"/>
                    <a:pt x="38" y="98"/>
                    <a:pt x="38" y="98"/>
                  </a:cubicBezTo>
                  <a:cubicBezTo>
                    <a:pt x="41" y="98"/>
                    <a:pt x="44" y="96"/>
                    <a:pt x="44" y="93"/>
                  </a:cubicBezTo>
                  <a:cubicBezTo>
                    <a:pt x="44" y="15"/>
                    <a:pt x="44" y="15"/>
                    <a:pt x="44" y="15"/>
                  </a:cubicBezTo>
                  <a:cubicBezTo>
                    <a:pt x="47" y="15"/>
                    <a:pt x="47" y="15"/>
                    <a:pt x="47" y="15"/>
                  </a:cubicBezTo>
                  <a:cubicBezTo>
                    <a:pt x="47" y="44"/>
                    <a:pt x="47" y="44"/>
                    <a:pt x="47" y="44"/>
                  </a:cubicBezTo>
                  <a:cubicBezTo>
                    <a:pt x="47" y="47"/>
                    <a:pt x="49" y="49"/>
                    <a:pt x="51" y="49"/>
                  </a:cubicBezTo>
                  <a:cubicBezTo>
                    <a:pt x="54" y="49"/>
                    <a:pt x="56" y="47"/>
                    <a:pt x="56" y="44"/>
                  </a:cubicBezTo>
                  <a:cubicBezTo>
                    <a:pt x="56" y="11"/>
                    <a:pt x="56" y="11"/>
                    <a:pt x="56" y="11"/>
                  </a:cubicBezTo>
                  <a:cubicBezTo>
                    <a:pt x="56" y="11"/>
                    <a:pt x="56" y="11"/>
                    <a:pt x="56" y="11"/>
                  </a:cubicBezTo>
                  <a:cubicBezTo>
                    <a:pt x="56" y="11"/>
                    <a:pt x="56" y="11"/>
                    <a:pt x="56" y="11"/>
                  </a:cubicBezTo>
                  <a:cubicBezTo>
                    <a:pt x="56" y="11"/>
                    <a:pt x="56" y="11"/>
                    <a:pt x="56" y="11"/>
                  </a:cubicBezTo>
                  <a:cubicBezTo>
                    <a:pt x="56" y="5"/>
                    <a:pt x="52" y="0"/>
                    <a:pt x="46" y="0"/>
                  </a:cubicBezTo>
                  <a:close/>
                </a:path>
              </a:pathLst>
            </a:cu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28" name="Oval 22"/>
            <p:cNvSpPr>
              <a:spLocks noChangeArrowheads="1"/>
            </p:cNvSpPr>
            <p:nvPr/>
          </p:nvSpPr>
          <p:spPr bwMode="auto">
            <a:xfrm>
              <a:off x="3331082" y="2129542"/>
              <a:ext cx="135465" cy="129117"/>
            </a:xfrm>
            <a:prstGeom prst="ellipse">
              <a:avLst/>
            </a:pr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29" name="Freeform 23"/>
            <p:cNvSpPr/>
            <p:nvPr/>
          </p:nvSpPr>
          <p:spPr bwMode="auto">
            <a:xfrm>
              <a:off x="3257000" y="2273476"/>
              <a:ext cx="285748" cy="491069"/>
            </a:xfrm>
            <a:custGeom>
              <a:avLst/>
              <a:gdLst>
                <a:gd name="T0" fmla="*/ 46 w 57"/>
                <a:gd name="T1" fmla="*/ 0 h 98"/>
                <a:gd name="T2" fmla="*/ 39 w 57"/>
                <a:gd name="T3" fmla="*/ 0 h 98"/>
                <a:gd name="T4" fmla="*/ 39 w 57"/>
                <a:gd name="T5" fmla="*/ 0 h 98"/>
                <a:gd name="T6" fmla="*/ 18 w 57"/>
                <a:gd name="T7" fmla="*/ 0 h 98"/>
                <a:gd name="T8" fmla="*/ 17 w 57"/>
                <a:gd name="T9" fmla="*/ 0 h 98"/>
                <a:gd name="T10" fmla="*/ 11 w 57"/>
                <a:gd name="T11" fmla="*/ 0 h 98"/>
                <a:gd name="T12" fmla="*/ 0 w 57"/>
                <a:gd name="T13" fmla="*/ 11 h 98"/>
                <a:gd name="T14" fmla="*/ 0 w 57"/>
                <a:gd name="T15" fmla="*/ 11 h 98"/>
                <a:gd name="T16" fmla="*/ 0 w 57"/>
                <a:gd name="T17" fmla="*/ 11 h 98"/>
                <a:gd name="T18" fmla="*/ 0 w 57"/>
                <a:gd name="T19" fmla="*/ 11 h 98"/>
                <a:gd name="T20" fmla="*/ 0 w 57"/>
                <a:gd name="T21" fmla="*/ 44 h 98"/>
                <a:gd name="T22" fmla="*/ 5 w 57"/>
                <a:gd name="T23" fmla="*/ 49 h 98"/>
                <a:gd name="T24" fmla="*/ 10 w 57"/>
                <a:gd name="T25" fmla="*/ 44 h 98"/>
                <a:gd name="T26" fmla="*/ 10 w 57"/>
                <a:gd name="T27" fmla="*/ 15 h 98"/>
                <a:gd name="T28" fmla="*/ 12 w 57"/>
                <a:gd name="T29" fmla="*/ 15 h 98"/>
                <a:gd name="T30" fmla="*/ 12 w 57"/>
                <a:gd name="T31" fmla="*/ 93 h 98"/>
                <a:gd name="T32" fmla="*/ 18 w 57"/>
                <a:gd name="T33" fmla="*/ 98 h 98"/>
                <a:gd name="T34" fmla="*/ 19 w 57"/>
                <a:gd name="T35" fmla="*/ 98 h 98"/>
                <a:gd name="T36" fmla="*/ 25 w 57"/>
                <a:gd name="T37" fmla="*/ 93 h 98"/>
                <a:gd name="T38" fmla="*/ 25 w 57"/>
                <a:gd name="T39" fmla="*/ 49 h 98"/>
                <a:gd name="T40" fmla="*/ 31 w 57"/>
                <a:gd name="T41" fmla="*/ 49 h 98"/>
                <a:gd name="T42" fmla="*/ 31 w 57"/>
                <a:gd name="T43" fmla="*/ 93 h 98"/>
                <a:gd name="T44" fmla="*/ 37 w 57"/>
                <a:gd name="T45" fmla="*/ 98 h 98"/>
                <a:gd name="T46" fmla="*/ 38 w 57"/>
                <a:gd name="T47" fmla="*/ 98 h 98"/>
                <a:gd name="T48" fmla="*/ 44 w 57"/>
                <a:gd name="T49" fmla="*/ 93 h 98"/>
                <a:gd name="T50" fmla="*/ 44 w 57"/>
                <a:gd name="T51" fmla="*/ 15 h 98"/>
                <a:gd name="T52" fmla="*/ 47 w 57"/>
                <a:gd name="T53" fmla="*/ 15 h 98"/>
                <a:gd name="T54" fmla="*/ 47 w 57"/>
                <a:gd name="T55" fmla="*/ 44 h 98"/>
                <a:gd name="T56" fmla="*/ 52 w 57"/>
                <a:gd name="T57" fmla="*/ 49 h 98"/>
                <a:gd name="T58" fmla="*/ 57 w 57"/>
                <a:gd name="T59" fmla="*/ 44 h 98"/>
                <a:gd name="T60" fmla="*/ 57 w 57"/>
                <a:gd name="T61" fmla="*/ 11 h 98"/>
                <a:gd name="T62" fmla="*/ 57 w 57"/>
                <a:gd name="T63" fmla="*/ 11 h 98"/>
                <a:gd name="T64" fmla="*/ 57 w 57"/>
                <a:gd name="T65" fmla="*/ 11 h 98"/>
                <a:gd name="T66" fmla="*/ 57 w 57"/>
                <a:gd name="T67" fmla="*/ 11 h 98"/>
                <a:gd name="T68" fmla="*/ 46 w 57"/>
                <a:gd name="T69"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7" h="98">
                  <a:moveTo>
                    <a:pt x="46" y="0"/>
                  </a:moveTo>
                  <a:cubicBezTo>
                    <a:pt x="39" y="0"/>
                    <a:pt x="39" y="0"/>
                    <a:pt x="39" y="0"/>
                  </a:cubicBezTo>
                  <a:cubicBezTo>
                    <a:pt x="39" y="0"/>
                    <a:pt x="39" y="0"/>
                    <a:pt x="39" y="0"/>
                  </a:cubicBezTo>
                  <a:cubicBezTo>
                    <a:pt x="18" y="0"/>
                    <a:pt x="18" y="0"/>
                    <a:pt x="18" y="0"/>
                  </a:cubicBezTo>
                  <a:cubicBezTo>
                    <a:pt x="18" y="0"/>
                    <a:pt x="17" y="0"/>
                    <a:pt x="17" y="0"/>
                  </a:cubicBezTo>
                  <a:cubicBezTo>
                    <a:pt x="11" y="0"/>
                    <a:pt x="11" y="0"/>
                    <a:pt x="11" y="0"/>
                  </a:cubicBezTo>
                  <a:cubicBezTo>
                    <a:pt x="5" y="0"/>
                    <a:pt x="0" y="5"/>
                    <a:pt x="0" y="11"/>
                  </a:cubicBezTo>
                  <a:cubicBezTo>
                    <a:pt x="0" y="11"/>
                    <a:pt x="0" y="11"/>
                    <a:pt x="0" y="11"/>
                  </a:cubicBezTo>
                  <a:cubicBezTo>
                    <a:pt x="0" y="11"/>
                    <a:pt x="0" y="11"/>
                    <a:pt x="0" y="11"/>
                  </a:cubicBezTo>
                  <a:cubicBezTo>
                    <a:pt x="0" y="11"/>
                    <a:pt x="0" y="11"/>
                    <a:pt x="0" y="11"/>
                  </a:cubicBezTo>
                  <a:cubicBezTo>
                    <a:pt x="0" y="44"/>
                    <a:pt x="0" y="44"/>
                    <a:pt x="0" y="44"/>
                  </a:cubicBezTo>
                  <a:cubicBezTo>
                    <a:pt x="0" y="47"/>
                    <a:pt x="2" y="49"/>
                    <a:pt x="5" y="49"/>
                  </a:cubicBezTo>
                  <a:cubicBezTo>
                    <a:pt x="8" y="49"/>
                    <a:pt x="10" y="47"/>
                    <a:pt x="10" y="44"/>
                  </a:cubicBezTo>
                  <a:cubicBezTo>
                    <a:pt x="10" y="15"/>
                    <a:pt x="10" y="15"/>
                    <a:pt x="10" y="15"/>
                  </a:cubicBezTo>
                  <a:cubicBezTo>
                    <a:pt x="12" y="15"/>
                    <a:pt x="12" y="15"/>
                    <a:pt x="12" y="15"/>
                  </a:cubicBezTo>
                  <a:cubicBezTo>
                    <a:pt x="12" y="93"/>
                    <a:pt x="12" y="93"/>
                    <a:pt x="12" y="93"/>
                  </a:cubicBezTo>
                  <a:cubicBezTo>
                    <a:pt x="12" y="96"/>
                    <a:pt x="15" y="98"/>
                    <a:pt x="18" y="98"/>
                  </a:cubicBezTo>
                  <a:cubicBezTo>
                    <a:pt x="19" y="98"/>
                    <a:pt x="19" y="98"/>
                    <a:pt x="19" y="98"/>
                  </a:cubicBezTo>
                  <a:cubicBezTo>
                    <a:pt x="22" y="98"/>
                    <a:pt x="25" y="96"/>
                    <a:pt x="25" y="93"/>
                  </a:cubicBezTo>
                  <a:cubicBezTo>
                    <a:pt x="25" y="49"/>
                    <a:pt x="25" y="49"/>
                    <a:pt x="25" y="49"/>
                  </a:cubicBezTo>
                  <a:cubicBezTo>
                    <a:pt x="25" y="49"/>
                    <a:pt x="31" y="49"/>
                    <a:pt x="31" y="49"/>
                  </a:cubicBezTo>
                  <a:cubicBezTo>
                    <a:pt x="31" y="93"/>
                    <a:pt x="31" y="93"/>
                    <a:pt x="31" y="93"/>
                  </a:cubicBezTo>
                  <a:cubicBezTo>
                    <a:pt x="31" y="96"/>
                    <a:pt x="34" y="98"/>
                    <a:pt x="37" y="98"/>
                  </a:cubicBezTo>
                  <a:cubicBezTo>
                    <a:pt x="38" y="98"/>
                    <a:pt x="38" y="98"/>
                    <a:pt x="38" y="98"/>
                  </a:cubicBezTo>
                  <a:cubicBezTo>
                    <a:pt x="41" y="98"/>
                    <a:pt x="44" y="96"/>
                    <a:pt x="44" y="93"/>
                  </a:cubicBezTo>
                  <a:cubicBezTo>
                    <a:pt x="44" y="15"/>
                    <a:pt x="44" y="15"/>
                    <a:pt x="44" y="15"/>
                  </a:cubicBezTo>
                  <a:cubicBezTo>
                    <a:pt x="47" y="15"/>
                    <a:pt x="47" y="15"/>
                    <a:pt x="47" y="15"/>
                  </a:cubicBezTo>
                  <a:cubicBezTo>
                    <a:pt x="47" y="44"/>
                    <a:pt x="47" y="44"/>
                    <a:pt x="47" y="44"/>
                  </a:cubicBezTo>
                  <a:cubicBezTo>
                    <a:pt x="47" y="47"/>
                    <a:pt x="49" y="49"/>
                    <a:pt x="52" y="49"/>
                  </a:cubicBezTo>
                  <a:cubicBezTo>
                    <a:pt x="54" y="49"/>
                    <a:pt x="57" y="47"/>
                    <a:pt x="57" y="44"/>
                  </a:cubicBezTo>
                  <a:cubicBezTo>
                    <a:pt x="57" y="11"/>
                    <a:pt x="57" y="11"/>
                    <a:pt x="57" y="11"/>
                  </a:cubicBezTo>
                  <a:cubicBezTo>
                    <a:pt x="57" y="11"/>
                    <a:pt x="57" y="11"/>
                    <a:pt x="57" y="11"/>
                  </a:cubicBezTo>
                  <a:cubicBezTo>
                    <a:pt x="57" y="11"/>
                    <a:pt x="57" y="11"/>
                    <a:pt x="57" y="11"/>
                  </a:cubicBezTo>
                  <a:cubicBezTo>
                    <a:pt x="57" y="11"/>
                    <a:pt x="57" y="11"/>
                    <a:pt x="57" y="11"/>
                  </a:cubicBezTo>
                  <a:cubicBezTo>
                    <a:pt x="57" y="5"/>
                    <a:pt x="52" y="0"/>
                    <a:pt x="46" y="0"/>
                  </a:cubicBezTo>
                  <a:close/>
                </a:path>
              </a:pathLst>
            </a:cu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30" name="Oval 24"/>
            <p:cNvSpPr>
              <a:spLocks noChangeArrowheads="1"/>
            </p:cNvSpPr>
            <p:nvPr/>
          </p:nvSpPr>
          <p:spPr bwMode="auto">
            <a:xfrm>
              <a:off x="2977602" y="2129542"/>
              <a:ext cx="133349" cy="129117"/>
            </a:xfrm>
            <a:prstGeom prst="ellipse">
              <a:avLst/>
            </a:pr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31" name="Freeform 25"/>
            <p:cNvSpPr/>
            <p:nvPr/>
          </p:nvSpPr>
          <p:spPr bwMode="auto">
            <a:xfrm>
              <a:off x="2901402" y="2273476"/>
              <a:ext cx="285748" cy="491069"/>
            </a:xfrm>
            <a:custGeom>
              <a:avLst/>
              <a:gdLst>
                <a:gd name="T0" fmla="*/ 46 w 57"/>
                <a:gd name="T1" fmla="*/ 0 h 98"/>
                <a:gd name="T2" fmla="*/ 39 w 57"/>
                <a:gd name="T3" fmla="*/ 0 h 98"/>
                <a:gd name="T4" fmla="*/ 39 w 57"/>
                <a:gd name="T5" fmla="*/ 0 h 98"/>
                <a:gd name="T6" fmla="*/ 18 w 57"/>
                <a:gd name="T7" fmla="*/ 0 h 98"/>
                <a:gd name="T8" fmla="*/ 18 w 57"/>
                <a:gd name="T9" fmla="*/ 0 h 98"/>
                <a:gd name="T10" fmla="*/ 11 w 57"/>
                <a:gd name="T11" fmla="*/ 0 h 98"/>
                <a:gd name="T12" fmla="*/ 0 w 57"/>
                <a:gd name="T13" fmla="*/ 11 h 98"/>
                <a:gd name="T14" fmla="*/ 0 w 57"/>
                <a:gd name="T15" fmla="*/ 11 h 98"/>
                <a:gd name="T16" fmla="*/ 0 w 57"/>
                <a:gd name="T17" fmla="*/ 11 h 98"/>
                <a:gd name="T18" fmla="*/ 0 w 57"/>
                <a:gd name="T19" fmla="*/ 11 h 98"/>
                <a:gd name="T20" fmla="*/ 0 w 57"/>
                <a:gd name="T21" fmla="*/ 44 h 98"/>
                <a:gd name="T22" fmla="*/ 5 w 57"/>
                <a:gd name="T23" fmla="*/ 49 h 98"/>
                <a:gd name="T24" fmla="*/ 10 w 57"/>
                <a:gd name="T25" fmla="*/ 44 h 98"/>
                <a:gd name="T26" fmla="*/ 10 w 57"/>
                <a:gd name="T27" fmla="*/ 15 h 98"/>
                <a:gd name="T28" fmla="*/ 13 w 57"/>
                <a:gd name="T29" fmla="*/ 15 h 98"/>
                <a:gd name="T30" fmla="*/ 13 w 57"/>
                <a:gd name="T31" fmla="*/ 93 h 98"/>
                <a:gd name="T32" fmla="*/ 18 w 57"/>
                <a:gd name="T33" fmla="*/ 98 h 98"/>
                <a:gd name="T34" fmla="*/ 19 w 57"/>
                <a:gd name="T35" fmla="*/ 98 h 98"/>
                <a:gd name="T36" fmla="*/ 25 w 57"/>
                <a:gd name="T37" fmla="*/ 93 h 98"/>
                <a:gd name="T38" fmla="*/ 25 w 57"/>
                <a:gd name="T39" fmla="*/ 49 h 98"/>
                <a:gd name="T40" fmla="*/ 32 w 57"/>
                <a:gd name="T41" fmla="*/ 49 h 98"/>
                <a:gd name="T42" fmla="*/ 32 w 57"/>
                <a:gd name="T43" fmla="*/ 93 h 98"/>
                <a:gd name="T44" fmla="*/ 37 w 57"/>
                <a:gd name="T45" fmla="*/ 98 h 98"/>
                <a:gd name="T46" fmla="*/ 38 w 57"/>
                <a:gd name="T47" fmla="*/ 98 h 98"/>
                <a:gd name="T48" fmla="*/ 44 w 57"/>
                <a:gd name="T49" fmla="*/ 93 h 98"/>
                <a:gd name="T50" fmla="*/ 44 w 57"/>
                <a:gd name="T51" fmla="*/ 15 h 98"/>
                <a:gd name="T52" fmla="*/ 47 w 57"/>
                <a:gd name="T53" fmla="*/ 15 h 98"/>
                <a:gd name="T54" fmla="*/ 47 w 57"/>
                <a:gd name="T55" fmla="*/ 44 h 98"/>
                <a:gd name="T56" fmla="*/ 52 w 57"/>
                <a:gd name="T57" fmla="*/ 49 h 98"/>
                <a:gd name="T58" fmla="*/ 57 w 57"/>
                <a:gd name="T59" fmla="*/ 44 h 98"/>
                <a:gd name="T60" fmla="*/ 57 w 57"/>
                <a:gd name="T61" fmla="*/ 11 h 98"/>
                <a:gd name="T62" fmla="*/ 57 w 57"/>
                <a:gd name="T63" fmla="*/ 11 h 98"/>
                <a:gd name="T64" fmla="*/ 57 w 57"/>
                <a:gd name="T65" fmla="*/ 11 h 98"/>
                <a:gd name="T66" fmla="*/ 57 w 57"/>
                <a:gd name="T67" fmla="*/ 11 h 98"/>
                <a:gd name="T68" fmla="*/ 46 w 57"/>
                <a:gd name="T69"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7" h="98">
                  <a:moveTo>
                    <a:pt x="46" y="0"/>
                  </a:moveTo>
                  <a:cubicBezTo>
                    <a:pt x="39" y="0"/>
                    <a:pt x="39" y="0"/>
                    <a:pt x="39" y="0"/>
                  </a:cubicBezTo>
                  <a:cubicBezTo>
                    <a:pt x="39" y="0"/>
                    <a:pt x="39" y="0"/>
                    <a:pt x="39" y="0"/>
                  </a:cubicBezTo>
                  <a:cubicBezTo>
                    <a:pt x="18" y="0"/>
                    <a:pt x="18" y="0"/>
                    <a:pt x="18" y="0"/>
                  </a:cubicBezTo>
                  <a:cubicBezTo>
                    <a:pt x="18" y="0"/>
                    <a:pt x="18" y="0"/>
                    <a:pt x="18" y="0"/>
                  </a:cubicBezTo>
                  <a:cubicBezTo>
                    <a:pt x="11" y="0"/>
                    <a:pt x="11" y="0"/>
                    <a:pt x="11" y="0"/>
                  </a:cubicBezTo>
                  <a:cubicBezTo>
                    <a:pt x="5" y="0"/>
                    <a:pt x="0" y="5"/>
                    <a:pt x="0" y="11"/>
                  </a:cubicBezTo>
                  <a:cubicBezTo>
                    <a:pt x="0" y="11"/>
                    <a:pt x="0" y="11"/>
                    <a:pt x="0" y="11"/>
                  </a:cubicBezTo>
                  <a:cubicBezTo>
                    <a:pt x="0" y="11"/>
                    <a:pt x="0" y="11"/>
                    <a:pt x="0" y="11"/>
                  </a:cubicBezTo>
                  <a:cubicBezTo>
                    <a:pt x="0" y="11"/>
                    <a:pt x="0" y="11"/>
                    <a:pt x="0" y="11"/>
                  </a:cubicBezTo>
                  <a:cubicBezTo>
                    <a:pt x="0" y="44"/>
                    <a:pt x="0" y="44"/>
                    <a:pt x="0" y="44"/>
                  </a:cubicBezTo>
                  <a:cubicBezTo>
                    <a:pt x="0" y="47"/>
                    <a:pt x="2" y="49"/>
                    <a:pt x="5" y="49"/>
                  </a:cubicBezTo>
                  <a:cubicBezTo>
                    <a:pt x="8" y="49"/>
                    <a:pt x="10" y="47"/>
                    <a:pt x="10" y="44"/>
                  </a:cubicBezTo>
                  <a:cubicBezTo>
                    <a:pt x="10" y="15"/>
                    <a:pt x="10" y="15"/>
                    <a:pt x="10" y="15"/>
                  </a:cubicBezTo>
                  <a:cubicBezTo>
                    <a:pt x="13" y="15"/>
                    <a:pt x="13" y="15"/>
                    <a:pt x="13" y="15"/>
                  </a:cubicBezTo>
                  <a:cubicBezTo>
                    <a:pt x="13" y="93"/>
                    <a:pt x="13" y="93"/>
                    <a:pt x="13" y="93"/>
                  </a:cubicBezTo>
                  <a:cubicBezTo>
                    <a:pt x="13" y="96"/>
                    <a:pt x="15" y="98"/>
                    <a:pt x="18" y="98"/>
                  </a:cubicBezTo>
                  <a:cubicBezTo>
                    <a:pt x="19" y="98"/>
                    <a:pt x="19" y="98"/>
                    <a:pt x="19" y="98"/>
                  </a:cubicBezTo>
                  <a:cubicBezTo>
                    <a:pt x="23" y="98"/>
                    <a:pt x="25" y="96"/>
                    <a:pt x="25" y="93"/>
                  </a:cubicBezTo>
                  <a:cubicBezTo>
                    <a:pt x="25" y="49"/>
                    <a:pt x="25" y="49"/>
                    <a:pt x="25" y="49"/>
                  </a:cubicBezTo>
                  <a:cubicBezTo>
                    <a:pt x="25" y="49"/>
                    <a:pt x="32" y="49"/>
                    <a:pt x="32" y="49"/>
                  </a:cubicBezTo>
                  <a:cubicBezTo>
                    <a:pt x="32" y="93"/>
                    <a:pt x="32" y="93"/>
                    <a:pt x="32" y="93"/>
                  </a:cubicBezTo>
                  <a:cubicBezTo>
                    <a:pt x="32" y="96"/>
                    <a:pt x="34" y="98"/>
                    <a:pt x="37" y="98"/>
                  </a:cubicBezTo>
                  <a:cubicBezTo>
                    <a:pt x="38" y="98"/>
                    <a:pt x="38" y="98"/>
                    <a:pt x="38" y="98"/>
                  </a:cubicBezTo>
                  <a:cubicBezTo>
                    <a:pt x="42" y="98"/>
                    <a:pt x="44" y="96"/>
                    <a:pt x="44" y="93"/>
                  </a:cubicBezTo>
                  <a:cubicBezTo>
                    <a:pt x="44" y="15"/>
                    <a:pt x="44" y="15"/>
                    <a:pt x="44" y="15"/>
                  </a:cubicBezTo>
                  <a:cubicBezTo>
                    <a:pt x="47" y="15"/>
                    <a:pt x="47" y="15"/>
                    <a:pt x="47" y="15"/>
                  </a:cubicBezTo>
                  <a:cubicBezTo>
                    <a:pt x="47" y="44"/>
                    <a:pt x="47" y="44"/>
                    <a:pt x="47" y="44"/>
                  </a:cubicBezTo>
                  <a:cubicBezTo>
                    <a:pt x="47" y="47"/>
                    <a:pt x="49" y="49"/>
                    <a:pt x="52" y="49"/>
                  </a:cubicBezTo>
                  <a:cubicBezTo>
                    <a:pt x="55" y="49"/>
                    <a:pt x="57" y="47"/>
                    <a:pt x="57" y="44"/>
                  </a:cubicBezTo>
                  <a:cubicBezTo>
                    <a:pt x="57" y="11"/>
                    <a:pt x="57" y="11"/>
                    <a:pt x="57" y="11"/>
                  </a:cubicBezTo>
                  <a:cubicBezTo>
                    <a:pt x="57" y="11"/>
                    <a:pt x="57" y="11"/>
                    <a:pt x="57" y="11"/>
                  </a:cubicBezTo>
                  <a:cubicBezTo>
                    <a:pt x="57" y="11"/>
                    <a:pt x="57" y="11"/>
                    <a:pt x="57" y="11"/>
                  </a:cubicBezTo>
                  <a:cubicBezTo>
                    <a:pt x="57" y="11"/>
                    <a:pt x="57" y="11"/>
                    <a:pt x="57" y="11"/>
                  </a:cubicBezTo>
                  <a:cubicBezTo>
                    <a:pt x="57" y="5"/>
                    <a:pt x="52" y="0"/>
                    <a:pt x="46" y="0"/>
                  </a:cubicBezTo>
                  <a:close/>
                </a:path>
              </a:pathLst>
            </a:cu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32" name="Oval 26"/>
            <p:cNvSpPr>
              <a:spLocks noChangeArrowheads="1"/>
            </p:cNvSpPr>
            <p:nvPr/>
          </p:nvSpPr>
          <p:spPr bwMode="auto">
            <a:xfrm>
              <a:off x="5807564" y="2129542"/>
              <a:ext cx="133349" cy="129117"/>
            </a:xfrm>
            <a:prstGeom prst="ellipse">
              <a:avLst/>
            </a:prstGeom>
            <a:solidFill>
              <a:srgbClr val="009899"/>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33" name="Freeform 27"/>
            <p:cNvSpPr/>
            <p:nvPr/>
          </p:nvSpPr>
          <p:spPr bwMode="auto">
            <a:xfrm>
              <a:off x="5731364" y="2273476"/>
              <a:ext cx="285748" cy="491069"/>
            </a:xfrm>
            <a:custGeom>
              <a:avLst/>
              <a:gdLst>
                <a:gd name="T0" fmla="*/ 46 w 57"/>
                <a:gd name="T1" fmla="*/ 0 h 98"/>
                <a:gd name="T2" fmla="*/ 39 w 57"/>
                <a:gd name="T3" fmla="*/ 0 h 98"/>
                <a:gd name="T4" fmla="*/ 39 w 57"/>
                <a:gd name="T5" fmla="*/ 0 h 98"/>
                <a:gd name="T6" fmla="*/ 18 w 57"/>
                <a:gd name="T7" fmla="*/ 0 h 98"/>
                <a:gd name="T8" fmla="*/ 18 w 57"/>
                <a:gd name="T9" fmla="*/ 0 h 98"/>
                <a:gd name="T10" fmla="*/ 11 w 57"/>
                <a:gd name="T11" fmla="*/ 0 h 98"/>
                <a:gd name="T12" fmla="*/ 0 w 57"/>
                <a:gd name="T13" fmla="*/ 11 h 98"/>
                <a:gd name="T14" fmla="*/ 0 w 57"/>
                <a:gd name="T15" fmla="*/ 11 h 98"/>
                <a:gd name="T16" fmla="*/ 0 w 57"/>
                <a:gd name="T17" fmla="*/ 11 h 98"/>
                <a:gd name="T18" fmla="*/ 0 w 57"/>
                <a:gd name="T19" fmla="*/ 11 h 98"/>
                <a:gd name="T20" fmla="*/ 0 w 57"/>
                <a:gd name="T21" fmla="*/ 44 h 98"/>
                <a:gd name="T22" fmla="*/ 5 w 57"/>
                <a:gd name="T23" fmla="*/ 49 h 98"/>
                <a:gd name="T24" fmla="*/ 10 w 57"/>
                <a:gd name="T25" fmla="*/ 44 h 98"/>
                <a:gd name="T26" fmla="*/ 10 w 57"/>
                <a:gd name="T27" fmla="*/ 15 h 98"/>
                <a:gd name="T28" fmla="*/ 13 w 57"/>
                <a:gd name="T29" fmla="*/ 15 h 98"/>
                <a:gd name="T30" fmla="*/ 13 w 57"/>
                <a:gd name="T31" fmla="*/ 93 h 98"/>
                <a:gd name="T32" fmla="*/ 18 w 57"/>
                <a:gd name="T33" fmla="*/ 98 h 98"/>
                <a:gd name="T34" fmla="*/ 19 w 57"/>
                <a:gd name="T35" fmla="*/ 98 h 98"/>
                <a:gd name="T36" fmla="*/ 25 w 57"/>
                <a:gd name="T37" fmla="*/ 93 h 98"/>
                <a:gd name="T38" fmla="*/ 25 w 57"/>
                <a:gd name="T39" fmla="*/ 49 h 98"/>
                <a:gd name="T40" fmla="*/ 32 w 57"/>
                <a:gd name="T41" fmla="*/ 49 h 98"/>
                <a:gd name="T42" fmla="*/ 32 w 57"/>
                <a:gd name="T43" fmla="*/ 93 h 98"/>
                <a:gd name="T44" fmla="*/ 37 w 57"/>
                <a:gd name="T45" fmla="*/ 98 h 98"/>
                <a:gd name="T46" fmla="*/ 38 w 57"/>
                <a:gd name="T47" fmla="*/ 98 h 98"/>
                <a:gd name="T48" fmla="*/ 44 w 57"/>
                <a:gd name="T49" fmla="*/ 93 h 98"/>
                <a:gd name="T50" fmla="*/ 44 w 57"/>
                <a:gd name="T51" fmla="*/ 15 h 98"/>
                <a:gd name="T52" fmla="*/ 47 w 57"/>
                <a:gd name="T53" fmla="*/ 15 h 98"/>
                <a:gd name="T54" fmla="*/ 47 w 57"/>
                <a:gd name="T55" fmla="*/ 44 h 98"/>
                <a:gd name="T56" fmla="*/ 52 w 57"/>
                <a:gd name="T57" fmla="*/ 49 h 98"/>
                <a:gd name="T58" fmla="*/ 57 w 57"/>
                <a:gd name="T59" fmla="*/ 44 h 98"/>
                <a:gd name="T60" fmla="*/ 57 w 57"/>
                <a:gd name="T61" fmla="*/ 11 h 98"/>
                <a:gd name="T62" fmla="*/ 57 w 57"/>
                <a:gd name="T63" fmla="*/ 11 h 98"/>
                <a:gd name="T64" fmla="*/ 57 w 57"/>
                <a:gd name="T65" fmla="*/ 11 h 98"/>
                <a:gd name="T66" fmla="*/ 57 w 57"/>
                <a:gd name="T67" fmla="*/ 11 h 98"/>
                <a:gd name="T68" fmla="*/ 46 w 57"/>
                <a:gd name="T69"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7" h="98">
                  <a:moveTo>
                    <a:pt x="46" y="0"/>
                  </a:moveTo>
                  <a:cubicBezTo>
                    <a:pt x="39" y="0"/>
                    <a:pt x="39" y="0"/>
                    <a:pt x="39" y="0"/>
                  </a:cubicBezTo>
                  <a:cubicBezTo>
                    <a:pt x="39" y="0"/>
                    <a:pt x="39" y="0"/>
                    <a:pt x="39" y="0"/>
                  </a:cubicBezTo>
                  <a:cubicBezTo>
                    <a:pt x="18" y="0"/>
                    <a:pt x="18" y="0"/>
                    <a:pt x="18" y="0"/>
                  </a:cubicBezTo>
                  <a:cubicBezTo>
                    <a:pt x="18" y="0"/>
                    <a:pt x="18" y="0"/>
                    <a:pt x="18" y="0"/>
                  </a:cubicBezTo>
                  <a:cubicBezTo>
                    <a:pt x="11" y="0"/>
                    <a:pt x="11" y="0"/>
                    <a:pt x="11" y="0"/>
                  </a:cubicBezTo>
                  <a:cubicBezTo>
                    <a:pt x="5" y="0"/>
                    <a:pt x="0" y="5"/>
                    <a:pt x="0" y="11"/>
                  </a:cubicBezTo>
                  <a:cubicBezTo>
                    <a:pt x="0" y="11"/>
                    <a:pt x="0" y="11"/>
                    <a:pt x="0" y="11"/>
                  </a:cubicBezTo>
                  <a:cubicBezTo>
                    <a:pt x="0" y="11"/>
                    <a:pt x="0" y="11"/>
                    <a:pt x="0" y="11"/>
                  </a:cubicBezTo>
                  <a:cubicBezTo>
                    <a:pt x="0" y="11"/>
                    <a:pt x="0" y="11"/>
                    <a:pt x="0" y="11"/>
                  </a:cubicBezTo>
                  <a:cubicBezTo>
                    <a:pt x="0" y="44"/>
                    <a:pt x="0" y="44"/>
                    <a:pt x="0" y="44"/>
                  </a:cubicBezTo>
                  <a:cubicBezTo>
                    <a:pt x="0" y="47"/>
                    <a:pt x="2" y="49"/>
                    <a:pt x="5" y="49"/>
                  </a:cubicBezTo>
                  <a:cubicBezTo>
                    <a:pt x="8" y="49"/>
                    <a:pt x="10" y="47"/>
                    <a:pt x="10" y="44"/>
                  </a:cubicBezTo>
                  <a:cubicBezTo>
                    <a:pt x="10" y="15"/>
                    <a:pt x="10" y="15"/>
                    <a:pt x="10" y="15"/>
                  </a:cubicBezTo>
                  <a:cubicBezTo>
                    <a:pt x="13" y="15"/>
                    <a:pt x="13" y="15"/>
                    <a:pt x="13" y="15"/>
                  </a:cubicBezTo>
                  <a:cubicBezTo>
                    <a:pt x="13" y="93"/>
                    <a:pt x="13" y="93"/>
                    <a:pt x="13" y="93"/>
                  </a:cubicBezTo>
                  <a:cubicBezTo>
                    <a:pt x="13" y="96"/>
                    <a:pt x="15" y="98"/>
                    <a:pt x="18" y="98"/>
                  </a:cubicBezTo>
                  <a:cubicBezTo>
                    <a:pt x="19" y="98"/>
                    <a:pt x="19" y="98"/>
                    <a:pt x="19" y="98"/>
                  </a:cubicBezTo>
                  <a:cubicBezTo>
                    <a:pt x="23" y="98"/>
                    <a:pt x="25" y="96"/>
                    <a:pt x="25" y="93"/>
                  </a:cubicBezTo>
                  <a:cubicBezTo>
                    <a:pt x="25" y="49"/>
                    <a:pt x="25" y="49"/>
                    <a:pt x="25" y="49"/>
                  </a:cubicBezTo>
                  <a:cubicBezTo>
                    <a:pt x="25" y="49"/>
                    <a:pt x="32" y="49"/>
                    <a:pt x="32" y="49"/>
                  </a:cubicBezTo>
                  <a:cubicBezTo>
                    <a:pt x="32" y="93"/>
                    <a:pt x="32" y="93"/>
                    <a:pt x="32" y="93"/>
                  </a:cubicBezTo>
                  <a:cubicBezTo>
                    <a:pt x="32" y="96"/>
                    <a:pt x="34" y="98"/>
                    <a:pt x="37" y="98"/>
                  </a:cubicBezTo>
                  <a:cubicBezTo>
                    <a:pt x="38" y="98"/>
                    <a:pt x="38" y="98"/>
                    <a:pt x="38" y="98"/>
                  </a:cubicBezTo>
                  <a:cubicBezTo>
                    <a:pt x="42" y="98"/>
                    <a:pt x="44" y="96"/>
                    <a:pt x="44" y="93"/>
                  </a:cubicBezTo>
                  <a:cubicBezTo>
                    <a:pt x="44" y="15"/>
                    <a:pt x="44" y="15"/>
                    <a:pt x="44" y="15"/>
                  </a:cubicBezTo>
                  <a:cubicBezTo>
                    <a:pt x="47" y="15"/>
                    <a:pt x="47" y="15"/>
                    <a:pt x="47" y="15"/>
                  </a:cubicBezTo>
                  <a:cubicBezTo>
                    <a:pt x="47" y="44"/>
                    <a:pt x="47" y="44"/>
                    <a:pt x="47" y="44"/>
                  </a:cubicBezTo>
                  <a:cubicBezTo>
                    <a:pt x="47" y="47"/>
                    <a:pt x="49" y="49"/>
                    <a:pt x="52" y="49"/>
                  </a:cubicBezTo>
                  <a:cubicBezTo>
                    <a:pt x="55" y="49"/>
                    <a:pt x="57" y="47"/>
                    <a:pt x="57" y="44"/>
                  </a:cubicBezTo>
                  <a:cubicBezTo>
                    <a:pt x="57" y="11"/>
                    <a:pt x="57" y="11"/>
                    <a:pt x="57" y="11"/>
                  </a:cubicBezTo>
                  <a:cubicBezTo>
                    <a:pt x="57" y="11"/>
                    <a:pt x="57" y="11"/>
                    <a:pt x="57" y="11"/>
                  </a:cubicBezTo>
                  <a:cubicBezTo>
                    <a:pt x="57" y="11"/>
                    <a:pt x="57" y="11"/>
                    <a:pt x="57" y="11"/>
                  </a:cubicBezTo>
                  <a:cubicBezTo>
                    <a:pt x="57" y="11"/>
                    <a:pt x="57" y="11"/>
                    <a:pt x="57" y="11"/>
                  </a:cubicBezTo>
                  <a:cubicBezTo>
                    <a:pt x="57" y="5"/>
                    <a:pt x="52" y="0"/>
                    <a:pt x="46" y="0"/>
                  </a:cubicBezTo>
                  <a:close/>
                </a:path>
              </a:pathLst>
            </a:custGeom>
            <a:solidFill>
              <a:srgbClr val="009899"/>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grpSp>
      <p:grpSp>
        <p:nvGrpSpPr>
          <p:cNvPr id="6" name="组合 5"/>
          <p:cNvGrpSpPr/>
          <p:nvPr/>
        </p:nvGrpSpPr>
        <p:grpSpPr>
          <a:xfrm>
            <a:off x="2309483" y="3258265"/>
            <a:ext cx="3477656" cy="641354"/>
            <a:chOff x="2547923" y="3258265"/>
            <a:chExt cx="3477656" cy="641354"/>
          </a:xfrm>
        </p:grpSpPr>
        <p:sp>
          <p:nvSpPr>
            <p:cNvPr id="41" name="Oval 34"/>
            <p:cNvSpPr>
              <a:spLocks noChangeArrowheads="1"/>
            </p:cNvSpPr>
            <p:nvPr/>
          </p:nvSpPr>
          <p:spPr bwMode="auto">
            <a:xfrm>
              <a:off x="2636822" y="3258265"/>
              <a:ext cx="131232" cy="135467"/>
            </a:xfrm>
            <a:prstGeom prst="ellipse">
              <a:avLst/>
            </a:pr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42" name="Freeform 35"/>
            <p:cNvSpPr/>
            <p:nvPr/>
          </p:nvSpPr>
          <p:spPr bwMode="auto">
            <a:xfrm>
              <a:off x="2547923" y="3404316"/>
              <a:ext cx="309031" cy="495303"/>
            </a:xfrm>
            <a:custGeom>
              <a:avLst/>
              <a:gdLst>
                <a:gd name="T0" fmla="*/ 62 w 62"/>
                <a:gd name="T1" fmla="*/ 41 h 99"/>
                <a:gd name="T2" fmla="*/ 53 w 62"/>
                <a:gd name="T3" fmla="*/ 7 h 99"/>
                <a:gd name="T4" fmla="*/ 42 w 62"/>
                <a:gd name="T5" fmla="*/ 0 h 99"/>
                <a:gd name="T6" fmla="*/ 20 w 62"/>
                <a:gd name="T7" fmla="*/ 0 h 99"/>
                <a:gd name="T8" fmla="*/ 9 w 62"/>
                <a:gd name="T9" fmla="*/ 7 h 99"/>
                <a:gd name="T10" fmla="*/ 0 w 62"/>
                <a:gd name="T11" fmla="*/ 41 h 99"/>
                <a:gd name="T12" fmla="*/ 4 w 62"/>
                <a:gd name="T13" fmla="*/ 46 h 99"/>
                <a:gd name="T14" fmla="*/ 10 w 62"/>
                <a:gd name="T15" fmla="*/ 43 h 99"/>
                <a:gd name="T16" fmla="*/ 17 w 62"/>
                <a:gd name="T17" fmla="*/ 18 h 99"/>
                <a:gd name="T18" fmla="*/ 19 w 62"/>
                <a:gd name="T19" fmla="*/ 18 h 99"/>
                <a:gd name="T20" fmla="*/ 7 w 62"/>
                <a:gd name="T21" fmla="*/ 63 h 99"/>
                <a:gd name="T22" fmla="*/ 17 w 62"/>
                <a:gd name="T23" fmla="*/ 63 h 99"/>
                <a:gd name="T24" fmla="*/ 17 w 62"/>
                <a:gd name="T25" fmla="*/ 93 h 99"/>
                <a:gd name="T26" fmla="*/ 23 w 62"/>
                <a:gd name="T27" fmla="*/ 99 h 99"/>
                <a:gd name="T28" fmla="*/ 28 w 62"/>
                <a:gd name="T29" fmla="*/ 93 h 99"/>
                <a:gd name="T30" fmla="*/ 28 w 62"/>
                <a:gd name="T31" fmla="*/ 63 h 99"/>
                <a:gd name="T32" fmla="*/ 34 w 62"/>
                <a:gd name="T33" fmla="*/ 63 h 99"/>
                <a:gd name="T34" fmla="*/ 34 w 62"/>
                <a:gd name="T35" fmla="*/ 93 h 99"/>
                <a:gd name="T36" fmla="*/ 40 w 62"/>
                <a:gd name="T37" fmla="*/ 99 h 99"/>
                <a:gd name="T38" fmla="*/ 45 w 62"/>
                <a:gd name="T39" fmla="*/ 93 h 99"/>
                <a:gd name="T40" fmla="*/ 45 w 62"/>
                <a:gd name="T41" fmla="*/ 63 h 99"/>
                <a:gd name="T42" fmla="*/ 55 w 62"/>
                <a:gd name="T43" fmla="*/ 63 h 99"/>
                <a:gd name="T44" fmla="*/ 43 w 62"/>
                <a:gd name="T45" fmla="*/ 18 h 99"/>
                <a:gd name="T46" fmla="*/ 45 w 62"/>
                <a:gd name="T47" fmla="*/ 18 h 99"/>
                <a:gd name="T48" fmla="*/ 52 w 62"/>
                <a:gd name="T49" fmla="*/ 43 h 99"/>
                <a:gd name="T50" fmla="*/ 58 w 62"/>
                <a:gd name="T51" fmla="*/ 46 h 99"/>
                <a:gd name="T52" fmla="*/ 62 w 62"/>
                <a:gd name="T53" fmla="*/ 41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2" h="99">
                  <a:moveTo>
                    <a:pt x="62" y="41"/>
                  </a:moveTo>
                  <a:cubicBezTo>
                    <a:pt x="62" y="41"/>
                    <a:pt x="53" y="7"/>
                    <a:pt x="53" y="7"/>
                  </a:cubicBezTo>
                  <a:cubicBezTo>
                    <a:pt x="52" y="2"/>
                    <a:pt x="46" y="0"/>
                    <a:pt x="42" y="0"/>
                  </a:cubicBezTo>
                  <a:cubicBezTo>
                    <a:pt x="20" y="0"/>
                    <a:pt x="20" y="0"/>
                    <a:pt x="20" y="0"/>
                  </a:cubicBezTo>
                  <a:cubicBezTo>
                    <a:pt x="15" y="0"/>
                    <a:pt x="10" y="2"/>
                    <a:pt x="9" y="7"/>
                  </a:cubicBezTo>
                  <a:cubicBezTo>
                    <a:pt x="9" y="7"/>
                    <a:pt x="0" y="41"/>
                    <a:pt x="0" y="41"/>
                  </a:cubicBezTo>
                  <a:cubicBezTo>
                    <a:pt x="0" y="43"/>
                    <a:pt x="2" y="46"/>
                    <a:pt x="4" y="46"/>
                  </a:cubicBezTo>
                  <a:cubicBezTo>
                    <a:pt x="7" y="47"/>
                    <a:pt x="9" y="45"/>
                    <a:pt x="10" y="43"/>
                  </a:cubicBezTo>
                  <a:cubicBezTo>
                    <a:pt x="17" y="18"/>
                    <a:pt x="17" y="18"/>
                    <a:pt x="17" y="18"/>
                  </a:cubicBezTo>
                  <a:cubicBezTo>
                    <a:pt x="19" y="18"/>
                    <a:pt x="19" y="18"/>
                    <a:pt x="19" y="18"/>
                  </a:cubicBezTo>
                  <a:cubicBezTo>
                    <a:pt x="7" y="63"/>
                    <a:pt x="7" y="63"/>
                    <a:pt x="7" y="63"/>
                  </a:cubicBezTo>
                  <a:cubicBezTo>
                    <a:pt x="17" y="63"/>
                    <a:pt x="17" y="63"/>
                    <a:pt x="17" y="63"/>
                  </a:cubicBezTo>
                  <a:cubicBezTo>
                    <a:pt x="17" y="93"/>
                    <a:pt x="17" y="93"/>
                    <a:pt x="17" y="93"/>
                  </a:cubicBezTo>
                  <a:cubicBezTo>
                    <a:pt x="17" y="96"/>
                    <a:pt x="19" y="99"/>
                    <a:pt x="23" y="99"/>
                  </a:cubicBezTo>
                  <a:cubicBezTo>
                    <a:pt x="26" y="99"/>
                    <a:pt x="28" y="96"/>
                    <a:pt x="28" y="93"/>
                  </a:cubicBezTo>
                  <a:cubicBezTo>
                    <a:pt x="28" y="63"/>
                    <a:pt x="28" y="63"/>
                    <a:pt x="28" y="63"/>
                  </a:cubicBezTo>
                  <a:cubicBezTo>
                    <a:pt x="34" y="63"/>
                    <a:pt x="34" y="63"/>
                    <a:pt x="34" y="63"/>
                  </a:cubicBezTo>
                  <a:cubicBezTo>
                    <a:pt x="34" y="93"/>
                    <a:pt x="34" y="93"/>
                    <a:pt x="34" y="93"/>
                  </a:cubicBezTo>
                  <a:cubicBezTo>
                    <a:pt x="34" y="96"/>
                    <a:pt x="36" y="99"/>
                    <a:pt x="40" y="99"/>
                  </a:cubicBezTo>
                  <a:cubicBezTo>
                    <a:pt x="43" y="99"/>
                    <a:pt x="45" y="96"/>
                    <a:pt x="45" y="93"/>
                  </a:cubicBezTo>
                  <a:cubicBezTo>
                    <a:pt x="45" y="63"/>
                    <a:pt x="45" y="63"/>
                    <a:pt x="45" y="63"/>
                  </a:cubicBezTo>
                  <a:cubicBezTo>
                    <a:pt x="55" y="63"/>
                    <a:pt x="55" y="63"/>
                    <a:pt x="55" y="63"/>
                  </a:cubicBezTo>
                  <a:cubicBezTo>
                    <a:pt x="43" y="18"/>
                    <a:pt x="43" y="18"/>
                    <a:pt x="43" y="18"/>
                  </a:cubicBezTo>
                  <a:cubicBezTo>
                    <a:pt x="45" y="18"/>
                    <a:pt x="45" y="18"/>
                    <a:pt x="45" y="18"/>
                  </a:cubicBezTo>
                  <a:cubicBezTo>
                    <a:pt x="52" y="43"/>
                    <a:pt x="52" y="43"/>
                    <a:pt x="52" y="43"/>
                  </a:cubicBezTo>
                  <a:cubicBezTo>
                    <a:pt x="53" y="45"/>
                    <a:pt x="55" y="47"/>
                    <a:pt x="58" y="46"/>
                  </a:cubicBezTo>
                  <a:cubicBezTo>
                    <a:pt x="61" y="46"/>
                    <a:pt x="62" y="43"/>
                    <a:pt x="62" y="41"/>
                  </a:cubicBezTo>
                  <a:close/>
                </a:path>
              </a:pathLst>
            </a:cu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43" name="Oval 36"/>
            <p:cNvSpPr>
              <a:spLocks noChangeArrowheads="1"/>
            </p:cNvSpPr>
            <p:nvPr/>
          </p:nvSpPr>
          <p:spPr bwMode="auto">
            <a:xfrm>
              <a:off x="5451967" y="3258265"/>
              <a:ext cx="135465" cy="135467"/>
            </a:xfrm>
            <a:prstGeom prst="ellipse">
              <a:avLst/>
            </a:prstGeom>
            <a:solidFill>
              <a:srgbClr val="009899"/>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44" name="Freeform 37"/>
            <p:cNvSpPr/>
            <p:nvPr/>
          </p:nvSpPr>
          <p:spPr bwMode="auto">
            <a:xfrm>
              <a:off x="5360951" y="3404316"/>
              <a:ext cx="315381" cy="495303"/>
            </a:xfrm>
            <a:custGeom>
              <a:avLst/>
              <a:gdLst>
                <a:gd name="T0" fmla="*/ 62 w 63"/>
                <a:gd name="T1" fmla="*/ 41 h 99"/>
                <a:gd name="T2" fmla="*/ 53 w 63"/>
                <a:gd name="T3" fmla="*/ 7 h 99"/>
                <a:gd name="T4" fmla="*/ 43 w 63"/>
                <a:gd name="T5" fmla="*/ 0 h 99"/>
                <a:gd name="T6" fmla="*/ 20 w 63"/>
                <a:gd name="T7" fmla="*/ 0 h 99"/>
                <a:gd name="T8" fmla="*/ 10 w 63"/>
                <a:gd name="T9" fmla="*/ 7 h 99"/>
                <a:gd name="T10" fmla="*/ 1 w 63"/>
                <a:gd name="T11" fmla="*/ 41 h 99"/>
                <a:gd name="T12" fmla="*/ 5 w 63"/>
                <a:gd name="T13" fmla="*/ 46 h 99"/>
                <a:gd name="T14" fmla="*/ 10 w 63"/>
                <a:gd name="T15" fmla="*/ 43 h 99"/>
                <a:gd name="T16" fmla="*/ 17 w 63"/>
                <a:gd name="T17" fmla="*/ 18 h 99"/>
                <a:gd name="T18" fmla="*/ 19 w 63"/>
                <a:gd name="T19" fmla="*/ 18 h 99"/>
                <a:gd name="T20" fmla="*/ 7 w 63"/>
                <a:gd name="T21" fmla="*/ 63 h 99"/>
                <a:gd name="T22" fmla="*/ 17 w 63"/>
                <a:gd name="T23" fmla="*/ 63 h 99"/>
                <a:gd name="T24" fmla="*/ 17 w 63"/>
                <a:gd name="T25" fmla="*/ 93 h 99"/>
                <a:gd name="T26" fmla="*/ 23 w 63"/>
                <a:gd name="T27" fmla="*/ 99 h 99"/>
                <a:gd name="T28" fmla="*/ 29 w 63"/>
                <a:gd name="T29" fmla="*/ 93 h 99"/>
                <a:gd name="T30" fmla="*/ 29 w 63"/>
                <a:gd name="T31" fmla="*/ 63 h 99"/>
                <a:gd name="T32" fmla="*/ 34 w 63"/>
                <a:gd name="T33" fmla="*/ 63 h 99"/>
                <a:gd name="T34" fmla="*/ 34 w 63"/>
                <a:gd name="T35" fmla="*/ 93 h 99"/>
                <a:gd name="T36" fmla="*/ 40 w 63"/>
                <a:gd name="T37" fmla="*/ 99 h 99"/>
                <a:gd name="T38" fmla="*/ 46 w 63"/>
                <a:gd name="T39" fmla="*/ 93 h 99"/>
                <a:gd name="T40" fmla="*/ 46 w 63"/>
                <a:gd name="T41" fmla="*/ 63 h 99"/>
                <a:gd name="T42" fmla="*/ 56 w 63"/>
                <a:gd name="T43" fmla="*/ 63 h 99"/>
                <a:gd name="T44" fmla="*/ 44 w 63"/>
                <a:gd name="T45" fmla="*/ 18 h 99"/>
                <a:gd name="T46" fmla="*/ 46 w 63"/>
                <a:gd name="T47" fmla="*/ 18 h 99"/>
                <a:gd name="T48" fmla="*/ 53 w 63"/>
                <a:gd name="T49" fmla="*/ 43 h 99"/>
                <a:gd name="T50" fmla="*/ 58 w 63"/>
                <a:gd name="T51" fmla="*/ 46 h 99"/>
                <a:gd name="T52" fmla="*/ 62 w 63"/>
                <a:gd name="T53" fmla="*/ 41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3" h="99">
                  <a:moveTo>
                    <a:pt x="62" y="41"/>
                  </a:moveTo>
                  <a:cubicBezTo>
                    <a:pt x="62" y="41"/>
                    <a:pt x="53" y="7"/>
                    <a:pt x="53" y="7"/>
                  </a:cubicBezTo>
                  <a:cubicBezTo>
                    <a:pt x="52" y="2"/>
                    <a:pt x="47" y="0"/>
                    <a:pt x="43" y="0"/>
                  </a:cubicBezTo>
                  <a:cubicBezTo>
                    <a:pt x="20" y="0"/>
                    <a:pt x="20" y="0"/>
                    <a:pt x="20" y="0"/>
                  </a:cubicBezTo>
                  <a:cubicBezTo>
                    <a:pt x="16" y="0"/>
                    <a:pt x="11" y="2"/>
                    <a:pt x="10" y="7"/>
                  </a:cubicBezTo>
                  <a:cubicBezTo>
                    <a:pt x="9" y="7"/>
                    <a:pt x="1" y="41"/>
                    <a:pt x="1" y="41"/>
                  </a:cubicBezTo>
                  <a:cubicBezTo>
                    <a:pt x="0" y="43"/>
                    <a:pt x="2" y="46"/>
                    <a:pt x="5" y="46"/>
                  </a:cubicBezTo>
                  <a:cubicBezTo>
                    <a:pt x="7" y="47"/>
                    <a:pt x="10" y="45"/>
                    <a:pt x="10" y="43"/>
                  </a:cubicBezTo>
                  <a:cubicBezTo>
                    <a:pt x="17" y="18"/>
                    <a:pt x="17" y="18"/>
                    <a:pt x="17" y="18"/>
                  </a:cubicBezTo>
                  <a:cubicBezTo>
                    <a:pt x="19" y="18"/>
                    <a:pt x="19" y="18"/>
                    <a:pt x="19" y="18"/>
                  </a:cubicBezTo>
                  <a:cubicBezTo>
                    <a:pt x="7" y="63"/>
                    <a:pt x="7" y="63"/>
                    <a:pt x="7" y="63"/>
                  </a:cubicBezTo>
                  <a:cubicBezTo>
                    <a:pt x="17" y="63"/>
                    <a:pt x="17" y="63"/>
                    <a:pt x="17" y="63"/>
                  </a:cubicBezTo>
                  <a:cubicBezTo>
                    <a:pt x="17" y="93"/>
                    <a:pt x="17" y="93"/>
                    <a:pt x="17" y="93"/>
                  </a:cubicBezTo>
                  <a:cubicBezTo>
                    <a:pt x="17" y="96"/>
                    <a:pt x="20" y="99"/>
                    <a:pt x="23" y="99"/>
                  </a:cubicBezTo>
                  <a:cubicBezTo>
                    <a:pt x="26" y="99"/>
                    <a:pt x="29" y="96"/>
                    <a:pt x="29" y="93"/>
                  </a:cubicBezTo>
                  <a:cubicBezTo>
                    <a:pt x="29" y="63"/>
                    <a:pt x="29" y="63"/>
                    <a:pt x="29" y="63"/>
                  </a:cubicBezTo>
                  <a:cubicBezTo>
                    <a:pt x="34" y="63"/>
                    <a:pt x="34" y="63"/>
                    <a:pt x="34" y="63"/>
                  </a:cubicBezTo>
                  <a:cubicBezTo>
                    <a:pt x="34" y="93"/>
                    <a:pt x="34" y="93"/>
                    <a:pt x="34" y="93"/>
                  </a:cubicBezTo>
                  <a:cubicBezTo>
                    <a:pt x="34" y="96"/>
                    <a:pt x="37" y="99"/>
                    <a:pt x="40" y="99"/>
                  </a:cubicBezTo>
                  <a:cubicBezTo>
                    <a:pt x="43" y="99"/>
                    <a:pt x="46" y="96"/>
                    <a:pt x="46" y="93"/>
                  </a:cubicBezTo>
                  <a:cubicBezTo>
                    <a:pt x="46" y="63"/>
                    <a:pt x="46" y="63"/>
                    <a:pt x="46" y="63"/>
                  </a:cubicBezTo>
                  <a:cubicBezTo>
                    <a:pt x="56" y="63"/>
                    <a:pt x="56" y="63"/>
                    <a:pt x="56" y="63"/>
                  </a:cubicBezTo>
                  <a:cubicBezTo>
                    <a:pt x="44" y="18"/>
                    <a:pt x="44" y="18"/>
                    <a:pt x="44" y="18"/>
                  </a:cubicBezTo>
                  <a:cubicBezTo>
                    <a:pt x="46" y="18"/>
                    <a:pt x="46" y="18"/>
                    <a:pt x="46" y="18"/>
                  </a:cubicBezTo>
                  <a:cubicBezTo>
                    <a:pt x="53" y="43"/>
                    <a:pt x="53" y="43"/>
                    <a:pt x="53" y="43"/>
                  </a:cubicBezTo>
                  <a:cubicBezTo>
                    <a:pt x="53" y="45"/>
                    <a:pt x="56" y="47"/>
                    <a:pt x="58" y="46"/>
                  </a:cubicBezTo>
                  <a:cubicBezTo>
                    <a:pt x="61" y="46"/>
                    <a:pt x="63" y="43"/>
                    <a:pt x="62" y="41"/>
                  </a:cubicBezTo>
                  <a:close/>
                </a:path>
              </a:pathLst>
            </a:custGeom>
            <a:solidFill>
              <a:srgbClr val="009899"/>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45" name="Oval 38"/>
            <p:cNvSpPr>
              <a:spLocks noChangeArrowheads="1"/>
            </p:cNvSpPr>
            <p:nvPr/>
          </p:nvSpPr>
          <p:spPr bwMode="auto">
            <a:xfrm>
              <a:off x="5100603" y="3258265"/>
              <a:ext cx="131232" cy="135467"/>
            </a:xfrm>
            <a:prstGeom prst="ellipse">
              <a:avLst/>
            </a:prstGeom>
            <a:solidFill>
              <a:srgbClr val="009899"/>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46" name="Freeform 39"/>
            <p:cNvSpPr/>
            <p:nvPr/>
          </p:nvSpPr>
          <p:spPr bwMode="auto">
            <a:xfrm>
              <a:off x="5011703" y="3404316"/>
              <a:ext cx="309031" cy="495303"/>
            </a:xfrm>
            <a:custGeom>
              <a:avLst/>
              <a:gdLst>
                <a:gd name="T0" fmla="*/ 62 w 62"/>
                <a:gd name="T1" fmla="*/ 41 h 99"/>
                <a:gd name="T2" fmla="*/ 53 w 62"/>
                <a:gd name="T3" fmla="*/ 7 h 99"/>
                <a:gd name="T4" fmla="*/ 42 w 62"/>
                <a:gd name="T5" fmla="*/ 0 h 99"/>
                <a:gd name="T6" fmla="*/ 20 w 62"/>
                <a:gd name="T7" fmla="*/ 0 h 99"/>
                <a:gd name="T8" fmla="*/ 9 w 62"/>
                <a:gd name="T9" fmla="*/ 7 h 99"/>
                <a:gd name="T10" fmla="*/ 0 w 62"/>
                <a:gd name="T11" fmla="*/ 41 h 99"/>
                <a:gd name="T12" fmla="*/ 4 w 62"/>
                <a:gd name="T13" fmla="*/ 46 h 99"/>
                <a:gd name="T14" fmla="*/ 10 w 62"/>
                <a:gd name="T15" fmla="*/ 43 h 99"/>
                <a:gd name="T16" fmla="*/ 17 w 62"/>
                <a:gd name="T17" fmla="*/ 18 h 99"/>
                <a:gd name="T18" fmla="*/ 19 w 62"/>
                <a:gd name="T19" fmla="*/ 18 h 99"/>
                <a:gd name="T20" fmla="*/ 7 w 62"/>
                <a:gd name="T21" fmla="*/ 63 h 99"/>
                <a:gd name="T22" fmla="*/ 17 w 62"/>
                <a:gd name="T23" fmla="*/ 63 h 99"/>
                <a:gd name="T24" fmla="*/ 17 w 62"/>
                <a:gd name="T25" fmla="*/ 93 h 99"/>
                <a:gd name="T26" fmla="*/ 23 w 62"/>
                <a:gd name="T27" fmla="*/ 99 h 99"/>
                <a:gd name="T28" fmla="*/ 28 w 62"/>
                <a:gd name="T29" fmla="*/ 93 h 99"/>
                <a:gd name="T30" fmla="*/ 28 w 62"/>
                <a:gd name="T31" fmla="*/ 63 h 99"/>
                <a:gd name="T32" fmla="*/ 34 w 62"/>
                <a:gd name="T33" fmla="*/ 63 h 99"/>
                <a:gd name="T34" fmla="*/ 34 w 62"/>
                <a:gd name="T35" fmla="*/ 93 h 99"/>
                <a:gd name="T36" fmla="*/ 39 w 62"/>
                <a:gd name="T37" fmla="*/ 99 h 99"/>
                <a:gd name="T38" fmla="*/ 45 w 62"/>
                <a:gd name="T39" fmla="*/ 93 h 99"/>
                <a:gd name="T40" fmla="*/ 45 w 62"/>
                <a:gd name="T41" fmla="*/ 63 h 99"/>
                <a:gd name="T42" fmla="*/ 55 w 62"/>
                <a:gd name="T43" fmla="*/ 63 h 99"/>
                <a:gd name="T44" fmla="*/ 43 w 62"/>
                <a:gd name="T45" fmla="*/ 18 h 99"/>
                <a:gd name="T46" fmla="*/ 45 w 62"/>
                <a:gd name="T47" fmla="*/ 18 h 99"/>
                <a:gd name="T48" fmla="*/ 52 w 62"/>
                <a:gd name="T49" fmla="*/ 43 h 99"/>
                <a:gd name="T50" fmla="*/ 58 w 62"/>
                <a:gd name="T51" fmla="*/ 46 h 99"/>
                <a:gd name="T52" fmla="*/ 62 w 62"/>
                <a:gd name="T53" fmla="*/ 41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2" h="99">
                  <a:moveTo>
                    <a:pt x="62" y="41"/>
                  </a:moveTo>
                  <a:cubicBezTo>
                    <a:pt x="62" y="41"/>
                    <a:pt x="53" y="7"/>
                    <a:pt x="53" y="7"/>
                  </a:cubicBezTo>
                  <a:cubicBezTo>
                    <a:pt x="52" y="2"/>
                    <a:pt x="46" y="0"/>
                    <a:pt x="42" y="0"/>
                  </a:cubicBezTo>
                  <a:cubicBezTo>
                    <a:pt x="20" y="0"/>
                    <a:pt x="20" y="0"/>
                    <a:pt x="20" y="0"/>
                  </a:cubicBezTo>
                  <a:cubicBezTo>
                    <a:pt x="15" y="0"/>
                    <a:pt x="10" y="2"/>
                    <a:pt x="9" y="7"/>
                  </a:cubicBezTo>
                  <a:cubicBezTo>
                    <a:pt x="9" y="7"/>
                    <a:pt x="0" y="41"/>
                    <a:pt x="0" y="41"/>
                  </a:cubicBezTo>
                  <a:cubicBezTo>
                    <a:pt x="0" y="43"/>
                    <a:pt x="2" y="46"/>
                    <a:pt x="4" y="46"/>
                  </a:cubicBezTo>
                  <a:cubicBezTo>
                    <a:pt x="7" y="47"/>
                    <a:pt x="9" y="45"/>
                    <a:pt x="10" y="43"/>
                  </a:cubicBezTo>
                  <a:cubicBezTo>
                    <a:pt x="17" y="18"/>
                    <a:pt x="17" y="18"/>
                    <a:pt x="17" y="18"/>
                  </a:cubicBezTo>
                  <a:cubicBezTo>
                    <a:pt x="19" y="18"/>
                    <a:pt x="19" y="18"/>
                    <a:pt x="19" y="18"/>
                  </a:cubicBezTo>
                  <a:cubicBezTo>
                    <a:pt x="7" y="63"/>
                    <a:pt x="7" y="63"/>
                    <a:pt x="7" y="63"/>
                  </a:cubicBezTo>
                  <a:cubicBezTo>
                    <a:pt x="17" y="63"/>
                    <a:pt x="17" y="63"/>
                    <a:pt x="17" y="63"/>
                  </a:cubicBezTo>
                  <a:cubicBezTo>
                    <a:pt x="17" y="93"/>
                    <a:pt x="17" y="93"/>
                    <a:pt x="17" y="93"/>
                  </a:cubicBezTo>
                  <a:cubicBezTo>
                    <a:pt x="17" y="96"/>
                    <a:pt x="19" y="99"/>
                    <a:pt x="23" y="99"/>
                  </a:cubicBezTo>
                  <a:cubicBezTo>
                    <a:pt x="26" y="99"/>
                    <a:pt x="28" y="96"/>
                    <a:pt x="28" y="93"/>
                  </a:cubicBezTo>
                  <a:cubicBezTo>
                    <a:pt x="28" y="63"/>
                    <a:pt x="28" y="63"/>
                    <a:pt x="28" y="63"/>
                  </a:cubicBezTo>
                  <a:cubicBezTo>
                    <a:pt x="34" y="63"/>
                    <a:pt x="34" y="63"/>
                    <a:pt x="34" y="63"/>
                  </a:cubicBezTo>
                  <a:cubicBezTo>
                    <a:pt x="34" y="93"/>
                    <a:pt x="34" y="93"/>
                    <a:pt x="34" y="93"/>
                  </a:cubicBezTo>
                  <a:cubicBezTo>
                    <a:pt x="34" y="96"/>
                    <a:pt x="36" y="99"/>
                    <a:pt x="39" y="99"/>
                  </a:cubicBezTo>
                  <a:cubicBezTo>
                    <a:pt x="43" y="99"/>
                    <a:pt x="45" y="96"/>
                    <a:pt x="45" y="93"/>
                  </a:cubicBezTo>
                  <a:cubicBezTo>
                    <a:pt x="45" y="63"/>
                    <a:pt x="45" y="63"/>
                    <a:pt x="45" y="63"/>
                  </a:cubicBezTo>
                  <a:cubicBezTo>
                    <a:pt x="55" y="63"/>
                    <a:pt x="55" y="63"/>
                    <a:pt x="55" y="63"/>
                  </a:cubicBezTo>
                  <a:cubicBezTo>
                    <a:pt x="43" y="18"/>
                    <a:pt x="43" y="18"/>
                    <a:pt x="43" y="18"/>
                  </a:cubicBezTo>
                  <a:cubicBezTo>
                    <a:pt x="45" y="18"/>
                    <a:pt x="45" y="18"/>
                    <a:pt x="45" y="18"/>
                  </a:cubicBezTo>
                  <a:cubicBezTo>
                    <a:pt x="52" y="43"/>
                    <a:pt x="52" y="43"/>
                    <a:pt x="52" y="43"/>
                  </a:cubicBezTo>
                  <a:cubicBezTo>
                    <a:pt x="53" y="45"/>
                    <a:pt x="55" y="47"/>
                    <a:pt x="58" y="46"/>
                  </a:cubicBezTo>
                  <a:cubicBezTo>
                    <a:pt x="60" y="46"/>
                    <a:pt x="62" y="43"/>
                    <a:pt x="62" y="41"/>
                  </a:cubicBezTo>
                  <a:close/>
                </a:path>
              </a:pathLst>
            </a:custGeom>
            <a:solidFill>
              <a:srgbClr val="009899"/>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47" name="Oval 40"/>
            <p:cNvSpPr>
              <a:spLocks noChangeArrowheads="1"/>
            </p:cNvSpPr>
            <p:nvPr/>
          </p:nvSpPr>
          <p:spPr bwMode="auto">
            <a:xfrm>
              <a:off x="4747122" y="3258265"/>
              <a:ext cx="135465" cy="135467"/>
            </a:xfrm>
            <a:prstGeom prst="ellipse">
              <a:avLst/>
            </a:prstGeom>
            <a:solidFill>
              <a:srgbClr val="009899"/>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53" name="Freeform 41"/>
            <p:cNvSpPr/>
            <p:nvPr/>
          </p:nvSpPr>
          <p:spPr bwMode="auto">
            <a:xfrm>
              <a:off x="4656106" y="3404316"/>
              <a:ext cx="315381" cy="495303"/>
            </a:xfrm>
            <a:custGeom>
              <a:avLst/>
              <a:gdLst>
                <a:gd name="T0" fmla="*/ 62 w 63"/>
                <a:gd name="T1" fmla="*/ 41 h 99"/>
                <a:gd name="T2" fmla="*/ 53 w 63"/>
                <a:gd name="T3" fmla="*/ 7 h 99"/>
                <a:gd name="T4" fmla="*/ 43 w 63"/>
                <a:gd name="T5" fmla="*/ 0 h 99"/>
                <a:gd name="T6" fmla="*/ 20 w 63"/>
                <a:gd name="T7" fmla="*/ 0 h 99"/>
                <a:gd name="T8" fmla="*/ 10 w 63"/>
                <a:gd name="T9" fmla="*/ 7 h 99"/>
                <a:gd name="T10" fmla="*/ 1 w 63"/>
                <a:gd name="T11" fmla="*/ 41 h 99"/>
                <a:gd name="T12" fmla="*/ 5 w 63"/>
                <a:gd name="T13" fmla="*/ 46 h 99"/>
                <a:gd name="T14" fmla="*/ 10 w 63"/>
                <a:gd name="T15" fmla="*/ 43 h 99"/>
                <a:gd name="T16" fmla="*/ 17 w 63"/>
                <a:gd name="T17" fmla="*/ 18 h 99"/>
                <a:gd name="T18" fmla="*/ 19 w 63"/>
                <a:gd name="T19" fmla="*/ 18 h 99"/>
                <a:gd name="T20" fmla="*/ 8 w 63"/>
                <a:gd name="T21" fmla="*/ 63 h 99"/>
                <a:gd name="T22" fmla="*/ 17 w 63"/>
                <a:gd name="T23" fmla="*/ 63 h 99"/>
                <a:gd name="T24" fmla="*/ 17 w 63"/>
                <a:gd name="T25" fmla="*/ 93 h 99"/>
                <a:gd name="T26" fmla="*/ 23 w 63"/>
                <a:gd name="T27" fmla="*/ 99 h 99"/>
                <a:gd name="T28" fmla="*/ 29 w 63"/>
                <a:gd name="T29" fmla="*/ 93 h 99"/>
                <a:gd name="T30" fmla="*/ 29 w 63"/>
                <a:gd name="T31" fmla="*/ 63 h 99"/>
                <a:gd name="T32" fmla="*/ 34 w 63"/>
                <a:gd name="T33" fmla="*/ 63 h 99"/>
                <a:gd name="T34" fmla="*/ 34 w 63"/>
                <a:gd name="T35" fmla="*/ 93 h 99"/>
                <a:gd name="T36" fmla="*/ 40 w 63"/>
                <a:gd name="T37" fmla="*/ 99 h 99"/>
                <a:gd name="T38" fmla="*/ 46 w 63"/>
                <a:gd name="T39" fmla="*/ 93 h 99"/>
                <a:gd name="T40" fmla="*/ 46 w 63"/>
                <a:gd name="T41" fmla="*/ 63 h 99"/>
                <a:gd name="T42" fmla="*/ 56 w 63"/>
                <a:gd name="T43" fmla="*/ 63 h 99"/>
                <a:gd name="T44" fmla="*/ 44 w 63"/>
                <a:gd name="T45" fmla="*/ 18 h 99"/>
                <a:gd name="T46" fmla="*/ 46 w 63"/>
                <a:gd name="T47" fmla="*/ 18 h 99"/>
                <a:gd name="T48" fmla="*/ 53 w 63"/>
                <a:gd name="T49" fmla="*/ 43 h 99"/>
                <a:gd name="T50" fmla="*/ 58 w 63"/>
                <a:gd name="T51" fmla="*/ 46 h 99"/>
                <a:gd name="T52" fmla="*/ 62 w 63"/>
                <a:gd name="T53" fmla="*/ 41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3" h="99">
                  <a:moveTo>
                    <a:pt x="62" y="41"/>
                  </a:moveTo>
                  <a:cubicBezTo>
                    <a:pt x="62" y="41"/>
                    <a:pt x="54" y="7"/>
                    <a:pt x="53" y="7"/>
                  </a:cubicBezTo>
                  <a:cubicBezTo>
                    <a:pt x="52" y="2"/>
                    <a:pt x="47" y="0"/>
                    <a:pt x="43" y="0"/>
                  </a:cubicBezTo>
                  <a:cubicBezTo>
                    <a:pt x="20" y="0"/>
                    <a:pt x="20" y="0"/>
                    <a:pt x="20" y="0"/>
                  </a:cubicBezTo>
                  <a:cubicBezTo>
                    <a:pt x="16" y="0"/>
                    <a:pt x="11" y="2"/>
                    <a:pt x="10" y="7"/>
                  </a:cubicBezTo>
                  <a:cubicBezTo>
                    <a:pt x="10" y="7"/>
                    <a:pt x="1" y="41"/>
                    <a:pt x="1" y="41"/>
                  </a:cubicBezTo>
                  <a:cubicBezTo>
                    <a:pt x="0" y="43"/>
                    <a:pt x="2" y="46"/>
                    <a:pt x="5" y="46"/>
                  </a:cubicBezTo>
                  <a:cubicBezTo>
                    <a:pt x="7" y="47"/>
                    <a:pt x="10" y="45"/>
                    <a:pt x="10" y="43"/>
                  </a:cubicBezTo>
                  <a:cubicBezTo>
                    <a:pt x="17" y="18"/>
                    <a:pt x="17" y="18"/>
                    <a:pt x="17" y="18"/>
                  </a:cubicBezTo>
                  <a:cubicBezTo>
                    <a:pt x="19" y="18"/>
                    <a:pt x="19" y="18"/>
                    <a:pt x="19" y="18"/>
                  </a:cubicBezTo>
                  <a:cubicBezTo>
                    <a:pt x="8" y="63"/>
                    <a:pt x="8" y="63"/>
                    <a:pt x="8" y="63"/>
                  </a:cubicBezTo>
                  <a:cubicBezTo>
                    <a:pt x="17" y="63"/>
                    <a:pt x="17" y="63"/>
                    <a:pt x="17" y="63"/>
                  </a:cubicBezTo>
                  <a:cubicBezTo>
                    <a:pt x="17" y="93"/>
                    <a:pt x="17" y="93"/>
                    <a:pt x="17" y="93"/>
                  </a:cubicBezTo>
                  <a:cubicBezTo>
                    <a:pt x="17" y="96"/>
                    <a:pt x="20" y="99"/>
                    <a:pt x="23" y="99"/>
                  </a:cubicBezTo>
                  <a:cubicBezTo>
                    <a:pt x="26" y="99"/>
                    <a:pt x="29" y="96"/>
                    <a:pt x="29" y="93"/>
                  </a:cubicBezTo>
                  <a:cubicBezTo>
                    <a:pt x="29" y="63"/>
                    <a:pt x="29" y="63"/>
                    <a:pt x="29" y="63"/>
                  </a:cubicBezTo>
                  <a:cubicBezTo>
                    <a:pt x="34" y="63"/>
                    <a:pt x="34" y="63"/>
                    <a:pt x="34" y="63"/>
                  </a:cubicBezTo>
                  <a:cubicBezTo>
                    <a:pt x="34" y="93"/>
                    <a:pt x="34" y="93"/>
                    <a:pt x="34" y="93"/>
                  </a:cubicBezTo>
                  <a:cubicBezTo>
                    <a:pt x="34" y="96"/>
                    <a:pt x="37" y="99"/>
                    <a:pt x="40" y="99"/>
                  </a:cubicBezTo>
                  <a:cubicBezTo>
                    <a:pt x="43" y="99"/>
                    <a:pt x="46" y="96"/>
                    <a:pt x="46" y="93"/>
                  </a:cubicBezTo>
                  <a:cubicBezTo>
                    <a:pt x="46" y="63"/>
                    <a:pt x="46" y="63"/>
                    <a:pt x="46" y="63"/>
                  </a:cubicBezTo>
                  <a:cubicBezTo>
                    <a:pt x="56" y="63"/>
                    <a:pt x="56" y="63"/>
                    <a:pt x="56" y="63"/>
                  </a:cubicBezTo>
                  <a:cubicBezTo>
                    <a:pt x="44" y="18"/>
                    <a:pt x="44" y="18"/>
                    <a:pt x="44" y="18"/>
                  </a:cubicBezTo>
                  <a:cubicBezTo>
                    <a:pt x="46" y="18"/>
                    <a:pt x="46" y="18"/>
                    <a:pt x="46" y="18"/>
                  </a:cubicBezTo>
                  <a:cubicBezTo>
                    <a:pt x="53" y="43"/>
                    <a:pt x="53" y="43"/>
                    <a:pt x="53" y="43"/>
                  </a:cubicBezTo>
                  <a:cubicBezTo>
                    <a:pt x="53" y="45"/>
                    <a:pt x="56" y="47"/>
                    <a:pt x="58" y="46"/>
                  </a:cubicBezTo>
                  <a:cubicBezTo>
                    <a:pt x="61" y="46"/>
                    <a:pt x="63" y="43"/>
                    <a:pt x="62" y="41"/>
                  </a:cubicBezTo>
                  <a:close/>
                </a:path>
              </a:pathLst>
            </a:custGeom>
            <a:solidFill>
              <a:srgbClr val="009899"/>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54" name="Oval 42"/>
            <p:cNvSpPr>
              <a:spLocks noChangeArrowheads="1"/>
            </p:cNvSpPr>
            <p:nvPr/>
          </p:nvSpPr>
          <p:spPr bwMode="auto">
            <a:xfrm>
              <a:off x="4395758" y="3258265"/>
              <a:ext cx="131232" cy="135467"/>
            </a:xfrm>
            <a:prstGeom prst="ellipse">
              <a:avLst/>
            </a:pr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55" name="Freeform 43"/>
            <p:cNvSpPr/>
            <p:nvPr/>
          </p:nvSpPr>
          <p:spPr bwMode="auto">
            <a:xfrm>
              <a:off x="4306859" y="3404316"/>
              <a:ext cx="309031" cy="495303"/>
            </a:xfrm>
            <a:custGeom>
              <a:avLst/>
              <a:gdLst>
                <a:gd name="T0" fmla="*/ 62 w 62"/>
                <a:gd name="T1" fmla="*/ 41 h 99"/>
                <a:gd name="T2" fmla="*/ 53 w 62"/>
                <a:gd name="T3" fmla="*/ 7 h 99"/>
                <a:gd name="T4" fmla="*/ 42 w 62"/>
                <a:gd name="T5" fmla="*/ 0 h 99"/>
                <a:gd name="T6" fmla="*/ 20 w 62"/>
                <a:gd name="T7" fmla="*/ 0 h 99"/>
                <a:gd name="T8" fmla="*/ 9 w 62"/>
                <a:gd name="T9" fmla="*/ 7 h 99"/>
                <a:gd name="T10" fmla="*/ 1 w 62"/>
                <a:gd name="T11" fmla="*/ 41 h 99"/>
                <a:gd name="T12" fmla="*/ 4 w 62"/>
                <a:gd name="T13" fmla="*/ 46 h 99"/>
                <a:gd name="T14" fmla="*/ 10 w 62"/>
                <a:gd name="T15" fmla="*/ 43 h 99"/>
                <a:gd name="T16" fmla="*/ 17 w 62"/>
                <a:gd name="T17" fmla="*/ 18 h 99"/>
                <a:gd name="T18" fmla="*/ 19 w 62"/>
                <a:gd name="T19" fmla="*/ 18 h 99"/>
                <a:gd name="T20" fmla="*/ 7 w 62"/>
                <a:gd name="T21" fmla="*/ 63 h 99"/>
                <a:gd name="T22" fmla="*/ 17 w 62"/>
                <a:gd name="T23" fmla="*/ 63 h 99"/>
                <a:gd name="T24" fmla="*/ 17 w 62"/>
                <a:gd name="T25" fmla="*/ 93 h 99"/>
                <a:gd name="T26" fmla="*/ 23 w 62"/>
                <a:gd name="T27" fmla="*/ 99 h 99"/>
                <a:gd name="T28" fmla="*/ 29 w 62"/>
                <a:gd name="T29" fmla="*/ 93 h 99"/>
                <a:gd name="T30" fmla="*/ 29 w 62"/>
                <a:gd name="T31" fmla="*/ 63 h 99"/>
                <a:gd name="T32" fmla="*/ 34 w 62"/>
                <a:gd name="T33" fmla="*/ 63 h 99"/>
                <a:gd name="T34" fmla="*/ 34 w 62"/>
                <a:gd name="T35" fmla="*/ 93 h 99"/>
                <a:gd name="T36" fmla="*/ 40 w 62"/>
                <a:gd name="T37" fmla="*/ 99 h 99"/>
                <a:gd name="T38" fmla="*/ 46 w 62"/>
                <a:gd name="T39" fmla="*/ 93 h 99"/>
                <a:gd name="T40" fmla="*/ 46 w 62"/>
                <a:gd name="T41" fmla="*/ 63 h 99"/>
                <a:gd name="T42" fmla="*/ 55 w 62"/>
                <a:gd name="T43" fmla="*/ 63 h 99"/>
                <a:gd name="T44" fmla="*/ 43 w 62"/>
                <a:gd name="T45" fmla="*/ 18 h 99"/>
                <a:gd name="T46" fmla="*/ 46 w 62"/>
                <a:gd name="T47" fmla="*/ 18 h 99"/>
                <a:gd name="T48" fmla="*/ 52 w 62"/>
                <a:gd name="T49" fmla="*/ 43 h 99"/>
                <a:gd name="T50" fmla="*/ 58 w 62"/>
                <a:gd name="T51" fmla="*/ 46 h 99"/>
                <a:gd name="T52" fmla="*/ 62 w 62"/>
                <a:gd name="T53" fmla="*/ 41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2" h="99">
                  <a:moveTo>
                    <a:pt x="62" y="41"/>
                  </a:moveTo>
                  <a:cubicBezTo>
                    <a:pt x="62" y="41"/>
                    <a:pt x="53" y="7"/>
                    <a:pt x="53" y="7"/>
                  </a:cubicBezTo>
                  <a:cubicBezTo>
                    <a:pt x="52" y="2"/>
                    <a:pt x="47" y="0"/>
                    <a:pt x="42" y="0"/>
                  </a:cubicBezTo>
                  <a:cubicBezTo>
                    <a:pt x="20" y="0"/>
                    <a:pt x="20" y="0"/>
                    <a:pt x="20" y="0"/>
                  </a:cubicBezTo>
                  <a:cubicBezTo>
                    <a:pt x="15" y="0"/>
                    <a:pt x="10" y="2"/>
                    <a:pt x="9" y="7"/>
                  </a:cubicBezTo>
                  <a:cubicBezTo>
                    <a:pt x="9" y="7"/>
                    <a:pt x="1" y="41"/>
                    <a:pt x="1" y="41"/>
                  </a:cubicBezTo>
                  <a:cubicBezTo>
                    <a:pt x="0" y="43"/>
                    <a:pt x="2" y="46"/>
                    <a:pt x="4" y="46"/>
                  </a:cubicBezTo>
                  <a:cubicBezTo>
                    <a:pt x="7" y="47"/>
                    <a:pt x="9" y="45"/>
                    <a:pt x="10" y="43"/>
                  </a:cubicBezTo>
                  <a:cubicBezTo>
                    <a:pt x="17" y="18"/>
                    <a:pt x="17" y="18"/>
                    <a:pt x="17" y="18"/>
                  </a:cubicBezTo>
                  <a:cubicBezTo>
                    <a:pt x="19" y="18"/>
                    <a:pt x="19" y="18"/>
                    <a:pt x="19" y="18"/>
                  </a:cubicBezTo>
                  <a:cubicBezTo>
                    <a:pt x="7" y="63"/>
                    <a:pt x="7" y="63"/>
                    <a:pt x="7" y="63"/>
                  </a:cubicBezTo>
                  <a:cubicBezTo>
                    <a:pt x="17" y="63"/>
                    <a:pt x="17" y="63"/>
                    <a:pt x="17" y="63"/>
                  </a:cubicBezTo>
                  <a:cubicBezTo>
                    <a:pt x="17" y="93"/>
                    <a:pt x="17" y="93"/>
                    <a:pt x="17" y="93"/>
                  </a:cubicBezTo>
                  <a:cubicBezTo>
                    <a:pt x="17" y="96"/>
                    <a:pt x="19" y="99"/>
                    <a:pt x="23" y="99"/>
                  </a:cubicBezTo>
                  <a:cubicBezTo>
                    <a:pt x="26" y="99"/>
                    <a:pt x="29" y="96"/>
                    <a:pt x="29" y="93"/>
                  </a:cubicBezTo>
                  <a:cubicBezTo>
                    <a:pt x="29" y="63"/>
                    <a:pt x="29" y="63"/>
                    <a:pt x="29" y="63"/>
                  </a:cubicBezTo>
                  <a:cubicBezTo>
                    <a:pt x="34" y="63"/>
                    <a:pt x="34" y="63"/>
                    <a:pt x="34" y="63"/>
                  </a:cubicBezTo>
                  <a:cubicBezTo>
                    <a:pt x="34" y="93"/>
                    <a:pt x="34" y="93"/>
                    <a:pt x="34" y="93"/>
                  </a:cubicBezTo>
                  <a:cubicBezTo>
                    <a:pt x="34" y="96"/>
                    <a:pt x="36" y="99"/>
                    <a:pt x="40" y="99"/>
                  </a:cubicBezTo>
                  <a:cubicBezTo>
                    <a:pt x="43" y="99"/>
                    <a:pt x="46" y="96"/>
                    <a:pt x="46" y="93"/>
                  </a:cubicBezTo>
                  <a:cubicBezTo>
                    <a:pt x="46" y="63"/>
                    <a:pt x="46" y="63"/>
                    <a:pt x="46" y="63"/>
                  </a:cubicBezTo>
                  <a:cubicBezTo>
                    <a:pt x="55" y="63"/>
                    <a:pt x="55" y="63"/>
                    <a:pt x="55" y="63"/>
                  </a:cubicBezTo>
                  <a:cubicBezTo>
                    <a:pt x="43" y="18"/>
                    <a:pt x="43" y="18"/>
                    <a:pt x="43" y="18"/>
                  </a:cubicBezTo>
                  <a:cubicBezTo>
                    <a:pt x="46" y="18"/>
                    <a:pt x="46" y="18"/>
                    <a:pt x="46" y="18"/>
                  </a:cubicBezTo>
                  <a:cubicBezTo>
                    <a:pt x="52" y="43"/>
                    <a:pt x="52" y="43"/>
                    <a:pt x="52" y="43"/>
                  </a:cubicBezTo>
                  <a:cubicBezTo>
                    <a:pt x="53" y="45"/>
                    <a:pt x="55" y="47"/>
                    <a:pt x="58" y="46"/>
                  </a:cubicBezTo>
                  <a:cubicBezTo>
                    <a:pt x="61" y="46"/>
                    <a:pt x="62" y="43"/>
                    <a:pt x="62" y="41"/>
                  </a:cubicBezTo>
                  <a:close/>
                </a:path>
              </a:pathLst>
            </a:cu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56" name="Oval 44"/>
            <p:cNvSpPr>
              <a:spLocks noChangeArrowheads="1"/>
            </p:cNvSpPr>
            <p:nvPr/>
          </p:nvSpPr>
          <p:spPr bwMode="auto">
            <a:xfrm>
              <a:off x="4046511" y="3258265"/>
              <a:ext cx="131232" cy="135467"/>
            </a:xfrm>
            <a:prstGeom prst="ellipse">
              <a:avLst/>
            </a:pr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57" name="Freeform 45"/>
            <p:cNvSpPr/>
            <p:nvPr/>
          </p:nvSpPr>
          <p:spPr bwMode="auto">
            <a:xfrm>
              <a:off x="3957611" y="3404316"/>
              <a:ext cx="309031" cy="495303"/>
            </a:xfrm>
            <a:custGeom>
              <a:avLst/>
              <a:gdLst>
                <a:gd name="T0" fmla="*/ 61 w 62"/>
                <a:gd name="T1" fmla="*/ 41 h 99"/>
                <a:gd name="T2" fmla="*/ 53 w 62"/>
                <a:gd name="T3" fmla="*/ 7 h 99"/>
                <a:gd name="T4" fmla="*/ 42 w 62"/>
                <a:gd name="T5" fmla="*/ 0 h 99"/>
                <a:gd name="T6" fmla="*/ 19 w 62"/>
                <a:gd name="T7" fmla="*/ 0 h 99"/>
                <a:gd name="T8" fmla="*/ 9 w 62"/>
                <a:gd name="T9" fmla="*/ 7 h 99"/>
                <a:gd name="T10" fmla="*/ 0 w 62"/>
                <a:gd name="T11" fmla="*/ 41 h 99"/>
                <a:gd name="T12" fmla="*/ 4 w 62"/>
                <a:gd name="T13" fmla="*/ 46 h 99"/>
                <a:gd name="T14" fmla="*/ 10 w 62"/>
                <a:gd name="T15" fmla="*/ 43 h 99"/>
                <a:gd name="T16" fmla="*/ 16 w 62"/>
                <a:gd name="T17" fmla="*/ 18 h 99"/>
                <a:gd name="T18" fmla="*/ 19 w 62"/>
                <a:gd name="T19" fmla="*/ 18 h 99"/>
                <a:gd name="T20" fmla="*/ 7 w 62"/>
                <a:gd name="T21" fmla="*/ 63 h 99"/>
                <a:gd name="T22" fmla="*/ 16 w 62"/>
                <a:gd name="T23" fmla="*/ 63 h 99"/>
                <a:gd name="T24" fmla="*/ 16 w 62"/>
                <a:gd name="T25" fmla="*/ 93 h 99"/>
                <a:gd name="T26" fmla="*/ 22 w 62"/>
                <a:gd name="T27" fmla="*/ 99 h 99"/>
                <a:gd name="T28" fmla="*/ 28 w 62"/>
                <a:gd name="T29" fmla="*/ 93 h 99"/>
                <a:gd name="T30" fmla="*/ 28 w 62"/>
                <a:gd name="T31" fmla="*/ 63 h 99"/>
                <a:gd name="T32" fmla="*/ 33 w 62"/>
                <a:gd name="T33" fmla="*/ 63 h 99"/>
                <a:gd name="T34" fmla="*/ 33 w 62"/>
                <a:gd name="T35" fmla="*/ 93 h 99"/>
                <a:gd name="T36" fmla="*/ 39 w 62"/>
                <a:gd name="T37" fmla="*/ 99 h 99"/>
                <a:gd name="T38" fmla="*/ 45 w 62"/>
                <a:gd name="T39" fmla="*/ 93 h 99"/>
                <a:gd name="T40" fmla="*/ 45 w 62"/>
                <a:gd name="T41" fmla="*/ 63 h 99"/>
                <a:gd name="T42" fmla="*/ 55 w 62"/>
                <a:gd name="T43" fmla="*/ 63 h 99"/>
                <a:gd name="T44" fmla="*/ 43 w 62"/>
                <a:gd name="T45" fmla="*/ 18 h 99"/>
                <a:gd name="T46" fmla="*/ 45 w 62"/>
                <a:gd name="T47" fmla="*/ 18 h 99"/>
                <a:gd name="T48" fmla="*/ 52 w 62"/>
                <a:gd name="T49" fmla="*/ 43 h 99"/>
                <a:gd name="T50" fmla="*/ 58 w 62"/>
                <a:gd name="T51" fmla="*/ 46 h 99"/>
                <a:gd name="T52" fmla="*/ 61 w 62"/>
                <a:gd name="T53" fmla="*/ 41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2" h="99">
                  <a:moveTo>
                    <a:pt x="61" y="41"/>
                  </a:moveTo>
                  <a:cubicBezTo>
                    <a:pt x="61" y="41"/>
                    <a:pt x="53" y="7"/>
                    <a:pt x="53" y="7"/>
                  </a:cubicBezTo>
                  <a:cubicBezTo>
                    <a:pt x="52" y="2"/>
                    <a:pt x="46" y="0"/>
                    <a:pt x="42" y="0"/>
                  </a:cubicBezTo>
                  <a:cubicBezTo>
                    <a:pt x="19" y="0"/>
                    <a:pt x="19" y="0"/>
                    <a:pt x="19" y="0"/>
                  </a:cubicBezTo>
                  <a:cubicBezTo>
                    <a:pt x="15" y="0"/>
                    <a:pt x="10" y="2"/>
                    <a:pt x="9" y="7"/>
                  </a:cubicBezTo>
                  <a:cubicBezTo>
                    <a:pt x="9" y="7"/>
                    <a:pt x="0" y="41"/>
                    <a:pt x="0" y="41"/>
                  </a:cubicBezTo>
                  <a:cubicBezTo>
                    <a:pt x="0" y="43"/>
                    <a:pt x="1" y="46"/>
                    <a:pt x="4" y="46"/>
                  </a:cubicBezTo>
                  <a:cubicBezTo>
                    <a:pt x="6" y="47"/>
                    <a:pt x="9" y="45"/>
                    <a:pt x="10" y="43"/>
                  </a:cubicBezTo>
                  <a:cubicBezTo>
                    <a:pt x="16" y="18"/>
                    <a:pt x="16" y="18"/>
                    <a:pt x="16" y="18"/>
                  </a:cubicBezTo>
                  <a:cubicBezTo>
                    <a:pt x="19" y="18"/>
                    <a:pt x="19" y="18"/>
                    <a:pt x="19" y="18"/>
                  </a:cubicBezTo>
                  <a:cubicBezTo>
                    <a:pt x="7" y="63"/>
                    <a:pt x="7" y="63"/>
                    <a:pt x="7" y="63"/>
                  </a:cubicBezTo>
                  <a:cubicBezTo>
                    <a:pt x="16" y="63"/>
                    <a:pt x="16" y="63"/>
                    <a:pt x="16" y="63"/>
                  </a:cubicBezTo>
                  <a:cubicBezTo>
                    <a:pt x="16" y="93"/>
                    <a:pt x="16" y="93"/>
                    <a:pt x="16" y="93"/>
                  </a:cubicBezTo>
                  <a:cubicBezTo>
                    <a:pt x="16" y="96"/>
                    <a:pt x="19" y="99"/>
                    <a:pt x="22" y="99"/>
                  </a:cubicBezTo>
                  <a:cubicBezTo>
                    <a:pt x="26" y="99"/>
                    <a:pt x="28" y="96"/>
                    <a:pt x="28" y="93"/>
                  </a:cubicBezTo>
                  <a:cubicBezTo>
                    <a:pt x="28" y="63"/>
                    <a:pt x="28" y="63"/>
                    <a:pt x="28" y="63"/>
                  </a:cubicBezTo>
                  <a:cubicBezTo>
                    <a:pt x="33" y="63"/>
                    <a:pt x="33" y="63"/>
                    <a:pt x="33" y="63"/>
                  </a:cubicBezTo>
                  <a:cubicBezTo>
                    <a:pt x="33" y="93"/>
                    <a:pt x="33" y="93"/>
                    <a:pt x="33" y="93"/>
                  </a:cubicBezTo>
                  <a:cubicBezTo>
                    <a:pt x="33" y="96"/>
                    <a:pt x="36" y="99"/>
                    <a:pt x="39" y="99"/>
                  </a:cubicBezTo>
                  <a:cubicBezTo>
                    <a:pt x="42" y="99"/>
                    <a:pt x="45" y="96"/>
                    <a:pt x="45" y="93"/>
                  </a:cubicBezTo>
                  <a:cubicBezTo>
                    <a:pt x="45" y="63"/>
                    <a:pt x="45" y="63"/>
                    <a:pt x="45" y="63"/>
                  </a:cubicBezTo>
                  <a:cubicBezTo>
                    <a:pt x="55" y="63"/>
                    <a:pt x="55" y="63"/>
                    <a:pt x="55" y="63"/>
                  </a:cubicBezTo>
                  <a:cubicBezTo>
                    <a:pt x="43" y="18"/>
                    <a:pt x="43" y="18"/>
                    <a:pt x="43" y="18"/>
                  </a:cubicBezTo>
                  <a:cubicBezTo>
                    <a:pt x="45" y="18"/>
                    <a:pt x="45" y="18"/>
                    <a:pt x="45" y="18"/>
                  </a:cubicBezTo>
                  <a:cubicBezTo>
                    <a:pt x="52" y="43"/>
                    <a:pt x="52" y="43"/>
                    <a:pt x="52" y="43"/>
                  </a:cubicBezTo>
                  <a:cubicBezTo>
                    <a:pt x="53" y="45"/>
                    <a:pt x="55" y="47"/>
                    <a:pt x="58" y="46"/>
                  </a:cubicBezTo>
                  <a:cubicBezTo>
                    <a:pt x="60" y="46"/>
                    <a:pt x="62" y="43"/>
                    <a:pt x="61" y="41"/>
                  </a:cubicBezTo>
                  <a:close/>
                </a:path>
              </a:pathLst>
            </a:cu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58" name="Oval 46"/>
            <p:cNvSpPr>
              <a:spLocks noChangeArrowheads="1"/>
            </p:cNvSpPr>
            <p:nvPr/>
          </p:nvSpPr>
          <p:spPr bwMode="auto">
            <a:xfrm>
              <a:off x="3690914" y="3258265"/>
              <a:ext cx="131232" cy="135467"/>
            </a:xfrm>
            <a:prstGeom prst="ellipse">
              <a:avLst/>
            </a:pr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59" name="Freeform 47"/>
            <p:cNvSpPr/>
            <p:nvPr/>
          </p:nvSpPr>
          <p:spPr bwMode="auto">
            <a:xfrm>
              <a:off x="3602014" y="3404316"/>
              <a:ext cx="309031" cy="495303"/>
            </a:xfrm>
            <a:custGeom>
              <a:avLst/>
              <a:gdLst>
                <a:gd name="T0" fmla="*/ 62 w 62"/>
                <a:gd name="T1" fmla="*/ 41 h 99"/>
                <a:gd name="T2" fmla="*/ 53 w 62"/>
                <a:gd name="T3" fmla="*/ 7 h 99"/>
                <a:gd name="T4" fmla="*/ 42 w 62"/>
                <a:gd name="T5" fmla="*/ 0 h 99"/>
                <a:gd name="T6" fmla="*/ 20 w 62"/>
                <a:gd name="T7" fmla="*/ 0 h 99"/>
                <a:gd name="T8" fmla="*/ 9 w 62"/>
                <a:gd name="T9" fmla="*/ 7 h 99"/>
                <a:gd name="T10" fmla="*/ 1 w 62"/>
                <a:gd name="T11" fmla="*/ 41 h 99"/>
                <a:gd name="T12" fmla="*/ 4 w 62"/>
                <a:gd name="T13" fmla="*/ 46 h 99"/>
                <a:gd name="T14" fmla="*/ 10 w 62"/>
                <a:gd name="T15" fmla="*/ 43 h 99"/>
                <a:gd name="T16" fmla="*/ 17 w 62"/>
                <a:gd name="T17" fmla="*/ 18 h 99"/>
                <a:gd name="T18" fmla="*/ 19 w 62"/>
                <a:gd name="T19" fmla="*/ 18 h 99"/>
                <a:gd name="T20" fmla="*/ 7 w 62"/>
                <a:gd name="T21" fmla="*/ 63 h 99"/>
                <a:gd name="T22" fmla="*/ 17 w 62"/>
                <a:gd name="T23" fmla="*/ 63 h 99"/>
                <a:gd name="T24" fmla="*/ 17 w 62"/>
                <a:gd name="T25" fmla="*/ 93 h 99"/>
                <a:gd name="T26" fmla="*/ 23 w 62"/>
                <a:gd name="T27" fmla="*/ 99 h 99"/>
                <a:gd name="T28" fmla="*/ 29 w 62"/>
                <a:gd name="T29" fmla="*/ 93 h 99"/>
                <a:gd name="T30" fmla="*/ 29 w 62"/>
                <a:gd name="T31" fmla="*/ 63 h 99"/>
                <a:gd name="T32" fmla="*/ 34 w 62"/>
                <a:gd name="T33" fmla="*/ 63 h 99"/>
                <a:gd name="T34" fmla="*/ 34 w 62"/>
                <a:gd name="T35" fmla="*/ 93 h 99"/>
                <a:gd name="T36" fmla="*/ 40 w 62"/>
                <a:gd name="T37" fmla="*/ 99 h 99"/>
                <a:gd name="T38" fmla="*/ 46 w 62"/>
                <a:gd name="T39" fmla="*/ 93 h 99"/>
                <a:gd name="T40" fmla="*/ 46 w 62"/>
                <a:gd name="T41" fmla="*/ 63 h 99"/>
                <a:gd name="T42" fmla="*/ 55 w 62"/>
                <a:gd name="T43" fmla="*/ 63 h 99"/>
                <a:gd name="T44" fmla="*/ 44 w 62"/>
                <a:gd name="T45" fmla="*/ 18 h 99"/>
                <a:gd name="T46" fmla="*/ 46 w 62"/>
                <a:gd name="T47" fmla="*/ 18 h 99"/>
                <a:gd name="T48" fmla="*/ 53 w 62"/>
                <a:gd name="T49" fmla="*/ 43 h 99"/>
                <a:gd name="T50" fmla="*/ 58 w 62"/>
                <a:gd name="T51" fmla="*/ 46 h 99"/>
                <a:gd name="T52" fmla="*/ 62 w 62"/>
                <a:gd name="T53" fmla="*/ 41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2" h="99">
                  <a:moveTo>
                    <a:pt x="62" y="41"/>
                  </a:moveTo>
                  <a:cubicBezTo>
                    <a:pt x="62" y="41"/>
                    <a:pt x="53" y="7"/>
                    <a:pt x="53" y="7"/>
                  </a:cubicBezTo>
                  <a:cubicBezTo>
                    <a:pt x="52" y="2"/>
                    <a:pt x="47" y="0"/>
                    <a:pt x="42" y="0"/>
                  </a:cubicBezTo>
                  <a:cubicBezTo>
                    <a:pt x="20" y="0"/>
                    <a:pt x="20" y="0"/>
                    <a:pt x="20" y="0"/>
                  </a:cubicBezTo>
                  <a:cubicBezTo>
                    <a:pt x="16" y="0"/>
                    <a:pt x="10" y="2"/>
                    <a:pt x="9" y="7"/>
                  </a:cubicBezTo>
                  <a:cubicBezTo>
                    <a:pt x="9" y="7"/>
                    <a:pt x="1" y="41"/>
                    <a:pt x="1" y="41"/>
                  </a:cubicBezTo>
                  <a:cubicBezTo>
                    <a:pt x="0" y="43"/>
                    <a:pt x="2" y="46"/>
                    <a:pt x="4" y="46"/>
                  </a:cubicBezTo>
                  <a:cubicBezTo>
                    <a:pt x="7" y="47"/>
                    <a:pt x="10" y="45"/>
                    <a:pt x="10" y="43"/>
                  </a:cubicBezTo>
                  <a:cubicBezTo>
                    <a:pt x="17" y="18"/>
                    <a:pt x="17" y="18"/>
                    <a:pt x="17" y="18"/>
                  </a:cubicBezTo>
                  <a:cubicBezTo>
                    <a:pt x="19" y="18"/>
                    <a:pt x="19" y="18"/>
                    <a:pt x="19" y="18"/>
                  </a:cubicBezTo>
                  <a:cubicBezTo>
                    <a:pt x="7" y="63"/>
                    <a:pt x="7" y="63"/>
                    <a:pt x="7" y="63"/>
                  </a:cubicBezTo>
                  <a:cubicBezTo>
                    <a:pt x="17" y="63"/>
                    <a:pt x="17" y="63"/>
                    <a:pt x="17" y="63"/>
                  </a:cubicBezTo>
                  <a:cubicBezTo>
                    <a:pt x="17" y="93"/>
                    <a:pt x="17" y="93"/>
                    <a:pt x="17" y="93"/>
                  </a:cubicBezTo>
                  <a:cubicBezTo>
                    <a:pt x="17" y="96"/>
                    <a:pt x="20" y="99"/>
                    <a:pt x="23" y="99"/>
                  </a:cubicBezTo>
                  <a:cubicBezTo>
                    <a:pt x="26" y="99"/>
                    <a:pt x="29" y="96"/>
                    <a:pt x="29" y="93"/>
                  </a:cubicBezTo>
                  <a:cubicBezTo>
                    <a:pt x="29" y="63"/>
                    <a:pt x="29" y="63"/>
                    <a:pt x="29" y="63"/>
                  </a:cubicBezTo>
                  <a:cubicBezTo>
                    <a:pt x="34" y="63"/>
                    <a:pt x="34" y="63"/>
                    <a:pt x="34" y="63"/>
                  </a:cubicBezTo>
                  <a:cubicBezTo>
                    <a:pt x="34" y="93"/>
                    <a:pt x="34" y="93"/>
                    <a:pt x="34" y="93"/>
                  </a:cubicBezTo>
                  <a:cubicBezTo>
                    <a:pt x="34" y="96"/>
                    <a:pt x="37" y="99"/>
                    <a:pt x="40" y="99"/>
                  </a:cubicBezTo>
                  <a:cubicBezTo>
                    <a:pt x="43" y="99"/>
                    <a:pt x="46" y="96"/>
                    <a:pt x="46" y="93"/>
                  </a:cubicBezTo>
                  <a:cubicBezTo>
                    <a:pt x="46" y="63"/>
                    <a:pt x="46" y="63"/>
                    <a:pt x="46" y="63"/>
                  </a:cubicBezTo>
                  <a:cubicBezTo>
                    <a:pt x="55" y="63"/>
                    <a:pt x="55" y="63"/>
                    <a:pt x="55" y="63"/>
                  </a:cubicBezTo>
                  <a:cubicBezTo>
                    <a:pt x="44" y="18"/>
                    <a:pt x="44" y="18"/>
                    <a:pt x="44" y="18"/>
                  </a:cubicBezTo>
                  <a:cubicBezTo>
                    <a:pt x="46" y="18"/>
                    <a:pt x="46" y="18"/>
                    <a:pt x="46" y="18"/>
                  </a:cubicBezTo>
                  <a:cubicBezTo>
                    <a:pt x="53" y="43"/>
                    <a:pt x="53" y="43"/>
                    <a:pt x="53" y="43"/>
                  </a:cubicBezTo>
                  <a:cubicBezTo>
                    <a:pt x="53" y="45"/>
                    <a:pt x="56" y="47"/>
                    <a:pt x="58" y="46"/>
                  </a:cubicBezTo>
                  <a:cubicBezTo>
                    <a:pt x="61" y="46"/>
                    <a:pt x="62" y="43"/>
                    <a:pt x="62" y="41"/>
                  </a:cubicBezTo>
                  <a:close/>
                </a:path>
              </a:pathLst>
            </a:cu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60" name="Oval 48"/>
            <p:cNvSpPr>
              <a:spLocks noChangeArrowheads="1"/>
            </p:cNvSpPr>
            <p:nvPr/>
          </p:nvSpPr>
          <p:spPr bwMode="auto">
            <a:xfrm>
              <a:off x="3341666" y="3258265"/>
              <a:ext cx="131232" cy="135467"/>
            </a:xfrm>
            <a:prstGeom prst="ellipse">
              <a:avLst/>
            </a:pr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61" name="Freeform 49"/>
            <p:cNvSpPr/>
            <p:nvPr/>
          </p:nvSpPr>
          <p:spPr bwMode="auto">
            <a:xfrm>
              <a:off x="3252767" y="3404316"/>
              <a:ext cx="309031" cy="495303"/>
            </a:xfrm>
            <a:custGeom>
              <a:avLst/>
              <a:gdLst>
                <a:gd name="T0" fmla="*/ 62 w 62"/>
                <a:gd name="T1" fmla="*/ 41 h 99"/>
                <a:gd name="T2" fmla="*/ 53 w 62"/>
                <a:gd name="T3" fmla="*/ 7 h 99"/>
                <a:gd name="T4" fmla="*/ 42 w 62"/>
                <a:gd name="T5" fmla="*/ 0 h 99"/>
                <a:gd name="T6" fmla="*/ 20 w 62"/>
                <a:gd name="T7" fmla="*/ 0 h 99"/>
                <a:gd name="T8" fmla="*/ 9 w 62"/>
                <a:gd name="T9" fmla="*/ 7 h 99"/>
                <a:gd name="T10" fmla="*/ 0 w 62"/>
                <a:gd name="T11" fmla="*/ 41 h 99"/>
                <a:gd name="T12" fmla="*/ 4 w 62"/>
                <a:gd name="T13" fmla="*/ 46 h 99"/>
                <a:gd name="T14" fmla="*/ 10 w 62"/>
                <a:gd name="T15" fmla="*/ 43 h 99"/>
                <a:gd name="T16" fmla="*/ 17 w 62"/>
                <a:gd name="T17" fmla="*/ 18 h 99"/>
                <a:gd name="T18" fmla="*/ 19 w 62"/>
                <a:gd name="T19" fmla="*/ 18 h 99"/>
                <a:gd name="T20" fmla="*/ 7 w 62"/>
                <a:gd name="T21" fmla="*/ 63 h 99"/>
                <a:gd name="T22" fmla="*/ 17 w 62"/>
                <a:gd name="T23" fmla="*/ 63 h 99"/>
                <a:gd name="T24" fmla="*/ 17 w 62"/>
                <a:gd name="T25" fmla="*/ 93 h 99"/>
                <a:gd name="T26" fmla="*/ 22 w 62"/>
                <a:gd name="T27" fmla="*/ 99 h 99"/>
                <a:gd name="T28" fmla="*/ 28 w 62"/>
                <a:gd name="T29" fmla="*/ 93 h 99"/>
                <a:gd name="T30" fmla="*/ 28 w 62"/>
                <a:gd name="T31" fmla="*/ 63 h 99"/>
                <a:gd name="T32" fmla="*/ 33 w 62"/>
                <a:gd name="T33" fmla="*/ 63 h 99"/>
                <a:gd name="T34" fmla="*/ 33 w 62"/>
                <a:gd name="T35" fmla="*/ 93 h 99"/>
                <a:gd name="T36" fmla="*/ 39 w 62"/>
                <a:gd name="T37" fmla="*/ 99 h 99"/>
                <a:gd name="T38" fmla="*/ 45 w 62"/>
                <a:gd name="T39" fmla="*/ 93 h 99"/>
                <a:gd name="T40" fmla="*/ 45 w 62"/>
                <a:gd name="T41" fmla="*/ 63 h 99"/>
                <a:gd name="T42" fmla="*/ 55 w 62"/>
                <a:gd name="T43" fmla="*/ 63 h 99"/>
                <a:gd name="T44" fmla="*/ 43 w 62"/>
                <a:gd name="T45" fmla="*/ 18 h 99"/>
                <a:gd name="T46" fmla="*/ 45 w 62"/>
                <a:gd name="T47" fmla="*/ 18 h 99"/>
                <a:gd name="T48" fmla="*/ 52 w 62"/>
                <a:gd name="T49" fmla="*/ 43 h 99"/>
                <a:gd name="T50" fmla="*/ 58 w 62"/>
                <a:gd name="T51" fmla="*/ 46 h 99"/>
                <a:gd name="T52" fmla="*/ 62 w 62"/>
                <a:gd name="T53" fmla="*/ 41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2" h="99">
                  <a:moveTo>
                    <a:pt x="62" y="41"/>
                  </a:moveTo>
                  <a:cubicBezTo>
                    <a:pt x="62" y="41"/>
                    <a:pt x="53" y="7"/>
                    <a:pt x="53" y="7"/>
                  </a:cubicBezTo>
                  <a:cubicBezTo>
                    <a:pt x="52" y="2"/>
                    <a:pt x="46" y="0"/>
                    <a:pt x="42" y="0"/>
                  </a:cubicBezTo>
                  <a:cubicBezTo>
                    <a:pt x="20" y="0"/>
                    <a:pt x="20" y="0"/>
                    <a:pt x="20" y="0"/>
                  </a:cubicBezTo>
                  <a:cubicBezTo>
                    <a:pt x="15" y="0"/>
                    <a:pt x="10" y="2"/>
                    <a:pt x="9" y="7"/>
                  </a:cubicBezTo>
                  <a:cubicBezTo>
                    <a:pt x="9" y="7"/>
                    <a:pt x="0" y="41"/>
                    <a:pt x="0" y="41"/>
                  </a:cubicBezTo>
                  <a:cubicBezTo>
                    <a:pt x="0" y="43"/>
                    <a:pt x="1" y="46"/>
                    <a:pt x="4" y="46"/>
                  </a:cubicBezTo>
                  <a:cubicBezTo>
                    <a:pt x="7" y="47"/>
                    <a:pt x="9" y="45"/>
                    <a:pt x="10" y="43"/>
                  </a:cubicBezTo>
                  <a:cubicBezTo>
                    <a:pt x="17" y="18"/>
                    <a:pt x="17" y="18"/>
                    <a:pt x="17" y="18"/>
                  </a:cubicBezTo>
                  <a:cubicBezTo>
                    <a:pt x="19" y="18"/>
                    <a:pt x="19" y="18"/>
                    <a:pt x="19" y="18"/>
                  </a:cubicBezTo>
                  <a:cubicBezTo>
                    <a:pt x="7" y="63"/>
                    <a:pt x="7" y="63"/>
                    <a:pt x="7" y="63"/>
                  </a:cubicBezTo>
                  <a:cubicBezTo>
                    <a:pt x="17" y="63"/>
                    <a:pt x="17" y="63"/>
                    <a:pt x="17" y="63"/>
                  </a:cubicBezTo>
                  <a:cubicBezTo>
                    <a:pt x="17" y="93"/>
                    <a:pt x="17" y="93"/>
                    <a:pt x="17" y="93"/>
                  </a:cubicBezTo>
                  <a:cubicBezTo>
                    <a:pt x="17" y="96"/>
                    <a:pt x="19" y="99"/>
                    <a:pt x="22" y="99"/>
                  </a:cubicBezTo>
                  <a:cubicBezTo>
                    <a:pt x="26" y="99"/>
                    <a:pt x="28" y="96"/>
                    <a:pt x="28" y="93"/>
                  </a:cubicBezTo>
                  <a:cubicBezTo>
                    <a:pt x="28" y="63"/>
                    <a:pt x="28" y="63"/>
                    <a:pt x="28" y="63"/>
                  </a:cubicBezTo>
                  <a:cubicBezTo>
                    <a:pt x="33" y="63"/>
                    <a:pt x="33" y="63"/>
                    <a:pt x="33" y="63"/>
                  </a:cubicBezTo>
                  <a:cubicBezTo>
                    <a:pt x="33" y="93"/>
                    <a:pt x="33" y="93"/>
                    <a:pt x="33" y="93"/>
                  </a:cubicBezTo>
                  <a:cubicBezTo>
                    <a:pt x="33" y="96"/>
                    <a:pt x="36" y="99"/>
                    <a:pt x="39" y="99"/>
                  </a:cubicBezTo>
                  <a:cubicBezTo>
                    <a:pt x="43" y="99"/>
                    <a:pt x="45" y="96"/>
                    <a:pt x="45" y="93"/>
                  </a:cubicBezTo>
                  <a:cubicBezTo>
                    <a:pt x="45" y="63"/>
                    <a:pt x="45" y="63"/>
                    <a:pt x="45" y="63"/>
                  </a:cubicBezTo>
                  <a:cubicBezTo>
                    <a:pt x="55" y="63"/>
                    <a:pt x="55" y="63"/>
                    <a:pt x="55" y="63"/>
                  </a:cubicBezTo>
                  <a:cubicBezTo>
                    <a:pt x="43" y="18"/>
                    <a:pt x="43" y="18"/>
                    <a:pt x="43" y="18"/>
                  </a:cubicBezTo>
                  <a:cubicBezTo>
                    <a:pt x="45" y="18"/>
                    <a:pt x="45" y="18"/>
                    <a:pt x="45" y="18"/>
                  </a:cubicBezTo>
                  <a:cubicBezTo>
                    <a:pt x="52" y="43"/>
                    <a:pt x="52" y="43"/>
                    <a:pt x="52" y="43"/>
                  </a:cubicBezTo>
                  <a:cubicBezTo>
                    <a:pt x="53" y="45"/>
                    <a:pt x="55" y="47"/>
                    <a:pt x="58" y="46"/>
                  </a:cubicBezTo>
                  <a:cubicBezTo>
                    <a:pt x="60" y="46"/>
                    <a:pt x="62" y="43"/>
                    <a:pt x="62" y="41"/>
                  </a:cubicBezTo>
                  <a:close/>
                </a:path>
              </a:pathLst>
            </a:cu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62" name="Oval 50"/>
            <p:cNvSpPr>
              <a:spLocks noChangeArrowheads="1"/>
            </p:cNvSpPr>
            <p:nvPr/>
          </p:nvSpPr>
          <p:spPr bwMode="auto">
            <a:xfrm>
              <a:off x="2986070" y="3258265"/>
              <a:ext cx="135465" cy="135467"/>
            </a:xfrm>
            <a:prstGeom prst="ellipse">
              <a:avLst/>
            </a:pr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63" name="Freeform 51"/>
            <p:cNvSpPr/>
            <p:nvPr/>
          </p:nvSpPr>
          <p:spPr bwMode="auto">
            <a:xfrm>
              <a:off x="2897170" y="3404316"/>
              <a:ext cx="315381" cy="495303"/>
            </a:xfrm>
            <a:custGeom>
              <a:avLst/>
              <a:gdLst>
                <a:gd name="T0" fmla="*/ 62 w 63"/>
                <a:gd name="T1" fmla="*/ 41 h 99"/>
                <a:gd name="T2" fmla="*/ 53 w 63"/>
                <a:gd name="T3" fmla="*/ 7 h 99"/>
                <a:gd name="T4" fmla="*/ 43 w 63"/>
                <a:gd name="T5" fmla="*/ 0 h 99"/>
                <a:gd name="T6" fmla="*/ 20 w 63"/>
                <a:gd name="T7" fmla="*/ 0 h 99"/>
                <a:gd name="T8" fmla="*/ 10 w 63"/>
                <a:gd name="T9" fmla="*/ 7 h 99"/>
                <a:gd name="T10" fmla="*/ 1 w 63"/>
                <a:gd name="T11" fmla="*/ 41 h 99"/>
                <a:gd name="T12" fmla="*/ 5 w 63"/>
                <a:gd name="T13" fmla="*/ 46 h 99"/>
                <a:gd name="T14" fmla="*/ 10 w 63"/>
                <a:gd name="T15" fmla="*/ 43 h 99"/>
                <a:gd name="T16" fmla="*/ 17 w 63"/>
                <a:gd name="T17" fmla="*/ 18 h 99"/>
                <a:gd name="T18" fmla="*/ 19 w 63"/>
                <a:gd name="T19" fmla="*/ 18 h 99"/>
                <a:gd name="T20" fmla="*/ 7 w 63"/>
                <a:gd name="T21" fmla="*/ 63 h 99"/>
                <a:gd name="T22" fmla="*/ 17 w 63"/>
                <a:gd name="T23" fmla="*/ 63 h 99"/>
                <a:gd name="T24" fmla="*/ 17 w 63"/>
                <a:gd name="T25" fmla="*/ 93 h 99"/>
                <a:gd name="T26" fmla="*/ 23 w 63"/>
                <a:gd name="T27" fmla="*/ 99 h 99"/>
                <a:gd name="T28" fmla="*/ 29 w 63"/>
                <a:gd name="T29" fmla="*/ 93 h 99"/>
                <a:gd name="T30" fmla="*/ 29 w 63"/>
                <a:gd name="T31" fmla="*/ 63 h 99"/>
                <a:gd name="T32" fmla="*/ 34 w 63"/>
                <a:gd name="T33" fmla="*/ 63 h 99"/>
                <a:gd name="T34" fmla="*/ 34 w 63"/>
                <a:gd name="T35" fmla="*/ 93 h 99"/>
                <a:gd name="T36" fmla="*/ 40 w 63"/>
                <a:gd name="T37" fmla="*/ 99 h 99"/>
                <a:gd name="T38" fmla="*/ 46 w 63"/>
                <a:gd name="T39" fmla="*/ 93 h 99"/>
                <a:gd name="T40" fmla="*/ 46 w 63"/>
                <a:gd name="T41" fmla="*/ 63 h 99"/>
                <a:gd name="T42" fmla="*/ 56 w 63"/>
                <a:gd name="T43" fmla="*/ 63 h 99"/>
                <a:gd name="T44" fmla="*/ 44 w 63"/>
                <a:gd name="T45" fmla="*/ 18 h 99"/>
                <a:gd name="T46" fmla="*/ 46 w 63"/>
                <a:gd name="T47" fmla="*/ 18 h 99"/>
                <a:gd name="T48" fmla="*/ 53 w 63"/>
                <a:gd name="T49" fmla="*/ 43 h 99"/>
                <a:gd name="T50" fmla="*/ 58 w 63"/>
                <a:gd name="T51" fmla="*/ 46 h 99"/>
                <a:gd name="T52" fmla="*/ 62 w 63"/>
                <a:gd name="T53" fmla="*/ 41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3" h="99">
                  <a:moveTo>
                    <a:pt x="62" y="41"/>
                  </a:moveTo>
                  <a:cubicBezTo>
                    <a:pt x="62" y="41"/>
                    <a:pt x="53" y="7"/>
                    <a:pt x="53" y="7"/>
                  </a:cubicBezTo>
                  <a:cubicBezTo>
                    <a:pt x="52" y="2"/>
                    <a:pt x="47" y="0"/>
                    <a:pt x="43" y="0"/>
                  </a:cubicBezTo>
                  <a:cubicBezTo>
                    <a:pt x="20" y="0"/>
                    <a:pt x="20" y="0"/>
                    <a:pt x="20" y="0"/>
                  </a:cubicBezTo>
                  <a:cubicBezTo>
                    <a:pt x="16" y="0"/>
                    <a:pt x="11" y="2"/>
                    <a:pt x="10" y="7"/>
                  </a:cubicBezTo>
                  <a:cubicBezTo>
                    <a:pt x="10" y="7"/>
                    <a:pt x="1" y="41"/>
                    <a:pt x="1" y="41"/>
                  </a:cubicBezTo>
                  <a:cubicBezTo>
                    <a:pt x="0" y="43"/>
                    <a:pt x="2" y="46"/>
                    <a:pt x="5" y="46"/>
                  </a:cubicBezTo>
                  <a:cubicBezTo>
                    <a:pt x="7" y="47"/>
                    <a:pt x="10" y="45"/>
                    <a:pt x="10" y="43"/>
                  </a:cubicBezTo>
                  <a:cubicBezTo>
                    <a:pt x="17" y="18"/>
                    <a:pt x="17" y="18"/>
                    <a:pt x="17" y="18"/>
                  </a:cubicBezTo>
                  <a:cubicBezTo>
                    <a:pt x="19" y="18"/>
                    <a:pt x="19" y="18"/>
                    <a:pt x="19" y="18"/>
                  </a:cubicBezTo>
                  <a:cubicBezTo>
                    <a:pt x="7" y="63"/>
                    <a:pt x="7" y="63"/>
                    <a:pt x="7" y="63"/>
                  </a:cubicBezTo>
                  <a:cubicBezTo>
                    <a:pt x="17" y="63"/>
                    <a:pt x="17" y="63"/>
                    <a:pt x="17" y="63"/>
                  </a:cubicBezTo>
                  <a:cubicBezTo>
                    <a:pt x="17" y="93"/>
                    <a:pt x="17" y="93"/>
                    <a:pt x="17" y="93"/>
                  </a:cubicBezTo>
                  <a:cubicBezTo>
                    <a:pt x="17" y="96"/>
                    <a:pt x="20" y="99"/>
                    <a:pt x="23" y="99"/>
                  </a:cubicBezTo>
                  <a:cubicBezTo>
                    <a:pt x="26" y="99"/>
                    <a:pt x="29" y="96"/>
                    <a:pt x="29" y="93"/>
                  </a:cubicBezTo>
                  <a:cubicBezTo>
                    <a:pt x="29" y="63"/>
                    <a:pt x="29" y="63"/>
                    <a:pt x="29" y="63"/>
                  </a:cubicBezTo>
                  <a:cubicBezTo>
                    <a:pt x="34" y="63"/>
                    <a:pt x="34" y="63"/>
                    <a:pt x="34" y="63"/>
                  </a:cubicBezTo>
                  <a:cubicBezTo>
                    <a:pt x="34" y="93"/>
                    <a:pt x="34" y="93"/>
                    <a:pt x="34" y="93"/>
                  </a:cubicBezTo>
                  <a:cubicBezTo>
                    <a:pt x="34" y="96"/>
                    <a:pt x="37" y="99"/>
                    <a:pt x="40" y="99"/>
                  </a:cubicBezTo>
                  <a:cubicBezTo>
                    <a:pt x="43" y="99"/>
                    <a:pt x="46" y="96"/>
                    <a:pt x="46" y="93"/>
                  </a:cubicBezTo>
                  <a:cubicBezTo>
                    <a:pt x="46" y="63"/>
                    <a:pt x="46" y="63"/>
                    <a:pt x="46" y="63"/>
                  </a:cubicBezTo>
                  <a:cubicBezTo>
                    <a:pt x="56" y="63"/>
                    <a:pt x="56" y="63"/>
                    <a:pt x="56" y="63"/>
                  </a:cubicBezTo>
                  <a:cubicBezTo>
                    <a:pt x="44" y="18"/>
                    <a:pt x="44" y="18"/>
                    <a:pt x="44" y="18"/>
                  </a:cubicBezTo>
                  <a:cubicBezTo>
                    <a:pt x="46" y="18"/>
                    <a:pt x="46" y="18"/>
                    <a:pt x="46" y="18"/>
                  </a:cubicBezTo>
                  <a:cubicBezTo>
                    <a:pt x="53" y="43"/>
                    <a:pt x="53" y="43"/>
                    <a:pt x="53" y="43"/>
                  </a:cubicBezTo>
                  <a:cubicBezTo>
                    <a:pt x="53" y="45"/>
                    <a:pt x="56" y="47"/>
                    <a:pt x="58" y="46"/>
                  </a:cubicBezTo>
                  <a:cubicBezTo>
                    <a:pt x="61" y="46"/>
                    <a:pt x="63" y="43"/>
                    <a:pt x="62" y="41"/>
                  </a:cubicBezTo>
                  <a:close/>
                </a:path>
              </a:pathLst>
            </a:cu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64" name="Oval 52"/>
            <p:cNvSpPr>
              <a:spLocks noChangeArrowheads="1"/>
            </p:cNvSpPr>
            <p:nvPr/>
          </p:nvSpPr>
          <p:spPr bwMode="auto">
            <a:xfrm>
              <a:off x="5807564" y="3258265"/>
              <a:ext cx="129116" cy="135467"/>
            </a:xfrm>
            <a:prstGeom prst="ellipse">
              <a:avLst/>
            </a:prstGeom>
            <a:solidFill>
              <a:srgbClr val="009899"/>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65" name="Freeform 53"/>
            <p:cNvSpPr/>
            <p:nvPr/>
          </p:nvSpPr>
          <p:spPr bwMode="auto">
            <a:xfrm>
              <a:off x="5716548" y="3404316"/>
              <a:ext cx="309031" cy="495303"/>
            </a:xfrm>
            <a:custGeom>
              <a:avLst/>
              <a:gdLst>
                <a:gd name="T0" fmla="*/ 61 w 62"/>
                <a:gd name="T1" fmla="*/ 41 h 99"/>
                <a:gd name="T2" fmla="*/ 53 w 62"/>
                <a:gd name="T3" fmla="*/ 7 h 99"/>
                <a:gd name="T4" fmla="*/ 42 w 62"/>
                <a:gd name="T5" fmla="*/ 0 h 99"/>
                <a:gd name="T6" fmla="*/ 20 w 62"/>
                <a:gd name="T7" fmla="*/ 0 h 99"/>
                <a:gd name="T8" fmla="*/ 9 w 62"/>
                <a:gd name="T9" fmla="*/ 7 h 99"/>
                <a:gd name="T10" fmla="*/ 0 w 62"/>
                <a:gd name="T11" fmla="*/ 41 h 99"/>
                <a:gd name="T12" fmla="*/ 4 w 62"/>
                <a:gd name="T13" fmla="*/ 46 h 99"/>
                <a:gd name="T14" fmla="*/ 10 w 62"/>
                <a:gd name="T15" fmla="*/ 43 h 99"/>
                <a:gd name="T16" fmla="*/ 17 w 62"/>
                <a:gd name="T17" fmla="*/ 18 h 99"/>
                <a:gd name="T18" fmla="*/ 19 w 62"/>
                <a:gd name="T19" fmla="*/ 18 h 99"/>
                <a:gd name="T20" fmla="*/ 7 w 62"/>
                <a:gd name="T21" fmla="*/ 63 h 99"/>
                <a:gd name="T22" fmla="*/ 17 w 62"/>
                <a:gd name="T23" fmla="*/ 63 h 99"/>
                <a:gd name="T24" fmla="*/ 17 w 62"/>
                <a:gd name="T25" fmla="*/ 93 h 99"/>
                <a:gd name="T26" fmla="*/ 22 w 62"/>
                <a:gd name="T27" fmla="*/ 99 h 99"/>
                <a:gd name="T28" fmla="*/ 28 w 62"/>
                <a:gd name="T29" fmla="*/ 93 h 99"/>
                <a:gd name="T30" fmla="*/ 28 w 62"/>
                <a:gd name="T31" fmla="*/ 63 h 99"/>
                <a:gd name="T32" fmla="*/ 33 w 62"/>
                <a:gd name="T33" fmla="*/ 63 h 99"/>
                <a:gd name="T34" fmla="*/ 33 w 62"/>
                <a:gd name="T35" fmla="*/ 93 h 99"/>
                <a:gd name="T36" fmla="*/ 39 w 62"/>
                <a:gd name="T37" fmla="*/ 99 h 99"/>
                <a:gd name="T38" fmla="*/ 45 w 62"/>
                <a:gd name="T39" fmla="*/ 93 h 99"/>
                <a:gd name="T40" fmla="*/ 45 w 62"/>
                <a:gd name="T41" fmla="*/ 63 h 99"/>
                <a:gd name="T42" fmla="*/ 55 w 62"/>
                <a:gd name="T43" fmla="*/ 63 h 99"/>
                <a:gd name="T44" fmla="*/ 43 w 62"/>
                <a:gd name="T45" fmla="*/ 18 h 99"/>
                <a:gd name="T46" fmla="*/ 45 w 62"/>
                <a:gd name="T47" fmla="*/ 18 h 99"/>
                <a:gd name="T48" fmla="*/ 52 w 62"/>
                <a:gd name="T49" fmla="*/ 43 h 99"/>
                <a:gd name="T50" fmla="*/ 58 w 62"/>
                <a:gd name="T51" fmla="*/ 46 h 99"/>
                <a:gd name="T52" fmla="*/ 61 w 62"/>
                <a:gd name="T53" fmla="*/ 41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2" h="99">
                  <a:moveTo>
                    <a:pt x="61" y="41"/>
                  </a:moveTo>
                  <a:cubicBezTo>
                    <a:pt x="61" y="41"/>
                    <a:pt x="53" y="7"/>
                    <a:pt x="53" y="7"/>
                  </a:cubicBezTo>
                  <a:cubicBezTo>
                    <a:pt x="52" y="2"/>
                    <a:pt x="46" y="0"/>
                    <a:pt x="42" y="0"/>
                  </a:cubicBezTo>
                  <a:cubicBezTo>
                    <a:pt x="20" y="0"/>
                    <a:pt x="20" y="0"/>
                    <a:pt x="20" y="0"/>
                  </a:cubicBezTo>
                  <a:cubicBezTo>
                    <a:pt x="15" y="0"/>
                    <a:pt x="10" y="2"/>
                    <a:pt x="9" y="7"/>
                  </a:cubicBezTo>
                  <a:cubicBezTo>
                    <a:pt x="9" y="7"/>
                    <a:pt x="0" y="41"/>
                    <a:pt x="0" y="41"/>
                  </a:cubicBezTo>
                  <a:cubicBezTo>
                    <a:pt x="0" y="43"/>
                    <a:pt x="1" y="46"/>
                    <a:pt x="4" y="46"/>
                  </a:cubicBezTo>
                  <a:cubicBezTo>
                    <a:pt x="7" y="47"/>
                    <a:pt x="9" y="45"/>
                    <a:pt x="10" y="43"/>
                  </a:cubicBezTo>
                  <a:cubicBezTo>
                    <a:pt x="17" y="18"/>
                    <a:pt x="17" y="18"/>
                    <a:pt x="17" y="18"/>
                  </a:cubicBezTo>
                  <a:cubicBezTo>
                    <a:pt x="19" y="18"/>
                    <a:pt x="19" y="18"/>
                    <a:pt x="19" y="18"/>
                  </a:cubicBezTo>
                  <a:cubicBezTo>
                    <a:pt x="7" y="63"/>
                    <a:pt x="7" y="63"/>
                    <a:pt x="7" y="63"/>
                  </a:cubicBezTo>
                  <a:cubicBezTo>
                    <a:pt x="17" y="63"/>
                    <a:pt x="17" y="63"/>
                    <a:pt x="17" y="63"/>
                  </a:cubicBezTo>
                  <a:cubicBezTo>
                    <a:pt x="17" y="93"/>
                    <a:pt x="17" y="93"/>
                    <a:pt x="17" y="93"/>
                  </a:cubicBezTo>
                  <a:cubicBezTo>
                    <a:pt x="17" y="96"/>
                    <a:pt x="19" y="99"/>
                    <a:pt x="22" y="99"/>
                  </a:cubicBezTo>
                  <a:cubicBezTo>
                    <a:pt x="26" y="99"/>
                    <a:pt x="28" y="96"/>
                    <a:pt x="28" y="93"/>
                  </a:cubicBezTo>
                  <a:cubicBezTo>
                    <a:pt x="28" y="63"/>
                    <a:pt x="28" y="63"/>
                    <a:pt x="28" y="63"/>
                  </a:cubicBezTo>
                  <a:cubicBezTo>
                    <a:pt x="33" y="63"/>
                    <a:pt x="33" y="63"/>
                    <a:pt x="33" y="63"/>
                  </a:cubicBezTo>
                  <a:cubicBezTo>
                    <a:pt x="33" y="93"/>
                    <a:pt x="33" y="93"/>
                    <a:pt x="33" y="93"/>
                  </a:cubicBezTo>
                  <a:cubicBezTo>
                    <a:pt x="33" y="96"/>
                    <a:pt x="36" y="99"/>
                    <a:pt x="39" y="99"/>
                  </a:cubicBezTo>
                  <a:cubicBezTo>
                    <a:pt x="43" y="99"/>
                    <a:pt x="45" y="96"/>
                    <a:pt x="45" y="93"/>
                  </a:cubicBezTo>
                  <a:cubicBezTo>
                    <a:pt x="45" y="63"/>
                    <a:pt x="45" y="63"/>
                    <a:pt x="45" y="63"/>
                  </a:cubicBezTo>
                  <a:cubicBezTo>
                    <a:pt x="55" y="63"/>
                    <a:pt x="55" y="63"/>
                    <a:pt x="55" y="63"/>
                  </a:cubicBezTo>
                  <a:cubicBezTo>
                    <a:pt x="43" y="18"/>
                    <a:pt x="43" y="18"/>
                    <a:pt x="43" y="18"/>
                  </a:cubicBezTo>
                  <a:cubicBezTo>
                    <a:pt x="45" y="18"/>
                    <a:pt x="45" y="18"/>
                    <a:pt x="45" y="18"/>
                  </a:cubicBezTo>
                  <a:cubicBezTo>
                    <a:pt x="52" y="43"/>
                    <a:pt x="52" y="43"/>
                    <a:pt x="52" y="43"/>
                  </a:cubicBezTo>
                  <a:cubicBezTo>
                    <a:pt x="53" y="45"/>
                    <a:pt x="55" y="47"/>
                    <a:pt x="58" y="46"/>
                  </a:cubicBezTo>
                  <a:cubicBezTo>
                    <a:pt x="60" y="46"/>
                    <a:pt x="62" y="43"/>
                    <a:pt x="61" y="41"/>
                  </a:cubicBezTo>
                  <a:close/>
                </a:path>
              </a:pathLst>
            </a:custGeom>
            <a:solidFill>
              <a:srgbClr val="009899"/>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grpSp>
      <p:grpSp>
        <p:nvGrpSpPr>
          <p:cNvPr id="7" name="组合 6"/>
          <p:cNvGrpSpPr/>
          <p:nvPr/>
        </p:nvGrpSpPr>
        <p:grpSpPr>
          <a:xfrm>
            <a:off x="2301017" y="4392335"/>
            <a:ext cx="3473422" cy="499536"/>
            <a:chOff x="2539457" y="4528808"/>
            <a:chExt cx="3473422" cy="499536"/>
          </a:xfrm>
        </p:grpSpPr>
        <p:sp>
          <p:nvSpPr>
            <p:cNvPr id="75" name="Oval 62"/>
            <p:cNvSpPr>
              <a:spLocks noChangeArrowheads="1"/>
            </p:cNvSpPr>
            <p:nvPr/>
          </p:nvSpPr>
          <p:spPr bwMode="auto">
            <a:xfrm>
              <a:off x="2573322" y="4528808"/>
              <a:ext cx="135465" cy="135467"/>
            </a:xfrm>
            <a:prstGeom prst="ellipse">
              <a:avLst/>
            </a:pr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76" name="Freeform 63"/>
            <p:cNvSpPr/>
            <p:nvPr/>
          </p:nvSpPr>
          <p:spPr bwMode="auto">
            <a:xfrm>
              <a:off x="2539457" y="4679092"/>
              <a:ext cx="203199" cy="349252"/>
            </a:xfrm>
            <a:custGeom>
              <a:avLst/>
              <a:gdLst>
                <a:gd name="T0" fmla="*/ 33 w 41"/>
                <a:gd name="T1" fmla="*/ 0 h 70"/>
                <a:gd name="T2" fmla="*/ 28 w 41"/>
                <a:gd name="T3" fmla="*/ 0 h 70"/>
                <a:gd name="T4" fmla="*/ 28 w 41"/>
                <a:gd name="T5" fmla="*/ 0 h 70"/>
                <a:gd name="T6" fmla="*/ 13 w 41"/>
                <a:gd name="T7" fmla="*/ 0 h 70"/>
                <a:gd name="T8" fmla="*/ 13 w 41"/>
                <a:gd name="T9" fmla="*/ 0 h 70"/>
                <a:gd name="T10" fmla="*/ 8 w 41"/>
                <a:gd name="T11" fmla="*/ 0 h 70"/>
                <a:gd name="T12" fmla="*/ 0 w 41"/>
                <a:gd name="T13" fmla="*/ 7 h 70"/>
                <a:gd name="T14" fmla="*/ 0 w 41"/>
                <a:gd name="T15" fmla="*/ 7 h 70"/>
                <a:gd name="T16" fmla="*/ 0 w 41"/>
                <a:gd name="T17" fmla="*/ 8 h 70"/>
                <a:gd name="T18" fmla="*/ 0 w 41"/>
                <a:gd name="T19" fmla="*/ 31 h 70"/>
                <a:gd name="T20" fmla="*/ 4 w 41"/>
                <a:gd name="T21" fmla="*/ 35 h 70"/>
                <a:gd name="T22" fmla="*/ 7 w 41"/>
                <a:gd name="T23" fmla="*/ 31 h 70"/>
                <a:gd name="T24" fmla="*/ 7 w 41"/>
                <a:gd name="T25" fmla="*/ 11 h 70"/>
                <a:gd name="T26" fmla="*/ 9 w 41"/>
                <a:gd name="T27" fmla="*/ 11 h 70"/>
                <a:gd name="T28" fmla="*/ 9 w 41"/>
                <a:gd name="T29" fmla="*/ 66 h 70"/>
                <a:gd name="T30" fmla="*/ 14 w 41"/>
                <a:gd name="T31" fmla="*/ 70 h 70"/>
                <a:gd name="T32" fmla="*/ 14 w 41"/>
                <a:gd name="T33" fmla="*/ 70 h 70"/>
                <a:gd name="T34" fmla="*/ 18 w 41"/>
                <a:gd name="T35" fmla="*/ 66 h 70"/>
                <a:gd name="T36" fmla="*/ 18 w 41"/>
                <a:gd name="T37" fmla="*/ 35 h 70"/>
                <a:gd name="T38" fmla="*/ 23 w 41"/>
                <a:gd name="T39" fmla="*/ 35 h 70"/>
                <a:gd name="T40" fmla="*/ 23 w 41"/>
                <a:gd name="T41" fmla="*/ 66 h 70"/>
                <a:gd name="T42" fmla="*/ 27 w 41"/>
                <a:gd name="T43" fmla="*/ 70 h 70"/>
                <a:gd name="T44" fmla="*/ 28 w 41"/>
                <a:gd name="T45" fmla="*/ 70 h 70"/>
                <a:gd name="T46" fmla="*/ 32 w 41"/>
                <a:gd name="T47" fmla="*/ 66 h 70"/>
                <a:gd name="T48" fmla="*/ 32 w 41"/>
                <a:gd name="T49" fmla="*/ 11 h 70"/>
                <a:gd name="T50" fmla="*/ 34 w 41"/>
                <a:gd name="T51" fmla="*/ 11 h 70"/>
                <a:gd name="T52" fmla="*/ 34 w 41"/>
                <a:gd name="T53" fmla="*/ 31 h 70"/>
                <a:gd name="T54" fmla="*/ 37 w 41"/>
                <a:gd name="T55" fmla="*/ 35 h 70"/>
                <a:gd name="T56" fmla="*/ 41 w 41"/>
                <a:gd name="T57" fmla="*/ 31 h 70"/>
                <a:gd name="T58" fmla="*/ 41 w 41"/>
                <a:gd name="T59" fmla="*/ 8 h 70"/>
                <a:gd name="T60" fmla="*/ 41 w 41"/>
                <a:gd name="T61" fmla="*/ 7 h 70"/>
                <a:gd name="T62" fmla="*/ 41 w 41"/>
                <a:gd name="T63" fmla="*/ 7 h 70"/>
                <a:gd name="T64" fmla="*/ 33 w 41"/>
                <a:gd name="T6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1" h="70">
                  <a:moveTo>
                    <a:pt x="33" y="0"/>
                  </a:moveTo>
                  <a:cubicBezTo>
                    <a:pt x="28" y="0"/>
                    <a:pt x="28" y="0"/>
                    <a:pt x="28" y="0"/>
                  </a:cubicBezTo>
                  <a:cubicBezTo>
                    <a:pt x="28" y="0"/>
                    <a:pt x="28" y="0"/>
                    <a:pt x="28" y="0"/>
                  </a:cubicBezTo>
                  <a:cubicBezTo>
                    <a:pt x="13" y="0"/>
                    <a:pt x="13" y="0"/>
                    <a:pt x="13" y="0"/>
                  </a:cubicBezTo>
                  <a:cubicBezTo>
                    <a:pt x="13" y="0"/>
                    <a:pt x="13" y="0"/>
                    <a:pt x="13" y="0"/>
                  </a:cubicBezTo>
                  <a:cubicBezTo>
                    <a:pt x="8" y="0"/>
                    <a:pt x="8" y="0"/>
                    <a:pt x="8" y="0"/>
                  </a:cubicBezTo>
                  <a:cubicBezTo>
                    <a:pt x="4" y="0"/>
                    <a:pt x="0" y="3"/>
                    <a:pt x="0" y="7"/>
                  </a:cubicBezTo>
                  <a:cubicBezTo>
                    <a:pt x="0" y="7"/>
                    <a:pt x="0" y="7"/>
                    <a:pt x="0" y="7"/>
                  </a:cubicBezTo>
                  <a:cubicBezTo>
                    <a:pt x="0" y="8"/>
                    <a:pt x="0" y="8"/>
                    <a:pt x="0" y="8"/>
                  </a:cubicBezTo>
                  <a:cubicBezTo>
                    <a:pt x="0" y="31"/>
                    <a:pt x="0" y="31"/>
                    <a:pt x="0" y="31"/>
                  </a:cubicBezTo>
                  <a:cubicBezTo>
                    <a:pt x="0" y="33"/>
                    <a:pt x="2" y="35"/>
                    <a:pt x="4" y="35"/>
                  </a:cubicBezTo>
                  <a:cubicBezTo>
                    <a:pt x="6" y="35"/>
                    <a:pt x="7" y="33"/>
                    <a:pt x="7" y="31"/>
                  </a:cubicBezTo>
                  <a:cubicBezTo>
                    <a:pt x="7" y="11"/>
                    <a:pt x="7" y="11"/>
                    <a:pt x="7" y="11"/>
                  </a:cubicBezTo>
                  <a:cubicBezTo>
                    <a:pt x="9" y="11"/>
                    <a:pt x="9" y="11"/>
                    <a:pt x="9" y="11"/>
                  </a:cubicBezTo>
                  <a:cubicBezTo>
                    <a:pt x="9" y="66"/>
                    <a:pt x="9" y="66"/>
                    <a:pt x="9" y="66"/>
                  </a:cubicBezTo>
                  <a:cubicBezTo>
                    <a:pt x="9" y="68"/>
                    <a:pt x="11" y="70"/>
                    <a:pt x="14" y="70"/>
                  </a:cubicBezTo>
                  <a:cubicBezTo>
                    <a:pt x="14" y="70"/>
                    <a:pt x="14" y="70"/>
                    <a:pt x="14" y="70"/>
                  </a:cubicBezTo>
                  <a:cubicBezTo>
                    <a:pt x="16" y="70"/>
                    <a:pt x="18" y="68"/>
                    <a:pt x="18" y="66"/>
                  </a:cubicBezTo>
                  <a:cubicBezTo>
                    <a:pt x="18" y="35"/>
                    <a:pt x="18" y="35"/>
                    <a:pt x="18" y="35"/>
                  </a:cubicBezTo>
                  <a:cubicBezTo>
                    <a:pt x="18" y="35"/>
                    <a:pt x="23" y="35"/>
                    <a:pt x="23" y="35"/>
                  </a:cubicBezTo>
                  <a:cubicBezTo>
                    <a:pt x="23" y="66"/>
                    <a:pt x="23" y="66"/>
                    <a:pt x="23" y="66"/>
                  </a:cubicBezTo>
                  <a:cubicBezTo>
                    <a:pt x="23" y="68"/>
                    <a:pt x="25" y="70"/>
                    <a:pt x="27" y="70"/>
                  </a:cubicBezTo>
                  <a:cubicBezTo>
                    <a:pt x="28" y="70"/>
                    <a:pt x="28" y="70"/>
                    <a:pt x="28" y="70"/>
                  </a:cubicBezTo>
                  <a:cubicBezTo>
                    <a:pt x="30" y="70"/>
                    <a:pt x="32" y="68"/>
                    <a:pt x="32" y="66"/>
                  </a:cubicBezTo>
                  <a:cubicBezTo>
                    <a:pt x="32" y="11"/>
                    <a:pt x="32" y="11"/>
                    <a:pt x="32" y="11"/>
                  </a:cubicBezTo>
                  <a:cubicBezTo>
                    <a:pt x="34" y="11"/>
                    <a:pt x="34" y="11"/>
                    <a:pt x="34" y="11"/>
                  </a:cubicBezTo>
                  <a:cubicBezTo>
                    <a:pt x="34" y="31"/>
                    <a:pt x="34" y="31"/>
                    <a:pt x="34" y="31"/>
                  </a:cubicBezTo>
                  <a:cubicBezTo>
                    <a:pt x="34" y="33"/>
                    <a:pt x="36" y="35"/>
                    <a:pt x="37" y="35"/>
                  </a:cubicBezTo>
                  <a:cubicBezTo>
                    <a:pt x="39" y="35"/>
                    <a:pt x="41" y="33"/>
                    <a:pt x="41" y="31"/>
                  </a:cubicBezTo>
                  <a:cubicBezTo>
                    <a:pt x="41" y="8"/>
                    <a:pt x="41" y="8"/>
                    <a:pt x="41" y="8"/>
                  </a:cubicBezTo>
                  <a:cubicBezTo>
                    <a:pt x="41" y="7"/>
                    <a:pt x="41" y="7"/>
                    <a:pt x="41" y="7"/>
                  </a:cubicBezTo>
                  <a:cubicBezTo>
                    <a:pt x="41" y="7"/>
                    <a:pt x="41" y="7"/>
                    <a:pt x="41" y="7"/>
                  </a:cubicBezTo>
                  <a:cubicBezTo>
                    <a:pt x="41" y="3"/>
                    <a:pt x="38" y="0"/>
                    <a:pt x="33" y="0"/>
                  </a:cubicBezTo>
                  <a:close/>
                </a:path>
              </a:pathLst>
            </a:cu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77" name="Oval 64"/>
            <p:cNvSpPr>
              <a:spLocks noChangeArrowheads="1"/>
            </p:cNvSpPr>
            <p:nvPr/>
          </p:nvSpPr>
          <p:spPr bwMode="auto">
            <a:xfrm>
              <a:off x="2939503" y="4528808"/>
              <a:ext cx="133349" cy="135467"/>
            </a:xfrm>
            <a:prstGeom prst="ellipse">
              <a:avLst/>
            </a:pr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78" name="Freeform 65"/>
            <p:cNvSpPr/>
            <p:nvPr/>
          </p:nvSpPr>
          <p:spPr bwMode="auto">
            <a:xfrm>
              <a:off x="2903519" y="4679092"/>
              <a:ext cx="205315" cy="349252"/>
            </a:xfrm>
            <a:custGeom>
              <a:avLst/>
              <a:gdLst>
                <a:gd name="T0" fmla="*/ 33 w 41"/>
                <a:gd name="T1" fmla="*/ 0 h 70"/>
                <a:gd name="T2" fmla="*/ 28 w 41"/>
                <a:gd name="T3" fmla="*/ 0 h 70"/>
                <a:gd name="T4" fmla="*/ 28 w 41"/>
                <a:gd name="T5" fmla="*/ 0 h 70"/>
                <a:gd name="T6" fmla="*/ 13 w 41"/>
                <a:gd name="T7" fmla="*/ 0 h 70"/>
                <a:gd name="T8" fmla="*/ 13 w 41"/>
                <a:gd name="T9" fmla="*/ 0 h 70"/>
                <a:gd name="T10" fmla="*/ 8 w 41"/>
                <a:gd name="T11" fmla="*/ 0 h 70"/>
                <a:gd name="T12" fmla="*/ 0 w 41"/>
                <a:gd name="T13" fmla="*/ 7 h 70"/>
                <a:gd name="T14" fmla="*/ 0 w 41"/>
                <a:gd name="T15" fmla="*/ 7 h 70"/>
                <a:gd name="T16" fmla="*/ 0 w 41"/>
                <a:gd name="T17" fmla="*/ 8 h 70"/>
                <a:gd name="T18" fmla="*/ 0 w 41"/>
                <a:gd name="T19" fmla="*/ 31 h 70"/>
                <a:gd name="T20" fmla="*/ 4 w 41"/>
                <a:gd name="T21" fmla="*/ 35 h 70"/>
                <a:gd name="T22" fmla="*/ 7 w 41"/>
                <a:gd name="T23" fmla="*/ 31 h 70"/>
                <a:gd name="T24" fmla="*/ 7 w 41"/>
                <a:gd name="T25" fmla="*/ 11 h 70"/>
                <a:gd name="T26" fmla="*/ 9 w 41"/>
                <a:gd name="T27" fmla="*/ 11 h 70"/>
                <a:gd name="T28" fmla="*/ 9 w 41"/>
                <a:gd name="T29" fmla="*/ 66 h 70"/>
                <a:gd name="T30" fmla="*/ 13 w 41"/>
                <a:gd name="T31" fmla="*/ 70 h 70"/>
                <a:gd name="T32" fmla="*/ 14 w 41"/>
                <a:gd name="T33" fmla="*/ 70 h 70"/>
                <a:gd name="T34" fmla="*/ 18 w 41"/>
                <a:gd name="T35" fmla="*/ 66 h 70"/>
                <a:gd name="T36" fmla="*/ 18 w 41"/>
                <a:gd name="T37" fmla="*/ 35 h 70"/>
                <a:gd name="T38" fmla="*/ 23 w 41"/>
                <a:gd name="T39" fmla="*/ 35 h 70"/>
                <a:gd name="T40" fmla="*/ 23 w 41"/>
                <a:gd name="T41" fmla="*/ 66 h 70"/>
                <a:gd name="T42" fmla="*/ 27 w 41"/>
                <a:gd name="T43" fmla="*/ 70 h 70"/>
                <a:gd name="T44" fmla="*/ 27 w 41"/>
                <a:gd name="T45" fmla="*/ 70 h 70"/>
                <a:gd name="T46" fmla="*/ 32 w 41"/>
                <a:gd name="T47" fmla="*/ 66 h 70"/>
                <a:gd name="T48" fmla="*/ 32 w 41"/>
                <a:gd name="T49" fmla="*/ 11 h 70"/>
                <a:gd name="T50" fmla="*/ 34 w 41"/>
                <a:gd name="T51" fmla="*/ 11 h 70"/>
                <a:gd name="T52" fmla="*/ 34 w 41"/>
                <a:gd name="T53" fmla="*/ 31 h 70"/>
                <a:gd name="T54" fmla="*/ 37 w 41"/>
                <a:gd name="T55" fmla="*/ 35 h 70"/>
                <a:gd name="T56" fmla="*/ 41 w 41"/>
                <a:gd name="T57" fmla="*/ 31 h 70"/>
                <a:gd name="T58" fmla="*/ 41 w 41"/>
                <a:gd name="T59" fmla="*/ 8 h 70"/>
                <a:gd name="T60" fmla="*/ 41 w 41"/>
                <a:gd name="T61" fmla="*/ 7 h 70"/>
                <a:gd name="T62" fmla="*/ 41 w 41"/>
                <a:gd name="T63" fmla="*/ 7 h 70"/>
                <a:gd name="T64" fmla="*/ 33 w 41"/>
                <a:gd name="T6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1" h="70">
                  <a:moveTo>
                    <a:pt x="33" y="0"/>
                  </a:moveTo>
                  <a:cubicBezTo>
                    <a:pt x="28" y="0"/>
                    <a:pt x="28" y="0"/>
                    <a:pt x="28" y="0"/>
                  </a:cubicBezTo>
                  <a:cubicBezTo>
                    <a:pt x="28" y="0"/>
                    <a:pt x="28" y="0"/>
                    <a:pt x="28" y="0"/>
                  </a:cubicBezTo>
                  <a:cubicBezTo>
                    <a:pt x="13" y="0"/>
                    <a:pt x="13" y="0"/>
                    <a:pt x="13" y="0"/>
                  </a:cubicBezTo>
                  <a:cubicBezTo>
                    <a:pt x="13" y="0"/>
                    <a:pt x="13" y="0"/>
                    <a:pt x="13" y="0"/>
                  </a:cubicBezTo>
                  <a:cubicBezTo>
                    <a:pt x="8" y="0"/>
                    <a:pt x="8" y="0"/>
                    <a:pt x="8" y="0"/>
                  </a:cubicBezTo>
                  <a:cubicBezTo>
                    <a:pt x="4" y="0"/>
                    <a:pt x="0" y="3"/>
                    <a:pt x="0" y="7"/>
                  </a:cubicBezTo>
                  <a:cubicBezTo>
                    <a:pt x="0" y="7"/>
                    <a:pt x="0" y="7"/>
                    <a:pt x="0" y="7"/>
                  </a:cubicBezTo>
                  <a:cubicBezTo>
                    <a:pt x="0" y="8"/>
                    <a:pt x="0" y="8"/>
                    <a:pt x="0" y="8"/>
                  </a:cubicBezTo>
                  <a:cubicBezTo>
                    <a:pt x="0" y="31"/>
                    <a:pt x="0" y="31"/>
                    <a:pt x="0" y="31"/>
                  </a:cubicBezTo>
                  <a:cubicBezTo>
                    <a:pt x="0" y="33"/>
                    <a:pt x="2" y="35"/>
                    <a:pt x="4" y="35"/>
                  </a:cubicBezTo>
                  <a:cubicBezTo>
                    <a:pt x="6" y="35"/>
                    <a:pt x="7" y="33"/>
                    <a:pt x="7" y="31"/>
                  </a:cubicBezTo>
                  <a:cubicBezTo>
                    <a:pt x="7" y="11"/>
                    <a:pt x="7" y="11"/>
                    <a:pt x="7" y="11"/>
                  </a:cubicBezTo>
                  <a:cubicBezTo>
                    <a:pt x="9" y="11"/>
                    <a:pt x="9" y="11"/>
                    <a:pt x="9" y="11"/>
                  </a:cubicBezTo>
                  <a:cubicBezTo>
                    <a:pt x="9" y="66"/>
                    <a:pt x="9" y="66"/>
                    <a:pt x="9" y="66"/>
                  </a:cubicBezTo>
                  <a:cubicBezTo>
                    <a:pt x="9" y="68"/>
                    <a:pt x="11" y="70"/>
                    <a:pt x="13" y="70"/>
                  </a:cubicBezTo>
                  <a:cubicBezTo>
                    <a:pt x="14" y="70"/>
                    <a:pt x="14" y="70"/>
                    <a:pt x="14" y="70"/>
                  </a:cubicBezTo>
                  <a:cubicBezTo>
                    <a:pt x="16" y="70"/>
                    <a:pt x="18" y="68"/>
                    <a:pt x="18" y="66"/>
                  </a:cubicBezTo>
                  <a:cubicBezTo>
                    <a:pt x="18" y="35"/>
                    <a:pt x="18" y="35"/>
                    <a:pt x="18" y="35"/>
                  </a:cubicBezTo>
                  <a:cubicBezTo>
                    <a:pt x="18" y="35"/>
                    <a:pt x="23" y="35"/>
                    <a:pt x="23" y="35"/>
                  </a:cubicBezTo>
                  <a:cubicBezTo>
                    <a:pt x="23" y="66"/>
                    <a:pt x="23" y="66"/>
                    <a:pt x="23" y="66"/>
                  </a:cubicBezTo>
                  <a:cubicBezTo>
                    <a:pt x="23" y="68"/>
                    <a:pt x="25" y="70"/>
                    <a:pt x="27" y="70"/>
                  </a:cubicBezTo>
                  <a:cubicBezTo>
                    <a:pt x="27" y="70"/>
                    <a:pt x="27" y="70"/>
                    <a:pt x="27" y="70"/>
                  </a:cubicBezTo>
                  <a:cubicBezTo>
                    <a:pt x="30" y="70"/>
                    <a:pt x="32" y="68"/>
                    <a:pt x="32" y="66"/>
                  </a:cubicBezTo>
                  <a:cubicBezTo>
                    <a:pt x="32" y="11"/>
                    <a:pt x="32" y="11"/>
                    <a:pt x="32" y="11"/>
                  </a:cubicBezTo>
                  <a:cubicBezTo>
                    <a:pt x="34" y="11"/>
                    <a:pt x="34" y="11"/>
                    <a:pt x="34" y="11"/>
                  </a:cubicBezTo>
                  <a:cubicBezTo>
                    <a:pt x="34" y="31"/>
                    <a:pt x="34" y="31"/>
                    <a:pt x="34" y="31"/>
                  </a:cubicBezTo>
                  <a:cubicBezTo>
                    <a:pt x="34" y="33"/>
                    <a:pt x="35" y="35"/>
                    <a:pt x="37" y="35"/>
                  </a:cubicBezTo>
                  <a:cubicBezTo>
                    <a:pt x="39" y="35"/>
                    <a:pt x="41" y="33"/>
                    <a:pt x="41" y="31"/>
                  </a:cubicBezTo>
                  <a:cubicBezTo>
                    <a:pt x="41" y="8"/>
                    <a:pt x="41" y="8"/>
                    <a:pt x="41" y="8"/>
                  </a:cubicBezTo>
                  <a:cubicBezTo>
                    <a:pt x="41" y="7"/>
                    <a:pt x="41" y="7"/>
                    <a:pt x="41" y="7"/>
                  </a:cubicBezTo>
                  <a:cubicBezTo>
                    <a:pt x="41" y="7"/>
                    <a:pt x="41" y="7"/>
                    <a:pt x="41" y="7"/>
                  </a:cubicBezTo>
                  <a:cubicBezTo>
                    <a:pt x="41" y="3"/>
                    <a:pt x="37" y="0"/>
                    <a:pt x="33" y="0"/>
                  </a:cubicBezTo>
                  <a:close/>
                </a:path>
              </a:pathLst>
            </a:cu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79" name="Oval 66"/>
            <p:cNvSpPr>
              <a:spLocks noChangeArrowheads="1"/>
            </p:cNvSpPr>
            <p:nvPr/>
          </p:nvSpPr>
          <p:spPr bwMode="auto">
            <a:xfrm>
              <a:off x="5483716" y="4528808"/>
              <a:ext cx="133349" cy="135467"/>
            </a:xfrm>
            <a:prstGeom prst="ellipse">
              <a:avLst/>
            </a:prstGeom>
            <a:solidFill>
              <a:srgbClr val="009899"/>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80" name="Freeform 67"/>
            <p:cNvSpPr/>
            <p:nvPr/>
          </p:nvSpPr>
          <p:spPr bwMode="auto">
            <a:xfrm>
              <a:off x="5447734" y="4679092"/>
              <a:ext cx="205315" cy="349252"/>
            </a:xfrm>
            <a:custGeom>
              <a:avLst/>
              <a:gdLst>
                <a:gd name="T0" fmla="*/ 33 w 41"/>
                <a:gd name="T1" fmla="*/ 0 h 70"/>
                <a:gd name="T2" fmla="*/ 28 w 41"/>
                <a:gd name="T3" fmla="*/ 0 h 70"/>
                <a:gd name="T4" fmla="*/ 28 w 41"/>
                <a:gd name="T5" fmla="*/ 0 h 70"/>
                <a:gd name="T6" fmla="*/ 13 w 41"/>
                <a:gd name="T7" fmla="*/ 0 h 70"/>
                <a:gd name="T8" fmla="*/ 13 w 41"/>
                <a:gd name="T9" fmla="*/ 0 h 70"/>
                <a:gd name="T10" fmla="*/ 8 w 41"/>
                <a:gd name="T11" fmla="*/ 0 h 70"/>
                <a:gd name="T12" fmla="*/ 0 w 41"/>
                <a:gd name="T13" fmla="*/ 7 h 70"/>
                <a:gd name="T14" fmla="*/ 0 w 41"/>
                <a:gd name="T15" fmla="*/ 7 h 70"/>
                <a:gd name="T16" fmla="*/ 0 w 41"/>
                <a:gd name="T17" fmla="*/ 8 h 70"/>
                <a:gd name="T18" fmla="*/ 0 w 41"/>
                <a:gd name="T19" fmla="*/ 31 h 70"/>
                <a:gd name="T20" fmla="*/ 4 w 41"/>
                <a:gd name="T21" fmla="*/ 35 h 70"/>
                <a:gd name="T22" fmla="*/ 7 w 41"/>
                <a:gd name="T23" fmla="*/ 31 h 70"/>
                <a:gd name="T24" fmla="*/ 7 w 41"/>
                <a:gd name="T25" fmla="*/ 11 h 70"/>
                <a:gd name="T26" fmla="*/ 9 w 41"/>
                <a:gd name="T27" fmla="*/ 11 h 70"/>
                <a:gd name="T28" fmla="*/ 9 w 41"/>
                <a:gd name="T29" fmla="*/ 66 h 70"/>
                <a:gd name="T30" fmla="*/ 13 w 41"/>
                <a:gd name="T31" fmla="*/ 70 h 70"/>
                <a:gd name="T32" fmla="*/ 14 w 41"/>
                <a:gd name="T33" fmla="*/ 70 h 70"/>
                <a:gd name="T34" fmla="*/ 18 w 41"/>
                <a:gd name="T35" fmla="*/ 66 h 70"/>
                <a:gd name="T36" fmla="*/ 18 w 41"/>
                <a:gd name="T37" fmla="*/ 35 h 70"/>
                <a:gd name="T38" fmla="*/ 23 w 41"/>
                <a:gd name="T39" fmla="*/ 35 h 70"/>
                <a:gd name="T40" fmla="*/ 23 w 41"/>
                <a:gd name="T41" fmla="*/ 66 h 70"/>
                <a:gd name="T42" fmla="*/ 27 w 41"/>
                <a:gd name="T43" fmla="*/ 70 h 70"/>
                <a:gd name="T44" fmla="*/ 27 w 41"/>
                <a:gd name="T45" fmla="*/ 70 h 70"/>
                <a:gd name="T46" fmla="*/ 32 w 41"/>
                <a:gd name="T47" fmla="*/ 66 h 70"/>
                <a:gd name="T48" fmla="*/ 32 w 41"/>
                <a:gd name="T49" fmla="*/ 11 h 70"/>
                <a:gd name="T50" fmla="*/ 34 w 41"/>
                <a:gd name="T51" fmla="*/ 11 h 70"/>
                <a:gd name="T52" fmla="*/ 34 w 41"/>
                <a:gd name="T53" fmla="*/ 31 h 70"/>
                <a:gd name="T54" fmla="*/ 37 w 41"/>
                <a:gd name="T55" fmla="*/ 35 h 70"/>
                <a:gd name="T56" fmla="*/ 41 w 41"/>
                <a:gd name="T57" fmla="*/ 31 h 70"/>
                <a:gd name="T58" fmla="*/ 41 w 41"/>
                <a:gd name="T59" fmla="*/ 8 h 70"/>
                <a:gd name="T60" fmla="*/ 41 w 41"/>
                <a:gd name="T61" fmla="*/ 7 h 70"/>
                <a:gd name="T62" fmla="*/ 41 w 41"/>
                <a:gd name="T63" fmla="*/ 7 h 70"/>
                <a:gd name="T64" fmla="*/ 33 w 41"/>
                <a:gd name="T6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1" h="70">
                  <a:moveTo>
                    <a:pt x="33" y="0"/>
                  </a:moveTo>
                  <a:cubicBezTo>
                    <a:pt x="28" y="0"/>
                    <a:pt x="28" y="0"/>
                    <a:pt x="28" y="0"/>
                  </a:cubicBezTo>
                  <a:cubicBezTo>
                    <a:pt x="28" y="0"/>
                    <a:pt x="28" y="0"/>
                    <a:pt x="28" y="0"/>
                  </a:cubicBezTo>
                  <a:cubicBezTo>
                    <a:pt x="13" y="0"/>
                    <a:pt x="13" y="0"/>
                    <a:pt x="13" y="0"/>
                  </a:cubicBezTo>
                  <a:cubicBezTo>
                    <a:pt x="13" y="0"/>
                    <a:pt x="13" y="0"/>
                    <a:pt x="13" y="0"/>
                  </a:cubicBezTo>
                  <a:cubicBezTo>
                    <a:pt x="8" y="0"/>
                    <a:pt x="8" y="0"/>
                    <a:pt x="8" y="0"/>
                  </a:cubicBezTo>
                  <a:cubicBezTo>
                    <a:pt x="3" y="0"/>
                    <a:pt x="0" y="3"/>
                    <a:pt x="0" y="7"/>
                  </a:cubicBezTo>
                  <a:cubicBezTo>
                    <a:pt x="0" y="7"/>
                    <a:pt x="0" y="7"/>
                    <a:pt x="0" y="7"/>
                  </a:cubicBezTo>
                  <a:cubicBezTo>
                    <a:pt x="0" y="8"/>
                    <a:pt x="0" y="8"/>
                    <a:pt x="0" y="8"/>
                  </a:cubicBezTo>
                  <a:cubicBezTo>
                    <a:pt x="0" y="31"/>
                    <a:pt x="0" y="31"/>
                    <a:pt x="0" y="31"/>
                  </a:cubicBezTo>
                  <a:cubicBezTo>
                    <a:pt x="0" y="33"/>
                    <a:pt x="2" y="35"/>
                    <a:pt x="4" y="35"/>
                  </a:cubicBezTo>
                  <a:cubicBezTo>
                    <a:pt x="5" y="35"/>
                    <a:pt x="7" y="33"/>
                    <a:pt x="7" y="31"/>
                  </a:cubicBezTo>
                  <a:cubicBezTo>
                    <a:pt x="7" y="11"/>
                    <a:pt x="7" y="11"/>
                    <a:pt x="7" y="11"/>
                  </a:cubicBezTo>
                  <a:cubicBezTo>
                    <a:pt x="9" y="11"/>
                    <a:pt x="9" y="11"/>
                    <a:pt x="9" y="11"/>
                  </a:cubicBezTo>
                  <a:cubicBezTo>
                    <a:pt x="9" y="66"/>
                    <a:pt x="9" y="66"/>
                    <a:pt x="9" y="66"/>
                  </a:cubicBezTo>
                  <a:cubicBezTo>
                    <a:pt x="9" y="68"/>
                    <a:pt x="11" y="70"/>
                    <a:pt x="13" y="70"/>
                  </a:cubicBezTo>
                  <a:cubicBezTo>
                    <a:pt x="14" y="70"/>
                    <a:pt x="14" y="70"/>
                    <a:pt x="14" y="70"/>
                  </a:cubicBezTo>
                  <a:cubicBezTo>
                    <a:pt x="16" y="70"/>
                    <a:pt x="18" y="68"/>
                    <a:pt x="18" y="66"/>
                  </a:cubicBezTo>
                  <a:cubicBezTo>
                    <a:pt x="18" y="35"/>
                    <a:pt x="18" y="35"/>
                    <a:pt x="18" y="35"/>
                  </a:cubicBezTo>
                  <a:cubicBezTo>
                    <a:pt x="18" y="35"/>
                    <a:pt x="23" y="35"/>
                    <a:pt x="23" y="35"/>
                  </a:cubicBezTo>
                  <a:cubicBezTo>
                    <a:pt x="23" y="66"/>
                    <a:pt x="23" y="66"/>
                    <a:pt x="23" y="66"/>
                  </a:cubicBezTo>
                  <a:cubicBezTo>
                    <a:pt x="23" y="68"/>
                    <a:pt x="24" y="70"/>
                    <a:pt x="27" y="70"/>
                  </a:cubicBezTo>
                  <a:cubicBezTo>
                    <a:pt x="27" y="70"/>
                    <a:pt x="27" y="70"/>
                    <a:pt x="27" y="70"/>
                  </a:cubicBezTo>
                  <a:cubicBezTo>
                    <a:pt x="30" y="70"/>
                    <a:pt x="32" y="68"/>
                    <a:pt x="32" y="66"/>
                  </a:cubicBezTo>
                  <a:cubicBezTo>
                    <a:pt x="32" y="11"/>
                    <a:pt x="32" y="11"/>
                    <a:pt x="32" y="11"/>
                  </a:cubicBezTo>
                  <a:cubicBezTo>
                    <a:pt x="34" y="11"/>
                    <a:pt x="34" y="11"/>
                    <a:pt x="34" y="11"/>
                  </a:cubicBezTo>
                  <a:cubicBezTo>
                    <a:pt x="34" y="31"/>
                    <a:pt x="34" y="31"/>
                    <a:pt x="34" y="31"/>
                  </a:cubicBezTo>
                  <a:cubicBezTo>
                    <a:pt x="34" y="33"/>
                    <a:pt x="35" y="35"/>
                    <a:pt x="37" y="35"/>
                  </a:cubicBezTo>
                  <a:cubicBezTo>
                    <a:pt x="39" y="35"/>
                    <a:pt x="41" y="33"/>
                    <a:pt x="41" y="31"/>
                  </a:cubicBezTo>
                  <a:cubicBezTo>
                    <a:pt x="41" y="8"/>
                    <a:pt x="41" y="8"/>
                    <a:pt x="41" y="8"/>
                  </a:cubicBezTo>
                  <a:cubicBezTo>
                    <a:pt x="41" y="7"/>
                    <a:pt x="41" y="7"/>
                    <a:pt x="41" y="7"/>
                  </a:cubicBezTo>
                  <a:cubicBezTo>
                    <a:pt x="41" y="7"/>
                    <a:pt x="41" y="7"/>
                    <a:pt x="41" y="7"/>
                  </a:cubicBezTo>
                  <a:cubicBezTo>
                    <a:pt x="41" y="3"/>
                    <a:pt x="37" y="0"/>
                    <a:pt x="33" y="0"/>
                  </a:cubicBezTo>
                  <a:close/>
                </a:path>
              </a:pathLst>
            </a:custGeom>
            <a:solidFill>
              <a:srgbClr val="009899"/>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81" name="Oval 68"/>
            <p:cNvSpPr>
              <a:spLocks noChangeArrowheads="1"/>
            </p:cNvSpPr>
            <p:nvPr/>
          </p:nvSpPr>
          <p:spPr bwMode="auto">
            <a:xfrm>
              <a:off x="5117536" y="4528808"/>
              <a:ext cx="135465" cy="135467"/>
            </a:xfrm>
            <a:prstGeom prst="ellipse">
              <a:avLst/>
            </a:prstGeom>
            <a:solidFill>
              <a:srgbClr val="009899"/>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82" name="Freeform 69"/>
            <p:cNvSpPr/>
            <p:nvPr/>
          </p:nvSpPr>
          <p:spPr bwMode="auto">
            <a:xfrm>
              <a:off x="5083670" y="4679092"/>
              <a:ext cx="205315" cy="349252"/>
            </a:xfrm>
            <a:custGeom>
              <a:avLst/>
              <a:gdLst>
                <a:gd name="T0" fmla="*/ 33 w 41"/>
                <a:gd name="T1" fmla="*/ 0 h 70"/>
                <a:gd name="T2" fmla="*/ 28 w 41"/>
                <a:gd name="T3" fmla="*/ 0 h 70"/>
                <a:gd name="T4" fmla="*/ 28 w 41"/>
                <a:gd name="T5" fmla="*/ 0 h 70"/>
                <a:gd name="T6" fmla="*/ 13 w 41"/>
                <a:gd name="T7" fmla="*/ 0 h 70"/>
                <a:gd name="T8" fmla="*/ 13 w 41"/>
                <a:gd name="T9" fmla="*/ 0 h 70"/>
                <a:gd name="T10" fmla="*/ 8 w 41"/>
                <a:gd name="T11" fmla="*/ 0 h 70"/>
                <a:gd name="T12" fmla="*/ 0 w 41"/>
                <a:gd name="T13" fmla="*/ 7 h 70"/>
                <a:gd name="T14" fmla="*/ 0 w 41"/>
                <a:gd name="T15" fmla="*/ 7 h 70"/>
                <a:gd name="T16" fmla="*/ 0 w 41"/>
                <a:gd name="T17" fmla="*/ 8 h 70"/>
                <a:gd name="T18" fmla="*/ 0 w 41"/>
                <a:gd name="T19" fmla="*/ 31 h 70"/>
                <a:gd name="T20" fmla="*/ 4 w 41"/>
                <a:gd name="T21" fmla="*/ 35 h 70"/>
                <a:gd name="T22" fmla="*/ 7 w 41"/>
                <a:gd name="T23" fmla="*/ 31 h 70"/>
                <a:gd name="T24" fmla="*/ 7 w 41"/>
                <a:gd name="T25" fmla="*/ 11 h 70"/>
                <a:gd name="T26" fmla="*/ 9 w 41"/>
                <a:gd name="T27" fmla="*/ 11 h 70"/>
                <a:gd name="T28" fmla="*/ 9 w 41"/>
                <a:gd name="T29" fmla="*/ 66 h 70"/>
                <a:gd name="T30" fmla="*/ 13 w 41"/>
                <a:gd name="T31" fmla="*/ 70 h 70"/>
                <a:gd name="T32" fmla="*/ 14 w 41"/>
                <a:gd name="T33" fmla="*/ 70 h 70"/>
                <a:gd name="T34" fmla="*/ 18 w 41"/>
                <a:gd name="T35" fmla="*/ 66 h 70"/>
                <a:gd name="T36" fmla="*/ 18 w 41"/>
                <a:gd name="T37" fmla="*/ 35 h 70"/>
                <a:gd name="T38" fmla="*/ 23 w 41"/>
                <a:gd name="T39" fmla="*/ 35 h 70"/>
                <a:gd name="T40" fmla="*/ 23 w 41"/>
                <a:gd name="T41" fmla="*/ 66 h 70"/>
                <a:gd name="T42" fmla="*/ 27 w 41"/>
                <a:gd name="T43" fmla="*/ 70 h 70"/>
                <a:gd name="T44" fmla="*/ 28 w 41"/>
                <a:gd name="T45" fmla="*/ 70 h 70"/>
                <a:gd name="T46" fmla="*/ 32 w 41"/>
                <a:gd name="T47" fmla="*/ 66 h 70"/>
                <a:gd name="T48" fmla="*/ 32 w 41"/>
                <a:gd name="T49" fmla="*/ 11 h 70"/>
                <a:gd name="T50" fmla="*/ 34 w 41"/>
                <a:gd name="T51" fmla="*/ 11 h 70"/>
                <a:gd name="T52" fmla="*/ 34 w 41"/>
                <a:gd name="T53" fmla="*/ 31 h 70"/>
                <a:gd name="T54" fmla="*/ 37 w 41"/>
                <a:gd name="T55" fmla="*/ 35 h 70"/>
                <a:gd name="T56" fmla="*/ 41 w 41"/>
                <a:gd name="T57" fmla="*/ 31 h 70"/>
                <a:gd name="T58" fmla="*/ 41 w 41"/>
                <a:gd name="T59" fmla="*/ 8 h 70"/>
                <a:gd name="T60" fmla="*/ 41 w 41"/>
                <a:gd name="T61" fmla="*/ 7 h 70"/>
                <a:gd name="T62" fmla="*/ 41 w 41"/>
                <a:gd name="T63" fmla="*/ 7 h 70"/>
                <a:gd name="T64" fmla="*/ 33 w 41"/>
                <a:gd name="T6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1" h="70">
                  <a:moveTo>
                    <a:pt x="33" y="0"/>
                  </a:moveTo>
                  <a:cubicBezTo>
                    <a:pt x="28" y="0"/>
                    <a:pt x="28" y="0"/>
                    <a:pt x="28" y="0"/>
                  </a:cubicBezTo>
                  <a:cubicBezTo>
                    <a:pt x="28" y="0"/>
                    <a:pt x="28" y="0"/>
                    <a:pt x="28" y="0"/>
                  </a:cubicBezTo>
                  <a:cubicBezTo>
                    <a:pt x="13" y="0"/>
                    <a:pt x="13" y="0"/>
                    <a:pt x="13" y="0"/>
                  </a:cubicBezTo>
                  <a:cubicBezTo>
                    <a:pt x="13" y="0"/>
                    <a:pt x="13" y="0"/>
                    <a:pt x="13" y="0"/>
                  </a:cubicBezTo>
                  <a:cubicBezTo>
                    <a:pt x="8" y="0"/>
                    <a:pt x="8" y="0"/>
                    <a:pt x="8" y="0"/>
                  </a:cubicBezTo>
                  <a:cubicBezTo>
                    <a:pt x="4" y="0"/>
                    <a:pt x="0" y="3"/>
                    <a:pt x="0" y="7"/>
                  </a:cubicBezTo>
                  <a:cubicBezTo>
                    <a:pt x="0" y="7"/>
                    <a:pt x="0" y="7"/>
                    <a:pt x="0" y="7"/>
                  </a:cubicBezTo>
                  <a:cubicBezTo>
                    <a:pt x="0" y="8"/>
                    <a:pt x="0" y="8"/>
                    <a:pt x="0" y="8"/>
                  </a:cubicBezTo>
                  <a:cubicBezTo>
                    <a:pt x="0" y="31"/>
                    <a:pt x="0" y="31"/>
                    <a:pt x="0" y="31"/>
                  </a:cubicBezTo>
                  <a:cubicBezTo>
                    <a:pt x="0" y="33"/>
                    <a:pt x="2" y="35"/>
                    <a:pt x="4" y="35"/>
                  </a:cubicBezTo>
                  <a:cubicBezTo>
                    <a:pt x="6" y="35"/>
                    <a:pt x="7" y="33"/>
                    <a:pt x="7" y="31"/>
                  </a:cubicBezTo>
                  <a:cubicBezTo>
                    <a:pt x="7" y="11"/>
                    <a:pt x="7" y="11"/>
                    <a:pt x="7" y="11"/>
                  </a:cubicBezTo>
                  <a:cubicBezTo>
                    <a:pt x="9" y="11"/>
                    <a:pt x="9" y="11"/>
                    <a:pt x="9" y="11"/>
                  </a:cubicBezTo>
                  <a:cubicBezTo>
                    <a:pt x="9" y="66"/>
                    <a:pt x="9" y="66"/>
                    <a:pt x="9" y="66"/>
                  </a:cubicBezTo>
                  <a:cubicBezTo>
                    <a:pt x="9" y="68"/>
                    <a:pt x="11" y="70"/>
                    <a:pt x="13" y="70"/>
                  </a:cubicBezTo>
                  <a:cubicBezTo>
                    <a:pt x="14" y="70"/>
                    <a:pt x="14" y="70"/>
                    <a:pt x="14" y="70"/>
                  </a:cubicBezTo>
                  <a:cubicBezTo>
                    <a:pt x="16" y="70"/>
                    <a:pt x="18" y="68"/>
                    <a:pt x="18" y="66"/>
                  </a:cubicBezTo>
                  <a:cubicBezTo>
                    <a:pt x="18" y="35"/>
                    <a:pt x="18" y="35"/>
                    <a:pt x="18" y="35"/>
                  </a:cubicBezTo>
                  <a:cubicBezTo>
                    <a:pt x="18" y="35"/>
                    <a:pt x="23" y="35"/>
                    <a:pt x="23" y="35"/>
                  </a:cubicBezTo>
                  <a:cubicBezTo>
                    <a:pt x="23" y="66"/>
                    <a:pt x="23" y="66"/>
                    <a:pt x="23" y="66"/>
                  </a:cubicBezTo>
                  <a:cubicBezTo>
                    <a:pt x="23" y="68"/>
                    <a:pt x="25" y="70"/>
                    <a:pt x="27" y="70"/>
                  </a:cubicBezTo>
                  <a:cubicBezTo>
                    <a:pt x="28" y="70"/>
                    <a:pt x="28" y="70"/>
                    <a:pt x="28" y="70"/>
                  </a:cubicBezTo>
                  <a:cubicBezTo>
                    <a:pt x="30" y="70"/>
                    <a:pt x="32" y="68"/>
                    <a:pt x="32" y="66"/>
                  </a:cubicBezTo>
                  <a:cubicBezTo>
                    <a:pt x="32" y="11"/>
                    <a:pt x="32" y="11"/>
                    <a:pt x="32" y="11"/>
                  </a:cubicBezTo>
                  <a:cubicBezTo>
                    <a:pt x="34" y="11"/>
                    <a:pt x="34" y="11"/>
                    <a:pt x="34" y="11"/>
                  </a:cubicBezTo>
                  <a:cubicBezTo>
                    <a:pt x="34" y="31"/>
                    <a:pt x="34" y="31"/>
                    <a:pt x="34" y="31"/>
                  </a:cubicBezTo>
                  <a:cubicBezTo>
                    <a:pt x="34" y="33"/>
                    <a:pt x="35" y="35"/>
                    <a:pt x="37" y="35"/>
                  </a:cubicBezTo>
                  <a:cubicBezTo>
                    <a:pt x="39" y="35"/>
                    <a:pt x="41" y="33"/>
                    <a:pt x="41" y="31"/>
                  </a:cubicBezTo>
                  <a:cubicBezTo>
                    <a:pt x="41" y="8"/>
                    <a:pt x="41" y="8"/>
                    <a:pt x="41" y="8"/>
                  </a:cubicBezTo>
                  <a:cubicBezTo>
                    <a:pt x="41" y="7"/>
                    <a:pt x="41" y="7"/>
                    <a:pt x="41" y="7"/>
                  </a:cubicBezTo>
                  <a:cubicBezTo>
                    <a:pt x="41" y="7"/>
                    <a:pt x="41" y="7"/>
                    <a:pt x="41" y="7"/>
                  </a:cubicBezTo>
                  <a:cubicBezTo>
                    <a:pt x="41" y="3"/>
                    <a:pt x="37" y="0"/>
                    <a:pt x="33" y="0"/>
                  </a:cubicBezTo>
                  <a:close/>
                </a:path>
              </a:pathLst>
            </a:custGeom>
            <a:solidFill>
              <a:srgbClr val="009899"/>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83" name="Oval 70"/>
            <p:cNvSpPr>
              <a:spLocks noChangeArrowheads="1"/>
            </p:cNvSpPr>
            <p:nvPr/>
          </p:nvSpPr>
          <p:spPr bwMode="auto">
            <a:xfrm>
              <a:off x="4753472" y="4528808"/>
              <a:ext cx="135465" cy="135467"/>
            </a:xfrm>
            <a:prstGeom prst="ellipse">
              <a:avLst/>
            </a:prstGeom>
            <a:solidFill>
              <a:srgbClr val="009899"/>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84" name="Freeform 71"/>
            <p:cNvSpPr/>
            <p:nvPr/>
          </p:nvSpPr>
          <p:spPr bwMode="auto">
            <a:xfrm>
              <a:off x="4723839" y="4679092"/>
              <a:ext cx="198965" cy="349252"/>
            </a:xfrm>
            <a:custGeom>
              <a:avLst/>
              <a:gdLst>
                <a:gd name="T0" fmla="*/ 32 w 40"/>
                <a:gd name="T1" fmla="*/ 0 h 70"/>
                <a:gd name="T2" fmla="*/ 28 w 40"/>
                <a:gd name="T3" fmla="*/ 0 h 70"/>
                <a:gd name="T4" fmla="*/ 27 w 40"/>
                <a:gd name="T5" fmla="*/ 0 h 70"/>
                <a:gd name="T6" fmla="*/ 12 w 40"/>
                <a:gd name="T7" fmla="*/ 0 h 70"/>
                <a:gd name="T8" fmla="*/ 12 w 40"/>
                <a:gd name="T9" fmla="*/ 0 h 70"/>
                <a:gd name="T10" fmla="*/ 7 w 40"/>
                <a:gd name="T11" fmla="*/ 0 h 70"/>
                <a:gd name="T12" fmla="*/ 0 w 40"/>
                <a:gd name="T13" fmla="*/ 7 h 70"/>
                <a:gd name="T14" fmla="*/ 0 w 40"/>
                <a:gd name="T15" fmla="*/ 7 h 70"/>
                <a:gd name="T16" fmla="*/ 0 w 40"/>
                <a:gd name="T17" fmla="*/ 8 h 70"/>
                <a:gd name="T18" fmla="*/ 0 w 40"/>
                <a:gd name="T19" fmla="*/ 31 h 70"/>
                <a:gd name="T20" fmla="*/ 3 w 40"/>
                <a:gd name="T21" fmla="*/ 35 h 70"/>
                <a:gd name="T22" fmla="*/ 7 w 40"/>
                <a:gd name="T23" fmla="*/ 31 h 70"/>
                <a:gd name="T24" fmla="*/ 7 w 40"/>
                <a:gd name="T25" fmla="*/ 11 h 70"/>
                <a:gd name="T26" fmla="*/ 9 w 40"/>
                <a:gd name="T27" fmla="*/ 11 h 70"/>
                <a:gd name="T28" fmla="*/ 9 w 40"/>
                <a:gd name="T29" fmla="*/ 66 h 70"/>
                <a:gd name="T30" fmla="*/ 13 w 40"/>
                <a:gd name="T31" fmla="*/ 70 h 70"/>
                <a:gd name="T32" fmla="*/ 13 w 40"/>
                <a:gd name="T33" fmla="*/ 70 h 70"/>
                <a:gd name="T34" fmla="*/ 18 w 40"/>
                <a:gd name="T35" fmla="*/ 66 h 70"/>
                <a:gd name="T36" fmla="*/ 18 w 40"/>
                <a:gd name="T37" fmla="*/ 35 h 70"/>
                <a:gd name="T38" fmla="*/ 22 w 40"/>
                <a:gd name="T39" fmla="*/ 35 h 70"/>
                <a:gd name="T40" fmla="*/ 22 w 40"/>
                <a:gd name="T41" fmla="*/ 66 h 70"/>
                <a:gd name="T42" fmla="*/ 26 w 40"/>
                <a:gd name="T43" fmla="*/ 70 h 70"/>
                <a:gd name="T44" fmla="*/ 27 w 40"/>
                <a:gd name="T45" fmla="*/ 70 h 70"/>
                <a:gd name="T46" fmla="*/ 31 w 40"/>
                <a:gd name="T47" fmla="*/ 66 h 70"/>
                <a:gd name="T48" fmla="*/ 31 w 40"/>
                <a:gd name="T49" fmla="*/ 11 h 70"/>
                <a:gd name="T50" fmla="*/ 33 w 40"/>
                <a:gd name="T51" fmla="*/ 11 h 70"/>
                <a:gd name="T52" fmla="*/ 33 w 40"/>
                <a:gd name="T53" fmla="*/ 31 h 70"/>
                <a:gd name="T54" fmla="*/ 37 w 40"/>
                <a:gd name="T55" fmla="*/ 35 h 70"/>
                <a:gd name="T56" fmla="*/ 40 w 40"/>
                <a:gd name="T57" fmla="*/ 31 h 70"/>
                <a:gd name="T58" fmla="*/ 40 w 40"/>
                <a:gd name="T59" fmla="*/ 8 h 70"/>
                <a:gd name="T60" fmla="*/ 40 w 40"/>
                <a:gd name="T61" fmla="*/ 7 h 70"/>
                <a:gd name="T62" fmla="*/ 40 w 40"/>
                <a:gd name="T63" fmla="*/ 7 h 70"/>
                <a:gd name="T64" fmla="*/ 32 w 40"/>
                <a:gd name="T6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 h="70">
                  <a:moveTo>
                    <a:pt x="32" y="0"/>
                  </a:moveTo>
                  <a:cubicBezTo>
                    <a:pt x="28" y="0"/>
                    <a:pt x="28" y="0"/>
                    <a:pt x="28" y="0"/>
                  </a:cubicBezTo>
                  <a:cubicBezTo>
                    <a:pt x="28" y="0"/>
                    <a:pt x="27" y="0"/>
                    <a:pt x="27" y="0"/>
                  </a:cubicBezTo>
                  <a:cubicBezTo>
                    <a:pt x="12" y="0"/>
                    <a:pt x="12" y="0"/>
                    <a:pt x="12" y="0"/>
                  </a:cubicBezTo>
                  <a:cubicBezTo>
                    <a:pt x="12" y="0"/>
                    <a:pt x="12" y="0"/>
                    <a:pt x="12" y="0"/>
                  </a:cubicBezTo>
                  <a:cubicBezTo>
                    <a:pt x="7" y="0"/>
                    <a:pt x="7" y="0"/>
                    <a:pt x="7" y="0"/>
                  </a:cubicBezTo>
                  <a:cubicBezTo>
                    <a:pt x="3" y="0"/>
                    <a:pt x="0" y="3"/>
                    <a:pt x="0" y="7"/>
                  </a:cubicBezTo>
                  <a:cubicBezTo>
                    <a:pt x="0" y="7"/>
                    <a:pt x="0" y="7"/>
                    <a:pt x="0" y="7"/>
                  </a:cubicBezTo>
                  <a:cubicBezTo>
                    <a:pt x="0" y="8"/>
                    <a:pt x="0" y="8"/>
                    <a:pt x="0" y="8"/>
                  </a:cubicBezTo>
                  <a:cubicBezTo>
                    <a:pt x="0" y="31"/>
                    <a:pt x="0" y="31"/>
                    <a:pt x="0" y="31"/>
                  </a:cubicBezTo>
                  <a:cubicBezTo>
                    <a:pt x="0" y="33"/>
                    <a:pt x="1" y="35"/>
                    <a:pt x="3" y="35"/>
                  </a:cubicBezTo>
                  <a:cubicBezTo>
                    <a:pt x="5" y="35"/>
                    <a:pt x="7" y="33"/>
                    <a:pt x="7" y="31"/>
                  </a:cubicBezTo>
                  <a:cubicBezTo>
                    <a:pt x="7" y="11"/>
                    <a:pt x="7" y="11"/>
                    <a:pt x="7" y="11"/>
                  </a:cubicBezTo>
                  <a:cubicBezTo>
                    <a:pt x="9" y="11"/>
                    <a:pt x="9" y="11"/>
                    <a:pt x="9" y="11"/>
                  </a:cubicBezTo>
                  <a:cubicBezTo>
                    <a:pt x="9" y="66"/>
                    <a:pt x="9" y="66"/>
                    <a:pt x="9" y="66"/>
                  </a:cubicBezTo>
                  <a:cubicBezTo>
                    <a:pt x="9" y="68"/>
                    <a:pt x="10" y="70"/>
                    <a:pt x="13" y="70"/>
                  </a:cubicBezTo>
                  <a:cubicBezTo>
                    <a:pt x="13" y="70"/>
                    <a:pt x="13" y="70"/>
                    <a:pt x="13" y="70"/>
                  </a:cubicBezTo>
                  <a:cubicBezTo>
                    <a:pt x="16" y="70"/>
                    <a:pt x="18" y="68"/>
                    <a:pt x="18" y="66"/>
                  </a:cubicBezTo>
                  <a:cubicBezTo>
                    <a:pt x="18" y="35"/>
                    <a:pt x="18" y="35"/>
                    <a:pt x="18" y="35"/>
                  </a:cubicBezTo>
                  <a:cubicBezTo>
                    <a:pt x="18" y="35"/>
                    <a:pt x="22" y="35"/>
                    <a:pt x="22" y="35"/>
                  </a:cubicBezTo>
                  <a:cubicBezTo>
                    <a:pt x="22" y="66"/>
                    <a:pt x="22" y="66"/>
                    <a:pt x="22" y="66"/>
                  </a:cubicBezTo>
                  <a:cubicBezTo>
                    <a:pt x="22" y="68"/>
                    <a:pt x="24" y="70"/>
                    <a:pt x="26" y="70"/>
                  </a:cubicBezTo>
                  <a:cubicBezTo>
                    <a:pt x="27" y="70"/>
                    <a:pt x="27" y="70"/>
                    <a:pt x="27" y="70"/>
                  </a:cubicBezTo>
                  <a:cubicBezTo>
                    <a:pt x="29" y="70"/>
                    <a:pt x="31" y="68"/>
                    <a:pt x="31" y="66"/>
                  </a:cubicBezTo>
                  <a:cubicBezTo>
                    <a:pt x="31" y="11"/>
                    <a:pt x="31" y="11"/>
                    <a:pt x="31" y="11"/>
                  </a:cubicBezTo>
                  <a:cubicBezTo>
                    <a:pt x="33" y="11"/>
                    <a:pt x="33" y="11"/>
                    <a:pt x="33" y="11"/>
                  </a:cubicBezTo>
                  <a:cubicBezTo>
                    <a:pt x="33" y="31"/>
                    <a:pt x="33" y="31"/>
                    <a:pt x="33" y="31"/>
                  </a:cubicBezTo>
                  <a:cubicBezTo>
                    <a:pt x="33" y="33"/>
                    <a:pt x="35" y="35"/>
                    <a:pt x="37" y="35"/>
                  </a:cubicBezTo>
                  <a:cubicBezTo>
                    <a:pt x="39" y="35"/>
                    <a:pt x="40" y="33"/>
                    <a:pt x="40" y="31"/>
                  </a:cubicBezTo>
                  <a:cubicBezTo>
                    <a:pt x="40" y="8"/>
                    <a:pt x="40" y="8"/>
                    <a:pt x="40" y="8"/>
                  </a:cubicBezTo>
                  <a:cubicBezTo>
                    <a:pt x="40" y="7"/>
                    <a:pt x="40" y="7"/>
                    <a:pt x="40" y="7"/>
                  </a:cubicBezTo>
                  <a:cubicBezTo>
                    <a:pt x="40" y="7"/>
                    <a:pt x="40" y="7"/>
                    <a:pt x="40" y="7"/>
                  </a:cubicBezTo>
                  <a:cubicBezTo>
                    <a:pt x="40" y="3"/>
                    <a:pt x="37" y="0"/>
                    <a:pt x="32" y="0"/>
                  </a:cubicBezTo>
                  <a:close/>
                </a:path>
              </a:pathLst>
            </a:custGeom>
            <a:solidFill>
              <a:srgbClr val="009899"/>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85" name="Oval 72"/>
            <p:cNvSpPr>
              <a:spLocks noChangeArrowheads="1"/>
            </p:cNvSpPr>
            <p:nvPr/>
          </p:nvSpPr>
          <p:spPr bwMode="auto">
            <a:xfrm>
              <a:off x="4393642" y="4528808"/>
              <a:ext cx="135465" cy="135467"/>
            </a:xfrm>
            <a:prstGeom prst="ellipse">
              <a:avLst/>
            </a:prstGeom>
            <a:solidFill>
              <a:srgbClr val="009899"/>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90" name="Freeform 73"/>
            <p:cNvSpPr/>
            <p:nvPr/>
          </p:nvSpPr>
          <p:spPr bwMode="auto">
            <a:xfrm>
              <a:off x="4357659" y="4679092"/>
              <a:ext cx="205315" cy="349252"/>
            </a:xfrm>
            <a:custGeom>
              <a:avLst/>
              <a:gdLst>
                <a:gd name="T0" fmla="*/ 33 w 41"/>
                <a:gd name="T1" fmla="*/ 0 h 70"/>
                <a:gd name="T2" fmla="*/ 28 w 41"/>
                <a:gd name="T3" fmla="*/ 0 h 70"/>
                <a:gd name="T4" fmla="*/ 28 w 41"/>
                <a:gd name="T5" fmla="*/ 0 h 70"/>
                <a:gd name="T6" fmla="*/ 13 w 41"/>
                <a:gd name="T7" fmla="*/ 0 h 70"/>
                <a:gd name="T8" fmla="*/ 12 w 41"/>
                <a:gd name="T9" fmla="*/ 0 h 70"/>
                <a:gd name="T10" fmla="*/ 8 w 41"/>
                <a:gd name="T11" fmla="*/ 0 h 70"/>
                <a:gd name="T12" fmla="*/ 0 w 41"/>
                <a:gd name="T13" fmla="*/ 7 h 70"/>
                <a:gd name="T14" fmla="*/ 0 w 41"/>
                <a:gd name="T15" fmla="*/ 7 h 70"/>
                <a:gd name="T16" fmla="*/ 0 w 41"/>
                <a:gd name="T17" fmla="*/ 8 h 70"/>
                <a:gd name="T18" fmla="*/ 0 w 41"/>
                <a:gd name="T19" fmla="*/ 31 h 70"/>
                <a:gd name="T20" fmla="*/ 3 w 41"/>
                <a:gd name="T21" fmla="*/ 35 h 70"/>
                <a:gd name="T22" fmla="*/ 7 w 41"/>
                <a:gd name="T23" fmla="*/ 31 h 70"/>
                <a:gd name="T24" fmla="*/ 7 w 41"/>
                <a:gd name="T25" fmla="*/ 11 h 70"/>
                <a:gd name="T26" fmla="*/ 9 w 41"/>
                <a:gd name="T27" fmla="*/ 11 h 70"/>
                <a:gd name="T28" fmla="*/ 9 w 41"/>
                <a:gd name="T29" fmla="*/ 66 h 70"/>
                <a:gd name="T30" fmla="*/ 13 w 41"/>
                <a:gd name="T31" fmla="*/ 70 h 70"/>
                <a:gd name="T32" fmla="*/ 14 w 41"/>
                <a:gd name="T33" fmla="*/ 70 h 70"/>
                <a:gd name="T34" fmla="*/ 18 w 41"/>
                <a:gd name="T35" fmla="*/ 66 h 70"/>
                <a:gd name="T36" fmla="*/ 18 w 41"/>
                <a:gd name="T37" fmla="*/ 35 h 70"/>
                <a:gd name="T38" fmla="*/ 22 w 41"/>
                <a:gd name="T39" fmla="*/ 35 h 70"/>
                <a:gd name="T40" fmla="*/ 22 w 41"/>
                <a:gd name="T41" fmla="*/ 66 h 70"/>
                <a:gd name="T42" fmla="*/ 27 w 41"/>
                <a:gd name="T43" fmla="*/ 70 h 70"/>
                <a:gd name="T44" fmla="*/ 27 w 41"/>
                <a:gd name="T45" fmla="*/ 70 h 70"/>
                <a:gd name="T46" fmla="*/ 31 w 41"/>
                <a:gd name="T47" fmla="*/ 66 h 70"/>
                <a:gd name="T48" fmla="*/ 31 w 41"/>
                <a:gd name="T49" fmla="*/ 11 h 70"/>
                <a:gd name="T50" fmla="*/ 33 w 41"/>
                <a:gd name="T51" fmla="*/ 11 h 70"/>
                <a:gd name="T52" fmla="*/ 33 w 41"/>
                <a:gd name="T53" fmla="*/ 31 h 70"/>
                <a:gd name="T54" fmla="*/ 37 w 41"/>
                <a:gd name="T55" fmla="*/ 35 h 70"/>
                <a:gd name="T56" fmla="*/ 41 w 41"/>
                <a:gd name="T57" fmla="*/ 31 h 70"/>
                <a:gd name="T58" fmla="*/ 41 w 41"/>
                <a:gd name="T59" fmla="*/ 8 h 70"/>
                <a:gd name="T60" fmla="*/ 41 w 41"/>
                <a:gd name="T61" fmla="*/ 7 h 70"/>
                <a:gd name="T62" fmla="*/ 41 w 41"/>
                <a:gd name="T63" fmla="*/ 7 h 70"/>
                <a:gd name="T64" fmla="*/ 33 w 41"/>
                <a:gd name="T6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1" h="70">
                  <a:moveTo>
                    <a:pt x="33" y="0"/>
                  </a:moveTo>
                  <a:cubicBezTo>
                    <a:pt x="28" y="0"/>
                    <a:pt x="28" y="0"/>
                    <a:pt x="28" y="0"/>
                  </a:cubicBezTo>
                  <a:cubicBezTo>
                    <a:pt x="28" y="0"/>
                    <a:pt x="28" y="0"/>
                    <a:pt x="28" y="0"/>
                  </a:cubicBezTo>
                  <a:cubicBezTo>
                    <a:pt x="13" y="0"/>
                    <a:pt x="13" y="0"/>
                    <a:pt x="13" y="0"/>
                  </a:cubicBezTo>
                  <a:cubicBezTo>
                    <a:pt x="13" y="0"/>
                    <a:pt x="12" y="0"/>
                    <a:pt x="12" y="0"/>
                  </a:cubicBezTo>
                  <a:cubicBezTo>
                    <a:pt x="8" y="0"/>
                    <a:pt x="8" y="0"/>
                    <a:pt x="8" y="0"/>
                  </a:cubicBezTo>
                  <a:cubicBezTo>
                    <a:pt x="3" y="0"/>
                    <a:pt x="0" y="3"/>
                    <a:pt x="0" y="7"/>
                  </a:cubicBezTo>
                  <a:cubicBezTo>
                    <a:pt x="0" y="7"/>
                    <a:pt x="0" y="7"/>
                    <a:pt x="0" y="7"/>
                  </a:cubicBezTo>
                  <a:cubicBezTo>
                    <a:pt x="0" y="8"/>
                    <a:pt x="0" y="8"/>
                    <a:pt x="0" y="8"/>
                  </a:cubicBezTo>
                  <a:cubicBezTo>
                    <a:pt x="0" y="31"/>
                    <a:pt x="0" y="31"/>
                    <a:pt x="0" y="31"/>
                  </a:cubicBezTo>
                  <a:cubicBezTo>
                    <a:pt x="0" y="33"/>
                    <a:pt x="1" y="35"/>
                    <a:pt x="3" y="35"/>
                  </a:cubicBezTo>
                  <a:cubicBezTo>
                    <a:pt x="5" y="35"/>
                    <a:pt x="7" y="33"/>
                    <a:pt x="7" y="31"/>
                  </a:cubicBezTo>
                  <a:cubicBezTo>
                    <a:pt x="7" y="11"/>
                    <a:pt x="7" y="11"/>
                    <a:pt x="7" y="11"/>
                  </a:cubicBezTo>
                  <a:cubicBezTo>
                    <a:pt x="9" y="11"/>
                    <a:pt x="9" y="11"/>
                    <a:pt x="9" y="11"/>
                  </a:cubicBezTo>
                  <a:cubicBezTo>
                    <a:pt x="9" y="66"/>
                    <a:pt x="9" y="66"/>
                    <a:pt x="9" y="66"/>
                  </a:cubicBezTo>
                  <a:cubicBezTo>
                    <a:pt x="9" y="68"/>
                    <a:pt x="11" y="70"/>
                    <a:pt x="13" y="70"/>
                  </a:cubicBezTo>
                  <a:cubicBezTo>
                    <a:pt x="14" y="70"/>
                    <a:pt x="14" y="70"/>
                    <a:pt x="14" y="70"/>
                  </a:cubicBezTo>
                  <a:cubicBezTo>
                    <a:pt x="16" y="70"/>
                    <a:pt x="18" y="68"/>
                    <a:pt x="18" y="66"/>
                  </a:cubicBezTo>
                  <a:cubicBezTo>
                    <a:pt x="18" y="35"/>
                    <a:pt x="18" y="35"/>
                    <a:pt x="18" y="35"/>
                  </a:cubicBezTo>
                  <a:cubicBezTo>
                    <a:pt x="18" y="35"/>
                    <a:pt x="22" y="35"/>
                    <a:pt x="22" y="35"/>
                  </a:cubicBezTo>
                  <a:cubicBezTo>
                    <a:pt x="22" y="66"/>
                    <a:pt x="22" y="66"/>
                    <a:pt x="22" y="66"/>
                  </a:cubicBezTo>
                  <a:cubicBezTo>
                    <a:pt x="22" y="68"/>
                    <a:pt x="24" y="70"/>
                    <a:pt x="27" y="70"/>
                  </a:cubicBezTo>
                  <a:cubicBezTo>
                    <a:pt x="27" y="70"/>
                    <a:pt x="27" y="70"/>
                    <a:pt x="27" y="70"/>
                  </a:cubicBezTo>
                  <a:cubicBezTo>
                    <a:pt x="30" y="70"/>
                    <a:pt x="31" y="68"/>
                    <a:pt x="31" y="66"/>
                  </a:cubicBezTo>
                  <a:cubicBezTo>
                    <a:pt x="31" y="11"/>
                    <a:pt x="31" y="11"/>
                    <a:pt x="31" y="11"/>
                  </a:cubicBezTo>
                  <a:cubicBezTo>
                    <a:pt x="33" y="11"/>
                    <a:pt x="33" y="11"/>
                    <a:pt x="33" y="11"/>
                  </a:cubicBezTo>
                  <a:cubicBezTo>
                    <a:pt x="33" y="31"/>
                    <a:pt x="33" y="31"/>
                    <a:pt x="33" y="31"/>
                  </a:cubicBezTo>
                  <a:cubicBezTo>
                    <a:pt x="33" y="33"/>
                    <a:pt x="35" y="35"/>
                    <a:pt x="37" y="35"/>
                  </a:cubicBezTo>
                  <a:cubicBezTo>
                    <a:pt x="39" y="35"/>
                    <a:pt x="41" y="33"/>
                    <a:pt x="41" y="31"/>
                  </a:cubicBezTo>
                  <a:cubicBezTo>
                    <a:pt x="41" y="8"/>
                    <a:pt x="41" y="8"/>
                    <a:pt x="41" y="8"/>
                  </a:cubicBezTo>
                  <a:cubicBezTo>
                    <a:pt x="41" y="7"/>
                    <a:pt x="41" y="7"/>
                    <a:pt x="41" y="7"/>
                  </a:cubicBezTo>
                  <a:cubicBezTo>
                    <a:pt x="41" y="7"/>
                    <a:pt x="41" y="7"/>
                    <a:pt x="41" y="7"/>
                  </a:cubicBezTo>
                  <a:cubicBezTo>
                    <a:pt x="41" y="3"/>
                    <a:pt x="37" y="0"/>
                    <a:pt x="33" y="0"/>
                  </a:cubicBezTo>
                  <a:close/>
                </a:path>
              </a:pathLst>
            </a:custGeom>
            <a:solidFill>
              <a:srgbClr val="009899"/>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91" name="Oval 74"/>
            <p:cNvSpPr>
              <a:spLocks noChangeArrowheads="1"/>
            </p:cNvSpPr>
            <p:nvPr/>
          </p:nvSpPr>
          <p:spPr bwMode="auto">
            <a:xfrm>
              <a:off x="4027460" y="4528808"/>
              <a:ext cx="135465" cy="135467"/>
            </a:xfrm>
            <a:prstGeom prst="ellipse">
              <a:avLst/>
            </a:prstGeom>
            <a:solidFill>
              <a:srgbClr val="009899"/>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92" name="Freeform 75"/>
            <p:cNvSpPr/>
            <p:nvPr/>
          </p:nvSpPr>
          <p:spPr bwMode="auto">
            <a:xfrm>
              <a:off x="3993595" y="4679092"/>
              <a:ext cx="205315" cy="349252"/>
            </a:xfrm>
            <a:custGeom>
              <a:avLst/>
              <a:gdLst>
                <a:gd name="T0" fmla="*/ 33 w 41"/>
                <a:gd name="T1" fmla="*/ 0 h 70"/>
                <a:gd name="T2" fmla="*/ 28 w 41"/>
                <a:gd name="T3" fmla="*/ 0 h 70"/>
                <a:gd name="T4" fmla="*/ 28 w 41"/>
                <a:gd name="T5" fmla="*/ 0 h 70"/>
                <a:gd name="T6" fmla="*/ 13 w 41"/>
                <a:gd name="T7" fmla="*/ 0 h 70"/>
                <a:gd name="T8" fmla="*/ 13 w 41"/>
                <a:gd name="T9" fmla="*/ 0 h 70"/>
                <a:gd name="T10" fmla="*/ 8 w 41"/>
                <a:gd name="T11" fmla="*/ 0 h 70"/>
                <a:gd name="T12" fmla="*/ 0 w 41"/>
                <a:gd name="T13" fmla="*/ 7 h 70"/>
                <a:gd name="T14" fmla="*/ 0 w 41"/>
                <a:gd name="T15" fmla="*/ 7 h 70"/>
                <a:gd name="T16" fmla="*/ 0 w 41"/>
                <a:gd name="T17" fmla="*/ 8 h 70"/>
                <a:gd name="T18" fmla="*/ 0 w 41"/>
                <a:gd name="T19" fmla="*/ 31 h 70"/>
                <a:gd name="T20" fmla="*/ 4 w 41"/>
                <a:gd name="T21" fmla="*/ 35 h 70"/>
                <a:gd name="T22" fmla="*/ 7 w 41"/>
                <a:gd name="T23" fmla="*/ 31 h 70"/>
                <a:gd name="T24" fmla="*/ 7 w 41"/>
                <a:gd name="T25" fmla="*/ 11 h 70"/>
                <a:gd name="T26" fmla="*/ 9 w 41"/>
                <a:gd name="T27" fmla="*/ 11 h 70"/>
                <a:gd name="T28" fmla="*/ 9 w 41"/>
                <a:gd name="T29" fmla="*/ 66 h 70"/>
                <a:gd name="T30" fmla="*/ 13 w 41"/>
                <a:gd name="T31" fmla="*/ 70 h 70"/>
                <a:gd name="T32" fmla="*/ 14 w 41"/>
                <a:gd name="T33" fmla="*/ 70 h 70"/>
                <a:gd name="T34" fmla="*/ 18 w 41"/>
                <a:gd name="T35" fmla="*/ 66 h 70"/>
                <a:gd name="T36" fmla="*/ 18 w 41"/>
                <a:gd name="T37" fmla="*/ 35 h 70"/>
                <a:gd name="T38" fmla="*/ 23 w 41"/>
                <a:gd name="T39" fmla="*/ 35 h 70"/>
                <a:gd name="T40" fmla="*/ 23 w 41"/>
                <a:gd name="T41" fmla="*/ 66 h 70"/>
                <a:gd name="T42" fmla="*/ 27 w 41"/>
                <a:gd name="T43" fmla="*/ 70 h 70"/>
                <a:gd name="T44" fmla="*/ 28 w 41"/>
                <a:gd name="T45" fmla="*/ 70 h 70"/>
                <a:gd name="T46" fmla="*/ 32 w 41"/>
                <a:gd name="T47" fmla="*/ 66 h 70"/>
                <a:gd name="T48" fmla="*/ 32 w 41"/>
                <a:gd name="T49" fmla="*/ 11 h 70"/>
                <a:gd name="T50" fmla="*/ 34 w 41"/>
                <a:gd name="T51" fmla="*/ 11 h 70"/>
                <a:gd name="T52" fmla="*/ 34 w 41"/>
                <a:gd name="T53" fmla="*/ 31 h 70"/>
                <a:gd name="T54" fmla="*/ 37 w 41"/>
                <a:gd name="T55" fmla="*/ 35 h 70"/>
                <a:gd name="T56" fmla="*/ 41 w 41"/>
                <a:gd name="T57" fmla="*/ 31 h 70"/>
                <a:gd name="T58" fmla="*/ 41 w 41"/>
                <a:gd name="T59" fmla="*/ 8 h 70"/>
                <a:gd name="T60" fmla="*/ 41 w 41"/>
                <a:gd name="T61" fmla="*/ 7 h 70"/>
                <a:gd name="T62" fmla="*/ 41 w 41"/>
                <a:gd name="T63" fmla="*/ 7 h 70"/>
                <a:gd name="T64" fmla="*/ 33 w 41"/>
                <a:gd name="T6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1" h="70">
                  <a:moveTo>
                    <a:pt x="33" y="0"/>
                  </a:moveTo>
                  <a:cubicBezTo>
                    <a:pt x="28" y="0"/>
                    <a:pt x="28" y="0"/>
                    <a:pt x="28" y="0"/>
                  </a:cubicBezTo>
                  <a:cubicBezTo>
                    <a:pt x="28" y="0"/>
                    <a:pt x="28" y="0"/>
                    <a:pt x="28" y="0"/>
                  </a:cubicBezTo>
                  <a:cubicBezTo>
                    <a:pt x="13" y="0"/>
                    <a:pt x="13" y="0"/>
                    <a:pt x="13" y="0"/>
                  </a:cubicBezTo>
                  <a:cubicBezTo>
                    <a:pt x="13" y="0"/>
                    <a:pt x="13" y="0"/>
                    <a:pt x="13" y="0"/>
                  </a:cubicBezTo>
                  <a:cubicBezTo>
                    <a:pt x="8" y="0"/>
                    <a:pt x="8" y="0"/>
                    <a:pt x="8" y="0"/>
                  </a:cubicBezTo>
                  <a:cubicBezTo>
                    <a:pt x="4" y="0"/>
                    <a:pt x="0" y="3"/>
                    <a:pt x="0" y="7"/>
                  </a:cubicBezTo>
                  <a:cubicBezTo>
                    <a:pt x="0" y="7"/>
                    <a:pt x="0" y="7"/>
                    <a:pt x="0" y="7"/>
                  </a:cubicBezTo>
                  <a:cubicBezTo>
                    <a:pt x="0" y="8"/>
                    <a:pt x="0" y="8"/>
                    <a:pt x="0" y="8"/>
                  </a:cubicBezTo>
                  <a:cubicBezTo>
                    <a:pt x="0" y="31"/>
                    <a:pt x="0" y="31"/>
                    <a:pt x="0" y="31"/>
                  </a:cubicBezTo>
                  <a:cubicBezTo>
                    <a:pt x="0" y="33"/>
                    <a:pt x="2" y="35"/>
                    <a:pt x="4" y="35"/>
                  </a:cubicBezTo>
                  <a:cubicBezTo>
                    <a:pt x="6" y="35"/>
                    <a:pt x="7" y="33"/>
                    <a:pt x="7" y="31"/>
                  </a:cubicBezTo>
                  <a:cubicBezTo>
                    <a:pt x="7" y="11"/>
                    <a:pt x="7" y="11"/>
                    <a:pt x="7" y="11"/>
                  </a:cubicBezTo>
                  <a:cubicBezTo>
                    <a:pt x="9" y="11"/>
                    <a:pt x="9" y="11"/>
                    <a:pt x="9" y="11"/>
                  </a:cubicBezTo>
                  <a:cubicBezTo>
                    <a:pt x="9" y="66"/>
                    <a:pt x="9" y="66"/>
                    <a:pt x="9" y="66"/>
                  </a:cubicBezTo>
                  <a:cubicBezTo>
                    <a:pt x="9" y="68"/>
                    <a:pt x="11" y="70"/>
                    <a:pt x="13" y="70"/>
                  </a:cubicBezTo>
                  <a:cubicBezTo>
                    <a:pt x="14" y="70"/>
                    <a:pt x="14" y="70"/>
                    <a:pt x="14" y="70"/>
                  </a:cubicBezTo>
                  <a:cubicBezTo>
                    <a:pt x="16" y="70"/>
                    <a:pt x="18" y="68"/>
                    <a:pt x="18" y="66"/>
                  </a:cubicBezTo>
                  <a:cubicBezTo>
                    <a:pt x="18" y="35"/>
                    <a:pt x="18" y="35"/>
                    <a:pt x="18" y="35"/>
                  </a:cubicBezTo>
                  <a:cubicBezTo>
                    <a:pt x="18" y="35"/>
                    <a:pt x="23" y="35"/>
                    <a:pt x="23" y="35"/>
                  </a:cubicBezTo>
                  <a:cubicBezTo>
                    <a:pt x="23" y="66"/>
                    <a:pt x="23" y="66"/>
                    <a:pt x="23" y="66"/>
                  </a:cubicBezTo>
                  <a:cubicBezTo>
                    <a:pt x="23" y="68"/>
                    <a:pt x="25" y="70"/>
                    <a:pt x="27" y="70"/>
                  </a:cubicBezTo>
                  <a:cubicBezTo>
                    <a:pt x="28" y="70"/>
                    <a:pt x="28" y="70"/>
                    <a:pt x="28" y="70"/>
                  </a:cubicBezTo>
                  <a:cubicBezTo>
                    <a:pt x="30" y="70"/>
                    <a:pt x="32" y="68"/>
                    <a:pt x="32" y="66"/>
                  </a:cubicBezTo>
                  <a:cubicBezTo>
                    <a:pt x="32" y="11"/>
                    <a:pt x="32" y="11"/>
                    <a:pt x="32" y="11"/>
                  </a:cubicBezTo>
                  <a:cubicBezTo>
                    <a:pt x="34" y="11"/>
                    <a:pt x="34" y="11"/>
                    <a:pt x="34" y="11"/>
                  </a:cubicBezTo>
                  <a:cubicBezTo>
                    <a:pt x="34" y="31"/>
                    <a:pt x="34" y="31"/>
                    <a:pt x="34" y="31"/>
                  </a:cubicBezTo>
                  <a:cubicBezTo>
                    <a:pt x="34" y="33"/>
                    <a:pt x="35" y="35"/>
                    <a:pt x="37" y="35"/>
                  </a:cubicBezTo>
                  <a:cubicBezTo>
                    <a:pt x="39" y="35"/>
                    <a:pt x="41" y="33"/>
                    <a:pt x="41" y="31"/>
                  </a:cubicBezTo>
                  <a:cubicBezTo>
                    <a:pt x="41" y="8"/>
                    <a:pt x="41" y="8"/>
                    <a:pt x="41" y="8"/>
                  </a:cubicBezTo>
                  <a:cubicBezTo>
                    <a:pt x="41" y="7"/>
                    <a:pt x="41" y="7"/>
                    <a:pt x="41" y="7"/>
                  </a:cubicBezTo>
                  <a:cubicBezTo>
                    <a:pt x="41" y="7"/>
                    <a:pt x="41" y="7"/>
                    <a:pt x="41" y="7"/>
                  </a:cubicBezTo>
                  <a:cubicBezTo>
                    <a:pt x="41" y="3"/>
                    <a:pt x="37" y="0"/>
                    <a:pt x="33" y="0"/>
                  </a:cubicBezTo>
                  <a:close/>
                </a:path>
              </a:pathLst>
            </a:custGeom>
            <a:solidFill>
              <a:srgbClr val="009899"/>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93" name="Oval 76"/>
            <p:cNvSpPr>
              <a:spLocks noChangeArrowheads="1"/>
            </p:cNvSpPr>
            <p:nvPr/>
          </p:nvSpPr>
          <p:spPr bwMode="auto">
            <a:xfrm>
              <a:off x="3663398" y="4528808"/>
              <a:ext cx="135465" cy="135467"/>
            </a:xfrm>
            <a:prstGeom prst="ellipse">
              <a:avLst/>
            </a:pr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94" name="Freeform 77"/>
            <p:cNvSpPr/>
            <p:nvPr/>
          </p:nvSpPr>
          <p:spPr bwMode="auto">
            <a:xfrm>
              <a:off x="3627414" y="4679092"/>
              <a:ext cx="205315" cy="349252"/>
            </a:xfrm>
            <a:custGeom>
              <a:avLst/>
              <a:gdLst>
                <a:gd name="T0" fmla="*/ 33 w 41"/>
                <a:gd name="T1" fmla="*/ 0 h 70"/>
                <a:gd name="T2" fmla="*/ 29 w 41"/>
                <a:gd name="T3" fmla="*/ 0 h 70"/>
                <a:gd name="T4" fmla="*/ 28 w 41"/>
                <a:gd name="T5" fmla="*/ 0 h 70"/>
                <a:gd name="T6" fmla="*/ 13 w 41"/>
                <a:gd name="T7" fmla="*/ 0 h 70"/>
                <a:gd name="T8" fmla="*/ 13 w 41"/>
                <a:gd name="T9" fmla="*/ 0 h 70"/>
                <a:gd name="T10" fmla="*/ 8 w 41"/>
                <a:gd name="T11" fmla="*/ 0 h 70"/>
                <a:gd name="T12" fmla="*/ 0 w 41"/>
                <a:gd name="T13" fmla="*/ 7 h 70"/>
                <a:gd name="T14" fmla="*/ 0 w 41"/>
                <a:gd name="T15" fmla="*/ 7 h 70"/>
                <a:gd name="T16" fmla="*/ 0 w 41"/>
                <a:gd name="T17" fmla="*/ 8 h 70"/>
                <a:gd name="T18" fmla="*/ 0 w 41"/>
                <a:gd name="T19" fmla="*/ 31 h 70"/>
                <a:gd name="T20" fmla="*/ 4 w 41"/>
                <a:gd name="T21" fmla="*/ 35 h 70"/>
                <a:gd name="T22" fmla="*/ 8 w 41"/>
                <a:gd name="T23" fmla="*/ 31 h 70"/>
                <a:gd name="T24" fmla="*/ 8 w 41"/>
                <a:gd name="T25" fmla="*/ 11 h 70"/>
                <a:gd name="T26" fmla="*/ 9 w 41"/>
                <a:gd name="T27" fmla="*/ 11 h 70"/>
                <a:gd name="T28" fmla="*/ 9 w 41"/>
                <a:gd name="T29" fmla="*/ 66 h 70"/>
                <a:gd name="T30" fmla="*/ 14 w 41"/>
                <a:gd name="T31" fmla="*/ 70 h 70"/>
                <a:gd name="T32" fmla="*/ 14 w 41"/>
                <a:gd name="T33" fmla="*/ 70 h 70"/>
                <a:gd name="T34" fmla="*/ 18 w 41"/>
                <a:gd name="T35" fmla="*/ 66 h 70"/>
                <a:gd name="T36" fmla="*/ 18 w 41"/>
                <a:gd name="T37" fmla="*/ 35 h 70"/>
                <a:gd name="T38" fmla="*/ 23 w 41"/>
                <a:gd name="T39" fmla="*/ 35 h 70"/>
                <a:gd name="T40" fmla="*/ 23 w 41"/>
                <a:gd name="T41" fmla="*/ 66 h 70"/>
                <a:gd name="T42" fmla="*/ 27 w 41"/>
                <a:gd name="T43" fmla="*/ 70 h 70"/>
                <a:gd name="T44" fmla="*/ 28 w 41"/>
                <a:gd name="T45" fmla="*/ 70 h 70"/>
                <a:gd name="T46" fmla="*/ 32 w 41"/>
                <a:gd name="T47" fmla="*/ 66 h 70"/>
                <a:gd name="T48" fmla="*/ 32 w 41"/>
                <a:gd name="T49" fmla="*/ 11 h 70"/>
                <a:gd name="T50" fmla="*/ 34 w 41"/>
                <a:gd name="T51" fmla="*/ 11 h 70"/>
                <a:gd name="T52" fmla="*/ 34 w 41"/>
                <a:gd name="T53" fmla="*/ 31 h 70"/>
                <a:gd name="T54" fmla="*/ 38 w 41"/>
                <a:gd name="T55" fmla="*/ 35 h 70"/>
                <a:gd name="T56" fmla="*/ 41 w 41"/>
                <a:gd name="T57" fmla="*/ 31 h 70"/>
                <a:gd name="T58" fmla="*/ 41 w 41"/>
                <a:gd name="T59" fmla="*/ 8 h 70"/>
                <a:gd name="T60" fmla="*/ 41 w 41"/>
                <a:gd name="T61" fmla="*/ 7 h 70"/>
                <a:gd name="T62" fmla="*/ 41 w 41"/>
                <a:gd name="T63" fmla="*/ 7 h 70"/>
                <a:gd name="T64" fmla="*/ 33 w 41"/>
                <a:gd name="T6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1" h="70">
                  <a:moveTo>
                    <a:pt x="33" y="0"/>
                  </a:moveTo>
                  <a:cubicBezTo>
                    <a:pt x="29" y="0"/>
                    <a:pt x="29" y="0"/>
                    <a:pt x="29" y="0"/>
                  </a:cubicBezTo>
                  <a:cubicBezTo>
                    <a:pt x="28" y="0"/>
                    <a:pt x="28" y="0"/>
                    <a:pt x="28" y="0"/>
                  </a:cubicBezTo>
                  <a:cubicBezTo>
                    <a:pt x="13" y="0"/>
                    <a:pt x="13" y="0"/>
                    <a:pt x="13" y="0"/>
                  </a:cubicBezTo>
                  <a:cubicBezTo>
                    <a:pt x="13" y="0"/>
                    <a:pt x="13" y="0"/>
                    <a:pt x="13" y="0"/>
                  </a:cubicBezTo>
                  <a:cubicBezTo>
                    <a:pt x="8" y="0"/>
                    <a:pt x="8" y="0"/>
                    <a:pt x="8" y="0"/>
                  </a:cubicBezTo>
                  <a:cubicBezTo>
                    <a:pt x="4" y="0"/>
                    <a:pt x="0" y="3"/>
                    <a:pt x="0" y="7"/>
                  </a:cubicBezTo>
                  <a:cubicBezTo>
                    <a:pt x="0" y="7"/>
                    <a:pt x="0" y="7"/>
                    <a:pt x="0" y="7"/>
                  </a:cubicBezTo>
                  <a:cubicBezTo>
                    <a:pt x="0" y="8"/>
                    <a:pt x="0" y="8"/>
                    <a:pt x="0" y="8"/>
                  </a:cubicBezTo>
                  <a:cubicBezTo>
                    <a:pt x="0" y="31"/>
                    <a:pt x="0" y="31"/>
                    <a:pt x="0" y="31"/>
                  </a:cubicBezTo>
                  <a:cubicBezTo>
                    <a:pt x="0" y="33"/>
                    <a:pt x="2" y="35"/>
                    <a:pt x="4" y="35"/>
                  </a:cubicBezTo>
                  <a:cubicBezTo>
                    <a:pt x="6" y="35"/>
                    <a:pt x="8" y="33"/>
                    <a:pt x="8" y="31"/>
                  </a:cubicBezTo>
                  <a:cubicBezTo>
                    <a:pt x="8" y="11"/>
                    <a:pt x="8" y="11"/>
                    <a:pt x="8" y="11"/>
                  </a:cubicBezTo>
                  <a:cubicBezTo>
                    <a:pt x="9" y="11"/>
                    <a:pt x="9" y="11"/>
                    <a:pt x="9" y="11"/>
                  </a:cubicBezTo>
                  <a:cubicBezTo>
                    <a:pt x="9" y="66"/>
                    <a:pt x="9" y="66"/>
                    <a:pt x="9" y="66"/>
                  </a:cubicBezTo>
                  <a:cubicBezTo>
                    <a:pt x="9" y="68"/>
                    <a:pt x="11" y="70"/>
                    <a:pt x="14" y="70"/>
                  </a:cubicBezTo>
                  <a:cubicBezTo>
                    <a:pt x="14" y="70"/>
                    <a:pt x="14" y="70"/>
                    <a:pt x="14" y="70"/>
                  </a:cubicBezTo>
                  <a:cubicBezTo>
                    <a:pt x="17" y="70"/>
                    <a:pt x="18" y="68"/>
                    <a:pt x="18" y="66"/>
                  </a:cubicBezTo>
                  <a:cubicBezTo>
                    <a:pt x="18" y="35"/>
                    <a:pt x="18" y="35"/>
                    <a:pt x="18" y="35"/>
                  </a:cubicBezTo>
                  <a:cubicBezTo>
                    <a:pt x="18" y="35"/>
                    <a:pt x="23" y="35"/>
                    <a:pt x="23" y="35"/>
                  </a:cubicBezTo>
                  <a:cubicBezTo>
                    <a:pt x="23" y="66"/>
                    <a:pt x="23" y="66"/>
                    <a:pt x="23" y="66"/>
                  </a:cubicBezTo>
                  <a:cubicBezTo>
                    <a:pt x="23" y="68"/>
                    <a:pt x="25" y="70"/>
                    <a:pt x="27" y="70"/>
                  </a:cubicBezTo>
                  <a:cubicBezTo>
                    <a:pt x="28" y="70"/>
                    <a:pt x="28" y="70"/>
                    <a:pt x="28" y="70"/>
                  </a:cubicBezTo>
                  <a:cubicBezTo>
                    <a:pt x="30" y="70"/>
                    <a:pt x="32" y="68"/>
                    <a:pt x="32" y="66"/>
                  </a:cubicBezTo>
                  <a:cubicBezTo>
                    <a:pt x="32" y="11"/>
                    <a:pt x="32" y="11"/>
                    <a:pt x="32" y="11"/>
                  </a:cubicBezTo>
                  <a:cubicBezTo>
                    <a:pt x="34" y="11"/>
                    <a:pt x="34" y="11"/>
                    <a:pt x="34" y="11"/>
                  </a:cubicBezTo>
                  <a:cubicBezTo>
                    <a:pt x="34" y="31"/>
                    <a:pt x="34" y="31"/>
                    <a:pt x="34" y="31"/>
                  </a:cubicBezTo>
                  <a:cubicBezTo>
                    <a:pt x="34" y="33"/>
                    <a:pt x="36" y="35"/>
                    <a:pt x="38" y="35"/>
                  </a:cubicBezTo>
                  <a:cubicBezTo>
                    <a:pt x="40" y="35"/>
                    <a:pt x="41" y="33"/>
                    <a:pt x="41" y="31"/>
                  </a:cubicBezTo>
                  <a:cubicBezTo>
                    <a:pt x="41" y="8"/>
                    <a:pt x="41" y="8"/>
                    <a:pt x="41" y="8"/>
                  </a:cubicBezTo>
                  <a:cubicBezTo>
                    <a:pt x="41" y="7"/>
                    <a:pt x="41" y="7"/>
                    <a:pt x="41" y="7"/>
                  </a:cubicBezTo>
                  <a:cubicBezTo>
                    <a:pt x="41" y="7"/>
                    <a:pt x="41" y="7"/>
                    <a:pt x="41" y="7"/>
                  </a:cubicBezTo>
                  <a:cubicBezTo>
                    <a:pt x="41" y="3"/>
                    <a:pt x="38" y="0"/>
                    <a:pt x="33" y="0"/>
                  </a:cubicBezTo>
                  <a:close/>
                </a:path>
              </a:pathLst>
            </a:cu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95" name="Oval 78"/>
            <p:cNvSpPr>
              <a:spLocks noChangeArrowheads="1"/>
            </p:cNvSpPr>
            <p:nvPr/>
          </p:nvSpPr>
          <p:spPr bwMode="auto">
            <a:xfrm>
              <a:off x="3303567" y="4528808"/>
              <a:ext cx="135465" cy="135467"/>
            </a:xfrm>
            <a:prstGeom prst="ellipse">
              <a:avLst/>
            </a:pr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96" name="Freeform 79"/>
            <p:cNvSpPr/>
            <p:nvPr/>
          </p:nvSpPr>
          <p:spPr bwMode="auto">
            <a:xfrm>
              <a:off x="3267583" y="4679092"/>
              <a:ext cx="201081" cy="349252"/>
            </a:xfrm>
            <a:custGeom>
              <a:avLst/>
              <a:gdLst>
                <a:gd name="T0" fmla="*/ 33 w 40"/>
                <a:gd name="T1" fmla="*/ 0 h 70"/>
                <a:gd name="T2" fmla="*/ 28 w 40"/>
                <a:gd name="T3" fmla="*/ 0 h 70"/>
                <a:gd name="T4" fmla="*/ 28 w 40"/>
                <a:gd name="T5" fmla="*/ 0 h 70"/>
                <a:gd name="T6" fmla="*/ 13 w 40"/>
                <a:gd name="T7" fmla="*/ 0 h 70"/>
                <a:gd name="T8" fmla="*/ 12 w 40"/>
                <a:gd name="T9" fmla="*/ 0 h 70"/>
                <a:gd name="T10" fmla="*/ 8 w 40"/>
                <a:gd name="T11" fmla="*/ 0 h 70"/>
                <a:gd name="T12" fmla="*/ 0 w 40"/>
                <a:gd name="T13" fmla="*/ 7 h 70"/>
                <a:gd name="T14" fmla="*/ 0 w 40"/>
                <a:gd name="T15" fmla="*/ 7 h 70"/>
                <a:gd name="T16" fmla="*/ 0 w 40"/>
                <a:gd name="T17" fmla="*/ 8 h 70"/>
                <a:gd name="T18" fmla="*/ 0 w 40"/>
                <a:gd name="T19" fmla="*/ 31 h 70"/>
                <a:gd name="T20" fmla="*/ 3 w 40"/>
                <a:gd name="T21" fmla="*/ 35 h 70"/>
                <a:gd name="T22" fmla="*/ 7 w 40"/>
                <a:gd name="T23" fmla="*/ 31 h 70"/>
                <a:gd name="T24" fmla="*/ 7 w 40"/>
                <a:gd name="T25" fmla="*/ 11 h 70"/>
                <a:gd name="T26" fmla="*/ 9 w 40"/>
                <a:gd name="T27" fmla="*/ 11 h 70"/>
                <a:gd name="T28" fmla="*/ 9 w 40"/>
                <a:gd name="T29" fmla="*/ 66 h 70"/>
                <a:gd name="T30" fmla="*/ 13 w 40"/>
                <a:gd name="T31" fmla="*/ 70 h 70"/>
                <a:gd name="T32" fmla="*/ 14 w 40"/>
                <a:gd name="T33" fmla="*/ 70 h 70"/>
                <a:gd name="T34" fmla="*/ 18 w 40"/>
                <a:gd name="T35" fmla="*/ 66 h 70"/>
                <a:gd name="T36" fmla="*/ 18 w 40"/>
                <a:gd name="T37" fmla="*/ 35 h 70"/>
                <a:gd name="T38" fmla="*/ 22 w 40"/>
                <a:gd name="T39" fmla="*/ 35 h 70"/>
                <a:gd name="T40" fmla="*/ 22 w 40"/>
                <a:gd name="T41" fmla="*/ 66 h 70"/>
                <a:gd name="T42" fmla="*/ 27 w 40"/>
                <a:gd name="T43" fmla="*/ 70 h 70"/>
                <a:gd name="T44" fmla="*/ 27 w 40"/>
                <a:gd name="T45" fmla="*/ 70 h 70"/>
                <a:gd name="T46" fmla="*/ 31 w 40"/>
                <a:gd name="T47" fmla="*/ 66 h 70"/>
                <a:gd name="T48" fmla="*/ 31 w 40"/>
                <a:gd name="T49" fmla="*/ 11 h 70"/>
                <a:gd name="T50" fmla="*/ 33 w 40"/>
                <a:gd name="T51" fmla="*/ 11 h 70"/>
                <a:gd name="T52" fmla="*/ 33 w 40"/>
                <a:gd name="T53" fmla="*/ 31 h 70"/>
                <a:gd name="T54" fmla="*/ 37 w 40"/>
                <a:gd name="T55" fmla="*/ 35 h 70"/>
                <a:gd name="T56" fmla="*/ 40 w 40"/>
                <a:gd name="T57" fmla="*/ 31 h 70"/>
                <a:gd name="T58" fmla="*/ 40 w 40"/>
                <a:gd name="T59" fmla="*/ 8 h 70"/>
                <a:gd name="T60" fmla="*/ 40 w 40"/>
                <a:gd name="T61" fmla="*/ 7 h 70"/>
                <a:gd name="T62" fmla="*/ 40 w 40"/>
                <a:gd name="T63" fmla="*/ 7 h 70"/>
                <a:gd name="T64" fmla="*/ 33 w 40"/>
                <a:gd name="T6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 h="70">
                  <a:moveTo>
                    <a:pt x="33" y="0"/>
                  </a:moveTo>
                  <a:cubicBezTo>
                    <a:pt x="28" y="0"/>
                    <a:pt x="28" y="0"/>
                    <a:pt x="28" y="0"/>
                  </a:cubicBezTo>
                  <a:cubicBezTo>
                    <a:pt x="28" y="0"/>
                    <a:pt x="28" y="0"/>
                    <a:pt x="28" y="0"/>
                  </a:cubicBezTo>
                  <a:cubicBezTo>
                    <a:pt x="13" y="0"/>
                    <a:pt x="13" y="0"/>
                    <a:pt x="13" y="0"/>
                  </a:cubicBezTo>
                  <a:cubicBezTo>
                    <a:pt x="12" y="0"/>
                    <a:pt x="12" y="0"/>
                    <a:pt x="12" y="0"/>
                  </a:cubicBezTo>
                  <a:cubicBezTo>
                    <a:pt x="8" y="0"/>
                    <a:pt x="8" y="0"/>
                    <a:pt x="8" y="0"/>
                  </a:cubicBezTo>
                  <a:cubicBezTo>
                    <a:pt x="3" y="0"/>
                    <a:pt x="0" y="3"/>
                    <a:pt x="0" y="7"/>
                  </a:cubicBezTo>
                  <a:cubicBezTo>
                    <a:pt x="0" y="7"/>
                    <a:pt x="0" y="7"/>
                    <a:pt x="0" y="7"/>
                  </a:cubicBezTo>
                  <a:cubicBezTo>
                    <a:pt x="0" y="8"/>
                    <a:pt x="0" y="8"/>
                    <a:pt x="0" y="8"/>
                  </a:cubicBezTo>
                  <a:cubicBezTo>
                    <a:pt x="0" y="31"/>
                    <a:pt x="0" y="31"/>
                    <a:pt x="0" y="31"/>
                  </a:cubicBezTo>
                  <a:cubicBezTo>
                    <a:pt x="0" y="33"/>
                    <a:pt x="1" y="35"/>
                    <a:pt x="3" y="35"/>
                  </a:cubicBezTo>
                  <a:cubicBezTo>
                    <a:pt x="5" y="35"/>
                    <a:pt x="7" y="33"/>
                    <a:pt x="7" y="31"/>
                  </a:cubicBezTo>
                  <a:cubicBezTo>
                    <a:pt x="7" y="11"/>
                    <a:pt x="7" y="11"/>
                    <a:pt x="7" y="11"/>
                  </a:cubicBezTo>
                  <a:cubicBezTo>
                    <a:pt x="9" y="11"/>
                    <a:pt x="9" y="11"/>
                    <a:pt x="9" y="11"/>
                  </a:cubicBezTo>
                  <a:cubicBezTo>
                    <a:pt x="9" y="66"/>
                    <a:pt x="9" y="66"/>
                    <a:pt x="9" y="66"/>
                  </a:cubicBezTo>
                  <a:cubicBezTo>
                    <a:pt x="9" y="68"/>
                    <a:pt x="11" y="70"/>
                    <a:pt x="13" y="70"/>
                  </a:cubicBezTo>
                  <a:cubicBezTo>
                    <a:pt x="14" y="70"/>
                    <a:pt x="14" y="70"/>
                    <a:pt x="14" y="70"/>
                  </a:cubicBezTo>
                  <a:cubicBezTo>
                    <a:pt x="16" y="70"/>
                    <a:pt x="18" y="68"/>
                    <a:pt x="18" y="66"/>
                  </a:cubicBezTo>
                  <a:cubicBezTo>
                    <a:pt x="18" y="35"/>
                    <a:pt x="18" y="35"/>
                    <a:pt x="18" y="35"/>
                  </a:cubicBezTo>
                  <a:cubicBezTo>
                    <a:pt x="18" y="35"/>
                    <a:pt x="22" y="35"/>
                    <a:pt x="22" y="35"/>
                  </a:cubicBezTo>
                  <a:cubicBezTo>
                    <a:pt x="22" y="66"/>
                    <a:pt x="22" y="66"/>
                    <a:pt x="22" y="66"/>
                  </a:cubicBezTo>
                  <a:cubicBezTo>
                    <a:pt x="22" y="68"/>
                    <a:pt x="24" y="70"/>
                    <a:pt x="27" y="70"/>
                  </a:cubicBezTo>
                  <a:cubicBezTo>
                    <a:pt x="27" y="70"/>
                    <a:pt x="27" y="70"/>
                    <a:pt x="27" y="70"/>
                  </a:cubicBezTo>
                  <a:cubicBezTo>
                    <a:pt x="29" y="70"/>
                    <a:pt x="31" y="68"/>
                    <a:pt x="31" y="66"/>
                  </a:cubicBezTo>
                  <a:cubicBezTo>
                    <a:pt x="31" y="11"/>
                    <a:pt x="31" y="11"/>
                    <a:pt x="31" y="11"/>
                  </a:cubicBezTo>
                  <a:cubicBezTo>
                    <a:pt x="33" y="11"/>
                    <a:pt x="33" y="11"/>
                    <a:pt x="33" y="11"/>
                  </a:cubicBezTo>
                  <a:cubicBezTo>
                    <a:pt x="33" y="31"/>
                    <a:pt x="33" y="31"/>
                    <a:pt x="33" y="31"/>
                  </a:cubicBezTo>
                  <a:cubicBezTo>
                    <a:pt x="33" y="33"/>
                    <a:pt x="35" y="35"/>
                    <a:pt x="37" y="35"/>
                  </a:cubicBezTo>
                  <a:cubicBezTo>
                    <a:pt x="39" y="35"/>
                    <a:pt x="40" y="33"/>
                    <a:pt x="40" y="31"/>
                  </a:cubicBezTo>
                  <a:cubicBezTo>
                    <a:pt x="40" y="8"/>
                    <a:pt x="40" y="8"/>
                    <a:pt x="40" y="8"/>
                  </a:cubicBezTo>
                  <a:cubicBezTo>
                    <a:pt x="40" y="7"/>
                    <a:pt x="40" y="7"/>
                    <a:pt x="40" y="7"/>
                  </a:cubicBezTo>
                  <a:cubicBezTo>
                    <a:pt x="40" y="7"/>
                    <a:pt x="40" y="7"/>
                    <a:pt x="40" y="7"/>
                  </a:cubicBezTo>
                  <a:cubicBezTo>
                    <a:pt x="40" y="3"/>
                    <a:pt x="37" y="0"/>
                    <a:pt x="33" y="0"/>
                  </a:cubicBezTo>
                  <a:close/>
                </a:path>
              </a:pathLst>
            </a:cu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97" name="Oval 80"/>
            <p:cNvSpPr>
              <a:spLocks noChangeArrowheads="1"/>
            </p:cNvSpPr>
            <p:nvPr/>
          </p:nvSpPr>
          <p:spPr bwMode="auto">
            <a:xfrm>
              <a:off x="5843547" y="4528808"/>
              <a:ext cx="139699" cy="135467"/>
            </a:xfrm>
            <a:prstGeom prst="ellipse">
              <a:avLst/>
            </a:prstGeom>
            <a:solidFill>
              <a:srgbClr val="009899"/>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98" name="Freeform 81"/>
            <p:cNvSpPr/>
            <p:nvPr/>
          </p:nvSpPr>
          <p:spPr bwMode="auto">
            <a:xfrm>
              <a:off x="5813914" y="4679092"/>
              <a:ext cx="198965" cy="349252"/>
            </a:xfrm>
            <a:custGeom>
              <a:avLst/>
              <a:gdLst>
                <a:gd name="T0" fmla="*/ 33 w 40"/>
                <a:gd name="T1" fmla="*/ 0 h 70"/>
                <a:gd name="T2" fmla="*/ 28 w 40"/>
                <a:gd name="T3" fmla="*/ 0 h 70"/>
                <a:gd name="T4" fmla="*/ 28 w 40"/>
                <a:gd name="T5" fmla="*/ 0 h 70"/>
                <a:gd name="T6" fmla="*/ 12 w 40"/>
                <a:gd name="T7" fmla="*/ 0 h 70"/>
                <a:gd name="T8" fmla="*/ 12 w 40"/>
                <a:gd name="T9" fmla="*/ 0 h 70"/>
                <a:gd name="T10" fmla="*/ 7 w 40"/>
                <a:gd name="T11" fmla="*/ 0 h 70"/>
                <a:gd name="T12" fmla="*/ 0 w 40"/>
                <a:gd name="T13" fmla="*/ 7 h 70"/>
                <a:gd name="T14" fmla="*/ 0 w 40"/>
                <a:gd name="T15" fmla="*/ 7 h 70"/>
                <a:gd name="T16" fmla="*/ 0 w 40"/>
                <a:gd name="T17" fmla="*/ 8 h 70"/>
                <a:gd name="T18" fmla="*/ 0 w 40"/>
                <a:gd name="T19" fmla="*/ 31 h 70"/>
                <a:gd name="T20" fmla="*/ 3 w 40"/>
                <a:gd name="T21" fmla="*/ 35 h 70"/>
                <a:gd name="T22" fmla="*/ 7 w 40"/>
                <a:gd name="T23" fmla="*/ 31 h 70"/>
                <a:gd name="T24" fmla="*/ 7 w 40"/>
                <a:gd name="T25" fmla="*/ 11 h 70"/>
                <a:gd name="T26" fmla="*/ 9 w 40"/>
                <a:gd name="T27" fmla="*/ 11 h 70"/>
                <a:gd name="T28" fmla="*/ 9 w 40"/>
                <a:gd name="T29" fmla="*/ 66 h 70"/>
                <a:gd name="T30" fmla="*/ 13 w 40"/>
                <a:gd name="T31" fmla="*/ 70 h 70"/>
                <a:gd name="T32" fmla="*/ 14 w 40"/>
                <a:gd name="T33" fmla="*/ 70 h 70"/>
                <a:gd name="T34" fmla="*/ 18 w 40"/>
                <a:gd name="T35" fmla="*/ 66 h 70"/>
                <a:gd name="T36" fmla="*/ 18 w 40"/>
                <a:gd name="T37" fmla="*/ 35 h 70"/>
                <a:gd name="T38" fmla="*/ 22 w 40"/>
                <a:gd name="T39" fmla="*/ 35 h 70"/>
                <a:gd name="T40" fmla="*/ 22 w 40"/>
                <a:gd name="T41" fmla="*/ 66 h 70"/>
                <a:gd name="T42" fmla="*/ 26 w 40"/>
                <a:gd name="T43" fmla="*/ 70 h 70"/>
                <a:gd name="T44" fmla="*/ 27 w 40"/>
                <a:gd name="T45" fmla="*/ 70 h 70"/>
                <a:gd name="T46" fmla="*/ 31 w 40"/>
                <a:gd name="T47" fmla="*/ 66 h 70"/>
                <a:gd name="T48" fmla="*/ 31 w 40"/>
                <a:gd name="T49" fmla="*/ 11 h 70"/>
                <a:gd name="T50" fmla="*/ 33 w 40"/>
                <a:gd name="T51" fmla="*/ 11 h 70"/>
                <a:gd name="T52" fmla="*/ 33 w 40"/>
                <a:gd name="T53" fmla="*/ 31 h 70"/>
                <a:gd name="T54" fmla="*/ 37 w 40"/>
                <a:gd name="T55" fmla="*/ 35 h 70"/>
                <a:gd name="T56" fmla="*/ 40 w 40"/>
                <a:gd name="T57" fmla="*/ 31 h 70"/>
                <a:gd name="T58" fmla="*/ 40 w 40"/>
                <a:gd name="T59" fmla="*/ 8 h 70"/>
                <a:gd name="T60" fmla="*/ 40 w 40"/>
                <a:gd name="T61" fmla="*/ 7 h 70"/>
                <a:gd name="T62" fmla="*/ 40 w 40"/>
                <a:gd name="T63" fmla="*/ 7 h 70"/>
                <a:gd name="T64" fmla="*/ 33 w 40"/>
                <a:gd name="T6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 h="70">
                  <a:moveTo>
                    <a:pt x="33" y="0"/>
                  </a:moveTo>
                  <a:cubicBezTo>
                    <a:pt x="28" y="0"/>
                    <a:pt x="28" y="0"/>
                    <a:pt x="28" y="0"/>
                  </a:cubicBezTo>
                  <a:cubicBezTo>
                    <a:pt x="28" y="0"/>
                    <a:pt x="28" y="0"/>
                    <a:pt x="28" y="0"/>
                  </a:cubicBezTo>
                  <a:cubicBezTo>
                    <a:pt x="12" y="0"/>
                    <a:pt x="12" y="0"/>
                    <a:pt x="12" y="0"/>
                  </a:cubicBezTo>
                  <a:cubicBezTo>
                    <a:pt x="12" y="0"/>
                    <a:pt x="12" y="0"/>
                    <a:pt x="12" y="0"/>
                  </a:cubicBezTo>
                  <a:cubicBezTo>
                    <a:pt x="7" y="0"/>
                    <a:pt x="7" y="0"/>
                    <a:pt x="7" y="0"/>
                  </a:cubicBezTo>
                  <a:cubicBezTo>
                    <a:pt x="3" y="0"/>
                    <a:pt x="0" y="3"/>
                    <a:pt x="0" y="7"/>
                  </a:cubicBezTo>
                  <a:cubicBezTo>
                    <a:pt x="0" y="7"/>
                    <a:pt x="0" y="7"/>
                    <a:pt x="0" y="7"/>
                  </a:cubicBezTo>
                  <a:cubicBezTo>
                    <a:pt x="0" y="8"/>
                    <a:pt x="0" y="8"/>
                    <a:pt x="0" y="8"/>
                  </a:cubicBezTo>
                  <a:cubicBezTo>
                    <a:pt x="0" y="31"/>
                    <a:pt x="0" y="31"/>
                    <a:pt x="0" y="31"/>
                  </a:cubicBezTo>
                  <a:cubicBezTo>
                    <a:pt x="0" y="33"/>
                    <a:pt x="1" y="35"/>
                    <a:pt x="3" y="35"/>
                  </a:cubicBezTo>
                  <a:cubicBezTo>
                    <a:pt x="5" y="35"/>
                    <a:pt x="7" y="33"/>
                    <a:pt x="7" y="31"/>
                  </a:cubicBezTo>
                  <a:cubicBezTo>
                    <a:pt x="7" y="11"/>
                    <a:pt x="7" y="11"/>
                    <a:pt x="7" y="11"/>
                  </a:cubicBezTo>
                  <a:cubicBezTo>
                    <a:pt x="9" y="11"/>
                    <a:pt x="9" y="11"/>
                    <a:pt x="9" y="11"/>
                  </a:cubicBezTo>
                  <a:cubicBezTo>
                    <a:pt x="9" y="66"/>
                    <a:pt x="9" y="66"/>
                    <a:pt x="9" y="66"/>
                  </a:cubicBezTo>
                  <a:cubicBezTo>
                    <a:pt x="9" y="68"/>
                    <a:pt x="11" y="70"/>
                    <a:pt x="13" y="70"/>
                  </a:cubicBezTo>
                  <a:cubicBezTo>
                    <a:pt x="14" y="70"/>
                    <a:pt x="14" y="70"/>
                    <a:pt x="14" y="70"/>
                  </a:cubicBezTo>
                  <a:cubicBezTo>
                    <a:pt x="16" y="70"/>
                    <a:pt x="18" y="68"/>
                    <a:pt x="18" y="66"/>
                  </a:cubicBezTo>
                  <a:cubicBezTo>
                    <a:pt x="18" y="35"/>
                    <a:pt x="18" y="35"/>
                    <a:pt x="18" y="35"/>
                  </a:cubicBezTo>
                  <a:cubicBezTo>
                    <a:pt x="18" y="35"/>
                    <a:pt x="22" y="35"/>
                    <a:pt x="22" y="35"/>
                  </a:cubicBezTo>
                  <a:cubicBezTo>
                    <a:pt x="22" y="66"/>
                    <a:pt x="22" y="66"/>
                    <a:pt x="22" y="66"/>
                  </a:cubicBezTo>
                  <a:cubicBezTo>
                    <a:pt x="22" y="68"/>
                    <a:pt x="24" y="70"/>
                    <a:pt x="26" y="70"/>
                  </a:cubicBezTo>
                  <a:cubicBezTo>
                    <a:pt x="27" y="70"/>
                    <a:pt x="27" y="70"/>
                    <a:pt x="27" y="70"/>
                  </a:cubicBezTo>
                  <a:cubicBezTo>
                    <a:pt x="29" y="70"/>
                    <a:pt x="31" y="68"/>
                    <a:pt x="31" y="66"/>
                  </a:cubicBezTo>
                  <a:cubicBezTo>
                    <a:pt x="31" y="11"/>
                    <a:pt x="31" y="11"/>
                    <a:pt x="31" y="11"/>
                  </a:cubicBezTo>
                  <a:cubicBezTo>
                    <a:pt x="33" y="11"/>
                    <a:pt x="33" y="11"/>
                    <a:pt x="33" y="11"/>
                  </a:cubicBezTo>
                  <a:cubicBezTo>
                    <a:pt x="33" y="31"/>
                    <a:pt x="33" y="31"/>
                    <a:pt x="33" y="31"/>
                  </a:cubicBezTo>
                  <a:cubicBezTo>
                    <a:pt x="33" y="33"/>
                    <a:pt x="35" y="35"/>
                    <a:pt x="37" y="35"/>
                  </a:cubicBezTo>
                  <a:cubicBezTo>
                    <a:pt x="39" y="35"/>
                    <a:pt x="40" y="33"/>
                    <a:pt x="40" y="31"/>
                  </a:cubicBezTo>
                  <a:cubicBezTo>
                    <a:pt x="40" y="8"/>
                    <a:pt x="40" y="8"/>
                    <a:pt x="40" y="8"/>
                  </a:cubicBezTo>
                  <a:cubicBezTo>
                    <a:pt x="40" y="7"/>
                    <a:pt x="40" y="7"/>
                    <a:pt x="40" y="7"/>
                  </a:cubicBezTo>
                  <a:cubicBezTo>
                    <a:pt x="40" y="7"/>
                    <a:pt x="40" y="7"/>
                    <a:pt x="40" y="7"/>
                  </a:cubicBezTo>
                  <a:cubicBezTo>
                    <a:pt x="40" y="3"/>
                    <a:pt x="37" y="0"/>
                    <a:pt x="33" y="0"/>
                  </a:cubicBezTo>
                  <a:close/>
                </a:path>
              </a:pathLst>
            </a:custGeom>
            <a:solidFill>
              <a:srgbClr val="009899"/>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grpSp>
      <p:grpSp>
        <p:nvGrpSpPr>
          <p:cNvPr id="2" name="组合 1"/>
          <p:cNvGrpSpPr/>
          <p:nvPr/>
        </p:nvGrpSpPr>
        <p:grpSpPr>
          <a:xfrm>
            <a:off x="1345059" y="1988840"/>
            <a:ext cx="575573" cy="836979"/>
            <a:chOff x="1583499" y="1988840"/>
            <a:chExt cx="575573" cy="836979"/>
          </a:xfrm>
        </p:grpSpPr>
        <p:sp>
          <p:nvSpPr>
            <p:cNvPr id="108" name="Freeform 186"/>
            <p:cNvSpPr/>
            <p:nvPr/>
          </p:nvSpPr>
          <p:spPr bwMode="auto">
            <a:xfrm>
              <a:off x="1583499" y="2057960"/>
              <a:ext cx="554208" cy="767859"/>
            </a:xfrm>
            <a:custGeom>
              <a:avLst/>
              <a:gdLst>
                <a:gd name="T0" fmla="*/ 18 w 187"/>
                <a:gd name="T1" fmla="*/ 40 h 259"/>
                <a:gd name="T2" fmla="*/ 38 w 187"/>
                <a:gd name="T3" fmla="*/ 40 h 259"/>
                <a:gd name="T4" fmla="*/ 38 w 187"/>
                <a:gd name="T5" fmla="*/ 7 h 259"/>
                <a:gd name="T6" fmla="*/ 44 w 187"/>
                <a:gd name="T7" fmla="*/ 0 h 259"/>
                <a:gd name="T8" fmla="*/ 142 w 187"/>
                <a:gd name="T9" fmla="*/ 0 h 259"/>
                <a:gd name="T10" fmla="*/ 148 w 187"/>
                <a:gd name="T11" fmla="*/ 7 h 259"/>
                <a:gd name="T12" fmla="*/ 148 w 187"/>
                <a:gd name="T13" fmla="*/ 40 h 259"/>
                <a:gd name="T14" fmla="*/ 168 w 187"/>
                <a:gd name="T15" fmla="*/ 40 h 259"/>
                <a:gd name="T16" fmla="*/ 187 w 187"/>
                <a:gd name="T17" fmla="*/ 59 h 259"/>
                <a:gd name="T18" fmla="*/ 187 w 187"/>
                <a:gd name="T19" fmla="*/ 240 h 259"/>
                <a:gd name="T20" fmla="*/ 168 w 187"/>
                <a:gd name="T21" fmla="*/ 259 h 259"/>
                <a:gd name="T22" fmla="*/ 18 w 187"/>
                <a:gd name="T23" fmla="*/ 259 h 259"/>
                <a:gd name="T24" fmla="*/ 0 w 187"/>
                <a:gd name="T25" fmla="*/ 240 h 259"/>
                <a:gd name="T26" fmla="*/ 0 w 187"/>
                <a:gd name="T27" fmla="*/ 59 h 259"/>
                <a:gd name="T28" fmla="*/ 18 w 187"/>
                <a:gd name="T29" fmla="*/ 40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7" h="259">
                  <a:moveTo>
                    <a:pt x="18" y="40"/>
                  </a:moveTo>
                  <a:cubicBezTo>
                    <a:pt x="38" y="40"/>
                    <a:pt x="38" y="40"/>
                    <a:pt x="38" y="40"/>
                  </a:cubicBezTo>
                  <a:cubicBezTo>
                    <a:pt x="38" y="7"/>
                    <a:pt x="38" y="7"/>
                    <a:pt x="38" y="7"/>
                  </a:cubicBezTo>
                  <a:cubicBezTo>
                    <a:pt x="38" y="3"/>
                    <a:pt x="41" y="0"/>
                    <a:pt x="44" y="0"/>
                  </a:cubicBezTo>
                  <a:cubicBezTo>
                    <a:pt x="142" y="0"/>
                    <a:pt x="142" y="0"/>
                    <a:pt x="142" y="0"/>
                  </a:cubicBezTo>
                  <a:cubicBezTo>
                    <a:pt x="145" y="0"/>
                    <a:pt x="148" y="3"/>
                    <a:pt x="148" y="7"/>
                  </a:cubicBezTo>
                  <a:cubicBezTo>
                    <a:pt x="148" y="40"/>
                    <a:pt x="148" y="40"/>
                    <a:pt x="148" y="40"/>
                  </a:cubicBezTo>
                  <a:cubicBezTo>
                    <a:pt x="168" y="40"/>
                    <a:pt x="168" y="40"/>
                    <a:pt x="168" y="40"/>
                  </a:cubicBezTo>
                  <a:cubicBezTo>
                    <a:pt x="178" y="40"/>
                    <a:pt x="187" y="48"/>
                    <a:pt x="187" y="59"/>
                  </a:cubicBezTo>
                  <a:cubicBezTo>
                    <a:pt x="187" y="240"/>
                    <a:pt x="187" y="240"/>
                    <a:pt x="187" y="240"/>
                  </a:cubicBezTo>
                  <a:cubicBezTo>
                    <a:pt x="187" y="250"/>
                    <a:pt x="178" y="259"/>
                    <a:pt x="168" y="259"/>
                  </a:cubicBezTo>
                  <a:cubicBezTo>
                    <a:pt x="18" y="259"/>
                    <a:pt x="18" y="259"/>
                    <a:pt x="18" y="259"/>
                  </a:cubicBezTo>
                  <a:cubicBezTo>
                    <a:pt x="8" y="259"/>
                    <a:pt x="0" y="250"/>
                    <a:pt x="0" y="240"/>
                  </a:cubicBezTo>
                  <a:cubicBezTo>
                    <a:pt x="0" y="59"/>
                    <a:pt x="0" y="59"/>
                    <a:pt x="0" y="59"/>
                  </a:cubicBezTo>
                  <a:cubicBezTo>
                    <a:pt x="0" y="48"/>
                    <a:pt x="8" y="40"/>
                    <a:pt x="18" y="40"/>
                  </a:cubicBezTo>
                  <a:close/>
                </a:path>
              </a:pathLst>
            </a:cu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09" name="Freeform 187"/>
            <p:cNvSpPr/>
            <p:nvPr/>
          </p:nvSpPr>
          <p:spPr bwMode="auto">
            <a:xfrm>
              <a:off x="1642564" y="1988840"/>
              <a:ext cx="436078" cy="134469"/>
            </a:xfrm>
            <a:custGeom>
              <a:avLst/>
              <a:gdLst>
                <a:gd name="T0" fmla="*/ 6 w 147"/>
                <a:gd name="T1" fmla="*/ 0 h 45"/>
                <a:gd name="T2" fmla="*/ 140 w 147"/>
                <a:gd name="T3" fmla="*/ 0 h 45"/>
                <a:gd name="T4" fmla="*/ 147 w 147"/>
                <a:gd name="T5" fmla="*/ 6 h 45"/>
                <a:gd name="T6" fmla="*/ 147 w 147"/>
                <a:gd name="T7" fmla="*/ 39 h 45"/>
                <a:gd name="T8" fmla="*/ 140 w 147"/>
                <a:gd name="T9" fmla="*/ 45 h 45"/>
                <a:gd name="T10" fmla="*/ 6 w 147"/>
                <a:gd name="T11" fmla="*/ 45 h 45"/>
                <a:gd name="T12" fmla="*/ 0 w 147"/>
                <a:gd name="T13" fmla="*/ 39 h 45"/>
                <a:gd name="T14" fmla="*/ 0 w 147"/>
                <a:gd name="T15" fmla="*/ 6 h 45"/>
                <a:gd name="T16" fmla="*/ 6 w 147"/>
                <a:gd name="T17"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45">
                  <a:moveTo>
                    <a:pt x="6" y="0"/>
                  </a:moveTo>
                  <a:cubicBezTo>
                    <a:pt x="140" y="0"/>
                    <a:pt x="140" y="0"/>
                    <a:pt x="140" y="0"/>
                  </a:cubicBezTo>
                  <a:cubicBezTo>
                    <a:pt x="144" y="0"/>
                    <a:pt x="147" y="2"/>
                    <a:pt x="147" y="6"/>
                  </a:cubicBezTo>
                  <a:cubicBezTo>
                    <a:pt x="147" y="39"/>
                    <a:pt x="147" y="39"/>
                    <a:pt x="147" y="39"/>
                  </a:cubicBezTo>
                  <a:cubicBezTo>
                    <a:pt x="147" y="42"/>
                    <a:pt x="144" y="45"/>
                    <a:pt x="140" y="45"/>
                  </a:cubicBezTo>
                  <a:cubicBezTo>
                    <a:pt x="6" y="45"/>
                    <a:pt x="6" y="45"/>
                    <a:pt x="6" y="45"/>
                  </a:cubicBezTo>
                  <a:cubicBezTo>
                    <a:pt x="2" y="45"/>
                    <a:pt x="0" y="42"/>
                    <a:pt x="0" y="39"/>
                  </a:cubicBezTo>
                  <a:cubicBezTo>
                    <a:pt x="0" y="6"/>
                    <a:pt x="0" y="6"/>
                    <a:pt x="0" y="6"/>
                  </a:cubicBezTo>
                  <a:cubicBezTo>
                    <a:pt x="0" y="2"/>
                    <a:pt x="2" y="0"/>
                    <a:pt x="6" y="0"/>
                  </a:cubicBezTo>
                  <a:close/>
                </a:path>
              </a:pathLst>
            </a:custGeom>
            <a:solidFill>
              <a:srgbClr val="009899"/>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10" name="Rectangle 188"/>
            <p:cNvSpPr>
              <a:spLocks noChangeArrowheads="1"/>
            </p:cNvSpPr>
            <p:nvPr/>
          </p:nvSpPr>
          <p:spPr bwMode="auto">
            <a:xfrm>
              <a:off x="1716710" y="2304279"/>
              <a:ext cx="442362" cy="366964"/>
            </a:xfrm>
            <a:prstGeom prst="rect">
              <a:avLst/>
            </a:prstGeom>
            <a:solidFill>
              <a:srgbClr val="009899"/>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11" name="Rectangle 189"/>
            <p:cNvSpPr>
              <a:spLocks noChangeArrowheads="1"/>
            </p:cNvSpPr>
            <p:nvPr/>
          </p:nvSpPr>
          <p:spPr bwMode="auto">
            <a:xfrm>
              <a:off x="1823530" y="2372141"/>
              <a:ext cx="294070" cy="47755"/>
            </a:xfrm>
            <a:prstGeom prst="rect">
              <a:avLst/>
            </a:pr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12" name="Rectangle 190"/>
            <p:cNvSpPr>
              <a:spLocks noChangeArrowheads="1"/>
            </p:cNvSpPr>
            <p:nvPr/>
          </p:nvSpPr>
          <p:spPr bwMode="auto">
            <a:xfrm>
              <a:off x="1843077" y="2441093"/>
              <a:ext cx="294070" cy="50269"/>
            </a:xfrm>
            <a:prstGeom prst="rect">
              <a:avLst/>
            </a:pr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13" name="Rectangle 191"/>
            <p:cNvSpPr>
              <a:spLocks noChangeArrowheads="1"/>
            </p:cNvSpPr>
            <p:nvPr/>
          </p:nvSpPr>
          <p:spPr bwMode="auto">
            <a:xfrm>
              <a:off x="1928533" y="2532834"/>
              <a:ext cx="208614" cy="50269"/>
            </a:xfrm>
            <a:prstGeom prst="rect">
              <a:avLst/>
            </a:pr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14" name="Rectangle 192"/>
            <p:cNvSpPr>
              <a:spLocks noChangeArrowheads="1"/>
            </p:cNvSpPr>
            <p:nvPr/>
          </p:nvSpPr>
          <p:spPr bwMode="auto">
            <a:xfrm>
              <a:off x="2015807" y="2025285"/>
              <a:ext cx="18850" cy="70376"/>
            </a:xfrm>
            <a:prstGeom prst="rect">
              <a:avLst/>
            </a:pr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15" name="Rectangle 193"/>
            <p:cNvSpPr>
              <a:spLocks noChangeArrowheads="1"/>
            </p:cNvSpPr>
            <p:nvPr/>
          </p:nvSpPr>
          <p:spPr bwMode="auto">
            <a:xfrm>
              <a:off x="1675239" y="2025285"/>
              <a:ext cx="17594" cy="70376"/>
            </a:xfrm>
            <a:prstGeom prst="rect">
              <a:avLst/>
            </a:pr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16" name="Rectangle 194"/>
            <p:cNvSpPr>
              <a:spLocks noChangeArrowheads="1"/>
            </p:cNvSpPr>
            <p:nvPr/>
          </p:nvSpPr>
          <p:spPr bwMode="auto">
            <a:xfrm>
              <a:off x="1716710" y="2025285"/>
              <a:ext cx="20107" cy="70376"/>
            </a:xfrm>
            <a:prstGeom prst="rect">
              <a:avLst/>
            </a:pr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17" name="Rectangle 195"/>
            <p:cNvSpPr>
              <a:spLocks noChangeArrowheads="1"/>
            </p:cNvSpPr>
            <p:nvPr/>
          </p:nvSpPr>
          <p:spPr bwMode="auto">
            <a:xfrm>
              <a:off x="1760695" y="2025285"/>
              <a:ext cx="17594" cy="70376"/>
            </a:xfrm>
            <a:prstGeom prst="rect">
              <a:avLst/>
            </a:pr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18" name="Rectangle 196"/>
            <p:cNvSpPr>
              <a:spLocks noChangeArrowheads="1"/>
            </p:cNvSpPr>
            <p:nvPr/>
          </p:nvSpPr>
          <p:spPr bwMode="auto">
            <a:xfrm>
              <a:off x="1802166" y="2025285"/>
              <a:ext cx="18850" cy="70376"/>
            </a:xfrm>
            <a:prstGeom prst="rect">
              <a:avLst/>
            </a:pr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19" name="Rectangle 197"/>
            <p:cNvSpPr>
              <a:spLocks noChangeArrowheads="1"/>
            </p:cNvSpPr>
            <p:nvPr/>
          </p:nvSpPr>
          <p:spPr bwMode="auto">
            <a:xfrm>
              <a:off x="1843638" y="2025285"/>
              <a:ext cx="21364" cy="70376"/>
            </a:xfrm>
            <a:prstGeom prst="rect">
              <a:avLst/>
            </a:pr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20" name="Rectangle 198"/>
            <p:cNvSpPr>
              <a:spLocks noChangeArrowheads="1"/>
            </p:cNvSpPr>
            <p:nvPr/>
          </p:nvSpPr>
          <p:spPr bwMode="auto">
            <a:xfrm>
              <a:off x="1888880" y="2025285"/>
              <a:ext cx="17594" cy="70376"/>
            </a:xfrm>
            <a:prstGeom prst="rect">
              <a:avLst/>
            </a:pr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21" name="Rectangle 199"/>
            <p:cNvSpPr>
              <a:spLocks noChangeArrowheads="1"/>
            </p:cNvSpPr>
            <p:nvPr/>
          </p:nvSpPr>
          <p:spPr bwMode="auto">
            <a:xfrm>
              <a:off x="1930351" y="2025285"/>
              <a:ext cx="17594" cy="70376"/>
            </a:xfrm>
            <a:prstGeom prst="rect">
              <a:avLst/>
            </a:pr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22" name="Rectangle 200"/>
            <p:cNvSpPr>
              <a:spLocks noChangeArrowheads="1"/>
            </p:cNvSpPr>
            <p:nvPr/>
          </p:nvSpPr>
          <p:spPr bwMode="auto">
            <a:xfrm>
              <a:off x="1971822" y="2025285"/>
              <a:ext cx="21364" cy="70376"/>
            </a:xfrm>
            <a:prstGeom prst="rect">
              <a:avLst/>
            </a:pr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grpSp>
      <p:grpSp>
        <p:nvGrpSpPr>
          <p:cNvPr id="4" name="组合 3"/>
          <p:cNvGrpSpPr/>
          <p:nvPr/>
        </p:nvGrpSpPr>
        <p:grpSpPr>
          <a:xfrm>
            <a:off x="1345059" y="4233796"/>
            <a:ext cx="534757" cy="786923"/>
            <a:chOff x="1583499" y="4370269"/>
            <a:chExt cx="534757" cy="786923"/>
          </a:xfrm>
        </p:grpSpPr>
        <p:sp>
          <p:nvSpPr>
            <p:cNvPr id="124" name="Freeform 223"/>
            <p:cNvSpPr/>
            <p:nvPr/>
          </p:nvSpPr>
          <p:spPr bwMode="auto">
            <a:xfrm>
              <a:off x="1598724" y="4417846"/>
              <a:ext cx="519532" cy="739346"/>
            </a:xfrm>
            <a:custGeom>
              <a:avLst/>
              <a:gdLst>
                <a:gd name="T0" fmla="*/ 229 w 231"/>
                <a:gd name="T1" fmla="*/ 109 h 329"/>
                <a:gd name="T2" fmla="*/ 195 w 231"/>
                <a:gd name="T3" fmla="*/ 40 h 329"/>
                <a:gd name="T4" fmla="*/ 179 w 231"/>
                <a:gd name="T5" fmla="*/ 29 h 329"/>
                <a:gd name="T6" fmla="*/ 179 w 231"/>
                <a:gd name="T7" fmla="*/ 0 h 329"/>
                <a:gd name="T8" fmla="*/ 51 w 231"/>
                <a:gd name="T9" fmla="*/ 0 h 329"/>
                <a:gd name="T10" fmla="*/ 51 w 231"/>
                <a:gd name="T11" fmla="*/ 29 h 329"/>
                <a:gd name="T12" fmla="*/ 36 w 231"/>
                <a:gd name="T13" fmla="*/ 40 h 329"/>
                <a:gd name="T14" fmla="*/ 2 w 231"/>
                <a:gd name="T15" fmla="*/ 109 h 329"/>
                <a:gd name="T16" fmla="*/ 0 w 231"/>
                <a:gd name="T17" fmla="*/ 118 h 329"/>
                <a:gd name="T18" fmla="*/ 0 w 231"/>
                <a:gd name="T19" fmla="*/ 309 h 329"/>
                <a:gd name="T20" fmla="*/ 20 w 231"/>
                <a:gd name="T21" fmla="*/ 329 h 329"/>
                <a:gd name="T22" fmla="*/ 211 w 231"/>
                <a:gd name="T23" fmla="*/ 329 h 329"/>
                <a:gd name="T24" fmla="*/ 231 w 231"/>
                <a:gd name="T25" fmla="*/ 309 h 329"/>
                <a:gd name="T26" fmla="*/ 231 w 231"/>
                <a:gd name="T27" fmla="*/ 118 h 329"/>
                <a:gd name="T28" fmla="*/ 229 w 231"/>
                <a:gd name="T29" fmla="*/ 109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1" h="329">
                  <a:moveTo>
                    <a:pt x="229" y="109"/>
                  </a:moveTo>
                  <a:cubicBezTo>
                    <a:pt x="195" y="40"/>
                    <a:pt x="195" y="40"/>
                    <a:pt x="195" y="40"/>
                  </a:cubicBezTo>
                  <a:cubicBezTo>
                    <a:pt x="192" y="34"/>
                    <a:pt x="186" y="30"/>
                    <a:pt x="179" y="29"/>
                  </a:cubicBezTo>
                  <a:cubicBezTo>
                    <a:pt x="179" y="0"/>
                    <a:pt x="179" y="0"/>
                    <a:pt x="179" y="0"/>
                  </a:cubicBezTo>
                  <a:cubicBezTo>
                    <a:pt x="51" y="0"/>
                    <a:pt x="51" y="0"/>
                    <a:pt x="51" y="0"/>
                  </a:cubicBezTo>
                  <a:cubicBezTo>
                    <a:pt x="51" y="29"/>
                    <a:pt x="51" y="29"/>
                    <a:pt x="51" y="29"/>
                  </a:cubicBezTo>
                  <a:cubicBezTo>
                    <a:pt x="44" y="30"/>
                    <a:pt x="38" y="34"/>
                    <a:pt x="36" y="40"/>
                  </a:cubicBezTo>
                  <a:cubicBezTo>
                    <a:pt x="2" y="109"/>
                    <a:pt x="2" y="109"/>
                    <a:pt x="2" y="109"/>
                  </a:cubicBezTo>
                  <a:cubicBezTo>
                    <a:pt x="0" y="111"/>
                    <a:pt x="0" y="114"/>
                    <a:pt x="0" y="118"/>
                  </a:cubicBezTo>
                  <a:cubicBezTo>
                    <a:pt x="0" y="309"/>
                    <a:pt x="0" y="309"/>
                    <a:pt x="0" y="309"/>
                  </a:cubicBezTo>
                  <a:cubicBezTo>
                    <a:pt x="0" y="320"/>
                    <a:pt x="9" y="329"/>
                    <a:pt x="20" y="329"/>
                  </a:cubicBezTo>
                  <a:cubicBezTo>
                    <a:pt x="211" y="329"/>
                    <a:pt x="211" y="329"/>
                    <a:pt x="211" y="329"/>
                  </a:cubicBezTo>
                  <a:cubicBezTo>
                    <a:pt x="222" y="329"/>
                    <a:pt x="231" y="320"/>
                    <a:pt x="231" y="309"/>
                  </a:cubicBezTo>
                  <a:cubicBezTo>
                    <a:pt x="231" y="118"/>
                    <a:pt x="231" y="118"/>
                    <a:pt x="231" y="118"/>
                  </a:cubicBezTo>
                  <a:cubicBezTo>
                    <a:pt x="231" y="114"/>
                    <a:pt x="230" y="111"/>
                    <a:pt x="229" y="109"/>
                  </a:cubicBezTo>
                  <a:close/>
                </a:path>
              </a:pathLst>
            </a:cu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25" name="Freeform 224"/>
            <p:cNvSpPr/>
            <p:nvPr/>
          </p:nvSpPr>
          <p:spPr bwMode="auto">
            <a:xfrm>
              <a:off x="1671039" y="5060135"/>
              <a:ext cx="59946" cy="60898"/>
            </a:xfrm>
            <a:custGeom>
              <a:avLst/>
              <a:gdLst>
                <a:gd name="T0" fmla="*/ 21 w 27"/>
                <a:gd name="T1" fmla="*/ 21 h 27"/>
                <a:gd name="T2" fmla="*/ 23 w 27"/>
                <a:gd name="T3" fmla="*/ 0 h 27"/>
                <a:gd name="T4" fmla="*/ 0 w 27"/>
                <a:gd name="T5" fmla="*/ 23 h 27"/>
                <a:gd name="T6" fmla="*/ 21 w 27"/>
                <a:gd name="T7" fmla="*/ 21 h 27"/>
              </a:gdLst>
              <a:ahLst/>
              <a:cxnLst>
                <a:cxn ang="0">
                  <a:pos x="T0" y="T1"/>
                </a:cxn>
                <a:cxn ang="0">
                  <a:pos x="T2" y="T3"/>
                </a:cxn>
                <a:cxn ang="0">
                  <a:pos x="T4" y="T5"/>
                </a:cxn>
                <a:cxn ang="0">
                  <a:pos x="T6" y="T7"/>
                </a:cxn>
              </a:cxnLst>
              <a:rect l="0" t="0" r="r" b="b"/>
              <a:pathLst>
                <a:path w="27" h="27">
                  <a:moveTo>
                    <a:pt x="21" y="21"/>
                  </a:moveTo>
                  <a:cubicBezTo>
                    <a:pt x="27" y="15"/>
                    <a:pt x="27" y="6"/>
                    <a:pt x="23" y="0"/>
                  </a:cubicBezTo>
                  <a:cubicBezTo>
                    <a:pt x="0" y="23"/>
                    <a:pt x="0" y="23"/>
                    <a:pt x="0" y="23"/>
                  </a:cubicBezTo>
                  <a:cubicBezTo>
                    <a:pt x="6" y="27"/>
                    <a:pt x="15" y="26"/>
                    <a:pt x="21" y="21"/>
                  </a:cubicBezTo>
                  <a:close/>
                </a:path>
              </a:pathLst>
            </a:custGeom>
            <a:solidFill>
              <a:srgbClr val="009899"/>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26" name="Freeform 225"/>
            <p:cNvSpPr/>
            <p:nvPr/>
          </p:nvSpPr>
          <p:spPr bwMode="auto">
            <a:xfrm>
              <a:off x="1648203" y="5038250"/>
              <a:ext cx="62801" cy="62801"/>
            </a:xfrm>
            <a:custGeom>
              <a:avLst/>
              <a:gdLst>
                <a:gd name="T0" fmla="*/ 7 w 28"/>
                <a:gd name="T1" fmla="*/ 7 h 28"/>
                <a:gd name="T2" fmla="*/ 5 w 28"/>
                <a:gd name="T3" fmla="*/ 28 h 28"/>
                <a:gd name="T4" fmla="*/ 28 w 28"/>
                <a:gd name="T5" fmla="*/ 5 h 28"/>
                <a:gd name="T6" fmla="*/ 7 w 28"/>
                <a:gd name="T7" fmla="*/ 7 h 28"/>
              </a:gdLst>
              <a:ahLst/>
              <a:cxnLst>
                <a:cxn ang="0">
                  <a:pos x="T0" y="T1"/>
                </a:cxn>
                <a:cxn ang="0">
                  <a:pos x="T2" y="T3"/>
                </a:cxn>
                <a:cxn ang="0">
                  <a:pos x="T4" y="T5"/>
                </a:cxn>
                <a:cxn ang="0">
                  <a:pos x="T6" y="T7"/>
                </a:cxn>
              </a:cxnLst>
              <a:rect l="0" t="0" r="r" b="b"/>
              <a:pathLst>
                <a:path w="28" h="28">
                  <a:moveTo>
                    <a:pt x="7" y="7"/>
                  </a:moveTo>
                  <a:cubicBezTo>
                    <a:pt x="1" y="13"/>
                    <a:pt x="0" y="21"/>
                    <a:pt x="5" y="28"/>
                  </a:cubicBezTo>
                  <a:cubicBezTo>
                    <a:pt x="28" y="5"/>
                    <a:pt x="28" y="5"/>
                    <a:pt x="28" y="5"/>
                  </a:cubicBezTo>
                  <a:cubicBezTo>
                    <a:pt x="21" y="0"/>
                    <a:pt x="13" y="1"/>
                    <a:pt x="7" y="7"/>
                  </a:cubicBezTo>
                  <a:close/>
                </a:path>
              </a:pathLst>
            </a:custGeom>
            <a:solidFill>
              <a:srgbClr val="009899"/>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27" name="Freeform 226"/>
            <p:cNvSpPr/>
            <p:nvPr/>
          </p:nvSpPr>
          <p:spPr bwMode="auto">
            <a:xfrm>
              <a:off x="1758580" y="5086778"/>
              <a:ext cx="74219" cy="32352"/>
            </a:xfrm>
            <a:custGeom>
              <a:avLst/>
              <a:gdLst>
                <a:gd name="T0" fmla="*/ 17 w 33"/>
                <a:gd name="T1" fmla="*/ 14 h 14"/>
                <a:gd name="T2" fmla="*/ 33 w 33"/>
                <a:gd name="T3" fmla="*/ 0 h 14"/>
                <a:gd name="T4" fmla="*/ 0 w 33"/>
                <a:gd name="T5" fmla="*/ 0 h 14"/>
                <a:gd name="T6" fmla="*/ 17 w 33"/>
                <a:gd name="T7" fmla="*/ 14 h 14"/>
              </a:gdLst>
              <a:ahLst/>
              <a:cxnLst>
                <a:cxn ang="0">
                  <a:pos x="T0" y="T1"/>
                </a:cxn>
                <a:cxn ang="0">
                  <a:pos x="T2" y="T3"/>
                </a:cxn>
                <a:cxn ang="0">
                  <a:pos x="T4" y="T5"/>
                </a:cxn>
                <a:cxn ang="0">
                  <a:pos x="T6" y="T7"/>
                </a:cxn>
              </a:cxnLst>
              <a:rect l="0" t="0" r="r" b="b"/>
              <a:pathLst>
                <a:path w="33" h="14">
                  <a:moveTo>
                    <a:pt x="17" y="14"/>
                  </a:moveTo>
                  <a:cubicBezTo>
                    <a:pt x="25" y="14"/>
                    <a:pt x="32" y="8"/>
                    <a:pt x="33" y="0"/>
                  </a:cubicBezTo>
                  <a:cubicBezTo>
                    <a:pt x="0" y="0"/>
                    <a:pt x="0" y="0"/>
                    <a:pt x="0" y="0"/>
                  </a:cubicBezTo>
                  <a:cubicBezTo>
                    <a:pt x="2" y="8"/>
                    <a:pt x="9" y="14"/>
                    <a:pt x="17" y="14"/>
                  </a:cubicBezTo>
                  <a:close/>
                </a:path>
              </a:pathLst>
            </a:custGeom>
            <a:solidFill>
              <a:srgbClr val="009899"/>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28" name="Freeform 227"/>
            <p:cNvSpPr/>
            <p:nvPr/>
          </p:nvSpPr>
          <p:spPr bwMode="auto">
            <a:xfrm>
              <a:off x="1758580" y="5042056"/>
              <a:ext cx="74219" cy="29498"/>
            </a:xfrm>
            <a:custGeom>
              <a:avLst/>
              <a:gdLst>
                <a:gd name="T0" fmla="*/ 17 w 33"/>
                <a:gd name="T1" fmla="*/ 0 h 13"/>
                <a:gd name="T2" fmla="*/ 0 w 33"/>
                <a:gd name="T3" fmla="*/ 13 h 13"/>
                <a:gd name="T4" fmla="*/ 33 w 33"/>
                <a:gd name="T5" fmla="*/ 13 h 13"/>
                <a:gd name="T6" fmla="*/ 17 w 33"/>
                <a:gd name="T7" fmla="*/ 0 h 13"/>
              </a:gdLst>
              <a:ahLst/>
              <a:cxnLst>
                <a:cxn ang="0">
                  <a:pos x="T0" y="T1"/>
                </a:cxn>
                <a:cxn ang="0">
                  <a:pos x="T2" y="T3"/>
                </a:cxn>
                <a:cxn ang="0">
                  <a:pos x="T4" y="T5"/>
                </a:cxn>
                <a:cxn ang="0">
                  <a:pos x="T6" y="T7"/>
                </a:cxn>
              </a:cxnLst>
              <a:rect l="0" t="0" r="r" b="b"/>
              <a:pathLst>
                <a:path w="33" h="13">
                  <a:moveTo>
                    <a:pt x="17" y="0"/>
                  </a:moveTo>
                  <a:cubicBezTo>
                    <a:pt x="9" y="0"/>
                    <a:pt x="2" y="6"/>
                    <a:pt x="0" y="13"/>
                  </a:cubicBezTo>
                  <a:cubicBezTo>
                    <a:pt x="33" y="13"/>
                    <a:pt x="33" y="13"/>
                    <a:pt x="33" y="13"/>
                  </a:cubicBezTo>
                  <a:cubicBezTo>
                    <a:pt x="32" y="6"/>
                    <a:pt x="25" y="0"/>
                    <a:pt x="17" y="0"/>
                  </a:cubicBezTo>
                  <a:close/>
                </a:path>
              </a:pathLst>
            </a:custGeom>
            <a:solidFill>
              <a:srgbClr val="009899"/>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29" name="Freeform 228"/>
            <p:cNvSpPr/>
            <p:nvPr/>
          </p:nvSpPr>
          <p:spPr bwMode="auto">
            <a:xfrm>
              <a:off x="1965061" y="5060135"/>
              <a:ext cx="62801" cy="60898"/>
            </a:xfrm>
            <a:custGeom>
              <a:avLst/>
              <a:gdLst>
                <a:gd name="T0" fmla="*/ 7 w 28"/>
                <a:gd name="T1" fmla="*/ 21 h 27"/>
                <a:gd name="T2" fmla="*/ 28 w 28"/>
                <a:gd name="T3" fmla="*/ 23 h 27"/>
                <a:gd name="T4" fmla="*/ 5 w 28"/>
                <a:gd name="T5" fmla="*/ 0 h 27"/>
                <a:gd name="T6" fmla="*/ 7 w 28"/>
                <a:gd name="T7" fmla="*/ 21 h 27"/>
              </a:gdLst>
              <a:ahLst/>
              <a:cxnLst>
                <a:cxn ang="0">
                  <a:pos x="T0" y="T1"/>
                </a:cxn>
                <a:cxn ang="0">
                  <a:pos x="T2" y="T3"/>
                </a:cxn>
                <a:cxn ang="0">
                  <a:pos x="T4" y="T5"/>
                </a:cxn>
                <a:cxn ang="0">
                  <a:pos x="T6" y="T7"/>
                </a:cxn>
              </a:cxnLst>
              <a:rect l="0" t="0" r="r" b="b"/>
              <a:pathLst>
                <a:path w="28" h="27">
                  <a:moveTo>
                    <a:pt x="7" y="21"/>
                  </a:moveTo>
                  <a:cubicBezTo>
                    <a:pt x="13" y="26"/>
                    <a:pt x="21" y="27"/>
                    <a:pt x="28" y="23"/>
                  </a:cubicBezTo>
                  <a:cubicBezTo>
                    <a:pt x="5" y="0"/>
                    <a:pt x="5" y="0"/>
                    <a:pt x="5" y="0"/>
                  </a:cubicBezTo>
                  <a:cubicBezTo>
                    <a:pt x="0" y="6"/>
                    <a:pt x="1" y="15"/>
                    <a:pt x="7" y="21"/>
                  </a:cubicBezTo>
                  <a:close/>
                </a:path>
              </a:pathLst>
            </a:custGeom>
            <a:solidFill>
              <a:srgbClr val="009899"/>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30" name="Freeform 229"/>
            <p:cNvSpPr/>
            <p:nvPr/>
          </p:nvSpPr>
          <p:spPr bwMode="auto">
            <a:xfrm>
              <a:off x="1987897" y="5038250"/>
              <a:ext cx="60897" cy="62801"/>
            </a:xfrm>
            <a:custGeom>
              <a:avLst/>
              <a:gdLst>
                <a:gd name="T0" fmla="*/ 21 w 27"/>
                <a:gd name="T1" fmla="*/ 7 h 28"/>
                <a:gd name="T2" fmla="*/ 0 w 27"/>
                <a:gd name="T3" fmla="*/ 5 h 28"/>
                <a:gd name="T4" fmla="*/ 23 w 27"/>
                <a:gd name="T5" fmla="*/ 28 h 28"/>
                <a:gd name="T6" fmla="*/ 21 w 27"/>
                <a:gd name="T7" fmla="*/ 7 h 28"/>
              </a:gdLst>
              <a:ahLst/>
              <a:cxnLst>
                <a:cxn ang="0">
                  <a:pos x="T0" y="T1"/>
                </a:cxn>
                <a:cxn ang="0">
                  <a:pos x="T2" y="T3"/>
                </a:cxn>
                <a:cxn ang="0">
                  <a:pos x="T4" y="T5"/>
                </a:cxn>
                <a:cxn ang="0">
                  <a:pos x="T6" y="T7"/>
                </a:cxn>
              </a:cxnLst>
              <a:rect l="0" t="0" r="r" b="b"/>
              <a:pathLst>
                <a:path w="27" h="28">
                  <a:moveTo>
                    <a:pt x="21" y="7"/>
                  </a:moveTo>
                  <a:cubicBezTo>
                    <a:pt x="15" y="1"/>
                    <a:pt x="6" y="0"/>
                    <a:pt x="0" y="5"/>
                  </a:cubicBezTo>
                  <a:cubicBezTo>
                    <a:pt x="23" y="28"/>
                    <a:pt x="23" y="28"/>
                    <a:pt x="23" y="28"/>
                  </a:cubicBezTo>
                  <a:cubicBezTo>
                    <a:pt x="27" y="21"/>
                    <a:pt x="26" y="13"/>
                    <a:pt x="21" y="7"/>
                  </a:cubicBezTo>
                  <a:close/>
                </a:path>
              </a:pathLst>
            </a:custGeom>
            <a:solidFill>
              <a:srgbClr val="009899"/>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31" name="Freeform 230"/>
            <p:cNvSpPr/>
            <p:nvPr/>
          </p:nvSpPr>
          <p:spPr bwMode="auto">
            <a:xfrm>
              <a:off x="1864199" y="5044910"/>
              <a:ext cx="29497" cy="74220"/>
            </a:xfrm>
            <a:custGeom>
              <a:avLst/>
              <a:gdLst>
                <a:gd name="T0" fmla="*/ 0 w 13"/>
                <a:gd name="T1" fmla="*/ 16 h 33"/>
                <a:gd name="T2" fmla="*/ 13 w 13"/>
                <a:gd name="T3" fmla="*/ 33 h 33"/>
                <a:gd name="T4" fmla="*/ 13 w 13"/>
                <a:gd name="T5" fmla="*/ 0 h 33"/>
                <a:gd name="T6" fmla="*/ 0 w 13"/>
                <a:gd name="T7" fmla="*/ 16 h 33"/>
              </a:gdLst>
              <a:ahLst/>
              <a:cxnLst>
                <a:cxn ang="0">
                  <a:pos x="T0" y="T1"/>
                </a:cxn>
                <a:cxn ang="0">
                  <a:pos x="T2" y="T3"/>
                </a:cxn>
                <a:cxn ang="0">
                  <a:pos x="T4" y="T5"/>
                </a:cxn>
                <a:cxn ang="0">
                  <a:pos x="T6" y="T7"/>
                </a:cxn>
              </a:cxnLst>
              <a:rect l="0" t="0" r="r" b="b"/>
              <a:pathLst>
                <a:path w="13" h="33">
                  <a:moveTo>
                    <a:pt x="0" y="16"/>
                  </a:moveTo>
                  <a:cubicBezTo>
                    <a:pt x="0" y="24"/>
                    <a:pt x="6" y="31"/>
                    <a:pt x="13" y="33"/>
                  </a:cubicBezTo>
                  <a:cubicBezTo>
                    <a:pt x="13" y="0"/>
                    <a:pt x="13" y="0"/>
                    <a:pt x="13" y="0"/>
                  </a:cubicBezTo>
                  <a:cubicBezTo>
                    <a:pt x="6" y="1"/>
                    <a:pt x="0" y="8"/>
                    <a:pt x="0" y="16"/>
                  </a:cubicBezTo>
                  <a:close/>
                </a:path>
              </a:pathLst>
            </a:custGeom>
            <a:solidFill>
              <a:srgbClr val="009899"/>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32" name="Freeform 231"/>
            <p:cNvSpPr/>
            <p:nvPr/>
          </p:nvSpPr>
          <p:spPr bwMode="auto">
            <a:xfrm>
              <a:off x="1908921" y="5044910"/>
              <a:ext cx="31400" cy="74220"/>
            </a:xfrm>
            <a:custGeom>
              <a:avLst/>
              <a:gdLst>
                <a:gd name="T0" fmla="*/ 14 w 14"/>
                <a:gd name="T1" fmla="*/ 16 h 33"/>
                <a:gd name="T2" fmla="*/ 0 w 14"/>
                <a:gd name="T3" fmla="*/ 0 h 33"/>
                <a:gd name="T4" fmla="*/ 0 w 14"/>
                <a:gd name="T5" fmla="*/ 33 h 33"/>
                <a:gd name="T6" fmla="*/ 14 w 14"/>
                <a:gd name="T7" fmla="*/ 16 h 33"/>
              </a:gdLst>
              <a:ahLst/>
              <a:cxnLst>
                <a:cxn ang="0">
                  <a:pos x="T0" y="T1"/>
                </a:cxn>
                <a:cxn ang="0">
                  <a:pos x="T2" y="T3"/>
                </a:cxn>
                <a:cxn ang="0">
                  <a:pos x="T4" y="T5"/>
                </a:cxn>
                <a:cxn ang="0">
                  <a:pos x="T6" y="T7"/>
                </a:cxn>
              </a:cxnLst>
              <a:rect l="0" t="0" r="r" b="b"/>
              <a:pathLst>
                <a:path w="14" h="33">
                  <a:moveTo>
                    <a:pt x="14" y="16"/>
                  </a:moveTo>
                  <a:cubicBezTo>
                    <a:pt x="14" y="8"/>
                    <a:pt x="8" y="1"/>
                    <a:pt x="0" y="0"/>
                  </a:cubicBezTo>
                  <a:cubicBezTo>
                    <a:pt x="0" y="33"/>
                    <a:pt x="0" y="33"/>
                    <a:pt x="0" y="33"/>
                  </a:cubicBezTo>
                  <a:cubicBezTo>
                    <a:pt x="8" y="31"/>
                    <a:pt x="14" y="24"/>
                    <a:pt x="14" y="16"/>
                  </a:cubicBezTo>
                  <a:close/>
                </a:path>
              </a:pathLst>
            </a:custGeom>
            <a:solidFill>
              <a:srgbClr val="009899"/>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33" name="Freeform 232"/>
            <p:cNvSpPr/>
            <p:nvPr/>
          </p:nvSpPr>
          <p:spPr bwMode="auto">
            <a:xfrm>
              <a:off x="1672942" y="4370269"/>
              <a:ext cx="368240" cy="118942"/>
            </a:xfrm>
            <a:custGeom>
              <a:avLst/>
              <a:gdLst>
                <a:gd name="T0" fmla="*/ 8 w 164"/>
                <a:gd name="T1" fmla="*/ 0 h 53"/>
                <a:gd name="T2" fmla="*/ 156 w 164"/>
                <a:gd name="T3" fmla="*/ 0 h 53"/>
                <a:gd name="T4" fmla="*/ 164 w 164"/>
                <a:gd name="T5" fmla="*/ 7 h 53"/>
                <a:gd name="T6" fmla="*/ 164 w 164"/>
                <a:gd name="T7" fmla="*/ 46 h 53"/>
                <a:gd name="T8" fmla="*/ 156 w 164"/>
                <a:gd name="T9" fmla="*/ 53 h 53"/>
                <a:gd name="T10" fmla="*/ 8 w 164"/>
                <a:gd name="T11" fmla="*/ 53 h 53"/>
                <a:gd name="T12" fmla="*/ 0 w 164"/>
                <a:gd name="T13" fmla="*/ 46 h 53"/>
                <a:gd name="T14" fmla="*/ 0 w 164"/>
                <a:gd name="T15" fmla="*/ 7 h 53"/>
                <a:gd name="T16" fmla="*/ 8 w 164"/>
                <a:gd name="T17"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4" h="53">
                  <a:moveTo>
                    <a:pt x="8" y="0"/>
                  </a:moveTo>
                  <a:cubicBezTo>
                    <a:pt x="156" y="0"/>
                    <a:pt x="156" y="0"/>
                    <a:pt x="156" y="0"/>
                  </a:cubicBezTo>
                  <a:cubicBezTo>
                    <a:pt x="160" y="0"/>
                    <a:pt x="164" y="3"/>
                    <a:pt x="164" y="7"/>
                  </a:cubicBezTo>
                  <a:cubicBezTo>
                    <a:pt x="164" y="46"/>
                    <a:pt x="164" y="46"/>
                    <a:pt x="164" y="46"/>
                  </a:cubicBezTo>
                  <a:cubicBezTo>
                    <a:pt x="164" y="50"/>
                    <a:pt x="160" y="53"/>
                    <a:pt x="156" y="53"/>
                  </a:cubicBezTo>
                  <a:cubicBezTo>
                    <a:pt x="8" y="53"/>
                    <a:pt x="8" y="53"/>
                    <a:pt x="8" y="53"/>
                  </a:cubicBezTo>
                  <a:cubicBezTo>
                    <a:pt x="4" y="53"/>
                    <a:pt x="0" y="50"/>
                    <a:pt x="0" y="46"/>
                  </a:cubicBezTo>
                  <a:cubicBezTo>
                    <a:pt x="0" y="7"/>
                    <a:pt x="0" y="7"/>
                    <a:pt x="0" y="7"/>
                  </a:cubicBezTo>
                  <a:cubicBezTo>
                    <a:pt x="0" y="3"/>
                    <a:pt x="4" y="0"/>
                    <a:pt x="8" y="0"/>
                  </a:cubicBezTo>
                  <a:close/>
                </a:path>
              </a:pathLst>
            </a:custGeom>
            <a:solidFill>
              <a:srgbClr val="009899"/>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34" name="Rectangle 233"/>
            <p:cNvSpPr>
              <a:spLocks noChangeArrowheads="1"/>
            </p:cNvSpPr>
            <p:nvPr/>
          </p:nvSpPr>
          <p:spPr bwMode="auto">
            <a:xfrm>
              <a:off x="1999315" y="4399767"/>
              <a:ext cx="15225" cy="60898"/>
            </a:xfrm>
            <a:prstGeom prst="rect">
              <a:avLst/>
            </a:pr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35" name="Rectangle 234"/>
            <p:cNvSpPr>
              <a:spLocks noChangeArrowheads="1"/>
            </p:cNvSpPr>
            <p:nvPr/>
          </p:nvSpPr>
          <p:spPr bwMode="auto">
            <a:xfrm>
              <a:off x="1699585" y="4399767"/>
              <a:ext cx="16176" cy="60898"/>
            </a:xfrm>
            <a:prstGeom prst="rect">
              <a:avLst/>
            </a:pr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36" name="Rectangle 235"/>
            <p:cNvSpPr>
              <a:spLocks noChangeArrowheads="1"/>
            </p:cNvSpPr>
            <p:nvPr/>
          </p:nvSpPr>
          <p:spPr bwMode="auto">
            <a:xfrm>
              <a:off x="1738597" y="4399767"/>
              <a:ext cx="15225" cy="60898"/>
            </a:xfrm>
            <a:prstGeom prst="rect">
              <a:avLst/>
            </a:pr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37" name="Rectangle 236"/>
            <p:cNvSpPr>
              <a:spLocks noChangeArrowheads="1"/>
            </p:cNvSpPr>
            <p:nvPr/>
          </p:nvSpPr>
          <p:spPr bwMode="auto">
            <a:xfrm>
              <a:off x="1773804" y="4399767"/>
              <a:ext cx="16176" cy="60898"/>
            </a:xfrm>
            <a:prstGeom prst="rect">
              <a:avLst/>
            </a:pr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38" name="Rectangle 237"/>
            <p:cNvSpPr>
              <a:spLocks noChangeArrowheads="1"/>
            </p:cNvSpPr>
            <p:nvPr/>
          </p:nvSpPr>
          <p:spPr bwMode="auto">
            <a:xfrm>
              <a:off x="1812817" y="4399767"/>
              <a:ext cx="15225" cy="60898"/>
            </a:xfrm>
            <a:prstGeom prst="rect">
              <a:avLst/>
            </a:pr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39" name="Rectangle 238"/>
            <p:cNvSpPr>
              <a:spLocks noChangeArrowheads="1"/>
            </p:cNvSpPr>
            <p:nvPr/>
          </p:nvSpPr>
          <p:spPr bwMode="auto">
            <a:xfrm>
              <a:off x="1848023" y="4399767"/>
              <a:ext cx="18079" cy="60898"/>
            </a:xfrm>
            <a:prstGeom prst="rect">
              <a:avLst/>
            </a:pr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40" name="Rectangle 239"/>
            <p:cNvSpPr>
              <a:spLocks noChangeArrowheads="1"/>
            </p:cNvSpPr>
            <p:nvPr/>
          </p:nvSpPr>
          <p:spPr bwMode="auto">
            <a:xfrm>
              <a:off x="1886084" y="4399767"/>
              <a:ext cx="16176" cy="60898"/>
            </a:xfrm>
            <a:prstGeom prst="rect">
              <a:avLst/>
            </a:pr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41" name="Rectangle 240"/>
            <p:cNvSpPr>
              <a:spLocks noChangeArrowheads="1"/>
            </p:cNvSpPr>
            <p:nvPr/>
          </p:nvSpPr>
          <p:spPr bwMode="auto">
            <a:xfrm>
              <a:off x="1925096" y="4399767"/>
              <a:ext cx="15225" cy="60898"/>
            </a:xfrm>
            <a:prstGeom prst="rect">
              <a:avLst/>
            </a:pr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42" name="Rectangle 241"/>
            <p:cNvSpPr>
              <a:spLocks noChangeArrowheads="1"/>
            </p:cNvSpPr>
            <p:nvPr/>
          </p:nvSpPr>
          <p:spPr bwMode="auto">
            <a:xfrm>
              <a:off x="1960303" y="4399767"/>
              <a:ext cx="18079" cy="60898"/>
            </a:xfrm>
            <a:prstGeom prst="rect">
              <a:avLst/>
            </a:pr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43" name="Rectangle 242"/>
            <p:cNvSpPr>
              <a:spLocks noChangeArrowheads="1"/>
            </p:cNvSpPr>
            <p:nvPr/>
          </p:nvSpPr>
          <p:spPr bwMode="auto">
            <a:xfrm>
              <a:off x="1583499" y="4731854"/>
              <a:ext cx="376804" cy="285462"/>
            </a:xfrm>
            <a:prstGeom prst="rect">
              <a:avLst/>
            </a:prstGeom>
            <a:solidFill>
              <a:srgbClr val="009899"/>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44" name="Rectangle 243"/>
            <p:cNvSpPr>
              <a:spLocks noChangeArrowheads="1"/>
            </p:cNvSpPr>
            <p:nvPr/>
          </p:nvSpPr>
          <p:spPr bwMode="auto">
            <a:xfrm>
              <a:off x="1618705" y="4779431"/>
              <a:ext cx="238833" cy="39964"/>
            </a:xfrm>
            <a:prstGeom prst="rect">
              <a:avLst/>
            </a:pr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45" name="Rectangle 244"/>
            <p:cNvSpPr>
              <a:spLocks noChangeArrowheads="1"/>
            </p:cNvSpPr>
            <p:nvPr/>
          </p:nvSpPr>
          <p:spPr bwMode="auto">
            <a:xfrm>
              <a:off x="1618705" y="4853651"/>
              <a:ext cx="238833" cy="39964"/>
            </a:xfrm>
            <a:prstGeom prst="rect">
              <a:avLst/>
            </a:pr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46" name="Rectangle 245"/>
            <p:cNvSpPr>
              <a:spLocks noChangeArrowheads="1"/>
            </p:cNvSpPr>
            <p:nvPr/>
          </p:nvSpPr>
          <p:spPr bwMode="auto">
            <a:xfrm>
              <a:off x="1618705" y="4927871"/>
              <a:ext cx="169372" cy="39964"/>
            </a:xfrm>
            <a:prstGeom prst="rect">
              <a:avLst/>
            </a:prstGeom>
            <a:solidFill>
              <a:srgbClr val="009899"/>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47" name="Freeform 246"/>
            <p:cNvSpPr/>
            <p:nvPr/>
          </p:nvSpPr>
          <p:spPr bwMode="auto">
            <a:xfrm>
              <a:off x="2003121" y="4981157"/>
              <a:ext cx="74219" cy="32352"/>
            </a:xfrm>
            <a:custGeom>
              <a:avLst/>
              <a:gdLst>
                <a:gd name="T0" fmla="*/ 16 w 33"/>
                <a:gd name="T1" fmla="*/ 14 h 14"/>
                <a:gd name="T2" fmla="*/ 33 w 33"/>
                <a:gd name="T3" fmla="*/ 0 h 14"/>
                <a:gd name="T4" fmla="*/ 0 w 33"/>
                <a:gd name="T5" fmla="*/ 0 h 14"/>
                <a:gd name="T6" fmla="*/ 16 w 33"/>
                <a:gd name="T7" fmla="*/ 14 h 14"/>
              </a:gdLst>
              <a:ahLst/>
              <a:cxnLst>
                <a:cxn ang="0">
                  <a:pos x="T0" y="T1"/>
                </a:cxn>
                <a:cxn ang="0">
                  <a:pos x="T2" y="T3"/>
                </a:cxn>
                <a:cxn ang="0">
                  <a:pos x="T4" y="T5"/>
                </a:cxn>
                <a:cxn ang="0">
                  <a:pos x="T6" y="T7"/>
                </a:cxn>
              </a:cxnLst>
              <a:rect l="0" t="0" r="r" b="b"/>
              <a:pathLst>
                <a:path w="33" h="14">
                  <a:moveTo>
                    <a:pt x="16" y="14"/>
                  </a:moveTo>
                  <a:cubicBezTo>
                    <a:pt x="24" y="14"/>
                    <a:pt x="31" y="8"/>
                    <a:pt x="33" y="0"/>
                  </a:cubicBezTo>
                  <a:cubicBezTo>
                    <a:pt x="0" y="0"/>
                    <a:pt x="0" y="0"/>
                    <a:pt x="0" y="0"/>
                  </a:cubicBezTo>
                  <a:cubicBezTo>
                    <a:pt x="1" y="8"/>
                    <a:pt x="8" y="14"/>
                    <a:pt x="16" y="14"/>
                  </a:cubicBezTo>
                  <a:close/>
                </a:path>
              </a:pathLst>
            </a:custGeom>
            <a:solidFill>
              <a:srgbClr val="009899"/>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48" name="Freeform 247"/>
            <p:cNvSpPr/>
            <p:nvPr/>
          </p:nvSpPr>
          <p:spPr bwMode="auto">
            <a:xfrm>
              <a:off x="2003121" y="4936435"/>
              <a:ext cx="74219" cy="29498"/>
            </a:xfrm>
            <a:custGeom>
              <a:avLst/>
              <a:gdLst>
                <a:gd name="T0" fmla="*/ 16 w 33"/>
                <a:gd name="T1" fmla="*/ 0 h 13"/>
                <a:gd name="T2" fmla="*/ 0 w 33"/>
                <a:gd name="T3" fmla="*/ 13 h 13"/>
                <a:gd name="T4" fmla="*/ 33 w 33"/>
                <a:gd name="T5" fmla="*/ 13 h 13"/>
                <a:gd name="T6" fmla="*/ 16 w 33"/>
                <a:gd name="T7" fmla="*/ 0 h 13"/>
              </a:gdLst>
              <a:ahLst/>
              <a:cxnLst>
                <a:cxn ang="0">
                  <a:pos x="T0" y="T1"/>
                </a:cxn>
                <a:cxn ang="0">
                  <a:pos x="T2" y="T3"/>
                </a:cxn>
                <a:cxn ang="0">
                  <a:pos x="T4" y="T5"/>
                </a:cxn>
                <a:cxn ang="0">
                  <a:pos x="T6" y="T7"/>
                </a:cxn>
              </a:cxnLst>
              <a:rect l="0" t="0" r="r" b="b"/>
              <a:pathLst>
                <a:path w="33" h="13">
                  <a:moveTo>
                    <a:pt x="16" y="0"/>
                  </a:moveTo>
                  <a:cubicBezTo>
                    <a:pt x="8" y="0"/>
                    <a:pt x="1" y="6"/>
                    <a:pt x="0" y="13"/>
                  </a:cubicBezTo>
                  <a:cubicBezTo>
                    <a:pt x="33" y="13"/>
                    <a:pt x="33" y="13"/>
                    <a:pt x="33" y="13"/>
                  </a:cubicBezTo>
                  <a:cubicBezTo>
                    <a:pt x="31" y="6"/>
                    <a:pt x="24" y="0"/>
                    <a:pt x="16" y="0"/>
                  </a:cubicBezTo>
                  <a:close/>
                </a:path>
              </a:pathLst>
            </a:custGeom>
            <a:solidFill>
              <a:srgbClr val="009899"/>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grpSp>
      <p:grpSp>
        <p:nvGrpSpPr>
          <p:cNvPr id="3" name="组合 2"/>
          <p:cNvGrpSpPr/>
          <p:nvPr/>
        </p:nvGrpSpPr>
        <p:grpSpPr>
          <a:xfrm>
            <a:off x="1393987" y="3068960"/>
            <a:ext cx="432712" cy="1021152"/>
            <a:chOff x="1632427" y="3068960"/>
            <a:chExt cx="432712" cy="1021152"/>
          </a:xfrm>
        </p:grpSpPr>
        <p:sp>
          <p:nvSpPr>
            <p:cNvPr id="150" name="Freeform 267"/>
            <p:cNvSpPr/>
            <p:nvPr/>
          </p:nvSpPr>
          <p:spPr bwMode="auto">
            <a:xfrm>
              <a:off x="1632427" y="3110884"/>
              <a:ext cx="432712" cy="979228"/>
            </a:xfrm>
            <a:custGeom>
              <a:avLst/>
              <a:gdLst>
                <a:gd name="T0" fmla="*/ 20 w 122"/>
                <a:gd name="T1" fmla="*/ 42 h 277"/>
                <a:gd name="T2" fmla="*/ 25 w 122"/>
                <a:gd name="T3" fmla="*/ 42 h 277"/>
                <a:gd name="T4" fmla="*/ 25 w 122"/>
                <a:gd name="T5" fmla="*/ 6 h 277"/>
                <a:gd name="T6" fmla="*/ 32 w 122"/>
                <a:gd name="T7" fmla="*/ 0 h 277"/>
                <a:gd name="T8" fmla="*/ 90 w 122"/>
                <a:gd name="T9" fmla="*/ 0 h 277"/>
                <a:gd name="T10" fmla="*/ 96 w 122"/>
                <a:gd name="T11" fmla="*/ 6 h 277"/>
                <a:gd name="T12" fmla="*/ 96 w 122"/>
                <a:gd name="T13" fmla="*/ 42 h 277"/>
                <a:gd name="T14" fmla="*/ 102 w 122"/>
                <a:gd name="T15" fmla="*/ 42 h 277"/>
                <a:gd name="T16" fmla="*/ 122 w 122"/>
                <a:gd name="T17" fmla="*/ 62 h 277"/>
                <a:gd name="T18" fmla="*/ 122 w 122"/>
                <a:gd name="T19" fmla="*/ 257 h 277"/>
                <a:gd name="T20" fmla="*/ 102 w 122"/>
                <a:gd name="T21" fmla="*/ 277 h 277"/>
                <a:gd name="T22" fmla="*/ 20 w 122"/>
                <a:gd name="T23" fmla="*/ 277 h 277"/>
                <a:gd name="T24" fmla="*/ 0 w 122"/>
                <a:gd name="T25" fmla="*/ 257 h 277"/>
                <a:gd name="T26" fmla="*/ 0 w 122"/>
                <a:gd name="T27" fmla="*/ 62 h 277"/>
                <a:gd name="T28" fmla="*/ 20 w 122"/>
                <a:gd name="T29" fmla="*/ 42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2" h="277">
                  <a:moveTo>
                    <a:pt x="20" y="42"/>
                  </a:moveTo>
                  <a:cubicBezTo>
                    <a:pt x="25" y="42"/>
                    <a:pt x="25" y="42"/>
                    <a:pt x="25" y="42"/>
                  </a:cubicBezTo>
                  <a:cubicBezTo>
                    <a:pt x="25" y="6"/>
                    <a:pt x="25" y="6"/>
                    <a:pt x="25" y="6"/>
                  </a:cubicBezTo>
                  <a:cubicBezTo>
                    <a:pt x="25" y="3"/>
                    <a:pt x="28" y="0"/>
                    <a:pt x="32" y="0"/>
                  </a:cubicBezTo>
                  <a:cubicBezTo>
                    <a:pt x="90" y="0"/>
                    <a:pt x="90" y="0"/>
                    <a:pt x="90" y="0"/>
                  </a:cubicBezTo>
                  <a:cubicBezTo>
                    <a:pt x="93" y="0"/>
                    <a:pt x="96" y="3"/>
                    <a:pt x="96" y="6"/>
                  </a:cubicBezTo>
                  <a:cubicBezTo>
                    <a:pt x="96" y="42"/>
                    <a:pt x="96" y="42"/>
                    <a:pt x="96" y="42"/>
                  </a:cubicBezTo>
                  <a:cubicBezTo>
                    <a:pt x="102" y="42"/>
                    <a:pt x="102" y="42"/>
                    <a:pt x="102" y="42"/>
                  </a:cubicBezTo>
                  <a:cubicBezTo>
                    <a:pt x="113" y="42"/>
                    <a:pt x="122" y="51"/>
                    <a:pt x="122" y="62"/>
                  </a:cubicBezTo>
                  <a:cubicBezTo>
                    <a:pt x="122" y="257"/>
                    <a:pt x="122" y="257"/>
                    <a:pt x="122" y="257"/>
                  </a:cubicBezTo>
                  <a:cubicBezTo>
                    <a:pt x="122" y="268"/>
                    <a:pt x="113" y="277"/>
                    <a:pt x="102" y="277"/>
                  </a:cubicBezTo>
                  <a:cubicBezTo>
                    <a:pt x="20" y="277"/>
                    <a:pt x="20" y="277"/>
                    <a:pt x="20" y="277"/>
                  </a:cubicBezTo>
                  <a:cubicBezTo>
                    <a:pt x="9" y="277"/>
                    <a:pt x="0" y="268"/>
                    <a:pt x="0" y="257"/>
                  </a:cubicBezTo>
                  <a:cubicBezTo>
                    <a:pt x="0" y="62"/>
                    <a:pt x="0" y="62"/>
                    <a:pt x="0" y="62"/>
                  </a:cubicBezTo>
                  <a:cubicBezTo>
                    <a:pt x="0" y="51"/>
                    <a:pt x="9" y="42"/>
                    <a:pt x="20" y="42"/>
                  </a:cubicBezTo>
                  <a:close/>
                </a:path>
              </a:pathLst>
            </a:cu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51" name="Freeform 268"/>
            <p:cNvSpPr/>
            <p:nvPr/>
          </p:nvSpPr>
          <p:spPr bwMode="auto">
            <a:xfrm>
              <a:off x="1681837" y="3068960"/>
              <a:ext cx="329400" cy="155718"/>
            </a:xfrm>
            <a:custGeom>
              <a:avLst/>
              <a:gdLst>
                <a:gd name="T0" fmla="*/ 6 w 93"/>
                <a:gd name="T1" fmla="*/ 0 h 44"/>
                <a:gd name="T2" fmla="*/ 88 w 93"/>
                <a:gd name="T3" fmla="*/ 0 h 44"/>
                <a:gd name="T4" fmla="*/ 93 w 93"/>
                <a:gd name="T5" fmla="*/ 6 h 44"/>
                <a:gd name="T6" fmla="*/ 93 w 93"/>
                <a:gd name="T7" fmla="*/ 38 h 44"/>
                <a:gd name="T8" fmla="*/ 88 w 93"/>
                <a:gd name="T9" fmla="*/ 44 h 44"/>
                <a:gd name="T10" fmla="*/ 6 w 93"/>
                <a:gd name="T11" fmla="*/ 44 h 44"/>
                <a:gd name="T12" fmla="*/ 0 w 93"/>
                <a:gd name="T13" fmla="*/ 38 h 44"/>
                <a:gd name="T14" fmla="*/ 0 w 93"/>
                <a:gd name="T15" fmla="*/ 6 h 44"/>
                <a:gd name="T16" fmla="*/ 6 w 93"/>
                <a:gd name="T17"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44">
                  <a:moveTo>
                    <a:pt x="6" y="0"/>
                  </a:moveTo>
                  <a:cubicBezTo>
                    <a:pt x="88" y="0"/>
                    <a:pt x="88" y="0"/>
                    <a:pt x="88" y="0"/>
                  </a:cubicBezTo>
                  <a:cubicBezTo>
                    <a:pt x="91" y="0"/>
                    <a:pt x="93" y="3"/>
                    <a:pt x="93" y="6"/>
                  </a:cubicBezTo>
                  <a:cubicBezTo>
                    <a:pt x="93" y="38"/>
                    <a:pt x="93" y="38"/>
                    <a:pt x="93" y="38"/>
                  </a:cubicBezTo>
                  <a:cubicBezTo>
                    <a:pt x="93" y="41"/>
                    <a:pt x="91" y="44"/>
                    <a:pt x="88" y="44"/>
                  </a:cubicBezTo>
                  <a:cubicBezTo>
                    <a:pt x="6" y="44"/>
                    <a:pt x="6" y="44"/>
                    <a:pt x="6" y="44"/>
                  </a:cubicBezTo>
                  <a:cubicBezTo>
                    <a:pt x="3" y="44"/>
                    <a:pt x="0" y="41"/>
                    <a:pt x="0" y="38"/>
                  </a:cubicBezTo>
                  <a:cubicBezTo>
                    <a:pt x="0" y="6"/>
                    <a:pt x="0" y="6"/>
                    <a:pt x="0" y="6"/>
                  </a:cubicBezTo>
                  <a:cubicBezTo>
                    <a:pt x="0" y="3"/>
                    <a:pt x="3" y="0"/>
                    <a:pt x="6" y="0"/>
                  </a:cubicBezTo>
                  <a:close/>
                </a:path>
              </a:pathLst>
            </a:custGeom>
            <a:solidFill>
              <a:srgbClr val="009899"/>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52" name="Rectangle 269"/>
            <p:cNvSpPr>
              <a:spLocks noChangeArrowheads="1"/>
            </p:cNvSpPr>
            <p:nvPr/>
          </p:nvSpPr>
          <p:spPr bwMode="auto">
            <a:xfrm>
              <a:off x="1717772" y="3107889"/>
              <a:ext cx="20962" cy="77859"/>
            </a:xfrm>
            <a:prstGeom prst="rect">
              <a:avLst/>
            </a:pr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53" name="Rectangle 270"/>
            <p:cNvSpPr>
              <a:spLocks noChangeArrowheads="1"/>
            </p:cNvSpPr>
            <p:nvPr/>
          </p:nvSpPr>
          <p:spPr bwMode="auto">
            <a:xfrm>
              <a:off x="1767182" y="3107889"/>
              <a:ext cx="20962" cy="77859"/>
            </a:xfrm>
            <a:prstGeom prst="rect">
              <a:avLst/>
            </a:pr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54" name="Rectangle 271"/>
            <p:cNvSpPr>
              <a:spLocks noChangeArrowheads="1"/>
            </p:cNvSpPr>
            <p:nvPr/>
          </p:nvSpPr>
          <p:spPr bwMode="auto">
            <a:xfrm>
              <a:off x="1813597" y="3107889"/>
              <a:ext cx="20962" cy="77859"/>
            </a:xfrm>
            <a:prstGeom prst="rect">
              <a:avLst/>
            </a:pr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55" name="Rectangle 272"/>
            <p:cNvSpPr>
              <a:spLocks noChangeArrowheads="1"/>
            </p:cNvSpPr>
            <p:nvPr/>
          </p:nvSpPr>
          <p:spPr bwMode="auto">
            <a:xfrm>
              <a:off x="1863007" y="3107889"/>
              <a:ext cx="20962" cy="77859"/>
            </a:xfrm>
            <a:prstGeom prst="rect">
              <a:avLst/>
            </a:pr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56" name="Rectangle 273"/>
            <p:cNvSpPr>
              <a:spLocks noChangeArrowheads="1"/>
            </p:cNvSpPr>
            <p:nvPr/>
          </p:nvSpPr>
          <p:spPr bwMode="auto">
            <a:xfrm>
              <a:off x="1909422" y="3107889"/>
              <a:ext cx="20962" cy="77859"/>
            </a:xfrm>
            <a:prstGeom prst="rect">
              <a:avLst/>
            </a:pr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57" name="Rectangle 274"/>
            <p:cNvSpPr>
              <a:spLocks noChangeArrowheads="1"/>
            </p:cNvSpPr>
            <p:nvPr/>
          </p:nvSpPr>
          <p:spPr bwMode="auto">
            <a:xfrm>
              <a:off x="1958832" y="3107889"/>
              <a:ext cx="16470" cy="77859"/>
            </a:xfrm>
            <a:prstGeom prst="rect">
              <a:avLst/>
            </a:prstGeom>
            <a:solidFill>
              <a:srgbClr val="2DD3C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58" name="Freeform 275"/>
            <p:cNvSpPr/>
            <p:nvPr/>
          </p:nvSpPr>
          <p:spPr bwMode="auto">
            <a:xfrm>
              <a:off x="1686329" y="3640925"/>
              <a:ext cx="321914" cy="392290"/>
            </a:xfrm>
            <a:custGeom>
              <a:avLst/>
              <a:gdLst>
                <a:gd name="T0" fmla="*/ 0 w 91"/>
                <a:gd name="T1" fmla="*/ 0 h 111"/>
                <a:gd name="T2" fmla="*/ 0 w 91"/>
                <a:gd name="T3" fmla="*/ 107 h 111"/>
                <a:gd name="T4" fmla="*/ 5 w 91"/>
                <a:gd name="T5" fmla="*/ 111 h 111"/>
                <a:gd name="T6" fmla="*/ 87 w 91"/>
                <a:gd name="T7" fmla="*/ 111 h 111"/>
                <a:gd name="T8" fmla="*/ 91 w 91"/>
                <a:gd name="T9" fmla="*/ 107 h 111"/>
                <a:gd name="T10" fmla="*/ 91 w 91"/>
                <a:gd name="T11" fmla="*/ 0 h 111"/>
                <a:gd name="T12" fmla="*/ 0 w 91"/>
                <a:gd name="T13" fmla="*/ 0 h 111"/>
              </a:gdLst>
              <a:ahLst/>
              <a:cxnLst>
                <a:cxn ang="0">
                  <a:pos x="T0" y="T1"/>
                </a:cxn>
                <a:cxn ang="0">
                  <a:pos x="T2" y="T3"/>
                </a:cxn>
                <a:cxn ang="0">
                  <a:pos x="T4" y="T5"/>
                </a:cxn>
                <a:cxn ang="0">
                  <a:pos x="T6" y="T7"/>
                </a:cxn>
                <a:cxn ang="0">
                  <a:pos x="T8" y="T9"/>
                </a:cxn>
                <a:cxn ang="0">
                  <a:pos x="T10" y="T11"/>
                </a:cxn>
                <a:cxn ang="0">
                  <a:pos x="T12" y="T13"/>
                </a:cxn>
              </a:cxnLst>
              <a:rect l="0" t="0" r="r" b="b"/>
              <a:pathLst>
                <a:path w="91" h="111">
                  <a:moveTo>
                    <a:pt x="0" y="0"/>
                  </a:moveTo>
                  <a:cubicBezTo>
                    <a:pt x="0" y="107"/>
                    <a:pt x="0" y="107"/>
                    <a:pt x="0" y="107"/>
                  </a:cubicBezTo>
                  <a:cubicBezTo>
                    <a:pt x="0" y="109"/>
                    <a:pt x="2" y="111"/>
                    <a:pt x="5" y="111"/>
                  </a:cubicBezTo>
                  <a:cubicBezTo>
                    <a:pt x="87" y="111"/>
                    <a:pt x="87" y="111"/>
                    <a:pt x="87" y="111"/>
                  </a:cubicBezTo>
                  <a:cubicBezTo>
                    <a:pt x="89" y="111"/>
                    <a:pt x="91" y="109"/>
                    <a:pt x="91" y="107"/>
                  </a:cubicBezTo>
                  <a:cubicBezTo>
                    <a:pt x="91" y="0"/>
                    <a:pt x="91" y="0"/>
                    <a:pt x="91" y="0"/>
                  </a:cubicBezTo>
                  <a:lnTo>
                    <a:pt x="0" y="0"/>
                  </a:lnTo>
                  <a:close/>
                </a:path>
              </a:pathLst>
            </a:custGeom>
            <a:solidFill>
              <a:srgbClr val="009899"/>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59" name="Oval 276"/>
            <p:cNvSpPr>
              <a:spLocks noChangeArrowheads="1"/>
            </p:cNvSpPr>
            <p:nvPr/>
          </p:nvSpPr>
          <p:spPr bwMode="auto">
            <a:xfrm>
              <a:off x="1746220" y="3923913"/>
              <a:ext cx="59891" cy="59891"/>
            </a:xfrm>
            <a:prstGeom prst="ellipse">
              <a:avLst/>
            </a:prstGeom>
            <a:solidFill>
              <a:srgbClr val="2DD3C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60" name="Oval 277"/>
            <p:cNvSpPr>
              <a:spLocks noChangeArrowheads="1"/>
            </p:cNvSpPr>
            <p:nvPr/>
          </p:nvSpPr>
          <p:spPr bwMode="auto">
            <a:xfrm>
              <a:off x="1873488" y="3817605"/>
              <a:ext cx="46415" cy="43422"/>
            </a:xfrm>
            <a:prstGeom prst="ellipse">
              <a:avLst/>
            </a:prstGeom>
            <a:solidFill>
              <a:srgbClr val="2DD3C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61" name="Oval 278"/>
            <p:cNvSpPr>
              <a:spLocks noChangeArrowheads="1"/>
            </p:cNvSpPr>
            <p:nvPr/>
          </p:nvSpPr>
          <p:spPr bwMode="auto">
            <a:xfrm>
              <a:off x="1732745" y="3684346"/>
              <a:ext cx="80852" cy="80853"/>
            </a:xfrm>
            <a:prstGeom prst="ellipse">
              <a:avLst/>
            </a:prstGeom>
            <a:solidFill>
              <a:srgbClr val="2DD3C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62" name="Oval 279"/>
            <p:cNvSpPr>
              <a:spLocks noChangeArrowheads="1"/>
            </p:cNvSpPr>
            <p:nvPr/>
          </p:nvSpPr>
          <p:spPr bwMode="auto">
            <a:xfrm>
              <a:off x="1919904" y="3881988"/>
              <a:ext cx="59891" cy="59891"/>
            </a:xfrm>
            <a:prstGeom prst="ellipse">
              <a:avLst/>
            </a:prstGeom>
            <a:solidFill>
              <a:srgbClr val="2DD3C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grpSp>
      <p:sp>
        <p:nvSpPr>
          <p:cNvPr id="163" name="矩形 3"/>
          <p:cNvSpPr>
            <a:spLocks noChangeArrowheads="1"/>
          </p:cNvSpPr>
          <p:nvPr/>
        </p:nvSpPr>
        <p:spPr bwMode="auto">
          <a:xfrm>
            <a:off x="6147179" y="1981297"/>
            <a:ext cx="1547200" cy="1015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91431" tIns="45716" rIns="91431" bIns="4571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6000" b="1" dirty="0" smtClean="0">
                <a:solidFill>
                  <a:srgbClr val="2DD3C2"/>
                </a:solidFill>
                <a:latin typeface="Impact MT Std" panose="020B0806030902050204" pitchFamily="34" charset="0"/>
                <a:ea typeface="微软雅黑" panose="020B0503020204020204" pitchFamily="34" charset="-122"/>
                <a:sym typeface="Arial" panose="020B0604020202020204" pitchFamily="34" charset="0"/>
              </a:rPr>
              <a:t>80%</a:t>
            </a:r>
            <a:endParaRPr lang="zh-CN" altLang="en-US" sz="6000" b="1" dirty="0">
              <a:solidFill>
                <a:srgbClr val="2DD3C2"/>
              </a:solidFill>
              <a:latin typeface="Impact MT Std" panose="020B0806030902050204" pitchFamily="34" charset="0"/>
              <a:ea typeface="微软雅黑" panose="020B0503020204020204" pitchFamily="34" charset="-122"/>
              <a:sym typeface="Arial" panose="020B0604020202020204" pitchFamily="34" charset="0"/>
            </a:endParaRPr>
          </a:p>
        </p:txBody>
      </p:sp>
      <p:grpSp>
        <p:nvGrpSpPr>
          <p:cNvPr id="167" name="组合 166"/>
          <p:cNvGrpSpPr/>
          <p:nvPr/>
        </p:nvGrpSpPr>
        <p:grpSpPr>
          <a:xfrm>
            <a:off x="7609755" y="2034976"/>
            <a:ext cx="3506300" cy="817960"/>
            <a:chOff x="1911251" y="1321493"/>
            <a:chExt cx="1373453" cy="817960"/>
          </a:xfrm>
        </p:grpSpPr>
        <p:sp>
          <p:nvSpPr>
            <p:cNvPr id="168" name="矩形 167"/>
            <p:cNvSpPr/>
            <p:nvPr/>
          </p:nvSpPr>
          <p:spPr>
            <a:xfrm>
              <a:off x="1911251" y="1321493"/>
              <a:ext cx="534627" cy="369332"/>
            </a:xfrm>
            <a:prstGeom prst="rect">
              <a:avLst/>
            </a:prstGeom>
          </p:spPr>
          <p:txBody>
            <a:bodyPr wrap="none">
              <a:spAutoFit/>
            </a:bodyPr>
            <a:lstStyle/>
            <a:p>
              <a:r>
                <a:rPr lang="zh-CN" altLang="en-US" b="1" dirty="0" smtClean="0">
                  <a:solidFill>
                    <a:srgbClr val="2DD3C2"/>
                  </a:solidFill>
                  <a:latin typeface="微软雅黑" panose="020B0503020204020204" pitchFamily="34" charset="-122"/>
                  <a:ea typeface="微软雅黑" panose="020B0503020204020204" pitchFamily="34" charset="-122"/>
                </a:rPr>
                <a:t>在此添加标题</a:t>
              </a:r>
              <a:endParaRPr lang="zh-CN" altLang="en-US" b="1" dirty="0">
                <a:solidFill>
                  <a:srgbClr val="2DD3C2"/>
                </a:solidFill>
                <a:latin typeface="微软雅黑" panose="020B0503020204020204" pitchFamily="34" charset="-122"/>
                <a:ea typeface="微软雅黑" panose="020B0503020204020204" pitchFamily="34" charset="-122"/>
              </a:endParaRPr>
            </a:p>
          </p:txBody>
        </p:sp>
        <p:sp>
          <p:nvSpPr>
            <p:cNvPr id="169" name="矩形 168"/>
            <p:cNvSpPr/>
            <p:nvPr/>
          </p:nvSpPr>
          <p:spPr>
            <a:xfrm>
              <a:off x="1911251" y="1677788"/>
              <a:ext cx="1373453" cy="461665"/>
            </a:xfrm>
            <a:prstGeom prst="rect">
              <a:avLst/>
            </a:prstGeom>
          </p:spPr>
          <p:txBody>
            <a:bodyPr wrap="square" anchor="ctr">
              <a:spAutoFit/>
            </a:bodyPr>
            <a:lstStyle/>
            <a:p>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请在此输入详细文字信息和简介</a:t>
              </a:r>
              <a:r>
                <a:rPr lang="en-US" altLang="zh-CN" sz="1200" dirty="0" smtClean="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请在此输入详细文字信息和</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简介</a:t>
              </a:r>
              <a:r>
                <a:rPr lang="en-US" altLang="zh-CN" sz="1200" dirty="0" smtClean="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请在此输入详细文字信息和</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简介</a:t>
              </a:r>
              <a:r>
                <a:rPr lang="en-US" altLang="zh-CN" sz="1200" dirty="0" smtClean="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a:t>
              </a:r>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endParaRPr>
            </a:p>
          </p:txBody>
        </p:sp>
      </p:grpSp>
      <p:sp>
        <p:nvSpPr>
          <p:cNvPr id="171" name="矩形 3"/>
          <p:cNvSpPr>
            <a:spLocks noChangeArrowheads="1"/>
          </p:cNvSpPr>
          <p:nvPr/>
        </p:nvSpPr>
        <p:spPr bwMode="auto">
          <a:xfrm>
            <a:off x="6147179" y="3068960"/>
            <a:ext cx="1547200" cy="1015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91431" tIns="45716" rIns="91431" bIns="4571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6000" b="1" dirty="0" smtClean="0">
                <a:solidFill>
                  <a:srgbClr val="2DD3C2"/>
                </a:solidFill>
                <a:latin typeface="Impact MT Std" panose="020B0806030902050204" pitchFamily="34" charset="0"/>
                <a:ea typeface="微软雅黑" panose="020B0503020204020204" pitchFamily="34" charset="-122"/>
                <a:sym typeface="Arial" panose="020B0604020202020204" pitchFamily="34" charset="0"/>
              </a:rPr>
              <a:t>60%</a:t>
            </a:r>
            <a:endParaRPr lang="zh-CN" altLang="en-US" sz="6000" b="1" dirty="0">
              <a:solidFill>
                <a:srgbClr val="2DD3C2"/>
              </a:solidFill>
              <a:latin typeface="Impact MT Std" panose="020B0806030902050204" pitchFamily="34" charset="0"/>
              <a:ea typeface="微软雅黑" panose="020B0503020204020204" pitchFamily="34" charset="-122"/>
              <a:sym typeface="Arial" panose="020B0604020202020204" pitchFamily="34" charset="0"/>
            </a:endParaRPr>
          </a:p>
        </p:txBody>
      </p:sp>
      <p:grpSp>
        <p:nvGrpSpPr>
          <p:cNvPr id="172" name="组合 171"/>
          <p:cNvGrpSpPr/>
          <p:nvPr/>
        </p:nvGrpSpPr>
        <p:grpSpPr>
          <a:xfrm>
            <a:off x="7609755" y="3122639"/>
            <a:ext cx="3506300" cy="817960"/>
            <a:chOff x="1911251" y="1321493"/>
            <a:chExt cx="1373453" cy="817960"/>
          </a:xfrm>
        </p:grpSpPr>
        <p:sp>
          <p:nvSpPr>
            <p:cNvPr id="173" name="矩形 172"/>
            <p:cNvSpPr/>
            <p:nvPr/>
          </p:nvSpPr>
          <p:spPr>
            <a:xfrm>
              <a:off x="1911251" y="1321493"/>
              <a:ext cx="534627" cy="369332"/>
            </a:xfrm>
            <a:prstGeom prst="rect">
              <a:avLst/>
            </a:prstGeom>
          </p:spPr>
          <p:txBody>
            <a:bodyPr wrap="none">
              <a:spAutoFit/>
            </a:bodyPr>
            <a:lstStyle/>
            <a:p>
              <a:r>
                <a:rPr lang="zh-CN" altLang="en-US" b="1" dirty="0" smtClean="0">
                  <a:solidFill>
                    <a:srgbClr val="2DD3C2"/>
                  </a:solidFill>
                  <a:latin typeface="微软雅黑" panose="020B0503020204020204" pitchFamily="34" charset="-122"/>
                  <a:ea typeface="微软雅黑" panose="020B0503020204020204" pitchFamily="34" charset="-122"/>
                </a:rPr>
                <a:t>在此添加标题</a:t>
              </a:r>
              <a:endParaRPr lang="zh-CN" altLang="en-US" b="1" dirty="0">
                <a:solidFill>
                  <a:srgbClr val="2DD3C2"/>
                </a:solidFill>
                <a:latin typeface="微软雅黑" panose="020B0503020204020204" pitchFamily="34" charset="-122"/>
                <a:ea typeface="微软雅黑" panose="020B0503020204020204" pitchFamily="34" charset="-122"/>
              </a:endParaRPr>
            </a:p>
          </p:txBody>
        </p:sp>
        <p:sp>
          <p:nvSpPr>
            <p:cNvPr id="174" name="矩形 173"/>
            <p:cNvSpPr/>
            <p:nvPr/>
          </p:nvSpPr>
          <p:spPr>
            <a:xfrm>
              <a:off x="1911251" y="1677788"/>
              <a:ext cx="1373453" cy="461665"/>
            </a:xfrm>
            <a:prstGeom prst="rect">
              <a:avLst/>
            </a:prstGeom>
          </p:spPr>
          <p:txBody>
            <a:bodyPr wrap="square" anchor="ctr">
              <a:spAutoFit/>
            </a:bodyPr>
            <a:lstStyle/>
            <a:p>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请在此输入详细文字信息和简介</a:t>
              </a:r>
              <a:r>
                <a:rPr lang="en-US" altLang="zh-CN" sz="1200" dirty="0" smtClean="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请在此输入详细文字信息和</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简介</a:t>
              </a:r>
              <a:r>
                <a:rPr lang="en-US" altLang="zh-CN" sz="1200" dirty="0" smtClean="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请在此输入详细文字信息和</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简介</a:t>
              </a:r>
              <a:r>
                <a:rPr lang="en-US" altLang="zh-CN" sz="1200" dirty="0" smtClean="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a:t>
              </a:r>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endParaRPr>
            </a:p>
          </p:txBody>
        </p:sp>
      </p:grpSp>
      <p:sp>
        <p:nvSpPr>
          <p:cNvPr id="175" name="矩形 3"/>
          <p:cNvSpPr>
            <a:spLocks noChangeArrowheads="1"/>
          </p:cNvSpPr>
          <p:nvPr/>
        </p:nvSpPr>
        <p:spPr bwMode="auto">
          <a:xfrm>
            <a:off x="6147179" y="4149080"/>
            <a:ext cx="1547200" cy="1015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91431" tIns="45716" rIns="91431" bIns="4571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6000" b="1" dirty="0" smtClean="0">
                <a:solidFill>
                  <a:srgbClr val="2DD3C2"/>
                </a:solidFill>
                <a:latin typeface="Impact MT Std" panose="020B0806030902050204" pitchFamily="34" charset="0"/>
                <a:ea typeface="微软雅黑" panose="020B0503020204020204" pitchFamily="34" charset="-122"/>
                <a:sym typeface="Arial" panose="020B0604020202020204" pitchFamily="34" charset="0"/>
              </a:rPr>
              <a:t>40%</a:t>
            </a:r>
            <a:endParaRPr lang="zh-CN" altLang="en-US" sz="6000" b="1" dirty="0">
              <a:solidFill>
                <a:srgbClr val="2DD3C2"/>
              </a:solidFill>
              <a:latin typeface="Impact MT Std" panose="020B0806030902050204" pitchFamily="34" charset="0"/>
              <a:ea typeface="微软雅黑" panose="020B0503020204020204" pitchFamily="34" charset="-122"/>
              <a:sym typeface="Arial" panose="020B0604020202020204" pitchFamily="34" charset="0"/>
            </a:endParaRPr>
          </a:p>
        </p:txBody>
      </p:sp>
      <p:grpSp>
        <p:nvGrpSpPr>
          <p:cNvPr id="176" name="组合 175"/>
          <p:cNvGrpSpPr/>
          <p:nvPr/>
        </p:nvGrpSpPr>
        <p:grpSpPr>
          <a:xfrm>
            <a:off x="7609755" y="4202759"/>
            <a:ext cx="3506300" cy="817960"/>
            <a:chOff x="1911251" y="1321493"/>
            <a:chExt cx="1373453" cy="817960"/>
          </a:xfrm>
        </p:grpSpPr>
        <p:sp>
          <p:nvSpPr>
            <p:cNvPr id="177" name="矩形 176"/>
            <p:cNvSpPr/>
            <p:nvPr/>
          </p:nvSpPr>
          <p:spPr>
            <a:xfrm>
              <a:off x="1911251" y="1321493"/>
              <a:ext cx="534627" cy="369332"/>
            </a:xfrm>
            <a:prstGeom prst="rect">
              <a:avLst/>
            </a:prstGeom>
          </p:spPr>
          <p:txBody>
            <a:bodyPr wrap="none">
              <a:spAutoFit/>
            </a:bodyPr>
            <a:lstStyle/>
            <a:p>
              <a:r>
                <a:rPr lang="zh-CN" altLang="en-US" b="1" dirty="0" smtClean="0">
                  <a:solidFill>
                    <a:srgbClr val="2DD3C2"/>
                  </a:solidFill>
                  <a:latin typeface="微软雅黑" panose="020B0503020204020204" pitchFamily="34" charset="-122"/>
                  <a:ea typeface="微软雅黑" panose="020B0503020204020204" pitchFamily="34" charset="-122"/>
                </a:rPr>
                <a:t>在此添加标题</a:t>
              </a:r>
              <a:endParaRPr lang="zh-CN" altLang="en-US" b="1" dirty="0">
                <a:solidFill>
                  <a:srgbClr val="2DD3C2"/>
                </a:solidFill>
                <a:latin typeface="微软雅黑" panose="020B0503020204020204" pitchFamily="34" charset="-122"/>
                <a:ea typeface="微软雅黑" panose="020B0503020204020204" pitchFamily="34" charset="-122"/>
              </a:endParaRPr>
            </a:p>
          </p:txBody>
        </p:sp>
        <p:sp>
          <p:nvSpPr>
            <p:cNvPr id="178" name="矩形 177"/>
            <p:cNvSpPr/>
            <p:nvPr/>
          </p:nvSpPr>
          <p:spPr>
            <a:xfrm>
              <a:off x="1911251" y="1677788"/>
              <a:ext cx="1373453" cy="461665"/>
            </a:xfrm>
            <a:prstGeom prst="rect">
              <a:avLst/>
            </a:prstGeom>
          </p:spPr>
          <p:txBody>
            <a:bodyPr wrap="square" anchor="ctr">
              <a:spAutoFit/>
            </a:bodyPr>
            <a:lstStyle/>
            <a:p>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请在此输入详细文字信息和简介</a:t>
              </a:r>
              <a:r>
                <a:rPr lang="en-US" altLang="zh-CN" sz="1200" dirty="0" smtClean="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请在此输入详细文字信息和</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简介</a:t>
              </a:r>
              <a:r>
                <a:rPr lang="en-US" altLang="zh-CN" sz="1200" dirty="0" smtClean="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请在此输入详细文字信息和</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简介</a:t>
              </a:r>
              <a:r>
                <a:rPr lang="en-US" altLang="zh-CN" sz="1200" dirty="0" smtClean="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a:t>
              </a:r>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par>
                                <p:cTn id="16" presetID="22" presetClass="entr" presetSubtype="4" fill="hold" grpId="0" nodeType="withEffect">
                                  <p:stCondLst>
                                    <p:cond delay="250"/>
                                  </p:stCondLst>
                                  <p:childTnLst>
                                    <p:set>
                                      <p:cBhvr>
                                        <p:cTn id="17" dur="1" fill="hold">
                                          <p:stCondLst>
                                            <p:cond delay="0"/>
                                          </p:stCondLst>
                                        </p:cTn>
                                        <p:tgtEl>
                                          <p:spTgt spid="163"/>
                                        </p:tgtEl>
                                        <p:attrNameLst>
                                          <p:attrName>style.visibility</p:attrName>
                                        </p:attrNameLst>
                                      </p:cBhvr>
                                      <p:to>
                                        <p:strVal val="visible"/>
                                      </p:to>
                                    </p:set>
                                    <p:animEffect transition="in" filter="wipe(down)">
                                      <p:cBhvr>
                                        <p:cTn id="18" dur="500"/>
                                        <p:tgtEl>
                                          <p:spTgt spid="163"/>
                                        </p:tgtEl>
                                      </p:cBhvr>
                                    </p:animEffect>
                                  </p:childTnLst>
                                </p:cTn>
                              </p:par>
                              <p:par>
                                <p:cTn id="19" presetID="2" presetClass="entr" presetSubtype="2" fill="hold" nodeType="withEffect">
                                  <p:stCondLst>
                                    <p:cond delay="1000"/>
                                  </p:stCondLst>
                                  <p:childTnLst>
                                    <p:set>
                                      <p:cBhvr>
                                        <p:cTn id="20" dur="1" fill="hold">
                                          <p:stCondLst>
                                            <p:cond delay="0"/>
                                          </p:stCondLst>
                                        </p:cTn>
                                        <p:tgtEl>
                                          <p:spTgt spid="167"/>
                                        </p:tgtEl>
                                        <p:attrNameLst>
                                          <p:attrName>style.visibility</p:attrName>
                                        </p:attrNameLst>
                                      </p:cBhvr>
                                      <p:to>
                                        <p:strVal val="visible"/>
                                      </p:to>
                                    </p:set>
                                    <p:anim calcmode="lin" valueType="num">
                                      <p:cBhvr additive="base">
                                        <p:cTn id="21" dur="500" fill="hold"/>
                                        <p:tgtEl>
                                          <p:spTgt spid="167"/>
                                        </p:tgtEl>
                                        <p:attrNameLst>
                                          <p:attrName>ppt_x</p:attrName>
                                        </p:attrNameLst>
                                      </p:cBhvr>
                                      <p:tavLst>
                                        <p:tav tm="0">
                                          <p:val>
                                            <p:strVal val="1+#ppt_w/2"/>
                                          </p:val>
                                        </p:tav>
                                        <p:tav tm="100000">
                                          <p:val>
                                            <p:strVal val="#ppt_x"/>
                                          </p:val>
                                        </p:tav>
                                      </p:tavLst>
                                    </p:anim>
                                    <p:anim calcmode="lin" valueType="num">
                                      <p:cBhvr additive="base">
                                        <p:cTn id="22" dur="500" fill="hold"/>
                                        <p:tgtEl>
                                          <p:spTgt spid="167"/>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42" presetClass="entr" presetSubtype="0" fill="hold" nodeType="after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childTnLst>
                          </p:cTn>
                        </p:par>
                        <p:par>
                          <p:cTn id="29" fill="hold">
                            <p:stCondLst>
                              <p:cond delay="3000"/>
                            </p:stCondLst>
                            <p:childTnLst>
                              <p:par>
                                <p:cTn id="30" presetID="42" presetClass="entr" presetSubtype="0"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par>
                                <p:cTn id="35" presetID="22" presetClass="entr" presetSubtype="4" fill="hold" grpId="0" nodeType="withEffect">
                                  <p:stCondLst>
                                    <p:cond delay="250"/>
                                  </p:stCondLst>
                                  <p:childTnLst>
                                    <p:set>
                                      <p:cBhvr>
                                        <p:cTn id="36" dur="1" fill="hold">
                                          <p:stCondLst>
                                            <p:cond delay="0"/>
                                          </p:stCondLst>
                                        </p:cTn>
                                        <p:tgtEl>
                                          <p:spTgt spid="171"/>
                                        </p:tgtEl>
                                        <p:attrNameLst>
                                          <p:attrName>style.visibility</p:attrName>
                                        </p:attrNameLst>
                                      </p:cBhvr>
                                      <p:to>
                                        <p:strVal val="visible"/>
                                      </p:to>
                                    </p:set>
                                    <p:animEffect transition="in" filter="wipe(down)">
                                      <p:cBhvr>
                                        <p:cTn id="37" dur="500"/>
                                        <p:tgtEl>
                                          <p:spTgt spid="171"/>
                                        </p:tgtEl>
                                      </p:cBhvr>
                                    </p:animEffect>
                                  </p:childTnLst>
                                </p:cTn>
                              </p:par>
                              <p:par>
                                <p:cTn id="38" presetID="2" presetClass="entr" presetSubtype="2" fill="hold" nodeType="withEffect">
                                  <p:stCondLst>
                                    <p:cond delay="1000"/>
                                  </p:stCondLst>
                                  <p:childTnLst>
                                    <p:set>
                                      <p:cBhvr>
                                        <p:cTn id="39" dur="1" fill="hold">
                                          <p:stCondLst>
                                            <p:cond delay="0"/>
                                          </p:stCondLst>
                                        </p:cTn>
                                        <p:tgtEl>
                                          <p:spTgt spid="172"/>
                                        </p:tgtEl>
                                        <p:attrNameLst>
                                          <p:attrName>style.visibility</p:attrName>
                                        </p:attrNameLst>
                                      </p:cBhvr>
                                      <p:to>
                                        <p:strVal val="visible"/>
                                      </p:to>
                                    </p:set>
                                    <p:anim calcmode="lin" valueType="num">
                                      <p:cBhvr additive="base">
                                        <p:cTn id="40" dur="500" fill="hold"/>
                                        <p:tgtEl>
                                          <p:spTgt spid="172"/>
                                        </p:tgtEl>
                                        <p:attrNameLst>
                                          <p:attrName>ppt_x</p:attrName>
                                        </p:attrNameLst>
                                      </p:cBhvr>
                                      <p:tavLst>
                                        <p:tav tm="0">
                                          <p:val>
                                            <p:strVal val="1+#ppt_w/2"/>
                                          </p:val>
                                        </p:tav>
                                        <p:tav tm="100000">
                                          <p:val>
                                            <p:strVal val="#ppt_x"/>
                                          </p:val>
                                        </p:tav>
                                      </p:tavLst>
                                    </p:anim>
                                    <p:anim calcmode="lin" valueType="num">
                                      <p:cBhvr additive="base">
                                        <p:cTn id="41" dur="500" fill="hold"/>
                                        <p:tgtEl>
                                          <p:spTgt spid="172"/>
                                        </p:tgtEl>
                                        <p:attrNameLst>
                                          <p:attrName>ppt_y</p:attrName>
                                        </p:attrNameLst>
                                      </p:cBhvr>
                                      <p:tavLst>
                                        <p:tav tm="0">
                                          <p:val>
                                            <p:strVal val="#ppt_y"/>
                                          </p:val>
                                        </p:tav>
                                        <p:tav tm="100000">
                                          <p:val>
                                            <p:strVal val="#ppt_y"/>
                                          </p:val>
                                        </p:tav>
                                      </p:tavLst>
                                    </p:anim>
                                  </p:childTnLst>
                                </p:cTn>
                              </p:par>
                            </p:childTnLst>
                          </p:cTn>
                        </p:par>
                        <p:par>
                          <p:cTn id="42" fill="hold">
                            <p:stCondLst>
                              <p:cond delay="4000"/>
                            </p:stCondLst>
                            <p:childTnLst>
                              <p:par>
                                <p:cTn id="43" presetID="42" presetClass="entr" presetSubtype="0" fill="hold" nodeType="after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fade">
                                      <p:cBhvr>
                                        <p:cTn id="45" dur="1000"/>
                                        <p:tgtEl>
                                          <p:spTgt spid="4"/>
                                        </p:tgtEl>
                                      </p:cBhvr>
                                    </p:animEffect>
                                    <p:anim calcmode="lin" valueType="num">
                                      <p:cBhvr>
                                        <p:cTn id="46" dur="1000" fill="hold"/>
                                        <p:tgtEl>
                                          <p:spTgt spid="4"/>
                                        </p:tgtEl>
                                        <p:attrNameLst>
                                          <p:attrName>ppt_x</p:attrName>
                                        </p:attrNameLst>
                                      </p:cBhvr>
                                      <p:tavLst>
                                        <p:tav tm="0">
                                          <p:val>
                                            <p:strVal val="#ppt_x"/>
                                          </p:val>
                                        </p:tav>
                                        <p:tav tm="100000">
                                          <p:val>
                                            <p:strVal val="#ppt_x"/>
                                          </p:val>
                                        </p:tav>
                                      </p:tavLst>
                                    </p:anim>
                                    <p:anim calcmode="lin" valueType="num">
                                      <p:cBhvr>
                                        <p:cTn id="47" dur="1000" fill="hold"/>
                                        <p:tgtEl>
                                          <p:spTgt spid="4"/>
                                        </p:tgtEl>
                                        <p:attrNameLst>
                                          <p:attrName>ppt_y</p:attrName>
                                        </p:attrNameLst>
                                      </p:cBhvr>
                                      <p:tavLst>
                                        <p:tav tm="0">
                                          <p:val>
                                            <p:strVal val="#ppt_y+.1"/>
                                          </p:val>
                                        </p:tav>
                                        <p:tav tm="100000">
                                          <p:val>
                                            <p:strVal val="#ppt_y"/>
                                          </p:val>
                                        </p:tav>
                                      </p:tavLst>
                                    </p:anim>
                                  </p:childTnLst>
                                </p:cTn>
                              </p:par>
                            </p:childTnLst>
                          </p:cTn>
                        </p:par>
                        <p:par>
                          <p:cTn id="48" fill="hold">
                            <p:stCondLst>
                              <p:cond delay="5000"/>
                            </p:stCondLst>
                            <p:childTnLst>
                              <p:par>
                                <p:cTn id="49" presetID="42" presetClass="entr" presetSubtype="0" fill="hold" nodeType="after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1000"/>
                                        <p:tgtEl>
                                          <p:spTgt spid="7"/>
                                        </p:tgtEl>
                                      </p:cBhvr>
                                    </p:animEffect>
                                    <p:anim calcmode="lin" valueType="num">
                                      <p:cBhvr>
                                        <p:cTn id="52" dur="1000" fill="hold"/>
                                        <p:tgtEl>
                                          <p:spTgt spid="7"/>
                                        </p:tgtEl>
                                        <p:attrNameLst>
                                          <p:attrName>ppt_x</p:attrName>
                                        </p:attrNameLst>
                                      </p:cBhvr>
                                      <p:tavLst>
                                        <p:tav tm="0">
                                          <p:val>
                                            <p:strVal val="#ppt_x"/>
                                          </p:val>
                                        </p:tav>
                                        <p:tav tm="100000">
                                          <p:val>
                                            <p:strVal val="#ppt_x"/>
                                          </p:val>
                                        </p:tav>
                                      </p:tavLst>
                                    </p:anim>
                                    <p:anim calcmode="lin" valueType="num">
                                      <p:cBhvr>
                                        <p:cTn id="53" dur="1000" fill="hold"/>
                                        <p:tgtEl>
                                          <p:spTgt spid="7"/>
                                        </p:tgtEl>
                                        <p:attrNameLst>
                                          <p:attrName>ppt_y</p:attrName>
                                        </p:attrNameLst>
                                      </p:cBhvr>
                                      <p:tavLst>
                                        <p:tav tm="0">
                                          <p:val>
                                            <p:strVal val="#ppt_y+.1"/>
                                          </p:val>
                                        </p:tav>
                                        <p:tav tm="100000">
                                          <p:val>
                                            <p:strVal val="#ppt_y"/>
                                          </p:val>
                                        </p:tav>
                                      </p:tavLst>
                                    </p:anim>
                                  </p:childTnLst>
                                </p:cTn>
                              </p:par>
                              <p:par>
                                <p:cTn id="54" presetID="22" presetClass="entr" presetSubtype="4" fill="hold" grpId="0" nodeType="withEffect">
                                  <p:stCondLst>
                                    <p:cond delay="250"/>
                                  </p:stCondLst>
                                  <p:childTnLst>
                                    <p:set>
                                      <p:cBhvr>
                                        <p:cTn id="55" dur="1" fill="hold">
                                          <p:stCondLst>
                                            <p:cond delay="0"/>
                                          </p:stCondLst>
                                        </p:cTn>
                                        <p:tgtEl>
                                          <p:spTgt spid="175"/>
                                        </p:tgtEl>
                                        <p:attrNameLst>
                                          <p:attrName>style.visibility</p:attrName>
                                        </p:attrNameLst>
                                      </p:cBhvr>
                                      <p:to>
                                        <p:strVal val="visible"/>
                                      </p:to>
                                    </p:set>
                                    <p:animEffect transition="in" filter="wipe(down)">
                                      <p:cBhvr>
                                        <p:cTn id="56" dur="500"/>
                                        <p:tgtEl>
                                          <p:spTgt spid="175"/>
                                        </p:tgtEl>
                                      </p:cBhvr>
                                    </p:animEffect>
                                  </p:childTnLst>
                                </p:cTn>
                              </p:par>
                              <p:par>
                                <p:cTn id="57" presetID="2" presetClass="entr" presetSubtype="2" fill="hold" nodeType="withEffect">
                                  <p:stCondLst>
                                    <p:cond delay="1000"/>
                                  </p:stCondLst>
                                  <p:childTnLst>
                                    <p:set>
                                      <p:cBhvr>
                                        <p:cTn id="58" dur="1" fill="hold">
                                          <p:stCondLst>
                                            <p:cond delay="0"/>
                                          </p:stCondLst>
                                        </p:cTn>
                                        <p:tgtEl>
                                          <p:spTgt spid="176"/>
                                        </p:tgtEl>
                                        <p:attrNameLst>
                                          <p:attrName>style.visibility</p:attrName>
                                        </p:attrNameLst>
                                      </p:cBhvr>
                                      <p:to>
                                        <p:strVal val="visible"/>
                                      </p:to>
                                    </p:set>
                                    <p:anim calcmode="lin" valueType="num">
                                      <p:cBhvr additive="base">
                                        <p:cTn id="59" dur="500" fill="hold"/>
                                        <p:tgtEl>
                                          <p:spTgt spid="176"/>
                                        </p:tgtEl>
                                        <p:attrNameLst>
                                          <p:attrName>ppt_x</p:attrName>
                                        </p:attrNameLst>
                                      </p:cBhvr>
                                      <p:tavLst>
                                        <p:tav tm="0">
                                          <p:val>
                                            <p:strVal val="1+#ppt_w/2"/>
                                          </p:val>
                                        </p:tav>
                                        <p:tav tm="100000">
                                          <p:val>
                                            <p:strVal val="#ppt_x"/>
                                          </p:val>
                                        </p:tav>
                                      </p:tavLst>
                                    </p:anim>
                                    <p:anim calcmode="lin" valueType="num">
                                      <p:cBhvr additive="base">
                                        <p:cTn id="60" dur="500" fill="hold"/>
                                        <p:tgtEl>
                                          <p:spTgt spid="17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 grpId="0"/>
      <p:bldP spid="171" grpId="0"/>
      <p:bldP spid="17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矩形 47"/>
          <p:cNvSpPr/>
          <p:nvPr/>
        </p:nvSpPr>
        <p:spPr>
          <a:xfrm flipH="1">
            <a:off x="-3" y="6525344"/>
            <a:ext cx="12195177" cy="360511"/>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p:cNvSpPr/>
          <p:nvPr/>
        </p:nvSpPr>
        <p:spPr>
          <a:xfrm flipH="1">
            <a:off x="-4" y="6596410"/>
            <a:ext cx="12195177" cy="28897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5"/>
          <p:cNvSpPr/>
          <p:nvPr/>
        </p:nvSpPr>
        <p:spPr>
          <a:xfrm>
            <a:off x="9976569" y="6493142"/>
            <a:ext cx="1018294" cy="111815"/>
          </a:xfrm>
          <a:custGeom>
            <a:avLst/>
            <a:gdLst>
              <a:gd name="connsiteX0" fmla="*/ 0 w 926584"/>
              <a:gd name="connsiteY0" fmla="*/ 0 h 118098"/>
              <a:gd name="connsiteX1" fmla="*/ 926584 w 926584"/>
              <a:gd name="connsiteY1" fmla="*/ 0 h 118098"/>
              <a:gd name="connsiteX2" fmla="*/ 926584 w 926584"/>
              <a:gd name="connsiteY2" fmla="*/ 118098 h 118098"/>
              <a:gd name="connsiteX3" fmla="*/ 0 w 926584"/>
              <a:gd name="connsiteY3" fmla="*/ 118098 h 118098"/>
              <a:gd name="connsiteX4" fmla="*/ 0 w 926584"/>
              <a:gd name="connsiteY4" fmla="*/ 0 h 118098"/>
              <a:gd name="connsiteX0-1" fmla="*/ 55821 w 982405"/>
              <a:gd name="connsiteY0-2" fmla="*/ 0 h 144680"/>
              <a:gd name="connsiteX1-3" fmla="*/ 982405 w 982405"/>
              <a:gd name="connsiteY1-4" fmla="*/ 0 h 144680"/>
              <a:gd name="connsiteX2-5" fmla="*/ 982405 w 982405"/>
              <a:gd name="connsiteY2-6" fmla="*/ 118098 h 144680"/>
              <a:gd name="connsiteX3-7" fmla="*/ 0 w 982405"/>
              <a:gd name="connsiteY3-8" fmla="*/ 144680 h 144680"/>
              <a:gd name="connsiteX4-9" fmla="*/ 55821 w 982405"/>
              <a:gd name="connsiteY4-10" fmla="*/ 0 h 144680"/>
              <a:gd name="connsiteX0-11" fmla="*/ 55821 w 998354"/>
              <a:gd name="connsiteY0-12" fmla="*/ 0 h 147338"/>
              <a:gd name="connsiteX1-13" fmla="*/ 982405 w 998354"/>
              <a:gd name="connsiteY1-14" fmla="*/ 0 h 147338"/>
              <a:gd name="connsiteX2-15" fmla="*/ 998354 w 998354"/>
              <a:gd name="connsiteY2-16" fmla="*/ 147338 h 147338"/>
              <a:gd name="connsiteX3-17" fmla="*/ 0 w 998354"/>
              <a:gd name="connsiteY3-18" fmla="*/ 144680 h 147338"/>
              <a:gd name="connsiteX4-19" fmla="*/ 55821 w 998354"/>
              <a:gd name="connsiteY4-20" fmla="*/ 0 h 147338"/>
              <a:gd name="connsiteX0-21" fmla="*/ 84307 w 1026840"/>
              <a:gd name="connsiteY0-22" fmla="*/ 0 h 150534"/>
              <a:gd name="connsiteX1-23" fmla="*/ 1010891 w 1026840"/>
              <a:gd name="connsiteY1-24" fmla="*/ 0 h 150534"/>
              <a:gd name="connsiteX2-25" fmla="*/ 1026840 w 1026840"/>
              <a:gd name="connsiteY2-26" fmla="*/ 147338 h 150534"/>
              <a:gd name="connsiteX3-27" fmla="*/ 0 w 1026840"/>
              <a:gd name="connsiteY3-28" fmla="*/ 150534 h 150534"/>
              <a:gd name="connsiteX4-29" fmla="*/ 84307 w 1026840"/>
              <a:gd name="connsiteY4-30" fmla="*/ 0 h 150534"/>
              <a:gd name="connsiteX0-31" fmla="*/ 84307 w 1021143"/>
              <a:gd name="connsiteY0-32" fmla="*/ 0 h 153193"/>
              <a:gd name="connsiteX1-33" fmla="*/ 1010891 w 1021143"/>
              <a:gd name="connsiteY1-34" fmla="*/ 0 h 153193"/>
              <a:gd name="connsiteX2-35" fmla="*/ 1021143 w 1021143"/>
              <a:gd name="connsiteY2-36" fmla="*/ 153193 h 153193"/>
              <a:gd name="connsiteX3-37" fmla="*/ 0 w 1021143"/>
              <a:gd name="connsiteY3-38" fmla="*/ 150534 h 153193"/>
              <a:gd name="connsiteX4-39" fmla="*/ 84307 w 1021143"/>
              <a:gd name="connsiteY4-40" fmla="*/ 0 h 153193"/>
              <a:gd name="connsiteX0-41" fmla="*/ 92853 w 1021143"/>
              <a:gd name="connsiteY0-42" fmla="*/ 0 h 153193"/>
              <a:gd name="connsiteX1-43" fmla="*/ 1010891 w 1021143"/>
              <a:gd name="connsiteY1-44" fmla="*/ 0 h 153193"/>
              <a:gd name="connsiteX2-45" fmla="*/ 1021143 w 1021143"/>
              <a:gd name="connsiteY2-46" fmla="*/ 153193 h 153193"/>
              <a:gd name="connsiteX3-47" fmla="*/ 0 w 1021143"/>
              <a:gd name="connsiteY3-48" fmla="*/ 150534 h 153193"/>
              <a:gd name="connsiteX4-49" fmla="*/ 92853 w 1021143"/>
              <a:gd name="connsiteY4-50" fmla="*/ 0 h 153193"/>
              <a:gd name="connsiteX0-51" fmla="*/ 90004 w 1018294"/>
              <a:gd name="connsiteY0-52" fmla="*/ 0 h 153193"/>
              <a:gd name="connsiteX1-53" fmla="*/ 1008042 w 1018294"/>
              <a:gd name="connsiteY1-54" fmla="*/ 0 h 153193"/>
              <a:gd name="connsiteX2-55" fmla="*/ 1018294 w 1018294"/>
              <a:gd name="connsiteY2-56" fmla="*/ 153193 h 153193"/>
              <a:gd name="connsiteX3-57" fmla="*/ 0 w 1018294"/>
              <a:gd name="connsiteY3-58" fmla="*/ 142728 h 153193"/>
              <a:gd name="connsiteX4-59" fmla="*/ 90004 w 1018294"/>
              <a:gd name="connsiteY4-60" fmla="*/ 0 h 15319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18294" h="153193">
                <a:moveTo>
                  <a:pt x="90004" y="0"/>
                </a:moveTo>
                <a:lnTo>
                  <a:pt x="1008042" y="0"/>
                </a:lnTo>
                <a:lnTo>
                  <a:pt x="1018294" y="153193"/>
                </a:lnTo>
                <a:lnTo>
                  <a:pt x="0" y="142728"/>
                </a:lnTo>
                <a:lnTo>
                  <a:pt x="90004" y="0"/>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p:cNvSpPr/>
          <p:nvPr/>
        </p:nvSpPr>
        <p:spPr>
          <a:xfrm>
            <a:off x="10067547" y="6493142"/>
            <a:ext cx="1070600" cy="392242"/>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Rectangle 4"/>
          <p:cNvSpPr txBox="1">
            <a:spLocks noChangeArrowheads="1"/>
          </p:cNvSpPr>
          <p:nvPr/>
        </p:nvSpPr>
        <p:spPr bwMode="auto">
          <a:xfrm>
            <a:off x="10202043" y="6493142"/>
            <a:ext cx="792820" cy="3922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r>
              <a:rPr lang="en-US" altLang="zh-CN" dirty="0" smtClean="0">
                <a:latin typeface="方正兰亭超细黑简体" panose="02000000000000000000" pitchFamily="2" charset="-122"/>
                <a:ea typeface="方正兰亭超细黑简体" panose="02000000000000000000" pitchFamily="2" charset="-122"/>
              </a:rPr>
              <a:t>25</a:t>
            </a:r>
            <a:endParaRPr lang="zh-CN" dirty="0">
              <a:latin typeface="方正兰亭超细黑简体" panose="02000000000000000000" pitchFamily="2" charset="-122"/>
              <a:ea typeface="方正兰亭超细黑简体" panose="02000000000000000000" pitchFamily="2" charset="-122"/>
            </a:endParaRPr>
          </a:p>
        </p:txBody>
      </p:sp>
      <p:sp>
        <p:nvSpPr>
          <p:cNvPr id="86" name="圆角矩形 85"/>
          <p:cNvSpPr/>
          <p:nvPr/>
        </p:nvSpPr>
        <p:spPr>
          <a:xfrm>
            <a:off x="48915" y="323594"/>
            <a:ext cx="1057027" cy="432048"/>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圆角矩形 86"/>
          <p:cNvSpPr/>
          <p:nvPr/>
        </p:nvSpPr>
        <p:spPr>
          <a:xfrm>
            <a:off x="-95101" y="323594"/>
            <a:ext cx="1057027" cy="432048"/>
          </a:xfrm>
          <a:prstGeom prst="roundRect">
            <a:avLst>
              <a:gd name="adj" fmla="val 50000"/>
            </a:avLst>
          </a:prstGeom>
          <a:solidFill>
            <a:srgbClr val="0098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圆角矩形 87"/>
          <p:cNvSpPr/>
          <p:nvPr/>
        </p:nvSpPr>
        <p:spPr>
          <a:xfrm>
            <a:off x="-239117" y="323594"/>
            <a:ext cx="1057027" cy="432048"/>
          </a:xfrm>
          <a:prstGeom prst="roundRect">
            <a:avLst>
              <a:gd name="adj" fmla="val 50000"/>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文本框 9"/>
          <p:cNvSpPr txBox="1"/>
          <p:nvPr/>
        </p:nvSpPr>
        <p:spPr>
          <a:xfrm>
            <a:off x="1201043" y="320327"/>
            <a:ext cx="2391072" cy="438582"/>
          </a:xfrm>
          <a:prstGeom prst="rect">
            <a:avLst/>
          </a:prstGeom>
          <a:noFill/>
        </p:spPr>
        <p:txBody>
          <a:bodyPr wrap="square" lIns="68580" tIns="34290" rIns="68580" bIns="34290" rtlCol="0">
            <a:spAutoFit/>
          </a:bodyPr>
          <a:lstStyle/>
          <a:p>
            <a:pPr marL="0" lvl="1"/>
            <a:r>
              <a:rPr lang="zh-CN" altLang="en-US" sz="2400" b="1" dirty="0" smtClean="0">
                <a:solidFill>
                  <a:schemeClr val="tx1">
                    <a:lumMod val="50000"/>
                    <a:lumOff val="50000"/>
                  </a:schemeClr>
                </a:solidFill>
                <a:latin typeface="微软雅黑" panose="020B0503020204020204" pitchFamily="34" charset="-122"/>
                <a:ea typeface="微软雅黑" panose="020B0503020204020204" pitchFamily="34" charset="-122"/>
              </a:rPr>
              <a:t>在此输入标题</a:t>
            </a:r>
            <a:endParaRPr lang="zh-CN" altLang="en-US" sz="24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11" name="组合 10"/>
          <p:cNvGrpSpPr/>
          <p:nvPr/>
        </p:nvGrpSpPr>
        <p:grpSpPr>
          <a:xfrm>
            <a:off x="7622579" y="1444162"/>
            <a:ext cx="1720851" cy="1725084"/>
            <a:chOff x="-5937993" y="-3880643"/>
            <a:chExt cx="1290638" cy="1293813"/>
          </a:xfrm>
          <a:solidFill>
            <a:srgbClr val="2DD3C2"/>
          </a:solidFill>
        </p:grpSpPr>
        <p:sp>
          <p:nvSpPr>
            <p:cNvPr id="12" name="Freeform 6"/>
            <p:cNvSpPr>
              <a:spLocks noEditPoints="1"/>
            </p:cNvSpPr>
            <p:nvPr/>
          </p:nvSpPr>
          <p:spPr bwMode="auto">
            <a:xfrm>
              <a:off x="-5937993" y="-3880643"/>
              <a:ext cx="1290638" cy="1293813"/>
            </a:xfrm>
            <a:custGeom>
              <a:avLst/>
              <a:gdLst>
                <a:gd name="T0" fmla="*/ 172 w 344"/>
                <a:gd name="T1" fmla="*/ 345 h 345"/>
                <a:gd name="T2" fmla="*/ 0 w 344"/>
                <a:gd name="T3" fmla="*/ 173 h 345"/>
                <a:gd name="T4" fmla="*/ 172 w 344"/>
                <a:gd name="T5" fmla="*/ 0 h 345"/>
                <a:gd name="T6" fmla="*/ 344 w 344"/>
                <a:gd name="T7" fmla="*/ 173 h 345"/>
                <a:gd name="T8" fmla="*/ 172 w 344"/>
                <a:gd name="T9" fmla="*/ 345 h 345"/>
                <a:gd name="T10" fmla="*/ 172 w 344"/>
                <a:gd name="T11" fmla="*/ 22 h 345"/>
                <a:gd name="T12" fmla="*/ 22 w 344"/>
                <a:gd name="T13" fmla="*/ 173 h 345"/>
                <a:gd name="T14" fmla="*/ 172 w 344"/>
                <a:gd name="T15" fmla="*/ 323 h 345"/>
                <a:gd name="T16" fmla="*/ 322 w 344"/>
                <a:gd name="T17" fmla="*/ 173 h 345"/>
                <a:gd name="T18" fmla="*/ 172 w 344"/>
                <a:gd name="T19" fmla="*/ 22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4" h="345">
                  <a:moveTo>
                    <a:pt x="172" y="345"/>
                  </a:moveTo>
                  <a:cubicBezTo>
                    <a:pt x="77" y="345"/>
                    <a:pt x="0" y="267"/>
                    <a:pt x="0" y="173"/>
                  </a:cubicBezTo>
                  <a:cubicBezTo>
                    <a:pt x="0" y="78"/>
                    <a:pt x="77" y="0"/>
                    <a:pt x="172" y="0"/>
                  </a:cubicBezTo>
                  <a:cubicBezTo>
                    <a:pt x="267" y="0"/>
                    <a:pt x="344" y="78"/>
                    <a:pt x="344" y="173"/>
                  </a:cubicBezTo>
                  <a:cubicBezTo>
                    <a:pt x="344" y="267"/>
                    <a:pt x="267" y="345"/>
                    <a:pt x="172" y="345"/>
                  </a:cubicBezTo>
                  <a:close/>
                  <a:moveTo>
                    <a:pt x="172" y="22"/>
                  </a:moveTo>
                  <a:cubicBezTo>
                    <a:pt x="90" y="22"/>
                    <a:pt x="22" y="90"/>
                    <a:pt x="22" y="173"/>
                  </a:cubicBezTo>
                  <a:cubicBezTo>
                    <a:pt x="22" y="255"/>
                    <a:pt x="90" y="323"/>
                    <a:pt x="172" y="323"/>
                  </a:cubicBezTo>
                  <a:cubicBezTo>
                    <a:pt x="255" y="323"/>
                    <a:pt x="322" y="255"/>
                    <a:pt x="322" y="173"/>
                  </a:cubicBezTo>
                  <a:cubicBezTo>
                    <a:pt x="322" y="90"/>
                    <a:pt x="255" y="22"/>
                    <a:pt x="17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3" name="Freeform 7"/>
            <p:cNvSpPr/>
            <p:nvPr/>
          </p:nvSpPr>
          <p:spPr bwMode="auto">
            <a:xfrm>
              <a:off x="-5784006" y="-3269455"/>
              <a:ext cx="258763" cy="254000"/>
            </a:xfrm>
            <a:custGeom>
              <a:avLst/>
              <a:gdLst>
                <a:gd name="T0" fmla="*/ 9 w 69"/>
                <a:gd name="T1" fmla="*/ 29 h 68"/>
                <a:gd name="T2" fmla="*/ 9 w 69"/>
                <a:gd name="T3" fmla="*/ 60 h 68"/>
                <a:gd name="T4" fmla="*/ 39 w 69"/>
                <a:gd name="T5" fmla="*/ 60 h 68"/>
                <a:gd name="T6" fmla="*/ 69 w 69"/>
                <a:gd name="T7" fmla="*/ 30 h 68"/>
                <a:gd name="T8" fmla="*/ 38 w 69"/>
                <a:gd name="T9" fmla="*/ 0 h 68"/>
                <a:gd name="T10" fmla="*/ 9 w 69"/>
                <a:gd name="T11" fmla="*/ 29 h 68"/>
              </a:gdLst>
              <a:ahLst/>
              <a:cxnLst>
                <a:cxn ang="0">
                  <a:pos x="T0" y="T1"/>
                </a:cxn>
                <a:cxn ang="0">
                  <a:pos x="T2" y="T3"/>
                </a:cxn>
                <a:cxn ang="0">
                  <a:pos x="T4" y="T5"/>
                </a:cxn>
                <a:cxn ang="0">
                  <a:pos x="T6" y="T7"/>
                </a:cxn>
                <a:cxn ang="0">
                  <a:pos x="T8" y="T9"/>
                </a:cxn>
                <a:cxn ang="0">
                  <a:pos x="T10" y="T11"/>
                </a:cxn>
              </a:cxnLst>
              <a:rect l="0" t="0" r="r" b="b"/>
              <a:pathLst>
                <a:path w="69" h="68">
                  <a:moveTo>
                    <a:pt x="9" y="29"/>
                  </a:moveTo>
                  <a:cubicBezTo>
                    <a:pt x="0" y="38"/>
                    <a:pt x="0" y="51"/>
                    <a:pt x="9" y="60"/>
                  </a:cubicBezTo>
                  <a:cubicBezTo>
                    <a:pt x="17" y="68"/>
                    <a:pt x="31" y="68"/>
                    <a:pt x="39" y="60"/>
                  </a:cubicBezTo>
                  <a:cubicBezTo>
                    <a:pt x="69" y="30"/>
                    <a:pt x="69" y="30"/>
                    <a:pt x="69" y="30"/>
                  </a:cubicBezTo>
                  <a:cubicBezTo>
                    <a:pt x="38" y="0"/>
                    <a:pt x="38" y="0"/>
                    <a:pt x="38" y="0"/>
                  </a:cubicBezTo>
                  <a:lnTo>
                    <a:pt x="9" y="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4" name="Freeform 8"/>
            <p:cNvSpPr/>
            <p:nvPr/>
          </p:nvSpPr>
          <p:spPr bwMode="auto">
            <a:xfrm>
              <a:off x="-5633193" y="-3423443"/>
              <a:ext cx="258763" cy="258763"/>
            </a:xfrm>
            <a:custGeom>
              <a:avLst/>
              <a:gdLst>
                <a:gd name="T0" fmla="*/ 30 w 69"/>
                <a:gd name="T1" fmla="*/ 9 h 69"/>
                <a:gd name="T2" fmla="*/ 0 w 69"/>
                <a:gd name="T3" fmla="*/ 38 h 69"/>
                <a:gd name="T4" fmla="*/ 31 w 69"/>
                <a:gd name="T5" fmla="*/ 69 h 69"/>
                <a:gd name="T6" fmla="*/ 60 w 69"/>
                <a:gd name="T7" fmla="*/ 39 h 69"/>
                <a:gd name="T8" fmla="*/ 60 w 69"/>
                <a:gd name="T9" fmla="*/ 9 h 69"/>
                <a:gd name="T10" fmla="*/ 30 w 69"/>
                <a:gd name="T11" fmla="*/ 9 h 69"/>
              </a:gdLst>
              <a:ahLst/>
              <a:cxnLst>
                <a:cxn ang="0">
                  <a:pos x="T0" y="T1"/>
                </a:cxn>
                <a:cxn ang="0">
                  <a:pos x="T2" y="T3"/>
                </a:cxn>
                <a:cxn ang="0">
                  <a:pos x="T4" y="T5"/>
                </a:cxn>
                <a:cxn ang="0">
                  <a:pos x="T6" y="T7"/>
                </a:cxn>
                <a:cxn ang="0">
                  <a:pos x="T8" y="T9"/>
                </a:cxn>
                <a:cxn ang="0">
                  <a:pos x="T10" y="T11"/>
                </a:cxn>
              </a:cxnLst>
              <a:rect l="0" t="0" r="r" b="b"/>
              <a:pathLst>
                <a:path w="69" h="69">
                  <a:moveTo>
                    <a:pt x="30" y="9"/>
                  </a:moveTo>
                  <a:cubicBezTo>
                    <a:pt x="0" y="38"/>
                    <a:pt x="0" y="38"/>
                    <a:pt x="0" y="38"/>
                  </a:cubicBezTo>
                  <a:cubicBezTo>
                    <a:pt x="31" y="69"/>
                    <a:pt x="31" y="69"/>
                    <a:pt x="31" y="69"/>
                  </a:cubicBezTo>
                  <a:cubicBezTo>
                    <a:pt x="60" y="39"/>
                    <a:pt x="60" y="39"/>
                    <a:pt x="60" y="39"/>
                  </a:cubicBezTo>
                  <a:cubicBezTo>
                    <a:pt x="69" y="31"/>
                    <a:pt x="69" y="17"/>
                    <a:pt x="60" y="9"/>
                  </a:cubicBezTo>
                  <a:cubicBezTo>
                    <a:pt x="52" y="0"/>
                    <a:pt x="38" y="0"/>
                    <a:pt x="30"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5" name="Freeform 9"/>
            <p:cNvSpPr/>
            <p:nvPr/>
          </p:nvSpPr>
          <p:spPr bwMode="auto">
            <a:xfrm>
              <a:off x="-5610968" y="-3183730"/>
              <a:ext cx="36513" cy="38100"/>
            </a:xfrm>
            <a:custGeom>
              <a:avLst/>
              <a:gdLst>
                <a:gd name="T0" fmla="*/ 0 w 10"/>
                <a:gd name="T1" fmla="*/ 6 h 10"/>
                <a:gd name="T2" fmla="*/ 5 w 10"/>
                <a:gd name="T3" fmla="*/ 10 h 10"/>
                <a:gd name="T4" fmla="*/ 9 w 10"/>
                <a:gd name="T5" fmla="*/ 5 h 10"/>
                <a:gd name="T6" fmla="*/ 4 w 10"/>
                <a:gd name="T7" fmla="*/ 1 h 10"/>
                <a:gd name="T8" fmla="*/ 0 w 10"/>
                <a:gd name="T9" fmla="*/ 6 h 10"/>
              </a:gdLst>
              <a:ahLst/>
              <a:cxnLst>
                <a:cxn ang="0">
                  <a:pos x="T0" y="T1"/>
                </a:cxn>
                <a:cxn ang="0">
                  <a:pos x="T2" y="T3"/>
                </a:cxn>
                <a:cxn ang="0">
                  <a:pos x="T4" y="T5"/>
                </a:cxn>
                <a:cxn ang="0">
                  <a:pos x="T6" y="T7"/>
                </a:cxn>
                <a:cxn ang="0">
                  <a:pos x="T8" y="T9"/>
                </a:cxn>
              </a:cxnLst>
              <a:rect l="0" t="0" r="r" b="b"/>
              <a:pathLst>
                <a:path w="10" h="10">
                  <a:moveTo>
                    <a:pt x="0" y="6"/>
                  </a:moveTo>
                  <a:cubicBezTo>
                    <a:pt x="0" y="8"/>
                    <a:pt x="2" y="10"/>
                    <a:pt x="5" y="10"/>
                  </a:cubicBezTo>
                  <a:cubicBezTo>
                    <a:pt x="8" y="10"/>
                    <a:pt x="10" y="7"/>
                    <a:pt x="9" y="5"/>
                  </a:cubicBezTo>
                  <a:cubicBezTo>
                    <a:pt x="9" y="2"/>
                    <a:pt x="7" y="0"/>
                    <a:pt x="4" y="1"/>
                  </a:cubicBezTo>
                  <a:cubicBezTo>
                    <a:pt x="2" y="1"/>
                    <a:pt x="0" y="3"/>
                    <a:pt x="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6" name="Freeform 10"/>
            <p:cNvSpPr/>
            <p:nvPr/>
          </p:nvSpPr>
          <p:spPr bwMode="auto">
            <a:xfrm>
              <a:off x="-5668118" y="-3161505"/>
              <a:ext cx="38100" cy="38100"/>
            </a:xfrm>
            <a:custGeom>
              <a:avLst/>
              <a:gdLst>
                <a:gd name="T0" fmla="*/ 0 w 10"/>
                <a:gd name="T1" fmla="*/ 5 h 10"/>
                <a:gd name="T2" fmla="*/ 5 w 10"/>
                <a:gd name="T3" fmla="*/ 10 h 10"/>
                <a:gd name="T4" fmla="*/ 9 w 10"/>
                <a:gd name="T5" fmla="*/ 5 h 10"/>
                <a:gd name="T6" fmla="*/ 4 w 10"/>
                <a:gd name="T7" fmla="*/ 0 h 10"/>
                <a:gd name="T8" fmla="*/ 0 w 10"/>
                <a:gd name="T9" fmla="*/ 5 h 10"/>
              </a:gdLst>
              <a:ahLst/>
              <a:cxnLst>
                <a:cxn ang="0">
                  <a:pos x="T0" y="T1"/>
                </a:cxn>
                <a:cxn ang="0">
                  <a:pos x="T2" y="T3"/>
                </a:cxn>
                <a:cxn ang="0">
                  <a:pos x="T4" y="T5"/>
                </a:cxn>
                <a:cxn ang="0">
                  <a:pos x="T6" y="T7"/>
                </a:cxn>
                <a:cxn ang="0">
                  <a:pos x="T8" y="T9"/>
                </a:cxn>
              </a:cxnLst>
              <a:rect l="0" t="0" r="r" b="b"/>
              <a:pathLst>
                <a:path w="10" h="10">
                  <a:moveTo>
                    <a:pt x="0" y="5"/>
                  </a:moveTo>
                  <a:cubicBezTo>
                    <a:pt x="0" y="8"/>
                    <a:pt x="2" y="10"/>
                    <a:pt x="5" y="10"/>
                  </a:cubicBezTo>
                  <a:cubicBezTo>
                    <a:pt x="8" y="9"/>
                    <a:pt x="10" y="7"/>
                    <a:pt x="9" y="5"/>
                  </a:cubicBezTo>
                  <a:cubicBezTo>
                    <a:pt x="9" y="2"/>
                    <a:pt x="7" y="0"/>
                    <a:pt x="4" y="0"/>
                  </a:cubicBezTo>
                  <a:cubicBezTo>
                    <a:pt x="2" y="1"/>
                    <a:pt x="0" y="3"/>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7" name="Freeform 11"/>
            <p:cNvSpPr/>
            <p:nvPr/>
          </p:nvSpPr>
          <p:spPr bwMode="auto">
            <a:xfrm>
              <a:off x="-5742731" y="-3145630"/>
              <a:ext cx="38100" cy="41275"/>
            </a:xfrm>
            <a:custGeom>
              <a:avLst/>
              <a:gdLst>
                <a:gd name="T0" fmla="*/ 1 w 10"/>
                <a:gd name="T1" fmla="*/ 3 h 11"/>
                <a:gd name="T2" fmla="*/ 2 w 10"/>
                <a:gd name="T3" fmla="*/ 9 h 11"/>
                <a:gd name="T4" fmla="*/ 9 w 10"/>
                <a:gd name="T5" fmla="*/ 9 h 11"/>
                <a:gd name="T6" fmla="*/ 8 w 10"/>
                <a:gd name="T7" fmla="*/ 2 h 11"/>
                <a:gd name="T8" fmla="*/ 1 w 10"/>
                <a:gd name="T9" fmla="*/ 3 h 11"/>
              </a:gdLst>
              <a:ahLst/>
              <a:cxnLst>
                <a:cxn ang="0">
                  <a:pos x="T0" y="T1"/>
                </a:cxn>
                <a:cxn ang="0">
                  <a:pos x="T2" y="T3"/>
                </a:cxn>
                <a:cxn ang="0">
                  <a:pos x="T4" y="T5"/>
                </a:cxn>
                <a:cxn ang="0">
                  <a:pos x="T6" y="T7"/>
                </a:cxn>
                <a:cxn ang="0">
                  <a:pos x="T8" y="T9"/>
                </a:cxn>
              </a:cxnLst>
              <a:rect l="0" t="0" r="r" b="b"/>
              <a:pathLst>
                <a:path w="10" h="11">
                  <a:moveTo>
                    <a:pt x="1" y="3"/>
                  </a:moveTo>
                  <a:cubicBezTo>
                    <a:pt x="0" y="5"/>
                    <a:pt x="0" y="8"/>
                    <a:pt x="2" y="9"/>
                  </a:cubicBezTo>
                  <a:cubicBezTo>
                    <a:pt x="4" y="11"/>
                    <a:pt x="7" y="11"/>
                    <a:pt x="9" y="9"/>
                  </a:cubicBezTo>
                  <a:cubicBezTo>
                    <a:pt x="10" y="7"/>
                    <a:pt x="10" y="4"/>
                    <a:pt x="8" y="2"/>
                  </a:cubicBezTo>
                  <a:cubicBezTo>
                    <a:pt x="6" y="0"/>
                    <a:pt x="3" y="1"/>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8" name="Freeform 12"/>
            <p:cNvSpPr/>
            <p:nvPr/>
          </p:nvSpPr>
          <p:spPr bwMode="auto">
            <a:xfrm>
              <a:off x="-5693518" y="-3104355"/>
              <a:ext cx="33338" cy="33338"/>
            </a:xfrm>
            <a:custGeom>
              <a:avLst/>
              <a:gdLst>
                <a:gd name="T0" fmla="*/ 9 w 9"/>
                <a:gd name="T1" fmla="*/ 4 h 9"/>
                <a:gd name="T2" fmla="*/ 4 w 9"/>
                <a:gd name="T3" fmla="*/ 0 h 9"/>
                <a:gd name="T4" fmla="*/ 0 w 9"/>
                <a:gd name="T5" fmla="*/ 5 h 9"/>
                <a:gd name="T6" fmla="*/ 5 w 9"/>
                <a:gd name="T7" fmla="*/ 9 h 9"/>
                <a:gd name="T8" fmla="*/ 9 w 9"/>
                <a:gd name="T9" fmla="*/ 4 h 9"/>
              </a:gdLst>
              <a:ahLst/>
              <a:cxnLst>
                <a:cxn ang="0">
                  <a:pos x="T0" y="T1"/>
                </a:cxn>
                <a:cxn ang="0">
                  <a:pos x="T2" y="T3"/>
                </a:cxn>
                <a:cxn ang="0">
                  <a:pos x="T4" y="T5"/>
                </a:cxn>
                <a:cxn ang="0">
                  <a:pos x="T6" y="T7"/>
                </a:cxn>
                <a:cxn ang="0">
                  <a:pos x="T8" y="T9"/>
                </a:cxn>
              </a:cxnLst>
              <a:rect l="0" t="0" r="r" b="b"/>
              <a:pathLst>
                <a:path w="9" h="9">
                  <a:moveTo>
                    <a:pt x="9" y="4"/>
                  </a:moveTo>
                  <a:cubicBezTo>
                    <a:pt x="9" y="2"/>
                    <a:pt x="7" y="0"/>
                    <a:pt x="4" y="0"/>
                  </a:cubicBezTo>
                  <a:cubicBezTo>
                    <a:pt x="2" y="0"/>
                    <a:pt x="0" y="2"/>
                    <a:pt x="0" y="5"/>
                  </a:cubicBezTo>
                  <a:cubicBezTo>
                    <a:pt x="0" y="7"/>
                    <a:pt x="2" y="9"/>
                    <a:pt x="5" y="9"/>
                  </a:cubicBezTo>
                  <a:cubicBezTo>
                    <a:pt x="7" y="9"/>
                    <a:pt x="9" y="7"/>
                    <a:pt x="9"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9" name="Freeform 13"/>
            <p:cNvSpPr/>
            <p:nvPr/>
          </p:nvSpPr>
          <p:spPr bwMode="auto">
            <a:xfrm>
              <a:off x="-5652243" y="-3228180"/>
              <a:ext cx="33338" cy="36513"/>
            </a:xfrm>
            <a:custGeom>
              <a:avLst/>
              <a:gdLst>
                <a:gd name="T0" fmla="*/ 9 w 9"/>
                <a:gd name="T1" fmla="*/ 5 h 10"/>
                <a:gd name="T2" fmla="*/ 4 w 9"/>
                <a:gd name="T3" fmla="*/ 1 h 10"/>
                <a:gd name="T4" fmla="*/ 0 w 9"/>
                <a:gd name="T5" fmla="*/ 6 h 10"/>
                <a:gd name="T6" fmla="*/ 5 w 9"/>
                <a:gd name="T7" fmla="*/ 10 h 10"/>
                <a:gd name="T8" fmla="*/ 9 w 9"/>
                <a:gd name="T9" fmla="*/ 5 h 10"/>
              </a:gdLst>
              <a:ahLst/>
              <a:cxnLst>
                <a:cxn ang="0">
                  <a:pos x="T0" y="T1"/>
                </a:cxn>
                <a:cxn ang="0">
                  <a:pos x="T2" y="T3"/>
                </a:cxn>
                <a:cxn ang="0">
                  <a:pos x="T4" y="T5"/>
                </a:cxn>
                <a:cxn ang="0">
                  <a:pos x="T6" y="T7"/>
                </a:cxn>
                <a:cxn ang="0">
                  <a:pos x="T8" y="T9"/>
                </a:cxn>
              </a:cxnLst>
              <a:rect l="0" t="0" r="r" b="b"/>
              <a:pathLst>
                <a:path w="9" h="10">
                  <a:moveTo>
                    <a:pt x="9" y="5"/>
                  </a:moveTo>
                  <a:cubicBezTo>
                    <a:pt x="9" y="2"/>
                    <a:pt x="7" y="0"/>
                    <a:pt x="4" y="1"/>
                  </a:cubicBezTo>
                  <a:cubicBezTo>
                    <a:pt x="2" y="1"/>
                    <a:pt x="0" y="3"/>
                    <a:pt x="0" y="6"/>
                  </a:cubicBezTo>
                  <a:cubicBezTo>
                    <a:pt x="0" y="8"/>
                    <a:pt x="2" y="10"/>
                    <a:pt x="5" y="10"/>
                  </a:cubicBezTo>
                  <a:cubicBezTo>
                    <a:pt x="7" y="10"/>
                    <a:pt x="9" y="7"/>
                    <a:pt x="9"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20" name="Freeform 14"/>
            <p:cNvSpPr/>
            <p:nvPr/>
          </p:nvSpPr>
          <p:spPr bwMode="auto">
            <a:xfrm>
              <a:off x="-5026768" y="-3390105"/>
              <a:ext cx="106363" cy="233363"/>
            </a:xfrm>
            <a:custGeom>
              <a:avLst/>
              <a:gdLst>
                <a:gd name="T0" fmla="*/ 0 w 28"/>
                <a:gd name="T1" fmla="*/ 31 h 62"/>
                <a:gd name="T2" fmla="*/ 28 w 28"/>
                <a:gd name="T3" fmla="*/ 62 h 62"/>
                <a:gd name="T4" fmla="*/ 28 w 28"/>
                <a:gd name="T5" fmla="*/ 0 h 62"/>
                <a:gd name="T6" fmla="*/ 0 w 28"/>
                <a:gd name="T7" fmla="*/ 31 h 62"/>
              </a:gdLst>
              <a:ahLst/>
              <a:cxnLst>
                <a:cxn ang="0">
                  <a:pos x="T0" y="T1"/>
                </a:cxn>
                <a:cxn ang="0">
                  <a:pos x="T2" y="T3"/>
                </a:cxn>
                <a:cxn ang="0">
                  <a:pos x="T4" y="T5"/>
                </a:cxn>
                <a:cxn ang="0">
                  <a:pos x="T6" y="T7"/>
                </a:cxn>
              </a:cxnLst>
              <a:rect l="0" t="0" r="r" b="b"/>
              <a:pathLst>
                <a:path w="28" h="62">
                  <a:moveTo>
                    <a:pt x="0" y="31"/>
                  </a:moveTo>
                  <a:cubicBezTo>
                    <a:pt x="0" y="47"/>
                    <a:pt x="12" y="61"/>
                    <a:pt x="28" y="62"/>
                  </a:cubicBezTo>
                  <a:cubicBezTo>
                    <a:pt x="28" y="0"/>
                    <a:pt x="28" y="0"/>
                    <a:pt x="28" y="0"/>
                  </a:cubicBezTo>
                  <a:cubicBezTo>
                    <a:pt x="12" y="2"/>
                    <a:pt x="0" y="15"/>
                    <a:pt x="0"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21" name="Freeform 15"/>
            <p:cNvSpPr/>
            <p:nvPr/>
          </p:nvSpPr>
          <p:spPr bwMode="auto">
            <a:xfrm>
              <a:off x="-4895006" y="-3390105"/>
              <a:ext cx="104775" cy="233363"/>
            </a:xfrm>
            <a:custGeom>
              <a:avLst/>
              <a:gdLst>
                <a:gd name="T0" fmla="*/ 0 w 28"/>
                <a:gd name="T1" fmla="*/ 0 h 62"/>
                <a:gd name="T2" fmla="*/ 0 w 28"/>
                <a:gd name="T3" fmla="*/ 62 h 62"/>
                <a:gd name="T4" fmla="*/ 28 w 28"/>
                <a:gd name="T5" fmla="*/ 31 h 62"/>
                <a:gd name="T6" fmla="*/ 0 w 28"/>
                <a:gd name="T7" fmla="*/ 0 h 62"/>
              </a:gdLst>
              <a:ahLst/>
              <a:cxnLst>
                <a:cxn ang="0">
                  <a:pos x="T0" y="T1"/>
                </a:cxn>
                <a:cxn ang="0">
                  <a:pos x="T2" y="T3"/>
                </a:cxn>
                <a:cxn ang="0">
                  <a:pos x="T4" y="T5"/>
                </a:cxn>
                <a:cxn ang="0">
                  <a:pos x="T6" y="T7"/>
                </a:cxn>
              </a:cxnLst>
              <a:rect l="0" t="0" r="r" b="b"/>
              <a:pathLst>
                <a:path w="28" h="62">
                  <a:moveTo>
                    <a:pt x="0" y="0"/>
                  </a:moveTo>
                  <a:cubicBezTo>
                    <a:pt x="0" y="62"/>
                    <a:pt x="0" y="62"/>
                    <a:pt x="0" y="62"/>
                  </a:cubicBezTo>
                  <a:cubicBezTo>
                    <a:pt x="16" y="61"/>
                    <a:pt x="28" y="47"/>
                    <a:pt x="28" y="31"/>
                  </a:cubicBezTo>
                  <a:cubicBezTo>
                    <a:pt x="28" y="15"/>
                    <a:pt x="16" y="2"/>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22" name="Freeform 16"/>
            <p:cNvSpPr/>
            <p:nvPr/>
          </p:nvSpPr>
          <p:spPr bwMode="auto">
            <a:xfrm>
              <a:off x="-5026768" y="-3555205"/>
              <a:ext cx="101600" cy="104775"/>
            </a:xfrm>
            <a:custGeom>
              <a:avLst/>
              <a:gdLst>
                <a:gd name="T0" fmla="*/ 6 w 27"/>
                <a:gd name="T1" fmla="*/ 21 h 28"/>
                <a:gd name="T2" fmla="*/ 27 w 27"/>
                <a:gd name="T3" fmla="*/ 23 h 28"/>
                <a:gd name="T4" fmla="*/ 4 w 27"/>
                <a:gd name="T5" fmla="*/ 0 h 28"/>
                <a:gd name="T6" fmla="*/ 6 w 27"/>
                <a:gd name="T7" fmla="*/ 21 h 28"/>
              </a:gdLst>
              <a:ahLst/>
              <a:cxnLst>
                <a:cxn ang="0">
                  <a:pos x="T0" y="T1"/>
                </a:cxn>
                <a:cxn ang="0">
                  <a:pos x="T2" y="T3"/>
                </a:cxn>
                <a:cxn ang="0">
                  <a:pos x="T4" y="T5"/>
                </a:cxn>
                <a:cxn ang="0">
                  <a:pos x="T6" y="T7"/>
                </a:cxn>
              </a:cxnLst>
              <a:rect l="0" t="0" r="r" b="b"/>
              <a:pathLst>
                <a:path w="27" h="28">
                  <a:moveTo>
                    <a:pt x="6" y="21"/>
                  </a:moveTo>
                  <a:cubicBezTo>
                    <a:pt x="12" y="27"/>
                    <a:pt x="21" y="28"/>
                    <a:pt x="27" y="23"/>
                  </a:cubicBezTo>
                  <a:cubicBezTo>
                    <a:pt x="4" y="0"/>
                    <a:pt x="4" y="0"/>
                    <a:pt x="4" y="0"/>
                  </a:cubicBezTo>
                  <a:cubicBezTo>
                    <a:pt x="0" y="7"/>
                    <a:pt x="1" y="15"/>
                    <a:pt x="6"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23" name="Freeform 17"/>
            <p:cNvSpPr/>
            <p:nvPr/>
          </p:nvSpPr>
          <p:spPr bwMode="auto">
            <a:xfrm>
              <a:off x="-4991843" y="-3588543"/>
              <a:ext cx="104775" cy="101600"/>
            </a:xfrm>
            <a:custGeom>
              <a:avLst/>
              <a:gdLst>
                <a:gd name="T0" fmla="*/ 21 w 28"/>
                <a:gd name="T1" fmla="*/ 6 h 27"/>
                <a:gd name="T2" fmla="*/ 0 w 28"/>
                <a:gd name="T3" fmla="*/ 4 h 27"/>
                <a:gd name="T4" fmla="*/ 24 w 28"/>
                <a:gd name="T5" fmla="*/ 27 h 27"/>
                <a:gd name="T6" fmla="*/ 21 w 28"/>
                <a:gd name="T7" fmla="*/ 6 h 27"/>
              </a:gdLst>
              <a:ahLst/>
              <a:cxnLst>
                <a:cxn ang="0">
                  <a:pos x="T0" y="T1"/>
                </a:cxn>
                <a:cxn ang="0">
                  <a:pos x="T2" y="T3"/>
                </a:cxn>
                <a:cxn ang="0">
                  <a:pos x="T4" y="T5"/>
                </a:cxn>
                <a:cxn ang="0">
                  <a:pos x="T6" y="T7"/>
                </a:cxn>
              </a:cxnLst>
              <a:rect l="0" t="0" r="r" b="b"/>
              <a:pathLst>
                <a:path w="28" h="27">
                  <a:moveTo>
                    <a:pt x="21" y="6"/>
                  </a:moveTo>
                  <a:cubicBezTo>
                    <a:pt x="16" y="0"/>
                    <a:pt x="7" y="0"/>
                    <a:pt x="0" y="4"/>
                  </a:cubicBezTo>
                  <a:cubicBezTo>
                    <a:pt x="24" y="27"/>
                    <a:pt x="24" y="27"/>
                    <a:pt x="24" y="27"/>
                  </a:cubicBezTo>
                  <a:cubicBezTo>
                    <a:pt x="28" y="21"/>
                    <a:pt x="27" y="12"/>
                    <a:pt x="2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24" name="Freeform 18"/>
            <p:cNvSpPr/>
            <p:nvPr/>
          </p:nvSpPr>
          <p:spPr bwMode="auto">
            <a:xfrm>
              <a:off x="-5341093" y="-3236118"/>
              <a:ext cx="255588" cy="258763"/>
            </a:xfrm>
            <a:custGeom>
              <a:avLst/>
              <a:gdLst>
                <a:gd name="T0" fmla="*/ 38 w 68"/>
                <a:gd name="T1" fmla="*/ 9 h 69"/>
                <a:gd name="T2" fmla="*/ 8 w 68"/>
                <a:gd name="T3" fmla="*/ 9 h 69"/>
                <a:gd name="T4" fmla="*/ 8 w 68"/>
                <a:gd name="T5" fmla="*/ 39 h 69"/>
                <a:gd name="T6" fmla="*/ 38 w 68"/>
                <a:gd name="T7" fmla="*/ 69 h 69"/>
                <a:gd name="T8" fmla="*/ 68 w 68"/>
                <a:gd name="T9" fmla="*/ 38 h 69"/>
                <a:gd name="T10" fmla="*/ 38 w 68"/>
                <a:gd name="T11" fmla="*/ 9 h 69"/>
              </a:gdLst>
              <a:ahLst/>
              <a:cxnLst>
                <a:cxn ang="0">
                  <a:pos x="T0" y="T1"/>
                </a:cxn>
                <a:cxn ang="0">
                  <a:pos x="T2" y="T3"/>
                </a:cxn>
                <a:cxn ang="0">
                  <a:pos x="T4" y="T5"/>
                </a:cxn>
                <a:cxn ang="0">
                  <a:pos x="T6" y="T7"/>
                </a:cxn>
                <a:cxn ang="0">
                  <a:pos x="T8" y="T9"/>
                </a:cxn>
                <a:cxn ang="0">
                  <a:pos x="T10" y="T11"/>
                </a:cxn>
              </a:cxnLst>
              <a:rect l="0" t="0" r="r" b="b"/>
              <a:pathLst>
                <a:path w="68" h="69">
                  <a:moveTo>
                    <a:pt x="38" y="9"/>
                  </a:moveTo>
                  <a:cubicBezTo>
                    <a:pt x="30" y="0"/>
                    <a:pt x="16" y="0"/>
                    <a:pt x="8" y="9"/>
                  </a:cubicBezTo>
                  <a:cubicBezTo>
                    <a:pt x="0" y="17"/>
                    <a:pt x="0" y="31"/>
                    <a:pt x="8" y="39"/>
                  </a:cubicBezTo>
                  <a:cubicBezTo>
                    <a:pt x="38" y="69"/>
                    <a:pt x="38" y="69"/>
                    <a:pt x="38" y="69"/>
                  </a:cubicBezTo>
                  <a:cubicBezTo>
                    <a:pt x="68" y="38"/>
                    <a:pt x="68" y="38"/>
                    <a:pt x="68" y="38"/>
                  </a:cubicBezTo>
                  <a:lnTo>
                    <a:pt x="38" y="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25" name="Freeform 19"/>
            <p:cNvSpPr/>
            <p:nvPr/>
          </p:nvSpPr>
          <p:spPr bwMode="auto">
            <a:xfrm>
              <a:off x="-5191868" y="-3086893"/>
              <a:ext cx="255588" cy="260350"/>
            </a:xfrm>
            <a:custGeom>
              <a:avLst/>
              <a:gdLst>
                <a:gd name="T0" fmla="*/ 60 w 68"/>
                <a:gd name="T1" fmla="*/ 30 h 69"/>
                <a:gd name="T2" fmla="*/ 30 w 68"/>
                <a:gd name="T3" fmla="*/ 0 h 69"/>
                <a:gd name="T4" fmla="*/ 0 w 68"/>
                <a:gd name="T5" fmla="*/ 31 h 69"/>
                <a:gd name="T6" fmla="*/ 29 w 68"/>
                <a:gd name="T7" fmla="*/ 60 h 69"/>
                <a:gd name="T8" fmla="*/ 60 w 68"/>
                <a:gd name="T9" fmla="*/ 60 h 69"/>
                <a:gd name="T10" fmla="*/ 60 w 68"/>
                <a:gd name="T11" fmla="*/ 30 h 69"/>
              </a:gdLst>
              <a:ahLst/>
              <a:cxnLst>
                <a:cxn ang="0">
                  <a:pos x="T0" y="T1"/>
                </a:cxn>
                <a:cxn ang="0">
                  <a:pos x="T2" y="T3"/>
                </a:cxn>
                <a:cxn ang="0">
                  <a:pos x="T4" y="T5"/>
                </a:cxn>
                <a:cxn ang="0">
                  <a:pos x="T6" y="T7"/>
                </a:cxn>
                <a:cxn ang="0">
                  <a:pos x="T8" y="T9"/>
                </a:cxn>
                <a:cxn ang="0">
                  <a:pos x="T10" y="T11"/>
                </a:cxn>
              </a:cxnLst>
              <a:rect l="0" t="0" r="r" b="b"/>
              <a:pathLst>
                <a:path w="68" h="69">
                  <a:moveTo>
                    <a:pt x="60" y="30"/>
                  </a:moveTo>
                  <a:cubicBezTo>
                    <a:pt x="30" y="0"/>
                    <a:pt x="30" y="0"/>
                    <a:pt x="30" y="0"/>
                  </a:cubicBezTo>
                  <a:cubicBezTo>
                    <a:pt x="0" y="31"/>
                    <a:pt x="0" y="31"/>
                    <a:pt x="0" y="31"/>
                  </a:cubicBezTo>
                  <a:cubicBezTo>
                    <a:pt x="29" y="60"/>
                    <a:pt x="29" y="60"/>
                    <a:pt x="29" y="60"/>
                  </a:cubicBezTo>
                  <a:cubicBezTo>
                    <a:pt x="38" y="69"/>
                    <a:pt x="51" y="69"/>
                    <a:pt x="60" y="60"/>
                  </a:cubicBezTo>
                  <a:cubicBezTo>
                    <a:pt x="68" y="52"/>
                    <a:pt x="68" y="38"/>
                    <a:pt x="60"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26" name="Freeform 20"/>
            <p:cNvSpPr/>
            <p:nvPr/>
          </p:nvSpPr>
          <p:spPr bwMode="auto">
            <a:xfrm>
              <a:off x="-5209331" y="-3063080"/>
              <a:ext cx="33338" cy="36513"/>
            </a:xfrm>
            <a:custGeom>
              <a:avLst/>
              <a:gdLst>
                <a:gd name="T0" fmla="*/ 4 w 9"/>
                <a:gd name="T1" fmla="*/ 0 h 10"/>
                <a:gd name="T2" fmla="*/ 0 w 9"/>
                <a:gd name="T3" fmla="*/ 5 h 10"/>
                <a:gd name="T4" fmla="*/ 5 w 9"/>
                <a:gd name="T5" fmla="*/ 9 h 10"/>
                <a:gd name="T6" fmla="*/ 9 w 9"/>
                <a:gd name="T7" fmla="*/ 4 h 10"/>
                <a:gd name="T8" fmla="*/ 4 w 9"/>
                <a:gd name="T9" fmla="*/ 0 h 10"/>
              </a:gdLst>
              <a:ahLst/>
              <a:cxnLst>
                <a:cxn ang="0">
                  <a:pos x="T0" y="T1"/>
                </a:cxn>
                <a:cxn ang="0">
                  <a:pos x="T2" y="T3"/>
                </a:cxn>
                <a:cxn ang="0">
                  <a:pos x="T4" y="T5"/>
                </a:cxn>
                <a:cxn ang="0">
                  <a:pos x="T6" y="T7"/>
                </a:cxn>
                <a:cxn ang="0">
                  <a:pos x="T8" y="T9"/>
                </a:cxn>
              </a:cxnLst>
              <a:rect l="0" t="0" r="r" b="b"/>
              <a:pathLst>
                <a:path w="9" h="10">
                  <a:moveTo>
                    <a:pt x="4" y="0"/>
                  </a:moveTo>
                  <a:cubicBezTo>
                    <a:pt x="1" y="0"/>
                    <a:pt x="0" y="3"/>
                    <a:pt x="0" y="5"/>
                  </a:cubicBezTo>
                  <a:cubicBezTo>
                    <a:pt x="0" y="8"/>
                    <a:pt x="2" y="10"/>
                    <a:pt x="5" y="9"/>
                  </a:cubicBezTo>
                  <a:cubicBezTo>
                    <a:pt x="7" y="9"/>
                    <a:pt x="9" y="7"/>
                    <a:pt x="9" y="4"/>
                  </a:cubicBezTo>
                  <a:cubicBezTo>
                    <a:pt x="9" y="2"/>
                    <a:pt x="7" y="0"/>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27" name="Freeform 21"/>
            <p:cNvSpPr/>
            <p:nvPr/>
          </p:nvSpPr>
          <p:spPr bwMode="auto">
            <a:xfrm>
              <a:off x="-5233143" y="-3120230"/>
              <a:ext cx="38100" cy="38100"/>
            </a:xfrm>
            <a:custGeom>
              <a:avLst/>
              <a:gdLst>
                <a:gd name="T0" fmla="*/ 4 w 10"/>
                <a:gd name="T1" fmla="*/ 0 h 10"/>
                <a:gd name="T2" fmla="*/ 0 w 10"/>
                <a:gd name="T3" fmla="*/ 5 h 10"/>
                <a:gd name="T4" fmla="*/ 5 w 10"/>
                <a:gd name="T5" fmla="*/ 9 h 10"/>
                <a:gd name="T6" fmla="*/ 9 w 10"/>
                <a:gd name="T7" fmla="*/ 4 h 10"/>
                <a:gd name="T8" fmla="*/ 4 w 10"/>
                <a:gd name="T9" fmla="*/ 0 h 10"/>
              </a:gdLst>
              <a:ahLst/>
              <a:cxnLst>
                <a:cxn ang="0">
                  <a:pos x="T0" y="T1"/>
                </a:cxn>
                <a:cxn ang="0">
                  <a:pos x="T2" y="T3"/>
                </a:cxn>
                <a:cxn ang="0">
                  <a:pos x="T4" y="T5"/>
                </a:cxn>
                <a:cxn ang="0">
                  <a:pos x="T6" y="T7"/>
                </a:cxn>
                <a:cxn ang="0">
                  <a:pos x="T8" y="T9"/>
                </a:cxn>
              </a:cxnLst>
              <a:rect l="0" t="0" r="r" b="b"/>
              <a:pathLst>
                <a:path w="10" h="10">
                  <a:moveTo>
                    <a:pt x="4" y="0"/>
                  </a:moveTo>
                  <a:cubicBezTo>
                    <a:pt x="2" y="0"/>
                    <a:pt x="0" y="3"/>
                    <a:pt x="0" y="5"/>
                  </a:cubicBezTo>
                  <a:cubicBezTo>
                    <a:pt x="0" y="8"/>
                    <a:pt x="2" y="10"/>
                    <a:pt x="5" y="9"/>
                  </a:cubicBezTo>
                  <a:cubicBezTo>
                    <a:pt x="8" y="9"/>
                    <a:pt x="10" y="7"/>
                    <a:pt x="9" y="4"/>
                  </a:cubicBezTo>
                  <a:cubicBezTo>
                    <a:pt x="9" y="2"/>
                    <a:pt x="7" y="0"/>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28" name="Freeform 22"/>
            <p:cNvSpPr/>
            <p:nvPr/>
          </p:nvSpPr>
          <p:spPr bwMode="auto">
            <a:xfrm>
              <a:off x="-5250606" y="-3194843"/>
              <a:ext cx="36513" cy="41275"/>
            </a:xfrm>
            <a:custGeom>
              <a:avLst/>
              <a:gdLst>
                <a:gd name="T0" fmla="*/ 8 w 10"/>
                <a:gd name="T1" fmla="*/ 2 h 11"/>
                <a:gd name="T2" fmla="*/ 1 w 10"/>
                <a:gd name="T3" fmla="*/ 2 h 11"/>
                <a:gd name="T4" fmla="*/ 2 w 10"/>
                <a:gd name="T5" fmla="*/ 9 h 11"/>
                <a:gd name="T6" fmla="*/ 9 w 10"/>
                <a:gd name="T7" fmla="*/ 8 h 11"/>
                <a:gd name="T8" fmla="*/ 8 w 10"/>
                <a:gd name="T9" fmla="*/ 2 h 11"/>
              </a:gdLst>
              <a:ahLst/>
              <a:cxnLst>
                <a:cxn ang="0">
                  <a:pos x="T0" y="T1"/>
                </a:cxn>
                <a:cxn ang="0">
                  <a:pos x="T2" y="T3"/>
                </a:cxn>
                <a:cxn ang="0">
                  <a:pos x="T4" y="T5"/>
                </a:cxn>
                <a:cxn ang="0">
                  <a:pos x="T6" y="T7"/>
                </a:cxn>
                <a:cxn ang="0">
                  <a:pos x="T8" y="T9"/>
                </a:cxn>
              </a:cxnLst>
              <a:rect l="0" t="0" r="r" b="b"/>
              <a:pathLst>
                <a:path w="10" h="11">
                  <a:moveTo>
                    <a:pt x="8" y="2"/>
                  </a:moveTo>
                  <a:cubicBezTo>
                    <a:pt x="6" y="0"/>
                    <a:pt x="3" y="0"/>
                    <a:pt x="1" y="2"/>
                  </a:cubicBezTo>
                  <a:cubicBezTo>
                    <a:pt x="0" y="4"/>
                    <a:pt x="0" y="7"/>
                    <a:pt x="2" y="9"/>
                  </a:cubicBezTo>
                  <a:cubicBezTo>
                    <a:pt x="4" y="11"/>
                    <a:pt x="7" y="10"/>
                    <a:pt x="9" y="8"/>
                  </a:cubicBezTo>
                  <a:cubicBezTo>
                    <a:pt x="10" y="6"/>
                    <a:pt x="10" y="3"/>
                    <a:pt x="8"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29" name="Freeform 23"/>
            <p:cNvSpPr/>
            <p:nvPr/>
          </p:nvSpPr>
          <p:spPr bwMode="auto">
            <a:xfrm>
              <a:off x="-5288706" y="-3145630"/>
              <a:ext cx="38100" cy="33338"/>
            </a:xfrm>
            <a:custGeom>
              <a:avLst/>
              <a:gdLst>
                <a:gd name="T0" fmla="*/ 5 w 10"/>
                <a:gd name="T1" fmla="*/ 9 h 9"/>
                <a:gd name="T2" fmla="*/ 10 w 10"/>
                <a:gd name="T3" fmla="*/ 5 h 9"/>
                <a:gd name="T4" fmla="*/ 5 w 10"/>
                <a:gd name="T5" fmla="*/ 0 h 9"/>
                <a:gd name="T6" fmla="*/ 0 w 10"/>
                <a:gd name="T7" fmla="*/ 5 h 9"/>
                <a:gd name="T8" fmla="*/ 5 w 10"/>
                <a:gd name="T9" fmla="*/ 9 h 9"/>
              </a:gdLst>
              <a:ahLst/>
              <a:cxnLst>
                <a:cxn ang="0">
                  <a:pos x="T0" y="T1"/>
                </a:cxn>
                <a:cxn ang="0">
                  <a:pos x="T2" y="T3"/>
                </a:cxn>
                <a:cxn ang="0">
                  <a:pos x="T4" y="T5"/>
                </a:cxn>
                <a:cxn ang="0">
                  <a:pos x="T6" y="T7"/>
                </a:cxn>
                <a:cxn ang="0">
                  <a:pos x="T8" y="T9"/>
                </a:cxn>
              </a:cxnLst>
              <a:rect l="0" t="0" r="r" b="b"/>
              <a:pathLst>
                <a:path w="10" h="9">
                  <a:moveTo>
                    <a:pt x="5" y="9"/>
                  </a:moveTo>
                  <a:cubicBezTo>
                    <a:pt x="8" y="9"/>
                    <a:pt x="10" y="7"/>
                    <a:pt x="10" y="5"/>
                  </a:cubicBezTo>
                  <a:cubicBezTo>
                    <a:pt x="10" y="2"/>
                    <a:pt x="8" y="0"/>
                    <a:pt x="5" y="0"/>
                  </a:cubicBezTo>
                  <a:cubicBezTo>
                    <a:pt x="2" y="0"/>
                    <a:pt x="0" y="2"/>
                    <a:pt x="0" y="5"/>
                  </a:cubicBezTo>
                  <a:cubicBezTo>
                    <a:pt x="1" y="7"/>
                    <a:pt x="3"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30" name="Freeform 24"/>
            <p:cNvSpPr/>
            <p:nvPr/>
          </p:nvSpPr>
          <p:spPr bwMode="auto">
            <a:xfrm>
              <a:off x="-5164881" y="-3104355"/>
              <a:ext cx="33338" cy="36513"/>
            </a:xfrm>
            <a:custGeom>
              <a:avLst/>
              <a:gdLst>
                <a:gd name="T0" fmla="*/ 5 w 9"/>
                <a:gd name="T1" fmla="*/ 9 h 10"/>
                <a:gd name="T2" fmla="*/ 9 w 9"/>
                <a:gd name="T3" fmla="*/ 4 h 10"/>
                <a:gd name="T4" fmla="*/ 4 w 9"/>
                <a:gd name="T5" fmla="*/ 0 h 10"/>
                <a:gd name="T6" fmla="*/ 0 w 9"/>
                <a:gd name="T7" fmla="*/ 5 h 10"/>
                <a:gd name="T8" fmla="*/ 5 w 9"/>
                <a:gd name="T9" fmla="*/ 9 h 10"/>
              </a:gdLst>
              <a:ahLst/>
              <a:cxnLst>
                <a:cxn ang="0">
                  <a:pos x="T0" y="T1"/>
                </a:cxn>
                <a:cxn ang="0">
                  <a:pos x="T2" y="T3"/>
                </a:cxn>
                <a:cxn ang="0">
                  <a:pos x="T4" y="T5"/>
                </a:cxn>
                <a:cxn ang="0">
                  <a:pos x="T6" y="T7"/>
                </a:cxn>
                <a:cxn ang="0">
                  <a:pos x="T8" y="T9"/>
                </a:cxn>
              </a:cxnLst>
              <a:rect l="0" t="0" r="r" b="b"/>
              <a:pathLst>
                <a:path w="9" h="10">
                  <a:moveTo>
                    <a:pt x="5" y="9"/>
                  </a:moveTo>
                  <a:cubicBezTo>
                    <a:pt x="7" y="9"/>
                    <a:pt x="9" y="7"/>
                    <a:pt x="9" y="4"/>
                  </a:cubicBezTo>
                  <a:cubicBezTo>
                    <a:pt x="9" y="2"/>
                    <a:pt x="7" y="0"/>
                    <a:pt x="4" y="0"/>
                  </a:cubicBezTo>
                  <a:cubicBezTo>
                    <a:pt x="1" y="0"/>
                    <a:pt x="0" y="2"/>
                    <a:pt x="0" y="5"/>
                  </a:cubicBezTo>
                  <a:cubicBezTo>
                    <a:pt x="0" y="8"/>
                    <a:pt x="2" y="10"/>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31" name="Freeform 25"/>
            <p:cNvSpPr/>
            <p:nvPr/>
          </p:nvSpPr>
          <p:spPr bwMode="auto">
            <a:xfrm>
              <a:off x="-5626843" y="-3037680"/>
              <a:ext cx="233363" cy="104775"/>
            </a:xfrm>
            <a:custGeom>
              <a:avLst/>
              <a:gdLst>
                <a:gd name="T0" fmla="*/ 31 w 62"/>
                <a:gd name="T1" fmla="*/ 0 h 28"/>
                <a:gd name="T2" fmla="*/ 0 w 62"/>
                <a:gd name="T3" fmla="*/ 28 h 28"/>
                <a:gd name="T4" fmla="*/ 62 w 62"/>
                <a:gd name="T5" fmla="*/ 28 h 28"/>
                <a:gd name="T6" fmla="*/ 31 w 62"/>
                <a:gd name="T7" fmla="*/ 0 h 28"/>
              </a:gdLst>
              <a:ahLst/>
              <a:cxnLst>
                <a:cxn ang="0">
                  <a:pos x="T0" y="T1"/>
                </a:cxn>
                <a:cxn ang="0">
                  <a:pos x="T2" y="T3"/>
                </a:cxn>
                <a:cxn ang="0">
                  <a:pos x="T4" y="T5"/>
                </a:cxn>
                <a:cxn ang="0">
                  <a:pos x="T6" y="T7"/>
                </a:cxn>
              </a:cxnLst>
              <a:rect l="0" t="0" r="r" b="b"/>
              <a:pathLst>
                <a:path w="62" h="28">
                  <a:moveTo>
                    <a:pt x="31" y="0"/>
                  </a:moveTo>
                  <a:cubicBezTo>
                    <a:pt x="15" y="0"/>
                    <a:pt x="2" y="12"/>
                    <a:pt x="0" y="28"/>
                  </a:cubicBezTo>
                  <a:cubicBezTo>
                    <a:pt x="62" y="28"/>
                    <a:pt x="62" y="28"/>
                    <a:pt x="62" y="28"/>
                  </a:cubicBezTo>
                  <a:cubicBezTo>
                    <a:pt x="61" y="12"/>
                    <a:pt x="47" y="0"/>
                    <a:pt x="3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32" name="Freeform 26"/>
            <p:cNvSpPr/>
            <p:nvPr/>
          </p:nvSpPr>
          <p:spPr bwMode="auto">
            <a:xfrm>
              <a:off x="-5626843" y="-2905918"/>
              <a:ext cx="233363" cy="104775"/>
            </a:xfrm>
            <a:custGeom>
              <a:avLst/>
              <a:gdLst>
                <a:gd name="T0" fmla="*/ 62 w 62"/>
                <a:gd name="T1" fmla="*/ 0 h 28"/>
                <a:gd name="T2" fmla="*/ 0 w 62"/>
                <a:gd name="T3" fmla="*/ 0 h 28"/>
                <a:gd name="T4" fmla="*/ 31 w 62"/>
                <a:gd name="T5" fmla="*/ 28 h 28"/>
                <a:gd name="T6" fmla="*/ 62 w 62"/>
                <a:gd name="T7" fmla="*/ 0 h 28"/>
              </a:gdLst>
              <a:ahLst/>
              <a:cxnLst>
                <a:cxn ang="0">
                  <a:pos x="T0" y="T1"/>
                </a:cxn>
                <a:cxn ang="0">
                  <a:pos x="T2" y="T3"/>
                </a:cxn>
                <a:cxn ang="0">
                  <a:pos x="T4" y="T5"/>
                </a:cxn>
                <a:cxn ang="0">
                  <a:pos x="T6" y="T7"/>
                </a:cxn>
              </a:cxnLst>
              <a:rect l="0" t="0" r="r" b="b"/>
              <a:pathLst>
                <a:path w="62" h="28">
                  <a:moveTo>
                    <a:pt x="62" y="0"/>
                  </a:moveTo>
                  <a:cubicBezTo>
                    <a:pt x="0" y="0"/>
                    <a:pt x="0" y="0"/>
                    <a:pt x="0" y="0"/>
                  </a:cubicBezTo>
                  <a:cubicBezTo>
                    <a:pt x="2" y="15"/>
                    <a:pt x="15" y="28"/>
                    <a:pt x="31" y="28"/>
                  </a:cubicBezTo>
                  <a:cubicBezTo>
                    <a:pt x="47" y="28"/>
                    <a:pt x="61" y="15"/>
                    <a:pt x="6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33" name="Freeform 27"/>
            <p:cNvSpPr/>
            <p:nvPr/>
          </p:nvSpPr>
          <p:spPr bwMode="auto">
            <a:xfrm>
              <a:off x="-5258543" y="-2880518"/>
              <a:ext cx="101600" cy="101600"/>
            </a:xfrm>
            <a:custGeom>
              <a:avLst/>
              <a:gdLst>
                <a:gd name="T0" fmla="*/ 6 w 27"/>
                <a:gd name="T1" fmla="*/ 6 h 27"/>
                <a:gd name="T2" fmla="*/ 4 w 27"/>
                <a:gd name="T3" fmla="*/ 27 h 27"/>
                <a:gd name="T4" fmla="*/ 27 w 27"/>
                <a:gd name="T5" fmla="*/ 4 h 27"/>
                <a:gd name="T6" fmla="*/ 6 w 27"/>
                <a:gd name="T7" fmla="*/ 6 h 27"/>
              </a:gdLst>
              <a:ahLst/>
              <a:cxnLst>
                <a:cxn ang="0">
                  <a:pos x="T0" y="T1"/>
                </a:cxn>
                <a:cxn ang="0">
                  <a:pos x="T2" y="T3"/>
                </a:cxn>
                <a:cxn ang="0">
                  <a:pos x="T4" y="T5"/>
                </a:cxn>
                <a:cxn ang="0">
                  <a:pos x="T6" y="T7"/>
                </a:cxn>
              </a:cxnLst>
              <a:rect l="0" t="0" r="r" b="b"/>
              <a:pathLst>
                <a:path w="27" h="27">
                  <a:moveTo>
                    <a:pt x="6" y="6"/>
                  </a:moveTo>
                  <a:cubicBezTo>
                    <a:pt x="1" y="12"/>
                    <a:pt x="0" y="21"/>
                    <a:pt x="4" y="27"/>
                  </a:cubicBezTo>
                  <a:cubicBezTo>
                    <a:pt x="27" y="4"/>
                    <a:pt x="27" y="4"/>
                    <a:pt x="27" y="4"/>
                  </a:cubicBezTo>
                  <a:cubicBezTo>
                    <a:pt x="21" y="0"/>
                    <a:pt x="12" y="1"/>
                    <a:pt x="6"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34" name="Freeform 28"/>
            <p:cNvSpPr/>
            <p:nvPr/>
          </p:nvSpPr>
          <p:spPr bwMode="auto">
            <a:xfrm>
              <a:off x="-5225206" y="-2845593"/>
              <a:ext cx="104775" cy="104775"/>
            </a:xfrm>
            <a:custGeom>
              <a:avLst/>
              <a:gdLst>
                <a:gd name="T0" fmla="*/ 21 w 28"/>
                <a:gd name="T1" fmla="*/ 21 h 28"/>
                <a:gd name="T2" fmla="*/ 24 w 28"/>
                <a:gd name="T3" fmla="*/ 0 h 28"/>
                <a:gd name="T4" fmla="*/ 0 w 28"/>
                <a:gd name="T5" fmla="*/ 24 h 28"/>
                <a:gd name="T6" fmla="*/ 21 w 28"/>
                <a:gd name="T7" fmla="*/ 21 h 28"/>
              </a:gdLst>
              <a:ahLst/>
              <a:cxnLst>
                <a:cxn ang="0">
                  <a:pos x="T0" y="T1"/>
                </a:cxn>
                <a:cxn ang="0">
                  <a:pos x="T2" y="T3"/>
                </a:cxn>
                <a:cxn ang="0">
                  <a:pos x="T4" y="T5"/>
                </a:cxn>
                <a:cxn ang="0">
                  <a:pos x="T6" y="T7"/>
                </a:cxn>
              </a:cxnLst>
              <a:rect l="0" t="0" r="r" b="b"/>
              <a:pathLst>
                <a:path w="28" h="28">
                  <a:moveTo>
                    <a:pt x="21" y="21"/>
                  </a:moveTo>
                  <a:cubicBezTo>
                    <a:pt x="27" y="16"/>
                    <a:pt x="28" y="7"/>
                    <a:pt x="24" y="0"/>
                  </a:cubicBezTo>
                  <a:cubicBezTo>
                    <a:pt x="0" y="24"/>
                    <a:pt x="0" y="24"/>
                    <a:pt x="0" y="24"/>
                  </a:cubicBezTo>
                  <a:cubicBezTo>
                    <a:pt x="7" y="28"/>
                    <a:pt x="16" y="27"/>
                    <a:pt x="21"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35" name="Freeform 29"/>
            <p:cNvSpPr/>
            <p:nvPr/>
          </p:nvSpPr>
          <p:spPr bwMode="auto">
            <a:xfrm>
              <a:off x="-5536356" y="-3704430"/>
              <a:ext cx="239713" cy="160338"/>
            </a:xfrm>
            <a:custGeom>
              <a:avLst/>
              <a:gdLst>
                <a:gd name="T0" fmla="*/ 22 w 64"/>
                <a:gd name="T1" fmla="*/ 0 h 43"/>
                <a:gd name="T2" fmla="*/ 0 w 64"/>
                <a:gd name="T3" fmla="*/ 21 h 43"/>
                <a:gd name="T4" fmla="*/ 22 w 64"/>
                <a:gd name="T5" fmla="*/ 43 h 43"/>
                <a:gd name="T6" fmla="*/ 64 w 64"/>
                <a:gd name="T7" fmla="*/ 43 h 43"/>
                <a:gd name="T8" fmla="*/ 64 w 64"/>
                <a:gd name="T9" fmla="*/ 0 h 43"/>
                <a:gd name="T10" fmla="*/ 22 w 64"/>
                <a:gd name="T11" fmla="*/ 0 h 43"/>
              </a:gdLst>
              <a:ahLst/>
              <a:cxnLst>
                <a:cxn ang="0">
                  <a:pos x="T0" y="T1"/>
                </a:cxn>
                <a:cxn ang="0">
                  <a:pos x="T2" y="T3"/>
                </a:cxn>
                <a:cxn ang="0">
                  <a:pos x="T4" y="T5"/>
                </a:cxn>
                <a:cxn ang="0">
                  <a:pos x="T6" y="T7"/>
                </a:cxn>
                <a:cxn ang="0">
                  <a:pos x="T8" y="T9"/>
                </a:cxn>
                <a:cxn ang="0">
                  <a:pos x="T10" y="T11"/>
                </a:cxn>
              </a:cxnLst>
              <a:rect l="0" t="0" r="r" b="b"/>
              <a:pathLst>
                <a:path w="64" h="43">
                  <a:moveTo>
                    <a:pt x="22" y="0"/>
                  </a:moveTo>
                  <a:cubicBezTo>
                    <a:pt x="10" y="0"/>
                    <a:pt x="0" y="9"/>
                    <a:pt x="0" y="21"/>
                  </a:cubicBezTo>
                  <a:cubicBezTo>
                    <a:pt x="0" y="33"/>
                    <a:pt x="10" y="43"/>
                    <a:pt x="22" y="43"/>
                  </a:cubicBezTo>
                  <a:cubicBezTo>
                    <a:pt x="64" y="43"/>
                    <a:pt x="64" y="43"/>
                    <a:pt x="64" y="43"/>
                  </a:cubicBezTo>
                  <a:cubicBezTo>
                    <a:pt x="64" y="0"/>
                    <a:pt x="64" y="0"/>
                    <a:pt x="64" y="0"/>
                  </a:cubicBezTo>
                  <a:lnTo>
                    <a:pt x="2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36" name="Freeform 30"/>
            <p:cNvSpPr/>
            <p:nvPr/>
          </p:nvSpPr>
          <p:spPr bwMode="auto">
            <a:xfrm>
              <a:off x="-5285531" y="-3704430"/>
              <a:ext cx="236538" cy="160338"/>
            </a:xfrm>
            <a:custGeom>
              <a:avLst/>
              <a:gdLst>
                <a:gd name="T0" fmla="*/ 41 w 63"/>
                <a:gd name="T1" fmla="*/ 0 h 43"/>
                <a:gd name="T2" fmla="*/ 0 w 63"/>
                <a:gd name="T3" fmla="*/ 0 h 43"/>
                <a:gd name="T4" fmla="*/ 0 w 63"/>
                <a:gd name="T5" fmla="*/ 43 h 43"/>
                <a:gd name="T6" fmla="*/ 41 w 63"/>
                <a:gd name="T7" fmla="*/ 43 h 43"/>
                <a:gd name="T8" fmla="*/ 63 w 63"/>
                <a:gd name="T9" fmla="*/ 21 h 43"/>
                <a:gd name="T10" fmla="*/ 41 w 63"/>
                <a:gd name="T11" fmla="*/ 0 h 43"/>
              </a:gdLst>
              <a:ahLst/>
              <a:cxnLst>
                <a:cxn ang="0">
                  <a:pos x="T0" y="T1"/>
                </a:cxn>
                <a:cxn ang="0">
                  <a:pos x="T2" y="T3"/>
                </a:cxn>
                <a:cxn ang="0">
                  <a:pos x="T4" y="T5"/>
                </a:cxn>
                <a:cxn ang="0">
                  <a:pos x="T6" y="T7"/>
                </a:cxn>
                <a:cxn ang="0">
                  <a:pos x="T8" y="T9"/>
                </a:cxn>
                <a:cxn ang="0">
                  <a:pos x="T10" y="T11"/>
                </a:cxn>
              </a:cxnLst>
              <a:rect l="0" t="0" r="r" b="b"/>
              <a:pathLst>
                <a:path w="63" h="43">
                  <a:moveTo>
                    <a:pt x="41" y="0"/>
                  </a:moveTo>
                  <a:cubicBezTo>
                    <a:pt x="0" y="0"/>
                    <a:pt x="0" y="0"/>
                    <a:pt x="0" y="0"/>
                  </a:cubicBezTo>
                  <a:cubicBezTo>
                    <a:pt x="0" y="43"/>
                    <a:pt x="0" y="43"/>
                    <a:pt x="0" y="43"/>
                  </a:cubicBezTo>
                  <a:cubicBezTo>
                    <a:pt x="41" y="43"/>
                    <a:pt x="41" y="43"/>
                    <a:pt x="41" y="43"/>
                  </a:cubicBezTo>
                  <a:cubicBezTo>
                    <a:pt x="53" y="43"/>
                    <a:pt x="63" y="33"/>
                    <a:pt x="63" y="21"/>
                  </a:cubicBezTo>
                  <a:cubicBezTo>
                    <a:pt x="63" y="9"/>
                    <a:pt x="53" y="0"/>
                    <a:pt x="4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37" name="Freeform 31"/>
            <p:cNvSpPr/>
            <p:nvPr/>
          </p:nvSpPr>
          <p:spPr bwMode="auto">
            <a:xfrm>
              <a:off x="-5360143" y="-3618705"/>
              <a:ext cx="38100" cy="41275"/>
            </a:xfrm>
            <a:custGeom>
              <a:avLst/>
              <a:gdLst>
                <a:gd name="T0" fmla="*/ 1 w 10"/>
                <a:gd name="T1" fmla="*/ 3 h 11"/>
                <a:gd name="T2" fmla="*/ 2 w 10"/>
                <a:gd name="T3" fmla="*/ 9 h 11"/>
                <a:gd name="T4" fmla="*/ 9 w 10"/>
                <a:gd name="T5" fmla="*/ 9 h 11"/>
                <a:gd name="T6" fmla="*/ 8 w 10"/>
                <a:gd name="T7" fmla="*/ 2 h 11"/>
                <a:gd name="T8" fmla="*/ 1 w 10"/>
                <a:gd name="T9" fmla="*/ 3 h 11"/>
              </a:gdLst>
              <a:ahLst/>
              <a:cxnLst>
                <a:cxn ang="0">
                  <a:pos x="T0" y="T1"/>
                </a:cxn>
                <a:cxn ang="0">
                  <a:pos x="T2" y="T3"/>
                </a:cxn>
                <a:cxn ang="0">
                  <a:pos x="T4" y="T5"/>
                </a:cxn>
                <a:cxn ang="0">
                  <a:pos x="T6" y="T7"/>
                </a:cxn>
                <a:cxn ang="0">
                  <a:pos x="T8" y="T9"/>
                </a:cxn>
              </a:cxnLst>
              <a:rect l="0" t="0" r="r" b="b"/>
              <a:pathLst>
                <a:path w="10" h="11">
                  <a:moveTo>
                    <a:pt x="1" y="3"/>
                  </a:moveTo>
                  <a:cubicBezTo>
                    <a:pt x="0" y="5"/>
                    <a:pt x="0" y="8"/>
                    <a:pt x="2" y="9"/>
                  </a:cubicBezTo>
                  <a:cubicBezTo>
                    <a:pt x="4" y="11"/>
                    <a:pt x="7" y="11"/>
                    <a:pt x="9" y="9"/>
                  </a:cubicBezTo>
                  <a:cubicBezTo>
                    <a:pt x="10" y="7"/>
                    <a:pt x="10" y="4"/>
                    <a:pt x="8" y="2"/>
                  </a:cubicBezTo>
                  <a:cubicBezTo>
                    <a:pt x="6" y="0"/>
                    <a:pt x="3" y="1"/>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38" name="Freeform 32"/>
            <p:cNvSpPr/>
            <p:nvPr/>
          </p:nvSpPr>
          <p:spPr bwMode="auto">
            <a:xfrm>
              <a:off x="-5415706" y="-3640930"/>
              <a:ext cx="41275" cy="36513"/>
            </a:xfrm>
            <a:custGeom>
              <a:avLst/>
              <a:gdLst>
                <a:gd name="T0" fmla="*/ 2 w 11"/>
                <a:gd name="T1" fmla="*/ 2 h 10"/>
                <a:gd name="T2" fmla="*/ 2 w 11"/>
                <a:gd name="T3" fmla="*/ 9 h 10"/>
                <a:gd name="T4" fmla="*/ 9 w 11"/>
                <a:gd name="T5" fmla="*/ 8 h 10"/>
                <a:gd name="T6" fmla="*/ 8 w 11"/>
                <a:gd name="T7" fmla="*/ 2 h 10"/>
                <a:gd name="T8" fmla="*/ 2 w 11"/>
                <a:gd name="T9" fmla="*/ 2 h 10"/>
              </a:gdLst>
              <a:ahLst/>
              <a:cxnLst>
                <a:cxn ang="0">
                  <a:pos x="T0" y="T1"/>
                </a:cxn>
                <a:cxn ang="0">
                  <a:pos x="T2" y="T3"/>
                </a:cxn>
                <a:cxn ang="0">
                  <a:pos x="T4" y="T5"/>
                </a:cxn>
                <a:cxn ang="0">
                  <a:pos x="T6" y="T7"/>
                </a:cxn>
                <a:cxn ang="0">
                  <a:pos x="T8" y="T9"/>
                </a:cxn>
              </a:cxnLst>
              <a:rect l="0" t="0" r="r" b="b"/>
              <a:pathLst>
                <a:path w="11" h="10">
                  <a:moveTo>
                    <a:pt x="2" y="2"/>
                  </a:moveTo>
                  <a:cubicBezTo>
                    <a:pt x="0" y="4"/>
                    <a:pt x="0" y="7"/>
                    <a:pt x="2" y="9"/>
                  </a:cubicBezTo>
                  <a:cubicBezTo>
                    <a:pt x="4" y="10"/>
                    <a:pt x="7" y="10"/>
                    <a:pt x="9" y="8"/>
                  </a:cubicBezTo>
                  <a:cubicBezTo>
                    <a:pt x="11" y="6"/>
                    <a:pt x="10" y="3"/>
                    <a:pt x="8" y="2"/>
                  </a:cubicBezTo>
                  <a:cubicBezTo>
                    <a:pt x="6" y="0"/>
                    <a:pt x="3" y="0"/>
                    <a:pt x="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39" name="Freeform 33"/>
            <p:cNvSpPr/>
            <p:nvPr/>
          </p:nvSpPr>
          <p:spPr bwMode="auto">
            <a:xfrm>
              <a:off x="-5479206" y="-3679030"/>
              <a:ext cx="36513" cy="38100"/>
            </a:xfrm>
            <a:custGeom>
              <a:avLst/>
              <a:gdLst>
                <a:gd name="T0" fmla="*/ 5 w 10"/>
                <a:gd name="T1" fmla="*/ 0 h 10"/>
                <a:gd name="T2" fmla="*/ 1 w 10"/>
                <a:gd name="T3" fmla="*/ 5 h 10"/>
                <a:gd name="T4" fmla="*/ 6 w 10"/>
                <a:gd name="T5" fmla="*/ 9 h 10"/>
                <a:gd name="T6" fmla="*/ 10 w 10"/>
                <a:gd name="T7" fmla="*/ 4 h 10"/>
                <a:gd name="T8" fmla="*/ 5 w 10"/>
                <a:gd name="T9" fmla="*/ 0 h 10"/>
              </a:gdLst>
              <a:ahLst/>
              <a:cxnLst>
                <a:cxn ang="0">
                  <a:pos x="T0" y="T1"/>
                </a:cxn>
                <a:cxn ang="0">
                  <a:pos x="T2" y="T3"/>
                </a:cxn>
                <a:cxn ang="0">
                  <a:pos x="T4" y="T5"/>
                </a:cxn>
                <a:cxn ang="0">
                  <a:pos x="T6" y="T7"/>
                </a:cxn>
                <a:cxn ang="0">
                  <a:pos x="T8" y="T9"/>
                </a:cxn>
              </a:cxnLst>
              <a:rect l="0" t="0" r="r" b="b"/>
              <a:pathLst>
                <a:path w="10" h="10">
                  <a:moveTo>
                    <a:pt x="5" y="0"/>
                  </a:moveTo>
                  <a:cubicBezTo>
                    <a:pt x="2" y="0"/>
                    <a:pt x="0" y="3"/>
                    <a:pt x="1" y="5"/>
                  </a:cubicBezTo>
                  <a:cubicBezTo>
                    <a:pt x="1" y="8"/>
                    <a:pt x="3" y="10"/>
                    <a:pt x="6" y="9"/>
                  </a:cubicBezTo>
                  <a:cubicBezTo>
                    <a:pt x="8" y="9"/>
                    <a:pt x="10" y="7"/>
                    <a:pt x="10" y="4"/>
                  </a:cubicBezTo>
                  <a:cubicBezTo>
                    <a:pt x="10" y="2"/>
                    <a:pt x="7" y="0"/>
                    <a:pt x="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40" name="Freeform 34"/>
            <p:cNvSpPr/>
            <p:nvPr/>
          </p:nvSpPr>
          <p:spPr bwMode="auto">
            <a:xfrm>
              <a:off x="-5472856" y="-3621880"/>
              <a:ext cx="38100" cy="41275"/>
            </a:xfrm>
            <a:custGeom>
              <a:avLst/>
              <a:gdLst>
                <a:gd name="T0" fmla="*/ 9 w 10"/>
                <a:gd name="T1" fmla="*/ 9 h 11"/>
                <a:gd name="T2" fmla="*/ 8 w 10"/>
                <a:gd name="T3" fmla="*/ 2 h 11"/>
                <a:gd name="T4" fmla="*/ 2 w 10"/>
                <a:gd name="T5" fmla="*/ 2 h 11"/>
                <a:gd name="T6" fmla="*/ 2 w 10"/>
                <a:gd name="T7" fmla="*/ 9 h 11"/>
                <a:gd name="T8" fmla="*/ 9 w 10"/>
                <a:gd name="T9" fmla="*/ 9 h 11"/>
              </a:gdLst>
              <a:ahLst/>
              <a:cxnLst>
                <a:cxn ang="0">
                  <a:pos x="T0" y="T1"/>
                </a:cxn>
                <a:cxn ang="0">
                  <a:pos x="T2" y="T3"/>
                </a:cxn>
                <a:cxn ang="0">
                  <a:pos x="T4" y="T5"/>
                </a:cxn>
                <a:cxn ang="0">
                  <a:pos x="T6" y="T7"/>
                </a:cxn>
                <a:cxn ang="0">
                  <a:pos x="T8" y="T9"/>
                </a:cxn>
              </a:cxnLst>
              <a:rect l="0" t="0" r="r" b="b"/>
              <a:pathLst>
                <a:path w="10" h="11">
                  <a:moveTo>
                    <a:pt x="9" y="9"/>
                  </a:moveTo>
                  <a:cubicBezTo>
                    <a:pt x="10" y="7"/>
                    <a:pt x="10" y="4"/>
                    <a:pt x="8" y="2"/>
                  </a:cubicBezTo>
                  <a:cubicBezTo>
                    <a:pt x="6" y="0"/>
                    <a:pt x="3" y="0"/>
                    <a:pt x="2" y="2"/>
                  </a:cubicBezTo>
                  <a:cubicBezTo>
                    <a:pt x="0" y="4"/>
                    <a:pt x="0" y="7"/>
                    <a:pt x="2" y="9"/>
                  </a:cubicBezTo>
                  <a:cubicBezTo>
                    <a:pt x="4" y="11"/>
                    <a:pt x="7" y="10"/>
                    <a:pt x="9"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41" name="Freeform 35"/>
            <p:cNvSpPr/>
            <p:nvPr/>
          </p:nvSpPr>
          <p:spPr bwMode="auto">
            <a:xfrm>
              <a:off x="-5360143" y="-3679030"/>
              <a:ext cx="41275" cy="41275"/>
            </a:xfrm>
            <a:custGeom>
              <a:avLst/>
              <a:gdLst>
                <a:gd name="T0" fmla="*/ 9 w 11"/>
                <a:gd name="T1" fmla="*/ 8 h 11"/>
                <a:gd name="T2" fmla="*/ 9 w 11"/>
                <a:gd name="T3" fmla="*/ 2 h 11"/>
                <a:gd name="T4" fmla="*/ 2 w 11"/>
                <a:gd name="T5" fmla="*/ 2 h 11"/>
                <a:gd name="T6" fmla="*/ 3 w 11"/>
                <a:gd name="T7" fmla="*/ 9 h 11"/>
                <a:gd name="T8" fmla="*/ 9 w 11"/>
                <a:gd name="T9" fmla="*/ 8 h 11"/>
              </a:gdLst>
              <a:ahLst/>
              <a:cxnLst>
                <a:cxn ang="0">
                  <a:pos x="T0" y="T1"/>
                </a:cxn>
                <a:cxn ang="0">
                  <a:pos x="T2" y="T3"/>
                </a:cxn>
                <a:cxn ang="0">
                  <a:pos x="T4" y="T5"/>
                </a:cxn>
                <a:cxn ang="0">
                  <a:pos x="T6" y="T7"/>
                </a:cxn>
                <a:cxn ang="0">
                  <a:pos x="T8" y="T9"/>
                </a:cxn>
              </a:cxnLst>
              <a:rect l="0" t="0" r="r" b="b"/>
              <a:pathLst>
                <a:path w="11" h="11">
                  <a:moveTo>
                    <a:pt x="9" y="8"/>
                  </a:moveTo>
                  <a:cubicBezTo>
                    <a:pt x="11" y="6"/>
                    <a:pt x="11" y="3"/>
                    <a:pt x="9" y="2"/>
                  </a:cubicBezTo>
                  <a:cubicBezTo>
                    <a:pt x="7" y="0"/>
                    <a:pt x="4" y="0"/>
                    <a:pt x="2" y="2"/>
                  </a:cubicBezTo>
                  <a:cubicBezTo>
                    <a:pt x="0" y="4"/>
                    <a:pt x="1" y="7"/>
                    <a:pt x="3" y="9"/>
                  </a:cubicBezTo>
                  <a:cubicBezTo>
                    <a:pt x="5" y="11"/>
                    <a:pt x="8" y="10"/>
                    <a:pt x="9"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42" name="Freeform 36"/>
            <p:cNvSpPr/>
            <p:nvPr/>
          </p:nvSpPr>
          <p:spPr bwMode="auto">
            <a:xfrm>
              <a:off x="-5322043" y="-3404393"/>
              <a:ext cx="123825" cy="47625"/>
            </a:xfrm>
            <a:custGeom>
              <a:avLst/>
              <a:gdLst>
                <a:gd name="T0" fmla="*/ 17 w 33"/>
                <a:gd name="T1" fmla="*/ 13 h 13"/>
                <a:gd name="T2" fmla="*/ 33 w 33"/>
                <a:gd name="T3" fmla="*/ 0 h 13"/>
                <a:gd name="T4" fmla="*/ 0 w 33"/>
                <a:gd name="T5" fmla="*/ 0 h 13"/>
                <a:gd name="T6" fmla="*/ 17 w 33"/>
                <a:gd name="T7" fmla="*/ 13 h 13"/>
              </a:gdLst>
              <a:ahLst/>
              <a:cxnLst>
                <a:cxn ang="0">
                  <a:pos x="T0" y="T1"/>
                </a:cxn>
                <a:cxn ang="0">
                  <a:pos x="T2" y="T3"/>
                </a:cxn>
                <a:cxn ang="0">
                  <a:pos x="T4" y="T5"/>
                </a:cxn>
                <a:cxn ang="0">
                  <a:pos x="T6" y="T7"/>
                </a:cxn>
              </a:cxnLst>
              <a:rect l="0" t="0" r="r" b="b"/>
              <a:pathLst>
                <a:path w="33" h="13">
                  <a:moveTo>
                    <a:pt x="17" y="13"/>
                  </a:moveTo>
                  <a:cubicBezTo>
                    <a:pt x="25" y="13"/>
                    <a:pt x="32" y="8"/>
                    <a:pt x="33" y="0"/>
                  </a:cubicBezTo>
                  <a:cubicBezTo>
                    <a:pt x="0" y="0"/>
                    <a:pt x="0" y="0"/>
                    <a:pt x="0" y="0"/>
                  </a:cubicBezTo>
                  <a:cubicBezTo>
                    <a:pt x="2" y="8"/>
                    <a:pt x="9" y="13"/>
                    <a:pt x="17"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43" name="Freeform 37"/>
            <p:cNvSpPr/>
            <p:nvPr/>
          </p:nvSpPr>
          <p:spPr bwMode="auto">
            <a:xfrm>
              <a:off x="-5322043" y="-3480593"/>
              <a:ext cx="123825" cy="49213"/>
            </a:xfrm>
            <a:custGeom>
              <a:avLst/>
              <a:gdLst>
                <a:gd name="T0" fmla="*/ 17 w 33"/>
                <a:gd name="T1" fmla="*/ 0 h 13"/>
                <a:gd name="T2" fmla="*/ 0 w 33"/>
                <a:gd name="T3" fmla="*/ 13 h 13"/>
                <a:gd name="T4" fmla="*/ 33 w 33"/>
                <a:gd name="T5" fmla="*/ 13 h 13"/>
                <a:gd name="T6" fmla="*/ 17 w 33"/>
                <a:gd name="T7" fmla="*/ 0 h 13"/>
              </a:gdLst>
              <a:ahLst/>
              <a:cxnLst>
                <a:cxn ang="0">
                  <a:pos x="T0" y="T1"/>
                </a:cxn>
                <a:cxn ang="0">
                  <a:pos x="T2" y="T3"/>
                </a:cxn>
                <a:cxn ang="0">
                  <a:pos x="T4" y="T5"/>
                </a:cxn>
                <a:cxn ang="0">
                  <a:pos x="T6" y="T7"/>
                </a:cxn>
              </a:cxnLst>
              <a:rect l="0" t="0" r="r" b="b"/>
              <a:pathLst>
                <a:path w="33" h="13">
                  <a:moveTo>
                    <a:pt x="17" y="0"/>
                  </a:moveTo>
                  <a:cubicBezTo>
                    <a:pt x="9" y="0"/>
                    <a:pt x="2" y="5"/>
                    <a:pt x="0" y="13"/>
                  </a:cubicBezTo>
                  <a:cubicBezTo>
                    <a:pt x="33" y="13"/>
                    <a:pt x="33" y="13"/>
                    <a:pt x="33" y="13"/>
                  </a:cubicBezTo>
                  <a:cubicBezTo>
                    <a:pt x="32" y="5"/>
                    <a:pt x="25" y="0"/>
                    <a:pt x="1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44" name="Freeform 38"/>
            <p:cNvSpPr/>
            <p:nvPr/>
          </p:nvSpPr>
          <p:spPr bwMode="auto">
            <a:xfrm>
              <a:off x="-5737968" y="-3505993"/>
              <a:ext cx="47625" cy="123825"/>
            </a:xfrm>
            <a:custGeom>
              <a:avLst/>
              <a:gdLst>
                <a:gd name="T0" fmla="*/ 0 w 13"/>
                <a:gd name="T1" fmla="*/ 16 h 33"/>
                <a:gd name="T2" fmla="*/ 13 w 13"/>
                <a:gd name="T3" fmla="*/ 33 h 33"/>
                <a:gd name="T4" fmla="*/ 13 w 13"/>
                <a:gd name="T5" fmla="*/ 0 h 33"/>
                <a:gd name="T6" fmla="*/ 0 w 13"/>
                <a:gd name="T7" fmla="*/ 16 h 33"/>
              </a:gdLst>
              <a:ahLst/>
              <a:cxnLst>
                <a:cxn ang="0">
                  <a:pos x="T0" y="T1"/>
                </a:cxn>
                <a:cxn ang="0">
                  <a:pos x="T2" y="T3"/>
                </a:cxn>
                <a:cxn ang="0">
                  <a:pos x="T4" y="T5"/>
                </a:cxn>
                <a:cxn ang="0">
                  <a:pos x="T6" y="T7"/>
                </a:cxn>
              </a:cxnLst>
              <a:rect l="0" t="0" r="r" b="b"/>
              <a:pathLst>
                <a:path w="13" h="33">
                  <a:moveTo>
                    <a:pt x="0" y="16"/>
                  </a:moveTo>
                  <a:cubicBezTo>
                    <a:pt x="0" y="24"/>
                    <a:pt x="5" y="31"/>
                    <a:pt x="13" y="33"/>
                  </a:cubicBezTo>
                  <a:cubicBezTo>
                    <a:pt x="13" y="0"/>
                    <a:pt x="13" y="0"/>
                    <a:pt x="13" y="0"/>
                  </a:cubicBezTo>
                  <a:cubicBezTo>
                    <a:pt x="5" y="1"/>
                    <a:pt x="0" y="8"/>
                    <a:pt x="0"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45" name="Freeform 39"/>
            <p:cNvSpPr/>
            <p:nvPr/>
          </p:nvSpPr>
          <p:spPr bwMode="auto">
            <a:xfrm>
              <a:off x="-5663356" y="-3505993"/>
              <a:ext cx="49213" cy="123825"/>
            </a:xfrm>
            <a:custGeom>
              <a:avLst/>
              <a:gdLst>
                <a:gd name="T0" fmla="*/ 13 w 13"/>
                <a:gd name="T1" fmla="*/ 16 h 33"/>
                <a:gd name="T2" fmla="*/ 0 w 13"/>
                <a:gd name="T3" fmla="*/ 0 h 33"/>
                <a:gd name="T4" fmla="*/ 0 w 13"/>
                <a:gd name="T5" fmla="*/ 33 h 33"/>
                <a:gd name="T6" fmla="*/ 13 w 13"/>
                <a:gd name="T7" fmla="*/ 16 h 33"/>
              </a:gdLst>
              <a:ahLst/>
              <a:cxnLst>
                <a:cxn ang="0">
                  <a:pos x="T0" y="T1"/>
                </a:cxn>
                <a:cxn ang="0">
                  <a:pos x="T2" y="T3"/>
                </a:cxn>
                <a:cxn ang="0">
                  <a:pos x="T4" y="T5"/>
                </a:cxn>
                <a:cxn ang="0">
                  <a:pos x="T6" y="T7"/>
                </a:cxn>
              </a:cxnLst>
              <a:rect l="0" t="0" r="r" b="b"/>
              <a:pathLst>
                <a:path w="13" h="33">
                  <a:moveTo>
                    <a:pt x="13" y="16"/>
                  </a:moveTo>
                  <a:cubicBezTo>
                    <a:pt x="13" y="8"/>
                    <a:pt x="8" y="1"/>
                    <a:pt x="0" y="0"/>
                  </a:cubicBezTo>
                  <a:cubicBezTo>
                    <a:pt x="0" y="33"/>
                    <a:pt x="0" y="33"/>
                    <a:pt x="0" y="33"/>
                  </a:cubicBezTo>
                  <a:cubicBezTo>
                    <a:pt x="8" y="31"/>
                    <a:pt x="13" y="24"/>
                    <a:pt x="13"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46" name="Oval 40"/>
            <p:cNvSpPr>
              <a:spLocks noChangeArrowheads="1"/>
            </p:cNvSpPr>
            <p:nvPr/>
          </p:nvSpPr>
          <p:spPr bwMode="auto">
            <a:xfrm>
              <a:off x="-5164881" y="-3304380"/>
              <a:ext cx="93663" cy="9525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47" name="Oval 41"/>
            <p:cNvSpPr>
              <a:spLocks noChangeArrowheads="1"/>
            </p:cNvSpPr>
            <p:nvPr/>
          </p:nvSpPr>
          <p:spPr bwMode="auto">
            <a:xfrm>
              <a:off x="-5142656" y="-3491705"/>
              <a:ext cx="90488" cy="9366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53" name="Oval 42"/>
            <p:cNvSpPr>
              <a:spLocks noChangeArrowheads="1"/>
            </p:cNvSpPr>
            <p:nvPr/>
          </p:nvSpPr>
          <p:spPr bwMode="auto">
            <a:xfrm>
              <a:off x="-4928343" y="-3071018"/>
              <a:ext cx="93663" cy="904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54" name="Oval 43"/>
            <p:cNvSpPr>
              <a:spLocks noChangeArrowheads="1"/>
            </p:cNvSpPr>
            <p:nvPr/>
          </p:nvSpPr>
          <p:spPr bwMode="auto">
            <a:xfrm>
              <a:off x="-5352206" y="-2991643"/>
              <a:ext cx="93663" cy="9366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55" name="Oval 44"/>
            <p:cNvSpPr>
              <a:spLocks noChangeArrowheads="1"/>
            </p:cNvSpPr>
            <p:nvPr/>
          </p:nvSpPr>
          <p:spPr bwMode="auto">
            <a:xfrm>
              <a:off x="-5574456" y="-3539330"/>
              <a:ext cx="95250" cy="9366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56" name="Oval 45"/>
            <p:cNvSpPr>
              <a:spLocks noChangeArrowheads="1"/>
            </p:cNvSpPr>
            <p:nvPr/>
          </p:nvSpPr>
          <p:spPr bwMode="auto">
            <a:xfrm>
              <a:off x="-5382368" y="-2831305"/>
              <a:ext cx="90488" cy="904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57" name="Oval 46"/>
            <p:cNvSpPr>
              <a:spLocks noChangeArrowheads="1"/>
            </p:cNvSpPr>
            <p:nvPr/>
          </p:nvSpPr>
          <p:spPr bwMode="auto">
            <a:xfrm>
              <a:off x="-5461743" y="-3156743"/>
              <a:ext cx="90488" cy="8890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58" name="Oval 47"/>
            <p:cNvSpPr>
              <a:spLocks noChangeArrowheads="1"/>
            </p:cNvSpPr>
            <p:nvPr/>
          </p:nvSpPr>
          <p:spPr bwMode="auto">
            <a:xfrm>
              <a:off x="-5795118" y="-3318668"/>
              <a:ext cx="93663" cy="9366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grpSp>
      <p:grpSp>
        <p:nvGrpSpPr>
          <p:cNvPr id="140" name="组合 139"/>
          <p:cNvGrpSpPr/>
          <p:nvPr/>
        </p:nvGrpSpPr>
        <p:grpSpPr>
          <a:xfrm>
            <a:off x="2303504" y="3916395"/>
            <a:ext cx="1718733" cy="1720851"/>
            <a:chOff x="-5903068" y="-802481"/>
            <a:chExt cx="1289050" cy="1290638"/>
          </a:xfrm>
          <a:solidFill>
            <a:srgbClr val="2DD3C2"/>
          </a:solidFill>
        </p:grpSpPr>
        <p:sp>
          <p:nvSpPr>
            <p:cNvPr id="141" name="Freeform 240"/>
            <p:cNvSpPr/>
            <p:nvPr/>
          </p:nvSpPr>
          <p:spPr bwMode="auto">
            <a:xfrm>
              <a:off x="-5434756" y="-67468"/>
              <a:ext cx="107950" cy="150813"/>
            </a:xfrm>
            <a:custGeom>
              <a:avLst/>
              <a:gdLst>
                <a:gd name="T0" fmla="*/ 4 w 29"/>
                <a:gd name="T1" fmla="*/ 37 h 40"/>
                <a:gd name="T2" fmla="*/ 2 w 29"/>
                <a:gd name="T3" fmla="*/ 28 h 40"/>
                <a:gd name="T4" fmla="*/ 15 w 29"/>
                <a:gd name="T5" fmla="*/ 5 h 40"/>
                <a:gd name="T6" fmla="*/ 24 w 29"/>
                <a:gd name="T7" fmla="*/ 2 h 40"/>
                <a:gd name="T8" fmla="*/ 27 w 29"/>
                <a:gd name="T9" fmla="*/ 11 h 40"/>
                <a:gd name="T10" fmla="*/ 14 w 29"/>
                <a:gd name="T11" fmla="*/ 35 h 40"/>
                <a:gd name="T12" fmla="*/ 4 w 29"/>
                <a:gd name="T13" fmla="*/ 38 h 40"/>
                <a:gd name="T14" fmla="*/ 4 w 29"/>
                <a:gd name="T15" fmla="*/ 37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40">
                  <a:moveTo>
                    <a:pt x="4" y="37"/>
                  </a:moveTo>
                  <a:cubicBezTo>
                    <a:pt x="1" y="35"/>
                    <a:pt x="0" y="31"/>
                    <a:pt x="2" y="28"/>
                  </a:cubicBezTo>
                  <a:cubicBezTo>
                    <a:pt x="15" y="5"/>
                    <a:pt x="15" y="5"/>
                    <a:pt x="15" y="5"/>
                  </a:cubicBezTo>
                  <a:cubicBezTo>
                    <a:pt x="16" y="1"/>
                    <a:pt x="21" y="0"/>
                    <a:pt x="24" y="2"/>
                  </a:cubicBezTo>
                  <a:cubicBezTo>
                    <a:pt x="28" y="4"/>
                    <a:pt x="29" y="8"/>
                    <a:pt x="27" y="11"/>
                  </a:cubicBezTo>
                  <a:cubicBezTo>
                    <a:pt x="14" y="35"/>
                    <a:pt x="14" y="35"/>
                    <a:pt x="14" y="35"/>
                  </a:cubicBezTo>
                  <a:cubicBezTo>
                    <a:pt x="12" y="38"/>
                    <a:pt x="8" y="40"/>
                    <a:pt x="4" y="38"/>
                  </a:cubicBezTo>
                  <a:cubicBezTo>
                    <a:pt x="4" y="38"/>
                    <a:pt x="4" y="37"/>
                    <a:pt x="4"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42" name="Freeform 241"/>
            <p:cNvSpPr/>
            <p:nvPr/>
          </p:nvSpPr>
          <p:spPr bwMode="auto">
            <a:xfrm>
              <a:off x="-5577631" y="135732"/>
              <a:ext cx="127000" cy="146050"/>
            </a:xfrm>
            <a:custGeom>
              <a:avLst/>
              <a:gdLst>
                <a:gd name="T0" fmla="*/ 27 w 34"/>
                <a:gd name="T1" fmla="*/ 25 h 39"/>
                <a:gd name="T2" fmla="*/ 18 w 34"/>
                <a:gd name="T3" fmla="*/ 20 h 39"/>
                <a:gd name="T4" fmla="*/ 16 w 34"/>
                <a:gd name="T5" fmla="*/ 10 h 39"/>
                <a:gd name="T6" fmla="*/ 11 w 34"/>
                <a:gd name="T7" fmla="*/ 1 h 39"/>
                <a:gd name="T8" fmla="*/ 2 w 34"/>
                <a:gd name="T9" fmla="*/ 6 h 39"/>
                <a:gd name="T10" fmla="*/ 3 w 34"/>
                <a:gd name="T11" fmla="*/ 25 h 39"/>
                <a:gd name="T12" fmla="*/ 6 w 34"/>
                <a:gd name="T13" fmla="*/ 29 h 39"/>
                <a:gd name="T14" fmla="*/ 9 w 34"/>
                <a:gd name="T15" fmla="*/ 32 h 39"/>
                <a:gd name="T16" fmla="*/ 27 w 34"/>
                <a:gd name="T17" fmla="*/ 39 h 39"/>
                <a:gd name="T18" fmla="*/ 34 w 34"/>
                <a:gd name="T19" fmla="*/ 32 h 39"/>
                <a:gd name="T20" fmla="*/ 27 w 34"/>
                <a:gd name="T21" fmla="*/ 25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 h="39">
                  <a:moveTo>
                    <a:pt x="27" y="25"/>
                  </a:moveTo>
                  <a:cubicBezTo>
                    <a:pt x="21" y="25"/>
                    <a:pt x="19" y="22"/>
                    <a:pt x="18" y="20"/>
                  </a:cubicBezTo>
                  <a:cubicBezTo>
                    <a:pt x="18" y="20"/>
                    <a:pt x="14" y="15"/>
                    <a:pt x="16" y="10"/>
                  </a:cubicBezTo>
                  <a:cubicBezTo>
                    <a:pt x="17" y="6"/>
                    <a:pt x="15" y="2"/>
                    <a:pt x="11" y="1"/>
                  </a:cubicBezTo>
                  <a:cubicBezTo>
                    <a:pt x="7" y="0"/>
                    <a:pt x="3" y="2"/>
                    <a:pt x="2" y="6"/>
                  </a:cubicBezTo>
                  <a:cubicBezTo>
                    <a:pt x="0" y="14"/>
                    <a:pt x="1" y="21"/>
                    <a:pt x="3" y="25"/>
                  </a:cubicBezTo>
                  <a:cubicBezTo>
                    <a:pt x="4" y="26"/>
                    <a:pt x="5" y="28"/>
                    <a:pt x="6" y="29"/>
                  </a:cubicBezTo>
                  <a:cubicBezTo>
                    <a:pt x="7" y="30"/>
                    <a:pt x="8" y="31"/>
                    <a:pt x="9" y="32"/>
                  </a:cubicBezTo>
                  <a:cubicBezTo>
                    <a:pt x="12" y="35"/>
                    <a:pt x="18" y="39"/>
                    <a:pt x="27" y="39"/>
                  </a:cubicBezTo>
                  <a:cubicBezTo>
                    <a:pt x="31" y="39"/>
                    <a:pt x="34" y="36"/>
                    <a:pt x="34" y="32"/>
                  </a:cubicBezTo>
                  <a:cubicBezTo>
                    <a:pt x="34" y="28"/>
                    <a:pt x="31" y="25"/>
                    <a:pt x="27"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43" name="Freeform 242"/>
            <p:cNvSpPr/>
            <p:nvPr/>
          </p:nvSpPr>
          <p:spPr bwMode="auto">
            <a:xfrm>
              <a:off x="-5269656" y="184945"/>
              <a:ext cx="242887" cy="123825"/>
            </a:xfrm>
            <a:custGeom>
              <a:avLst/>
              <a:gdLst>
                <a:gd name="T0" fmla="*/ 59 w 65"/>
                <a:gd name="T1" fmla="*/ 19 h 33"/>
                <a:gd name="T2" fmla="*/ 40 w 65"/>
                <a:gd name="T3" fmla="*/ 12 h 33"/>
                <a:gd name="T4" fmla="*/ 34 w 65"/>
                <a:gd name="T5" fmla="*/ 12 h 33"/>
                <a:gd name="T6" fmla="*/ 29 w 65"/>
                <a:gd name="T7" fmla="*/ 8 h 33"/>
                <a:gd name="T8" fmla="*/ 10 w 65"/>
                <a:gd name="T9" fmla="*/ 1 h 33"/>
                <a:gd name="T10" fmla="*/ 1 w 65"/>
                <a:gd name="T11" fmla="*/ 6 h 33"/>
                <a:gd name="T12" fmla="*/ 6 w 65"/>
                <a:gd name="T13" fmla="*/ 15 h 33"/>
                <a:gd name="T14" fmla="*/ 25 w 65"/>
                <a:gd name="T15" fmla="*/ 22 h 33"/>
                <a:gd name="T16" fmla="*/ 31 w 65"/>
                <a:gd name="T17" fmla="*/ 21 h 33"/>
                <a:gd name="T18" fmla="*/ 35 w 65"/>
                <a:gd name="T19" fmla="*/ 25 h 33"/>
                <a:gd name="T20" fmla="*/ 54 w 65"/>
                <a:gd name="T21" fmla="*/ 32 h 33"/>
                <a:gd name="T22" fmla="*/ 63 w 65"/>
                <a:gd name="T23" fmla="*/ 29 h 33"/>
                <a:gd name="T24" fmla="*/ 63 w 65"/>
                <a:gd name="T25" fmla="*/ 28 h 33"/>
                <a:gd name="T26" fmla="*/ 59 w 65"/>
                <a:gd name="T27" fmla="*/ 1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 h="33">
                  <a:moveTo>
                    <a:pt x="59" y="19"/>
                  </a:moveTo>
                  <a:cubicBezTo>
                    <a:pt x="40" y="12"/>
                    <a:pt x="40" y="12"/>
                    <a:pt x="40" y="12"/>
                  </a:cubicBezTo>
                  <a:cubicBezTo>
                    <a:pt x="38" y="11"/>
                    <a:pt x="35" y="11"/>
                    <a:pt x="34" y="12"/>
                  </a:cubicBezTo>
                  <a:cubicBezTo>
                    <a:pt x="33" y="11"/>
                    <a:pt x="31" y="9"/>
                    <a:pt x="29" y="8"/>
                  </a:cubicBezTo>
                  <a:cubicBezTo>
                    <a:pt x="10" y="1"/>
                    <a:pt x="10" y="1"/>
                    <a:pt x="10" y="1"/>
                  </a:cubicBezTo>
                  <a:cubicBezTo>
                    <a:pt x="7" y="0"/>
                    <a:pt x="3" y="2"/>
                    <a:pt x="1" y="6"/>
                  </a:cubicBezTo>
                  <a:cubicBezTo>
                    <a:pt x="0" y="9"/>
                    <a:pt x="2" y="13"/>
                    <a:pt x="6" y="15"/>
                  </a:cubicBezTo>
                  <a:cubicBezTo>
                    <a:pt x="25" y="22"/>
                    <a:pt x="25" y="22"/>
                    <a:pt x="25" y="22"/>
                  </a:cubicBezTo>
                  <a:cubicBezTo>
                    <a:pt x="27" y="23"/>
                    <a:pt x="29" y="22"/>
                    <a:pt x="31" y="21"/>
                  </a:cubicBezTo>
                  <a:cubicBezTo>
                    <a:pt x="32" y="23"/>
                    <a:pt x="33" y="24"/>
                    <a:pt x="35" y="25"/>
                  </a:cubicBezTo>
                  <a:cubicBezTo>
                    <a:pt x="54" y="32"/>
                    <a:pt x="54" y="32"/>
                    <a:pt x="54" y="32"/>
                  </a:cubicBezTo>
                  <a:cubicBezTo>
                    <a:pt x="58" y="33"/>
                    <a:pt x="62" y="32"/>
                    <a:pt x="63" y="29"/>
                  </a:cubicBezTo>
                  <a:cubicBezTo>
                    <a:pt x="63" y="28"/>
                    <a:pt x="63" y="28"/>
                    <a:pt x="63" y="28"/>
                  </a:cubicBezTo>
                  <a:cubicBezTo>
                    <a:pt x="65" y="24"/>
                    <a:pt x="63" y="20"/>
                    <a:pt x="59"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44" name="Freeform 243"/>
            <p:cNvSpPr/>
            <p:nvPr/>
          </p:nvSpPr>
          <p:spPr bwMode="auto">
            <a:xfrm>
              <a:off x="-5120431" y="-389731"/>
              <a:ext cx="131762" cy="146050"/>
            </a:xfrm>
            <a:custGeom>
              <a:avLst/>
              <a:gdLst>
                <a:gd name="T0" fmla="*/ 8 w 35"/>
                <a:gd name="T1" fmla="*/ 25 h 39"/>
                <a:gd name="T2" fmla="*/ 17 w 35"/>
                <a:gd name="T3" fmla="*/ 21 h 39"/>
                <a:gd name="T4" fmla="*/ 19 w 35"/>
                <a:gd name="T5" fmla="*/ 10 h 39"/>
                <a:gd name="T6" fmla="*/ 24 w 35"/>
                <a:gd name="T7" fmla="*/ 1 h 39"/>
                <a:gd name="T8" fmla="*/ 32 w 35"/>
                <a:gd name="T9" fmla="*/ 6 h 39"/>
                <a:gd name="T10" fmla="*/ 31 w 35"/>
                <a:gd name="T11" fmla="*/ 25 h 39"/>
                <a:gd name="T12" fmla="*/ 28 w 35"/>
                <a:gd name="T13" fmla="*/ 29 h 39"/>
                <a:gd name="T14" fmla="*/ 25 w 35"/>
                <a:gd name="T15" fmla="*/ 33 h 39"/>
                <a:gd name="T16" fmla="*/ 8 w 35"/>
                <a:gd name="T17" fmla="*/ 39 h 39"/>
                <a:gd name="T18" fmla="*/ 0 w 35"/>
                <a:gd name="T19" fmla="*/ 32 h 39"/>
                <a:gd name="T20" fmla="*/ 8 w 35"/>
                <a:gd name="T21" fmla="*/ 25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39">
                  <a:moveTo>
                    <a:pt x="8" y="25"/>
                  </a:moveTo>
                  <a:cubicBezTo>
                    <a:pt x="13" y="25"/>
                    <a:pt x="16" y="22"/>
                    <a:pt x="17" y="21"/>
                  </a:cubicBezTo>
                  <a:cubicBezTo>
                    <a:pt x="17" y="21"/>
                    <a:pt x="20" y="15"/>
                    <a:pt x="19" y="10"/>
                  </a:cubicBezTo>
                  <a:cubicBezTo>
                    <a:pt x="18" y="7"/>
                    <a:pt x="20" y="3"/>
                    <a:pt x="24" y="1"/>
                  </a:cubicBezTo>
                  <a:cubicBezTo>
                    <a:pt x="27" y="0"/>
                    <a:pt x="31" y="2"/>
                    <a:pt x="32" y="6"/>
                  </a:cubicBezTo>
                  <a:cubicBezTo>
                    <a:pt x="35" y="15"/>
                    <a:pt x="33" y="21"/>
                    <a:pt x="31" y="25"/>
                  </a:cubicBezTo>
                  <a:cubicBezTo>
                    <a:pt x="30" y="27"/>
                    <a:pt x="29" y="28"/>
                    <a:pt x="28" y="29"/>
                  </a:cubicBezTo>
                  <a:cubicBezTo>
                    <a:pt x="27" y="30"/>
                    <a:pt x="26" y="32"/>
                    <a:pt x="25" y="33"/>
                  </a:cubicBezTo>
                  <a:cubicBezTo>
                    <a:pt x="22" y="36"/>
                    <a:pt x="16" y="39"/>
                    <a:pt x="8" y="39"/>
                  </a:cubicBezTo>
                  <a:cubicBezTo>
                    <a:pt x="4" y="39"/>
                    <a:pt x="0" y="36"/>
                    <a:pt x="0" y="32"/>
                  </a:cubicBezTo>
                  <a:cubicBezTo>
                    <a:pt x="0" y="28"/>
                    <a:pt x="4" y="25"/>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45" name="Freeform 244"/>
            <p:cNvSpPr/>
            <p:nvPr/>
          </p:nvSpPr>
          <p:spPr bwMode="auto">
            <a:xfrm>
              <a:off x="-4955331" y="-419893"/>
              <a:ext cx="142875" cy="120650"/>
            </a:xfrm>
            <a:custGeom>
              <a:avLst/>
              <a:gdLst>
                <a:gd name="T0" fmla="*/ 2 w 38"/>
                <a:gd name="T1" fmla="*/ 27 h 32"/>
                <a:gd name="T2" fmla="*/ 4 w 38"/>
                <a:gd name="T3" fmla="*/ 18 h 32"/>
                <a:gd name="T4" fmla="*/ 26 w 38"/>
                <a:gd name="T5" fmla="*/ 2 h 32"/>
                <a:gd name="T6" fmla="*/ 36 w 38"/>
                <a:gd name="T7" fmla="*/ 4 h 32"/>
                <a:gd name="T8" fmla="*/ 34 w 38"/>
                <a:gd name="T9" fmla="*/ 14 h 32"/>
                <a:gd name="T10" fmla="*/ 12 w 38"/>
                <a:gd name="T11" fmla="*/ 29 h 32"/>
                <a:gd name="T12" fmla="*/ 2 w 38"/>
                <a:gd name="T13" fmla="*/ 28 h 32"/>
                <a:gd name="T14" fmla="*/ 2 w 38"/>
                <a:gd name="T15" fmla="*/ 27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32">
                  <a:moveTo>
                    <a:pt x="2" y="27"/>
                  </a:moveTo>
                  <a:cubicBezTo>
                    <a:pt x="0" y="24"/>
                    <a:pt x="1" y="20"/>
                    <a:pt x="4" y="18"/>
                  </a:cubicBezTo>
                  <a:cubicBezTo>
                    <a:pt x="26" y="2"/>
                    <a:pt x="26" y="2"/>
                    <a:pt x="26" y="2"/>
                  </a:cubicBezTo>
                  <a:cubicBezTo>
                    <a:pt x="29" y="0"/>
                    <a:pt x="33" y="1"/>
                    <a:pt x="36" y="4"/>
                  </a:cubicBezTo>
                  <a:cubicBezTo>
                    <a:pt x="38" y="7"/>
                    <a:pt x="37" y="12"/>
                    <a:pt x="34" y="14"/>
                  </a:cubicBezTo>
                  <a:cubicBezTo>
                    <a:pt x="12" y="29"/>
                    <a:pt x="12" y="29"/>
                    <a:pt x="12" y="29"/>
                  </a:cubicBezTo>
                  <a:cubicBezTo>
                    <a:pt x="9" y="32"/>
                    <a:pt x="4" y="31"/>
                    <a:pt x="2" y="28"/>
                  </a:cubicBezTo>
                  <a:cubicBezTo>
                    <a:pt x="2" y="27"/>
                    <a:pt x="2" y="27"/>
                    <a:pt x="2"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46" name="Freeform 245"/>
            <p:cNvSpPr/>
            <p:nvPr/>
          </p:nvSpPr>
          <p:spPr bwMode="auto">
            <a:xfrm>
              <a:off x="-5109318" y="26195"/>
              <a:ext cx="95250" cy="173038"/>
            </a:xfrm>
            <a:custGeom>
              <a:avLst/>
              <a:gdLst>
                <a:gd name="T0" fmla="*/ 18 w 25"/>
                <a:gd name="T1" fmla="*/ 33 h 46"/>
                <a:gd name="T2" fmla="*/ 15 w 25"/>
                <a:gd name="T3" fmla="*/ 24 h 46"/>
                <a:gd name="T4" fmla="*/ 21 w 25"/>
                <a:gd name="T5" fmla="*/ 15 h 46"/>
                <a:gd name="T6" fmla="*/ 24 w 25"/>
                <a:gd name="T7" fmla="*/ 5 h 46"/>
                <a:gd name="T8" fmla="*/ 14 w 25"/>
                <a:gd name="T9" fmla="*/ 2 h 46"/>
                <a:gd name="T10" fmla="*/ 2 w 25"/>
                <a:gd name="T11" fmla="*/ 17 h 46"/>
                <a:gd name="T12" fmla="*/ 1 w 25"/>
                <a:gd name="T13" fmla="*/ 22 h 46"/>
                <a:gd name="T14" fmla="*/ 0 w 25"/>
                <a:gd name="T15" fmla="*/ 26 h 46"/>
                <a:gd name="T16" fmla="*/ 8 w 25"/>
                <a:gd name="T17" fmla="*/ 43 h 46"/>
                <a:gd name="T18" fmla="*/ 18 w 25"/>
                <a:gd name="T19" fmla="*/ 43 h 46"/>
                <a:gd name="T20" fmla="*/ 18 w 25"/>
                <a:gd name="T21" fmla="*/ 3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46">
                  <a:moveTo>
                    <a:pt x="18" y="33"/>
                  </a:moveTo>
                  <a:cubicBezTo>
                    <a:pt x="14" y="29"/>
                    <a:pt x="14" y="26"/>
                    <a:pt x="15" y="24"/>
                  </a:cubicBezTo>
                  <a:cubicBezTo>
                    <a:pt x="15" y="24"/>
                    <a:pt x="16" y="17"/>
                    <a:pt x="21" y="15"/>
                  </a:cubicBezTo>
                  <a:cubicBezTo>
                    <a:pt x="24" y="13"/>
                    <a:pt x="25" y="9"/>
                    <a:pt x="24" y="5"/>
                  </a:cubicBezTo>
                  <a:cubicBezTo>
                    <a:pt x="22" y="2"/>
                    <a:pt x="17" y="0"/>
                    <a:pt x="14" y="2"/>
                  </a:cubicBezTo>
                  <a:cubicBezTo>
                    <a:pt x="6" y="6"/>
                    <a:pt x="3" y="12"/>
                    <a:pt x="2" y="17"/>
                  </a:cubicBezTo>
                  <a:cubicBezTo>
                    <a:pt x="1" y="18"/>
                    <a:pt x="1" y="20"/>
                    <a:pt x="1" y="22"/>
                  </a:cubicBezTo>
                  <a:cubicBezTo>
                    <a:pt x="0" y="23"/>
                    <a:pt x="0" y="24"/>
                    <a:pt x="0" y="26"/>
                  </a:cubicBezTo>
                  <a:cubicBezTo>
                    <a:pt x="0" y="30"/>
                    <a:pt x="2" y="37"/>
                    <a:pt x="8" y="43"/>
                  </a:cubicBezTo>
                  <a:cubicBezTo>
                    <a:pt x="11" y="46"/>
                    <a:pt x="15" y="46"/>
                    <a:pt x="18" y="43"/>
                  </a:cubicBezTo>
                  <a:cubicBezTo>
                    <a:pt x="21" y="40"/>
                    <a:pt x="21" y="36"/>
                    <a:pt x="18"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47" name="Freeform 246"/>
            <p:cNvSpPr/>
            <p:nvPr/>
          </p:nvSpPr>
          <p:spPr bwMode="auto">
            <a:xfrm>
              <a:off x="-5426818" y="-392906"/>
              <a:ext cx="93662" cy="171450"/>
            </a:xfrm>
            <a:custGeom>
              <a:avLst/>
              <a:gdLst>
                <a:gd name="T0" fmla="*/ 7 w 25"/>
                <a:gd name="T1" fmla="*/ 33 h 46"/>
                <a:gd name="T2" fmla="*/ 11 w 25"/>
                <a:gd name="T3" fmla="*/ 23 h 46"/>
                <a:gd name="T4" fmla="*/ 5 w 25"/>
                <a:gd name="T5" fmla="*/ 14 h 46"/>
                <a:gd name="T6" fmla="*/ 2 w 25"/>
                <a:gd name="T7" fmla="*/ 5 h 46"/>
                <a:gd name="T8" fmla="*/ 11 w 25"/>
                <a:gd name="T9" fmla="*/ 2 h 46"/>
                <a:gd name="T10" fmla="*/ 24 w 25"/>
                <a:gd name="T11" fmla="*/ 16 h 46"/>
                <a:gd name="T12" fmla="*/ 25 w 25"/>
                <a:gd name="T13" fmla="*/ 21 h 46"/>
                <a:gd name="T14" fmla="*/ 25 w 25"/>
                <a:gd name="T15" fmla="*/ 26 h 46"/>
                <a:gd name="T16" fmla="*/ 17 w 25"/>
                <a:gd name="T17" fmla="*/ 43 h 46"/>
                <a:gd name="T18" fmla="*/ 7 w 25"/>
                <a:gd name="T19" fmla="*/ 43 h 46"/>
                <a:gd name="T20" fmla="*/ 7 w 25"/>
                <a:gd name="T21" fmla="*/ 3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46">
                  <a:moveTo>
                    <a:pt x="7" y="33"/>
                  </a:moveTo>
                  <a:cubicBezTo>
                    <a:pt x="11" y="29"/>
                    <a:pt x="11" y="25"/>
                    <a:pt x="11" y="23"/>
                  </a:cubicBezTo>
                  <a:cubicBezTo>
                    <a:pt x="11" y="23"/>
                    <a:pt x="9" y="17"/>
                    <a:pt x="5" y="14"/>
                  </a:cubicBezTo>
                  <a:cubicBezTo>
                    <a:pt x="1" y="13"/>
                    <a:pt x="0" y="8"/>
                    <a:pt x="2" y="5"/>
                  </a:cubicBezTo>
                  <a:cubicBezTo>
                    <a:pt x="4" y="1"/>
                    <a:pt x="8" y="0"/>
                    <a:pt x="11" y="2"/>
                  </a:cubicBezTo>
                  <a:cubicBezTo>
                    <a:pt x="19" y="6"/>
                    <a:pt x="22" y="12"/>
                    <a:pt x="24" y="16"/>
                  </a:cubicBezTo>
                  <a:cubicBezTo>
                    <a:pt x="24" y="18"/>
                    <a:pt x="25" y="20"/>
                    <a:pt x="25" y="21"/>
                  </a:cubicBezTo>
                  <a:cubicBezTo>
                    <a:pt x="25" y="23"/>
                    <a:pt x="25" y="24"/>
                    <a:pt x="25" y="26"/>
                  </a:cubicBezTo>
                  <a:cubicBezTo>
                    <a:pt x="25" y="30"/>
                    <a:pt x="23" y="37"/>
                    <a:pt x="17" y="43"/>
                  </a:cubicBezTo>
                  <a:cubicBezTo>
                    <a:pt x="14" y="46"/>
                    <a:pt x="10" y="46"/>
                    <a:pt x="7" y="43"/>
                  </a:cubicBezTo>
                  <a:cubicBezTo>
                    <a:pt x="4" y="40"/>
                    <a:pt x="4" y="36"/>
                    <a:pt x="7"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48" name="Freeform 247"/>
            <p:cNvSpPr/>
            <p:nvPr/>
          </p:nvSpPr>
          <p:spPr bwMode="auto">
            <a:xfrm>
              <a:off x="-5464918" y="-221456"/>
              <a:ext cx="134937" cy="123825"/>
            </a:xfrm>
            <a:custGeom>
              <a:avLst/>
              <a:gdLst>
                <a:gd name="T0" fmla="*/ 33 w 36"/>
                <a:gd name="T1" fmla="*/ 31 h 33"/>
                <a:gd name="T2" fmla="*/ 24 w 36"/>
                <a:gd name="T3" fmla="*/ 31 h 33"/>
                <a:gd name="T4" fmla="*/ 3 w 36"/>
                <a:gd name="T5" fmla="*/ 14 h 33"/>
                <a:gd name="T6" fmla="*/ 2 w 36"/>
                <a:gd name="T7" fmla="*/ 4 h 33"/>
                <a:gd name="T8" fmla="*/ 12 w 36"/>
                <a:gd name="T9" fmla="*/ 3 h 33"/>
                <a:gd name="T10" fmla="*/ 33 w 36"/>
                <a:gd name="T11" fmla="*/ 20 h 33"/>
                <a:gd name="T12" fmla="*/ 34 w 36"/>
                <a:gd name="T13" fmla="*/ 30 h 33"/>
                <a:gd name="T14" fmla="*/ 33 w 36"/>
                <a:gd name="T15" fmla="*/ 31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33">
                  <a:moveTo>
                    <a:pt x="33" y="31"/>
                  </a:moveTo>
                  <a:cubicBezTo>
                    <a:pt x="31" y="33"/>
                    <a:pt x="26" y="33"/>
                    <a:pt x="24" y="31"/>
                  </a:cubicBezTo>
                  <a:cubicBezTo>
                    <a:pt x="3" y="14"/>
                    <a:pt x="3" y="14"/>
                    <a:pt x="3" y="14"/>
                  </a:cubicBezTo>
                  <a:cubicBezTo>
                    <a:pt x="0" y="11"/>
                    <a:pt x="0" y="7"/>
                    <a:pt x="2" y="4"/>
                  </a:cubicBezTo>
                  <a:cubicBezTo>
                    <a:pt x="5" y="1"/>
                    <a:pt x="9" y="0"/>
                    <a:pt x="12" y="3"/>
                  </a:cubicBezTo>
                  <a:cubicBezTo>
                    <a:pt x="33" y="20"/>
                    <a:pt x="33" y="20"/>
                    <a:pt x="33" y="20"/>
                  </a:cubicBezTo>
                  <a:cubicBezTo>
                    <a:pt x="36" y="23"/>
                    <a:pt x="36" y="27"/>
                    <a:pt x="34" y="30"/>
                  </a:cubicBezTo>
                  <a:cubicBezTo>
                    <a:pt x="33" y="30"/>
                    <a:pt x="33" y="30"/>
                    <a:pt x="33"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49" name="Freeform 248"/>
            <p:cNvSpPr/>
            <p:nvPr/>
          </p:nvSpPr>
          <p:spPr bwMode="auto">
            <a:xfrm>
              <a:off x="-5701456" y="34132"/>
              <a:ext cx="173037" cy="93663"/>
            </a:xfrm>
            <a:custGeom>
              <a:avLst/>
              <a:gdLst>
                <a:gd name="T0" fmla="*/ 33 w 46"/>
                <a:gd name="T1" fmla="*/ 7 h 25"/>
                <a:gd name="T2" fmla="*/ 24 w 46"/>
                <a:gd name="T3" fmla="*/ 11 h 25"/>
                <a:gd name="T4" fmla="*/ 15 w 46"/>
                <a:gd name="T5" fmla="*/ 5 h 25"/>
                <a:gd name="T6" fmla="*/ 5 w 46"/>
                <a:gd name="T7" fmla="*/ 2 h 25"/>
                <a:gd name="T8" fmla="*/ 2 w 46"/>
                <a:gd name="T9" fmla="*/ 12 h 25"/>
                <a:gd name="T10" fmla="*/ 16 w 46"/>
                <a:gd name="T11" fmla="*/ 24 h 25"/>
                <a:gd name="T12" fmla="*/ 21 w 46"/>
                <a:gd name="T13" fmla="*/ 25 h 25"/>
                <a:gd name="T14" fmla="*/ 26 w 46"/>
                <a:gd name="T15" fmla="*/ 25 h 25"/>
                <a:gd name="T16" fmla="*/ 43 w 46"/>
                <a:gd name="T17" fmla="*/ 17 h 25"/>
                <a:gd name="T18" fmla="*/ 43 w 46"/>
                <a:gd name="T19" fmla="*/ 7 h 25"/>
                <a:gd name="T20" fmla="*/ 33 w 46"/>
                <a:gd name="T21" fmla="*/ 7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 h="25">
                  <a:moveTo>
                    <a:pt x="33" y="7"/>
                  </a:moveTo>
                  <a:cubicBezTo>
                    <a:pt x="29" y="11"/>
                    <a:pt x="25" y="11"/>
                    <a:pt x="24" y="11"/>
                  </a:cubicBezTo>
                  <a:cubicBezTo>
                    <a:pt x="24" y="11"/>
                    <a:pt x="17" y="9"/>
                    <a:pt x="15" y="5"/>
                  </a:cubicBezTo>
                  <a:cubicBezTo>
                    <a:pt x="13" y="1"/>
                    <a:pt x="8" y="0"/>
                    <a:pt x="5" y="2"/>
                  </a:cubicBezTo>
                  <a:cubicBezTo>
                    <a:pt x="1" y="4"/>
                    <a:pt x="0" y="8"/>
                    <a:pt x="2" y="12"/>
                  </a:cubicBezTo>
                  <a:cubicBezTo>
                    <a:pt x="6" y="19"/>
                    <a:pt x="12" y="23"/>
                    <a:pt x="16" y="24"/>
                  </a:cubicBezTo>
                  <a:cubicBezTo>
                    <a:pt x="18" y="25"/>
                    <a:pt x="20" y="25"/>
                    <a:pt x="21" y="25"/>
                  </a:cubicBezTo>
                  <a:cubicBezTo>
                    <a:pt x="23" y="25"/>
                    <a:pt x="24" y="25"/>
                    <a:pt x="26" y="25"/>
                  </a:cubicBezTo>
                  <a:cubicBezTo>
                    <a:pt x="30" y="25"/>
                    <a:pt x="37" y="24"/>
                    <a:pt x="43" y="17"/>
                  </a:cubicBezTo>
                  <a:cubicBezTo>
                    <a:pt x="46" y="15"/>
                    <a:pt x="46" y="10"/>
                    <a:pt x="43" y="7"/>
                  </a:cubicBezTo>
                  <a:cubicBezTo>
                    <a:pt x="40" y="5"/>
                    <a:pt x="36" y="5"/>
                    <a:pt x="3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50" name="Freeform 249"/>
            <p:cNvSpPr/>
            <p:nvPr/>
          </p:nvSpPr>
          <p:spPr bwMode="auto">
            <a:xfrm>
              <a:off x="-5314106" y="-423068"/>
              <a:ext cx="93662" cy="168275"/>
            </a:xfrm>
            <a:custGeom>
              <a:avLst/>
              <a:gdLst>
                <a:gd name="T0" fmla="*/ 7 w 25"/>
                <a:gd name="T1" fmla="*/ 32 h 45"/>
                <a:gd name="T2" fmla="*/ 11 w 25"/>
                <a:gd name="T3" fmla="*/ 23 h 45"/>
                <a:gd name="T4" fmla="*/ 4 w 25"/>
                <a:gd name="T5" fmla="*/ 14 h 45"/>
                <a:gd name="T6" fmla="*/ 2 w 25"/>
                <a:gd name="T7" fmla="*/ 4 h 45"/>
                <a:gd name="T8" fmla="*/ 11 w 25"/>
                <a:gd name="T9" fmla="*/ 2 h 45"/>
                <a:gd name="T10" fmla="*/ 24 w 25"/>
                <a:gd name="T11" fmla="*/ 16 h 45"/>
                <a:gd name="T12" fmla="*/ 25 w 25"/>
                <a:gd name="T13" fmla="*/ 21 h 45"/>
                <a:gd name="T14" fmla="*/ 25 w 25"/>
                <a:gd name="T15" fmla="*/ 25 h 45"/>
                <a:gd name="T16" fmla="*/ 17 w 25"/>
                <a:gd name="T17" fmla="*/ 42 h 45"/>
                <a:gd name="T18" fmla="*/ 7 w 25"/>
                <a:gd name="T19" fmla="*/ 42 h 45"/>
                <a:gd name="T20" fmla="*/ 7 w 25"/>
                <a:gd name="T21" fmla="*/ 3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45">
                  <a:moveTo>
                    <a:pt x="7" y="32"/>
                  </a:moveTo>
                  <a:cubicBezTo>
                    <a:pt x="11" y="29"/>
                    <a:pt x="11" y="25"/>
                    <a:pt x="11" y="23"/>
                  </a:cubicBezTo>
                  <a:cubicBezTo>
                    <a:pt x="11" y="23"/>
                    <a:pt x="9" y="17"/>
                    <a:pt x="4" y="14"/>
                  </a:cubicBezTo>
                  <a:cubicBezTo>
                    <a:pt x="1" y="12"/>
                    <a:pt x="0" y="8"/>
                    <a:pt x="2" y="4"/>
                  </a:cubicBezTo>
                  <a:cubicBezTo>
                    <a:pt x="3" y="1"/>
                    <a:pt x="8" y="0"/>
                    <a:pt x="11" y="2"/>
                  </a:cubicBezTo>
                  <a:cubicBezTo>
                    <a:pt x="19" y="6"/>
                    <a:pt x="22" y="12"/>
                    <a:pt x="24" y="16"/>
                  </a:cubicBezTo>
                  <a:cubicBezTo>
                    <a:pt x="24" y="18"/>
                    <a:pt x="25" y="19"/>
                    <a:pt x="25" y="21"/>
                  </a:cubicBezTo>
                  <a:cubicBezTo>
                    <a:pt x="25" y="22"/>
                    <a:pt x="25" y="24"/>
                    <a:pt x="25" y="25"/>
                  </a:cubicBezTo>
                  <a:cubicBezTo>
                    <a:pt x="25" y="30"/>
                    <a:pt x="23" y="36"/>
                    <a:pt x="17" y="42"/>
                  </a:cubicBezTo>
                  <a:cubicBezTo>
                    <a:pt x="14" y="45"/>
                    <a:pt x="10" y="45"/>
                    <a:pt x="7" y="42"/>
                  </a:cubicBezTo>
                  <a:cubicBezTo>
                    <a:pt x="4" y="40"/>
                    <a:pt x="4" y="35"/>
                    <a:pt x="7"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51" name="Freeform 250"/>
            <p:cNvSpPr/>
            <p:nvPr/>
          </p:nvSpPr>
          <p:spPr bwMode="auto">
            <a:xfrm>
              <a:off x="-5539531" y="-142081"/>
              <a:ext cx="63500" cy="153988"/>
            </a:xfrm>
            <a:custGeom>
              <a:avLst/>
              <a:gdLst>
                <a:gd name="T0" fmla="*/ 10 w 17"/>
                <a:gd name="T1" fmla="*/ 41 h 41"/>
                <a:gd name="T2" fmla="*/ 3 w 17"/>
                <a:gd name="T3" fmla="*/ 34 h 41"/>
                <a:gd name="T4" fmla="*/ 0 w 17"/>
                <a:gd name="T5" fmla="*/ 8 h 41"/>
                <a:gd name="T6" fmla="*/ 7 w 17"/>
                <a:gd name="T7" fmla="*/ 0 h 41"/>
                <a:gd name="T8" fmla="*/ 15 w 17"/>
                <a:gd name="T9" fmla="*/ 6 h 41"/>
                <a:gd name="T10" fmla="*/ 17 w 17"/>
                <a:gd name="T11" fmla="*/ 33 h 41"/>
                <a:gd name="T12" fmla="*/ 10 w 17"/>
                <a:gd name="T13" fmla="*/ 41 h 41"/>
                <a:gd name="T14" fmla="*/ 10 w 17"/>
                <a:gd name="T15" fmla="*/ 41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41">
                  <a:moveTo>
                    <a:pt x="10" y="41"/>
                  </a:moveTo>
                  <a:cubicBezTo>
                    <a:pt x="6" y="41"/>
                    <a:pt x="3" y="38"/>
                    <a:pt x="3" y="34"/>
                  </a:cubicBezTo>
                  <a:cubicBezTo>
                    <a:pt x="0" y="8"/>
                    <a:pt x="0" y="8"/>
                    <a:pt x="0" y="8"/>
                  </a:cubicBezTo>
                  <a:cubicBezTo>
                    <a:pt x="0" y="4"/>
                    <a:pt x="3" y="0"/>
                    <a:pt x="7" y="0"/>
                  </a:cubicBezTo>
                  <a:cubicBezTo>
                    <a:pt x="11" y="0"/>
                    <a:pt x="14" y="3"/>
                    <a:pt x="15" y="6"/>
                  </a:cubicBezTo>
                  <a:cubicBezTo>
                    <a:pt x="17" y="33"/>
                    <a:pt x="17" y="33"/>
                    <a:pt x="17" y="33"/>
                  </a:cubicBezTo>
                  <a:cubicBezTo>
                    <a:pt x="17" y="37"/>
                    <a:pt x="14" y="40"/>
                    <a:pt x="10" y="41"/>
                  </a:cubicBezTo>
                  <a:cubicBezTo>
                    <a:pt x="10" y="41"/>
                    <a:pt x="10" y="41"/>
                    <a:pt x="10"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52" name="Freeform 251"/>
            <p:cNvSpPr/>
            <p:nvPr/>
          </p:nvSpPr>
          <p:spPr bwMode="auto">
            <a:xfrm>
              <a:off x="-5198218" y="-78581"/>
              <a:ext cx="171450" cy="98425"/>
            </a:xfrm>
            <a:custGeom>
              <a:avLst/>
              <a:gdLst>
                <a:gd name="T0" fmla="*/ 33 w 46"/>
                <a:gd name="T1" fmla="*/ 8 h 26"/>
                <a:gd name="T2" fmla="*/ 24 w 46"/>
                <a:gd name="T3" fmla="*/ 11 h 26"/>
                <a:gd name="T4" fmla="*/ 15 w 46"/>
                <a:gd name="T5" fmla="*/ 5 h 26"/>
                <a:gd name="T6" fmla="*/ 5 w 46"/>
                <a:gd name="T7" fmla="*/ 2 h 26"/>
                <a:gd name="T8" fmla="*/ 2 w 46"/>
                <a:gd name="T9" fmla="*/ 12 h 26"/>
                <a:gd name="T10" fmla="*/ 17 w 46"/>
                <a:gd name="T11" fmla="*/ 24 h 26"/>
                <a:gd name="T12" fmla="*/ 22 w 46"/>
                <a:gd name="T13" fmla="*/ 25 h 26"/>
                <a:gd name="T14" fmla="*/ 26 w 46"/>
                <a:gd name="T15" fmla="*/ 26 h 26"/>
                <a:gd name="T16" fmla="*/ 43 w 46"/>
                <a:gd name="T17" fmla="*/ 18 h 26"/>
                <a:gd name="T18" fmla="*/ 43 w 46"/>
                <a:gd name="T19" fmla="*/ 8 h 26"/>
                <a:gd name="T20" fmla="*/ 33 w 46"/>
                <a:gd name="T21" fmla="*/ 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 h="26">
                  <a:moveTo>
                    <a:pt x="33" y="8"/>
                  </a:moveTo>
                  <a:cubicBezTo>
                    <a:pt x="29" y="11"/>
                    <a:pt x="26" y="12"/>
                    <a:pt x="24" y="11"/>
                  </a:cubicBezTo>
                  <a:cubicBezTo>
                    <a:pt x="24" y="11"/>
                    <a:pt x="17" y="10"/>
                    <a:pt x="15" y="5"/>
                  </a:cubicBezTo>
                  <a:cubicBezTo>
                    <a:pt x="13" y="2"/>
                    <a:pt x="9" y="0"/>
                    <a:pt x="5" y="2"/>
                  </a:cubicBezTo>
                  <a:cubicBezTo>
                    <a:pt x="2" y="4"/>
                    <a:pt x="0" y="8"/>
                    <a:pt x="2" y="12"/>
                  </a:cubicBezTo>
                  <a:cubicBezTo>
                    <a:pt x="6" y="20"/>
                    <a:pt x="12" y="23"/>
                    <a:pt x="17" y="24"/>
                  </a:cubicBezTo>
                  <a:cubicBezTo>
                    <a:pt x="18" y="25"/>
                    <a:pt x="20" y="25"/>
                    <a:pt x="22" y="25"/>
                  </a:cubicBezTo>
                  <a:cubicBezTo>
                    <a:pt x="23" y="25"/>
                    <a:pt x="24" y="26"/>
                    <a:pt x="26" y="26"/>
                  </a:cubicBezTo>
                  <a:cubicBezTo>
                    <a:pt x="30" y="25"/>
                    <a:pt x="37" y="24"/>
                    <a:pt x="43" y="18"/>
                  </a:cubicBezTo>
                  <a:cubicBezTo>
                    <a:pt x="46" y="15"/>
                    <a:pt x="46" y="10"/>
                    <a:pt x="43" y="8"/>
                  </a:cubicBezTo>
                  <a:cubicBezTo>
                    <a:pt x="40" y="5"/>
                    <a:pt x="36" y="5"/>
                    <a:pt x="33"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53" name="Freeform 252"/>
            <p:cNvSpPr/>
            <p:nvPr/>
          </p:nvSpPr>
          <p:spPr bwMode="auto">
            <a:xfrm>
              <a:off x="-4999781" y="78582"/>
              <a:ext cx="127000" cy="147638"/>
            </a:xfrm>
            <a:custGeom>
              <a:avLst/>
              <a:gdLst>
                <a:gd name="T0" fmla="*/ 7 w 34"/>
                <a:gd name="T1" fmla="*/ 25 h 39"/>
                <a:gd name="T2" fmla="*/ 16 w 34"/>
                <a:gd name="T3" fmla="*/ 21 h 39"/>
                <a:gd name="T4" fmla="*/ 18 w 34"/>
                <a:gd name="T5" fmla="*/ 10 h 39"/>
                <a:gd name="T6" fmla="*/ 23 w 34"/>
                <a:gd name="T7" fmla="*/ 1 h 39"/>
                <a:gd name="T8" fmla="*/ 32 w 34"/>
                <a:gd name="T9" fmla="*/ 6 h 39"/>
                <a:gd name="T10" fmla="*/ 30 w 34"/>
                <a:gd name="T11" fmla="*/ 25 h 39"/>
                <a:gd name="T12" fmla="*/ 27 w 34"/>
                <a:gd name="T13" fmla="*/ 29 h 39"/>
                <a:gd name="T14" fmla="*/ 24 w 34"/>
                <a:gd name="T15" fmla="*/ 33 h 39"/>
                <a:gd name="T16" fmla="*/ 7 w 34"/>
                <a:gd name="T17" fmla="*/ 39 h 39"/>
                <a:gd name="T18" fmla="*/ 0 w 34"/>
                <a:gd name="T19" fmla="*/ 32 h 39"/>
                <a:gd name="T20" fmla="*/ 7 w 34"/>
                <a:gd name="T21" fmla="*/ 25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 h="39">
                  <a:moveTo>
                    <a:pt x="7" y="25"/>
                  </a:moveTo>
                  <a:cubicBezTo>
                    <a:pt x="12" y="25"/>
                    <a:pt x="15" y="22"/>
                    <a:pt x="16" y="21"/>
                  </a:cubicBezTo>
                  <a:cubicBezTo>
                    <a:pt x="16" y="21"/>
                    <a:pt x="19" y="15"/>
                    <a:pt x="18" y="10"/>
                  </a:cubicBezTo>
                  <a:cubicBezTo>
                    <a:pt x="17" y="6"/>
                    <a:pt x="19" y="2"/>
                    <a:pt x="23" y="1"/>
                  </a:cubicBezTo>
                  <a:cubicBezTo>
                    <a:pt x="27" y="0"/>
                    <a:pt x="31" y="2"/>
                    <a:pt x="32" y="6"/>
                  </a:cubicBezTo>
                  <a:cubicBezTo>
                    <a:pt x="34" y="15"/>
                    <a:pt x="32" y="21"/>
                    <a:pt x="30" y="25"/>
                  </a:cubicBezTo>
                  <a:cubicBezTo>
                    <a:pt x="29" y="27"/>
                    <a:pt x="28" y="28"/>
                    <a:pt x="27" y="29"/>
                  </a:cubicBezTo>
                  <a:cubicBezTo>
                    <a:pt x="27" y="30"/>
                    <a:pt x="26" y="32"/>
                    <a:pt x="24" y="33"/>
                  </a:cubicBezTo>
                  <a:cubicBezTo>
                    <a:pt x="21" y="36"/>
                    <a:pt x="16" y="39"/>
                    <a:pt x="7" y="39"/>
                  </a:cubicBezTo>
                  <a:cubicBezTo>
                    <a:pt x="3" y="39"/>
                    <a:pt x="0" y="36"/>
                    <a:pt x="0" y="32"/>
                  </a:cubicBezTo>
                  <a:cubicBezTo>
                    <a:pt x="0" y="28"/>
                    <a:pt x="3" y="25"/>
                    <a:pt x="7"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54" name="Freeform 253"/>
            <p:cNvSpPr/>
            <p:nvPr/>
          </p:nvSpPr>
          <p:spPr bwMode="auto">
            <a:xfrm>
              <a:off x="-5314106" y="-172243"/>
              <a:ext cx="69850" cy="250825"/>
            </a:xfrm>
            <a:custGeom>
              <a:avLst/>
              <a:gdLst>
                <a:gd name="T0" fmla="*/ 6 w 19"/>
                <a:gd name="T1" fmla="*/ 1 h 67"/>
                <a:gd name="T2" fmla="*/ 0 w 19"/>
                <a:gd name="T3" fmla="*/ 8 h 67"/>
                <a:gd name="T4" fmla="*/ 2 w 19"/>
                <a:gd name="T5" fmla="*/ 29 h 67"/>
                <a:gd name="T6" fmla="*/ 5 w 19"/>
                <a:gd name="T7" fmla="*/ 34 h 67"/>
                <a:gd name="T8" fmla="*/ 3 w 19"/>
                <a:gd name="T9" fmla="*/ 40 h 67"/>
                <a:gd name="T10" fmla="*/ 4 w 19"/>
                <a:gd name="T11" fmla="*/ 60 h 67"/>
                <a:gd name="T12" fmla="*/ 11 w 19"/>
                <a:gd name="T13" fmla="*/ 67 h 67"/>
                <a:gd name="T14" fmla="*/ 12 w 19"/>
                <a:gd name="T15" fmla="*/ 67 h 67"/>
                <a:gd name="T16" fmla="*/ 19 w 19"/>
                <a:gd name="T17" fmla="*/ 59 h 67"/>
                <a:gd name="T18" fmla="*/ 17 w 19"/>
                <a:gd name="T19" fmla="*/ 38 h 67"/>
                <a:gd name="T20" fmla="*/ 14 w 19"/>
                <a:gd name="T21" fmla="*/ 33 h 67"/>
                <a:gd name="T22" fmla="*/ 16 w 19"/>
                <a:gd name="T23" fmla="*/ 28 h 67"/>
                <a:gd name="T24" fmla="*/ 14 w 19"/>
                <a:gd name="T25" fmla="*/ 7 h 67"/>
                <a:gd name="T26" fmla="*/ 6 w 19"/>
                <a:gd name="T27" fmla="*/ 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67">
                  <a:moveTo>
                    <a:pt x="6" y="1"/>
                  </a:moveTo>
                  <a:cubicBezTo>
                    <a:pt x="3" y="1"/>
                    <a:pt x="0" y="5"/>
                    <a:pt x="0" y="8"/>
                  </a:cubicBezTo>
                  <a:cubicBezTo>
                    <a:pt x="2" y="29"/>
                    <a:pt x="2" y="29"/>
                    <a:pt x="2" y="29"/>
                  </a:cubicBezTo>
                  <a:cubicBezTo>
                    <a:pt x="2" y="31"/>
                    <a:pt x="3" y="33"/>
                    <a:pt x="5" y="34"/>
                  </a:cubicBezTo>
                  <a:cubicBezTo>
                    <a:pt x="3" y="36"/>
                    <a:pt x="3" y="38"/>
                    <a:pt x="3" y="40"/>
                  </a:cubicBezTo>
                  <a:cubicBezTo>
                    <a:pt x="4" y="60"/>
                    <a:pt x="4" y="60"/>
                    <a:pt x="4" y="60"/>
                  </a:cubicBezTo>
                  <a:cubicBezTo>
                    <a:pt x="5" y="64"/>
                    <a:pt x="8" y="67"/>
                    <a:pt x="11" y="67"/>
                  </a:cubicBezTo>
                  <a:cubicBezTo>
                    <a:pt x="12" y="67"/>
                    <a:pt x="12" y="67"/>
                    <a:pt x="12" y="67"/>
                  </a:cubicBezTo>
                  <a:cubicBezTo>
                    <a:pt x="16" y="66"/>
                    <a:pt x="19" y="63"/>
                    <a:pt x="19" y="59"/>
                  </a:cubicBezTo>
                  <a:cubicBezTo>
                    <a:pt x="17" y="38"/>
                    <a:pt x="17" y="38"/>
                    <a:pt x="17" y="38"/>
                  </a:cubicBezTo>
                  <a:cubicBezTo>
                    <a:pt x="17" y="36"/>
                    <a:pt x="16" y="34"/>
                    <a:pt x="14" y="33"/>
                  </a:cubicBezTo>
                  <a:cubicBezTo>
                    <a:pt x="15" y="32"/>
                    <a:pt x="16" y="30"/>
                    <a:pt x="16" y="28"/>
                  </a:cubicBezTo>
                  <a:cubicBezTo>
                    <a:pt x="14" y="7"/>
                    <a:pt x="14" y="7"/>
                    <a:pt x="14" y="7"/>
                  </a:cubicBezTo>
                  <a:cubicBezTo>
                    <a:pt x="14" y="3"/>
                    <a:pt x="10" y="0"/>
                    <a:pt x="6"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55" name="Freeform 254"/>
            <p:cNvSpPr/>
            <p:nvPr/>
          </p:nvSpPr>
          <p:spPr bwMode="auto">
            <a:xfrm>
              <a:off x="-5044231" y="-161131"/>
              <a:ext cx="171450" cy="93663"/>
            </a:xfrm>
            <a:custGeom>
              <a:avLst/>
              <a:gdLst>
                <a:gd name="T0" fmla="*/ 13 w 46"/>
                <a:gd name="T1" fmla="*/ 7 h 25"/>
                <a:gd name="T2" fmla="*/ 22 w 46"/>
                <a:gd name="T3" fmla="*/ 11 h 25"/>
                <a:gd name="T4" fmla="*/ 31 w 46"/>
                <a:gd name="T5" fmla="*/ 4 h 25"/>
                <a:gd name="T6" fmla="*/ 41 w 46"/>
                <a:gd name="T7" fmla="*/ 2 h 25"/>
                <a:gd name="T8" fmla="*/ 44 w 46"/>
                <a:gd name="T9" fmla="*/ 11 h 25"/>
                <a:gd name="T10" fmla="*/ 29 w 46"/>
                <a:gd name="T11" fmla="*/ 24 h 25"/>
                <a:gd name="T12" fmla="*/ 24 w 46"/>
                <a:gd name="T13" fmla="*/ 25 h 25"/>
                <a:gd name="T14" fmla="*/ 20 w 46"/>
                <a:gd name="T15" fmla="*/ 25 h 25"/>
                <a:gd name="T16" fmla="*/ 3 w 46"/>
                <a:gd name="T17" fmla="*/ 17 h 25"/>
                <a:gd name="T18" fmla="*/ 3 w 46"/>
                <a:gd name="T19" fmla="*/ 7 h 25"/>
                <a:gd name="T20" fmla="*/ 13 w 46"/>
                <a:gd name="T21" fmla="*/ 7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 h="25">
                  <a:moveTo>
                    <a:pt x="13" y="7"/>
                  </a:moveTo>
                  <a:cubicBezTo>
                    <a:pt x="17" y="11"/>
                    <a:pt x="20" y="11"/>
                    <a:pt x="22" y="11"/>
                  </a:cubicBezTo>
                  <a:cubicBezTo>
                    <a:pt x="22" y="11"/>
                    <a:pt x="29" y="9"/>
                    <a:pt x="31" y="4"/>
                  </a:cubicBezTo>
                  <a:cubicBezTo>
                    <a:pt x="33" y="1"/>
                    <a:pt x="37" y="0"/>
                    <a:pt x="41" y="2"/>
                  </a:cubicBezTo>
                  <a:cubicBezTo>
                    <a:pt x="44" y="3"/>
                    <a:pt x="46" y="8"/>
                    <a:pt x="44" y="11"/>
                  </a:cubicBezTo>
                  <a:cubicBezTo>
                    <a:pt x="39" y="19"/>
                    <a:pt x="34" y="22"/>
                    <a:pt x="29" y="24"/>
                  </a:cubicBezTo>
                  <a:cubicBezTo>
                    <a:pt x="28" y="24"/>
                    <a:pt x="26" y="25"/>
                    <a:pt x="24" y="25"/>
                  </a:cubicBezTo>
                  <a:cubicBezTo>
                    <a:pt x="23" y="25"/>
                    <a:pt x="22" y="25"/>
                    <a:pt x="20" y="25"/>
                  </a:cubicBezTo>
                  <a:cubicBezTo>
                    <a:pt x="15" y="25"/>
                    <a:pt x="9" y="23"/>
                    <a:pt x="3" y="17"/>
                  </a:cubicBezTo>
                  <a:cubicBezTo>
                    <a:pt x="0" y="14"/>
                    <a:pt x="0" y="10"/>
                    <a:pt x="3" y="7"/>
                  </a:cubicBezTo>
                  <a:cubicBezTo>
                    <a:pt x="5" y="4"/>
                    <a:pt x="10" y="4"/>
                    <a:pt x="1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56" name="Freeform 255"/>
            <p:cNvSpPr/>
            <p:nvPr/>
          </p:nvSpPr>
          <p:spPr bwMode="auto">
            <a:xfrm>
              <a:off x="-5742731" y="-73818"/>
              <a:ext cx="153987" cy="63500"/>
            </a:xfrm>
            <a:custGeom>
              <a:avLst/>
              <a:gdLst>
                <a:gd name="T0" fmla="*/ 0 w 41"/>
                <a:gd name="T1" fmla="*/ 10 h 17"/>
                <a:gd name="T2" fmla="*/ 7 w 41"/>
                <a:gd name="T3" fmla="*/ 3 h 17"/>
                <a:gd name="T4" fmla="*/ 33 w 41"/>
                <a:gd name="T5" fmla="*/ 1 h 17"/>
                <a:gd name="T6" fmla="*/ 41 w 41"/>
                <a:gd name="T7" fmla="*/ 7 h 17"/>
                <a:gd name="T8" fmla="*/ 35 w 41"/>
                <a:gd name="T9" fmla="*/ 15 h 17"/>
                <a:gd name="T10" fmla="*/ 8 w 41"/>
                <a:gd name="T11" fmla="*/ 17 h 17"/>
                <a:gd name="T12" fmla="*/ 0 w 41"/>
                <a:gd name="T13" fmla="*/ 10 h 17"/>
                <a:gd name="T14" fmla="*/ 0 w 41"/>
                <a:gd name="T15" fmla="*/ 10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17">
                  <a:moveTo>
                    <a:pt x="0" y="10"/>
                  </a:moveTo>
                  <a:cubicBezTo>
                    <a:pt x="0" y="6"/>
                    <a:pt x="3" y="3"/>
                    <a:pt x="7" y="3"/>
                  </a:cubicBezTo>
                  <a:cubicBezTo>
                    <a:pt x="33" y="1"/>
                    <a:pt x="33" y="1"/>
                    <a:pt x="33" y="1"/>
                  </a:cubicBezTo>
                  <a:cubicBezTo>
                    <a:pt x="37" y="0"/>
                    <a:pt x="41" y="3"/>
                    <a:pt x="41" y="7"/>
                  </a:cubicBezTo>
                  <a:cubicBezTo>
                    <a:pt x="41" y="11"/>
                    <a:pt x="38" y="14"/>
                    <a:pt x="35" y="15"/>
                  </a:cubicBezTo>
                  <a:cubicBezTo>
                    <a:pt x="8" y="17"/>
                    <a:pt x="8" y="17"/>
                    <a:pt x="8" y="17"/>
                  </a:cubicBezTo>
                  <a:cubicBezTo>
                    <a:pt x="4" y="17"/>
                    <a:pt x="1" y="14"/>
                    <a:pt x="0" y="10"/>
                  </a:cubicBezTo>
                  <a:cubicBezTo>
                    <a:pt x="0" y="10"/>
                    <a:pt x="0" y="10"/>
                    <a:pt x="0"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57" name="Freeform 256"/>
            <p:cNvSpPr/>
            <p:nvPr/>
          </p:nvSpPr>
          <p:spPr bwMode="auto">
            <a:xfrm>
              <a:off x="-4944218" y="795"/>
              <a:ext cx="153987" cy="63500"/>
            </a:xfrm>
            <a:custGeom>
              <a:avLst/>
              <a:gdLst>
                <a:gd name="T0" fmla="*/ 41 w 41"/>
                <a:gd name="T1" fmla="*/ 7 h 17"/>
                <a:gd name="T2" fmla="*/ 35 w 41"/>
                <a:gd name="T3" fmla="*/ 14 h 17"/>
                <a:gd name="T4" fmla="*/ 8 w 41"/>
                <a:gd name="T5" fmla="*/ 16 h 17"/>
                <a:gd name="T6" fmla="*/ 0 w 41"/>
                <a:gd name="T7" fmla="*/ 10 h 17"/>
                <a:gd name="T8" fmla="*/ 7 w 41"/>
                <a:gd name="T9" fmla="*/ 2 h 17"/>
                <a:gd name="T10" fmla="*/ 34 w 41"/>
                <a:gd name="T11" fmla="*/ 0 h 17"/>
                <a:gd name="T12" fmla="*/ 41 w 41"/>
                <a:gd name="T13" fmla="*/ 6 h 17"/>
                <a:gd name="T14" fmla="*/ 41 w 41"/>
                <a:gd name="T15" fmla="*/ 7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17">
                  <a:moveTo>
                    <a:pt x="41" y="7"/>
                  </a:moveTo>
                  <a:cubicBezTo>
                    <a:pt x="41" y="11"/>
                    <a:pt x="39" y="14"/>
                    <a:pt x="35" y="14"/>
                  </a:cubicBezTo>
                  <a:cubicBezTo>
                    <a:pt x="8" y="16"/>
                    <a:pt x="8" y="16"/>
                    <a:pt x="8" y="16"/>
                  </a:cubicBezTo>
                  <a:cubicBezTo>
                    <a:pt x="4" y="17"/>
                    <a:pt x="1" y="14"/>
                    <a:pt x="0" y="10"/>
                  </a:cubicBezTo>
                  <a:cubicBezTo>
                    <a:pt x="0" y="6"/>
                    <a:pt x="3" y="2"/>
                    <a:pt x="7" y="2"/>
                  </a:cubicBezTo>
                  <a:cubicBezTo>
                    <a:pt x="34" y="0"/>
                    <a:pt x="34" y="0"/>
                    <a:pt x="34" y="0"/>
                  </a:cubicBezTo>
                  <a:cubicBezTo>
                    <a:pt x="38" y="0"/>
                    <a:pt x="41" y="2"/>
                    <a:pt x="41" y="6"/>
                  </a:cubicBezTo>
                  <a:cubicBezTo>
                    <a:pt x="41" y="7"/>
                    <a:pt x="41" y="7"/>
                    <a:pt x="41"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58" name="Freeform 257"/>
            <p:cNvSpPr/>
            <p:nvPr/>
          </p:nvSpPr>
          <p:spPr bwMode="auto">
            <a:xfrm>
              <a:off x="-5014068" y="-310356"/>
              <a:ext cx="239712" cy="138113"/>
            </a:xfrm>
            <a:custGeom>
              <a:avLst/>
              <a:gdLst>
                <a:gd name="T0" fmla="*/ 53 w 64"/>
                <a:gd name="T1" fmla="*/ 1 h 37"/>
                <a:gd name="T2" fmla="*/ 34 w 64"/>
                <a:gd name="T3" fmla="*/ 10 h 37"/>
                <a:gd name="T4" fmla="*/ 30 w 64"/>
                <a:gd name="T5" fmla="*/ 14 h 37"/>
                <a:gd name="T6" fmla="*/ 24 w 64"/>
                <a:gd name="T7" fmla="*/ 14 h 37"/>
                <a:gd name="T8" fmla="*/ 6 w 64"/>
                <a:gd name="T9" fmla="*/ 23 h 37"/>
                <a:gd name="T10" fmla="*/ 2 w 64"/>
                <a:gd name="T11" fmla="*/ 32 h 37"/>
                <a:gd name="T12" fmla="*/ 11 w 64"/>
                <a:gd name="T13" fmla="*/ 36 h 37"/>
                <a:gd name="T14" fmla="*/ 30 w 64"/>
                <a:gd name="T15" fmla="*/ 27 h 37"/>
                <a:gd name="T16" fmla="*/ 34 w 64"/>
                <a:gd name="T17" fmla="*/ 23 h 37"/>
                <a:gd name="T18" fmla="*/ 40 w 64"/>
                <a:gd name="T19" fmla="*/ 22 h 37"/>
                <a:gd name="T20" fmla="*/ 59 w 64"/>
                <a:gd name="T21" fmla="*/ 14 h 37"/>
                <a:gd name="T22" fmla="*/ 62 w 64"/>
                <a:gd name="T23" fmla="*/ 5 h 37"/>
                <a:gd name="T24" fmla="*/ 62 w 64"/>
                <a:gd name="T25" fmla="*/ 5 h 37"/>
                <a:gd name="T26" fmla="*/ 53 w 64"/>
                <a:gd name="T27" fmla="*/ 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 h="37">
                  <a:moveTo>
                    <a:pt x="53" y="1"/>
                  </a:moveTo>
                  <a:cubicBezTo>
                    <a:pt x="34" y="10"/>
                    <a:pt x="34" y="10"/>
                    <a:pt x="34" y="10"/>
                  </a:cubicBezTo>
                  <a:cubicBezTo>
                    <a:pt x="32" y="10"/>
                    <a:pt x="31" y="12"/>
                    <a:pt x="30" y="14"/>
                  </a:cubicBezTo>
                  <a:cubicBezTo>
                    <a:pt x="28" y="14"/>
                    <a:pt x="26" y="14"/>
                    <a:pt x="24" y="14"/>
                  </a:cubicBezTo>
                  <a:cubicBezTo>
                    <a:pt x="6" y="23"/>
                    <a:pt x="6" y="23"/>
                    <a:pt x="6" y="23"/>
                  </a:cubicBezTo>
                  <a:cubicBezTo>
                    <a:pt x="2" y="24"/>
                    <a:pt x="0" y="29"/>
                    <a:pt x="2" y="32"/>
                  </a:cubicBezTo>
                  <a:cubicBezTo>
                    <a:pt x="4" y="36"/>
                    <a:pt x="8" y="37"/>
                    <a:pt x="11" y="36"/>
                  </a:cubicBezTo>
                  <a:cubicBezTo>
                    <a:pt x="30" y="27"/>
                    <a:pt x="30" y="27"/>
                    <a:pt x="30" y="27"/>
                  </a:cubicBezTo>
                  <a:cubicBezTo>
                    <a:pt x="32" y="26"/>
                    <a:pt x="34" y="25"/>
                    <a:pt x="34" y="23"/>
                  </a:cubicBezTo>
                  <a:cubicBezTo>
                    <a:pt x="36" y="23"/>
                    <a:pt x="38" y="23"/>
                    <a:pt x="40" y="22"/>
                  </a:cubicBezTo>
                  <a:cubicBezTo>
                    <a:pt x="59" y="14"/>
                    <a:pt x="59" y="14"/>
                    <a:pt x="59" y="14"/>
                  </a:cubicBezTo>
                  <a:cubicBezTo>
                    <a:pt x="62" y="13"/>
                    <a:pt x="64" y="9"/>
                    <a:pt x="62" y="5"/>
                  </a:cubicBezTo>
                  <a:cubicBezTo>
                    <a:pt x="62" y="5"/>
                    <a:pt x="62" y="5"/>
                    <a:pt x="62" y="5"/>
                  </a:cubicBezTo>
                  <a:cubicBezTo>
                    <a:pt x="60" y="1"/>
                    <a:pt x="56" y="0"/>
                    <a:pt x="5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59" name="Freeform 258"/>
            <p:cNvSpPr/>
            <p:nvPr/>
          </p:nvSpPr>
          <p:spPr bwMode="auto">
            <a:xfrm>
              <a:off x="-5360143" y="83345"/>
              <a:ext cx="173037" cy="90488"/>
            </a:xfrm>
            <a:custGeom>
              <a:avLst/>
              <a:gdLst>
                <a:gd name="T0" fmla="*/ 14 w 46"/>
                <a:gd name="T1" fmla="*/ 4 h 24"/>
                <a:gd name="T2" fmla="*/ 23 w 46"/>
                <a:gd name="T3" fmla="*/ 9 h 24"/>
                <a:gd name="T4" fmla="*/ 33 w 46"/>
                <a:gd name="T5" fmla="*/ 5 h 24"/>
                <a:gd name="T6" fmla="*/ 43 w 46"/>
                <a:gd name="T7" fmla="*/ 4 h 24"/>
                <a:gd name="T8" fmla="*/ 44 w 46"/>
                <a:gd name="T9" fmla="*/ 14 h 24"/>
                <a:gd name="T10" fmla="*/ 28 w 46"/>
                <a:gd name="T11" fmla="*/ 23 h 24"/>
                <a:gd name="T12" fmla="*/ 22 w 46"/>
                <a:gd name="T13" fmla="*/ 23 h 24"/>
                <a:gd name="T14" fmla="*/ 18 w 46"/>
                <a:gd name="T15" fmla="*/ 23 h 24"/>
                <a:gd name="T16" fmla="*/ 3 w 46"/>
                <a:gd name="T17" fmla="*/ 12 h 24"/>
                <a:gd name="T18" fmla="*/ 4 w 46"/>
                <a:gd name="T19" fmla="*/ 2 h 24"/>
                <a:gd name="T20" fmla="*/ 14 w 46"/>
                <a:gd name="T21" fmla="*/ 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 h="24">
                  <a:moveTo>
                    <a:pt x="14" y="4"/>
                  </a:moveTo>
                  <a:cubicBezTo>
                    <a:pt x="17" y="8"/>
                    <a:pt x="21" y="9"/>
                    <a:pt x="23" y="9"/>
                  </a:cubicBezTo>
                  <a:cubicBezTo>
                    <a:pt x="23" y="9"/>
                    <a:pt x="29" y="9"/>
                    <a:pt x="33" y="5"/>
                  </a:cubicBezTo>
                  <a:cubicBezTo>
                    <a:pt x="35" y="2"/>
                    <a:pt x="40" y="1"/>
                    <a:pt x="43" y="4"/>
                  </a:cubicBezTo>
                  <a:cubicBezTo>
                    <a:pt x="46" y="6"/>
                    <a:pt x="46" y="11"/>
                    <a:pt x="44" y="14"/>
                  </a:cubicBezTo>
                  <a:cubicBezTo>
                    <a:pt x="38" y="20"/>
                    <a:pt x="32" y="23"/>
                    <a:pt x="28" y="23"/>
                  </a:cubicBezTo>
                  <a:cubicBezTo>
                    <a:pt x="26" y="24"/>
                    <a:pt x="24" y="24"/>
                    <a:pt x="22" y="23"/>
                  </a:cubicBezTo>
                  <a:cubicBezTo>
                    <a:pt x="21" y="23"/>
                    <a:pt x="20" y="23"/>
                    <a:pt x="18" y="23"/>
                  </a:cubicBezTo>
                  <a:cubicBezTo>
                    <a:pt x="14" y="22"/>
                    <a:pt x="8" y="19"/>
                    <a:pt x="3" y="12"/>
                  </a:cubicBezTo>
                  <a:cubicBezTo>
                    <a:pt x="0" y="9"/>
                    <a:pt x="1" y="4"/>
                    <a:pt x="4" y="2"/>
                  </a:cubicBezTo>
                  <a:cubicBezTo>
                    <a:pt x="8" y="0"/>
                    <a:pt x="12" y="1"/>
                    <a:pt x="1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60" name="Freeform 259"/>
            <p:cNvSpPr/>
            <p:nvPr/>
          </p:nvSpPr>
          <p:spPr bwMode="auto">
            <a:xfrm>
              <a:off x="-5258543" y="-307181"/>
              <a:ext cx="127000" cy="134938"/>
            </a:xfrm>
            <a:custGeom>
              <a:avLst/>
              <a:gdLst>
                <a:gd name="T0" fmla="*/ 3 w 34"/>
                <a:gd name="T1" fmla="*/ 34 h 36"/>
                <a:gd name="T2" fmla="*/ 3 w 34"/>
                <a:gd name="T3" fmla="*/ 24 h 36"/>
                <a:gd name="T4" fmla="*/ 20 w 34"/>
                <a:gd name="T5" fmla="*/ 4 h 36"/>
                <a:gd name="T6" fmla="*/ 30 w 34"/>
                <a:gd name="T7" fmla="*/ 3 h 36"/>
                <a:gd name="T8" fmla="*/ 31 w 34"/>
                <a:gd name="T9" fmla="*/ 13 h 36"/>
                <a:gd name="T10" fmla="*/ 14 w 34"/>
                <a:gd name="T11" fmla="*/ 33 h 36"/>
                <a:gd name="T12" fmla="*/ 4 w 34"/>
                <a:gd name="T13" fmla="*/ 34 h 36"/>
                <a:gd name="T14" fmla="*/ 3 w 34"/>
                <a:gd name="T15" fmla="*/ 34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36">
                  <a:moveTo>
                    <a:pt x="3" y="34"/>
                  </a:moveTo>
                  <a:cubicBezTo>
                    <a:pt x="1" y="31"/>
                    <a:pt x="0" y="27"/>
                    <a:pt x="3" y="24"/>
                  </a:cubicBezTo>
                  <a:cubicBezTo>
                    <a:pt x="20" y="4"/>
                    <a:pt x="20" y="4"/>
                    <a:pt x="20" y="4"/>
                  </a:cubicBezTo>
                  <a:cubicBezTo>
                    <a:pt x="23" y="1"/>
                    <a:pt x="27" y="0"/>
                    <a:pt x="30" y="3"/>
                  </a:cubicBezTo>
                  <a:cubicBezTo>
                    <a:pt x="33" y="5"/>
                    <a:pt x="34" y="10"/>
                    <a:pt x="31" y="13"/>
                  </a:cubicBezTo>
                  <a:cubicBezTo>
                    <a:pt x="14" y="33"/>
                    <a:pt x="14" y="33"/>
                    <a:pt x="14" y="33"/>
                  </a:cubicBezTo>
                  <a:cubicBezTo>
                    <a:pt x="11" y="36"/>
                    <a:pt x="7" y="36"/>
                    <a:pt x="4" y="34"/>
                  </a:cubicBezTo>
                  <a:cubicBezTo>
                    <a:pt x="3" y="34"/>
                    <a:pt x="3" y="34"/>
                    <a:pt x="3"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61" name="Freeform 260"/>
            <p:cNvSpPr/>
            <p:nvPr/>
          </p:nvSpPr>
          <p:spPr bwMode="auto">
            <a:xfrm>
              <a:off x="-5420468" y="251620"/>
              <a:ext cx="173037" cy="93663"/>
            </a:xfrm>
            <a:custGeom>
              <a:avLst/>
              <a:gdLst>
                <a:gd name="T0" fmla="*/ 33 w 46"/>
                <a:gd name="T1" fmla="*/ 8 h 25"/>
                <a:gd name="T2" fmla="*/ 24 w 46"/>
                <a:gd name="T3" fmla="*/ 11 h 25"/>
                <a:gd name="T4" fmla="*/ 15 w 46"/>
                <a:gd name="T5" fmla="*/ 5 h 25"/>
                <a:gd name="T6" fmla="*/ 5 w 46"/>
                <a:gd name="T7" fmla="*/ 2 h 25"/>
                <a:gd name="T8" fmla="*/ 2 w 46"/>
                <a:gd name="T9" fmla="*/ 12 h 25"/>
                <a:gd name="T10" fmla="*/ 17 w 46"/>
                <a:gd name="T11" fmla="*/ 24 h 25"/>
                <a:gd name="T12" fmla="*/ 22 w 46"/>
                <a:gd name="T13" fmla="*/ 25 h 25"/>
                <a:gd name="T14" fmla="*/ 26 w 46"/>
                <a:gd name="T15" fmla="*/ 25 h 25"/>
                <a:gd name="T16" fmla="*/ 43 w 46"/>
                <a:gd name="T17" fmla="*/ 18 h 25"/>
                <a:gd name="T18" fmla="*/ 43 w 46"/>
                <a:gd name="T19" fmla="*/ 8 h 25"/>
                <a:gd name="T20" fmla="*/ 33 w 46"/>
                <a:gd name="T21" fmla="*/ 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 h="25">
                  <a:moveTo>
                    <a:pt x="33" y="8"/>
                  </a:moveTo>
                  <a:cubicBezTo>
                    <a:pt x="29" y="11"/>
                    <a:pt x="26" y="11"/>
                    <a:pt x="24" y="11"/>
                  </a:cubicBezTo>
                  <a:cubicBezTo>
                    <a:pt x="24" y="11"/>
                    <a:pt x="17" y="10"/>
                    <a:pt x="15" y="5"/>
                  </a:cubicBezTo>
                  <a:cubicBezTo>
                    <a:pt x="13" y="1"/>
                    <a:pt x="9" y="0"/>
                    <a:pt x="5" y="2"/>
                  </a:cubicBezTo>
                  <a:cubicBezTo>
                    <a:pt x="2" y="4"/>
                    <a:pt x="0" y="8"/>
                    <a:pt x="2" y="12"/>
                  </a:cubicBezTo>
                  <a:cubicBezTo>
                    <a:pt x="6" y="19"/>
                    <a:pt x="12" y="23"/>
                    <a:pt x="17" y="24"/>
                  </a:cubicBezTo>
                  <a:cubicBezTo>
                    <a:pt x="18" y="25"/>
                    <a:pt x="20" y="25"/>
                    <a:pt x="22" y="25"/>
                  </a:cubicBezTo>
                  <a:cubicBezTo>
                    <a:pt x="23" y="25"/>
                    <a:pt x="24" y="25"/>
                    <a:pt x="26" y="25"/>
                  </a:cubicBezTo>
                  <a:cubicBezTo>
                    <a:pt x="30" y="25"/>
                    <a:pt x="37" y="24"/>
                    <a:pt x="43" y="18"/>
                  </a:cubicBezTo>
                  <a:cubicBezTo>
                    <a:pt x="46" y="15"/>
                    <a:pt x="46" y="10"/>
                    <a:pt x="43" y="8"/>
                  </a:cubicBezTo>
                  <a:cubicBezTo>
                    <a:pt x="40" y="5"/>
                    <a:pt x="36" y="5"/>
                    <a:pt x="33"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62" name="Freeform 261"/>
            <p:cNvSpPr/>
            <p:nvPr/>
          </p:nvSpPr>
          <p:spPr bwMode="auto">
            <a:xfrm>
              <a:off x="-5607793" y="-315118"/>
              <a:ext cx="128587" cy="150813"/>
            </a:xfrm>
            <a:custGeom>
              <a:avLst/>
              <a:gdLst>
                <a:gd name="T0" fmla="*/ 7 w 34"/>
                <a:gd name="T1" fmla="*/ 26 h 40"/>
                <a:gd name="T2" fmla="*/ 16 w 34"/>
                <a:gd name="T3" fmla="*/ 21 h 40"/>
                <a:gd name="T4" fmla="*/ 17 w 34"/>
                <a:gd name="T5" fmla="*/ 10 h 40"/>
                <a:gd name="T6" fmla="*/ 22 w 34"/>
                <a:gd name="T7" fmla="*/ 1 h 40"/>
                <a:gd name="T8" fmla="*/ 31 w 34"/>
                <a:gd name="T9" fmla="*/ 5 h 40"/>
                <a:gd name="T10" fmla="*/ 30 w 34"/>
                <a:gd name="T11" fmla="*/ 24 h 40"/>
                <a:gd name="T12" fmla="*/ 28 w 34"/>
                <a:gd name="T13" fmla="*/ 29 h 40"/>
                <a:gd name="T14" fmla="*/ 25 w 34"/>
                <a:gd name="T15" fmla="*/ 32 h 40"/>
                <a:gd name="T16" fmla="*/ 8 w 34"/>
                <a:gd name="T17" fmla="*/ 40 h 40"/>
                <a:gd name="T18" fmla="*/ 0 w 34"/>
                <a:gd name="T19" fmla="*/ 33 h 40"/>
                <a:gd name="T20" fmla="*/ 7 w 34"/>
                <a:gd name="T21" fmla="*/ 2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 h="40">
                  <a:moveTo>
                    <a:pt x="7" y="26"/>
                  </a:moveTo>
                  <a:cubicBezTo>
                    <a:pt x="12" y="25"/>
                    <a:pt x="15" y="23"/>
                    <a:pt x="16" y="21"/>
                  </a:cubicBezTo>
                  <a:cubicBezTo>
                    <a:pt x="16" y="21"/>
                    <a:pt x="19" y="15"/>
                    <a:pt x="17" y="10"/>
                  </a:cubicBezTo>
                  <a:cubicBezTo>
                    <a:pt x="16" y="7"/>
                    <a:pt x="18" y="2"/>
                    <a:pt x="22" y="1"/>
                  </a:cubicBezTo>
                  <a:cubicBezTo>
                    <a:pt x="25" y="0"/>
                    <a:pt x="29" y="2"/>
                    <a:pt x="31" y="5"/>
                  </a:cubicBezTo>
                  <a:cubicBezTo>
                    <a:pt x="34" y="14"/>
                    <a:pt x="32" y="20"/>
                    <a:pt x="30" y="24"/>
                  </a:cubicBezTo>
                  <a:cubicBezTo>
                    <a:pt x="29" y="26"/>
                    <a:pt x="29" y="28"/>
                    <a:pt x="28" y="29"/>
                  </a:cubicBezTo>
                  <a:cubicBezTo>
                    <a:pt x="27" y="30"/>
                    <a:pt x="26" y="31"/>
                    <a:pt x="25" y="32"/>
                  </a:cubicBezTo>
                  <a:cubicBezTo>
                    <a:pt x="22" y="35"/>
                    <a:pt x="16" y="39"/>
                    <a:pt x="8" y="40"/>
                  </a:cubicBezTo>
                  <a:cubicBezTo>
                    <a:pt x="4" y="40"/>
                    <a:pt x="0" y="37"/>
                    <a:pt x="0" y="33"/>
                  </a:cubicBezTo>
                  <a:cubicBezTo>
                    <a:pt x="0" y="29"/>
                    <a:pt x="3" y="26"/>
                    <a:pt x="7"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63" name="Freeform 262"/>
            <p:cNvSpPr/>
            <p:nvPr/>
          </p:nvSpPr>
          <p:spPr bwMode="auto">
            <a:xfrm>
              <a:off x="-5220443" y="-167481"/>
              <a:ext cx="157162" cy="63500"/>
            </a:xfrm>
            <a:custGeom>
              <a:avLst/>
              <a:gdLst>
                <a:gd name="T0" fmla="*/ 0 w 42"/>
                <a:gd name="T1" fmla="*/ 10 h 17"/>
                <a:gd name="T2" fmla="*/ 7 w 42"/>
                <a:gd name="T3" fmla="*/ 2 h 17"/>
                <a:gd name="T4" fmla="*/ 34 w 42"/>
                <a:gd name="T5" fmla="*/ 0 h 17"/>
                <a:gd name="T6" fmla="*/ 41 w 42"/>
                <a:gd name="T7" fmla="*/ 7 h 17"/>
                <a:gd name="T8" fmla="*/ 35 w 42"/>
                <a:gd name="T9" fmla="*/ 15 h 17"/>
                <a:gd name="T10" fmla="*/ 8 w 42"/>
                <a:gd name="T11" fmla="*/ 17 h 17"/>
                <a:gd name="T12" fmla="*/ 0 w 42"/>
                <a:gd name="T13" fmla="*/ 10 h 17"/>
                <a:gd name="T14" fmla="*/ 0 w 42"/>
                <a:gd name="T15" fmla="*/ 10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17">
                  <a:moveTo>
                    <a:pt x="0" y="10"/>
                  </a:moveTo>
                  <a:cubicBezTo>
                    <a:pt x="0" y="6"/>
                    <a:pt x="3" y="3"/>
                    <a:pt x="7" y="2"/>
                  </a:cubicBezTo>
                  <a:cubicBezTo>
                    <a:pt x="34" y="0"/>
                    <a:pt x="34" y="0"/>
                    <a:pt x="34" y="0"/>
                  </a:cubicBezTo>
                  <a:cubicBezTo>
                    <a:pt x="37" y="0"/>
                    <a:pt x="41" y="3"/>
                    <a:pt x="41" y="7"/>
                  </a:cubicBezTo>
                  <a:cubicBezTo>
                    <a:pt x="42" y="11"/>
                    <a:pt x="39" y="14"/>
                    <a:pt x="35" y="15"/>
                  </a:cubicBezTo>
                  <a:cubicBezTo>
                    <a:pt x="8" y="17"/>
                    <a:pt x="8" y="17"/>
                    <a:pt x="8" y="17"/>
                  </a:cubicBezTo>
                  <a:cubicBezTo>
                    <a:pt x="4" y="17"/>
                    <a:pt x="1" y="14"/>
                    <a:pt x="0" y="10"/>
                  </a:cubicBezTo>
                  <a:cubicBezTo>
                    <a:pt x="0" y="10"/>
                    <a:pt x="0" y="10"/>
                    <a:pt x="0"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64" name="Freeform 263"/>
            <p:cNvSpPr/>
            <p:nvPr/>
          </p:nvSpPr>
          <p:spPr bwMode="auto">
            <a:xfrm>
              <a:off x="-5668118" y="-524668"/>
              <a:ext cx="117475" cy="146050"/>
            </a:xfrm>
            <a:custGeom>
              <a:avLst/>
              <a:gdLst>
                <a:gd name="T0" fmla="*/ 4 w 31"/>
                <a:gd name="T1" fmla="*/ 36 h 39"/>
                <a:gd name="T2" fmla="*/ 2 w 31"/>
                <a:gd name="T3" fmla="*/ 27 h 39"/>
                <a:gd name="T4" fmla="*/ 17 w 31"/>
                <a:gd name="T5" fmla="*/ 4 h 39"/>
                <a:gd name="T6" fmla="*/ 26 w 31"/>
                <a:gd name="T7" fmla="*/ 2 h 39"/>
                <a:gd name="T8" fmla="*/ 29 w 31"/>
                <a:gd name="T9" fmla="*/ 12 h 39"/>
                <a:gd name="T10" fmla="*/ 15 w 31"/>
                <a:gd name="T11" fmla="*/ 35 h 39"/>
                <a:gd name="T12" fmla="*/ 5 w 31"/>
                <a:gd name="T13" fmla="*/ 37 h 39"/>
                <a:gd name="T14" fmla="*/ 4 w 31"/>
                <a:gd name="T15" fmla="*/ 36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39">
                  <a:moveTo>
                    <a:pt x="4" y="36"/>
                  </a:moveTo>
                  <a:cubicBezTo>
                    <a:pt x="1" y="34"/>
                    <a:pt x="0" y="30"/>
                    <a:pt x="2" y="27"/>
                  </a:cubicBezTo>
                  <a:cubicBezTo>
                    <a:pt x="17" y="4"/>
                    <a:pt x="17" y="4"/>
                    <a:pt x="17" y="4"/>
                  </a:cubicBezTo>
                  <a:cubicBezTo>
                    <a:pt x="19" y="1"/>
                    <a:pt x="23" y="0"/>
                    <a:pt x="26" y="2"/>
                  </a:cubicBezTo>
                  <a:cubicBezTo>
                    <a:pt x="30" y="4"/>
                    <a:pt x="31" y="9"/>
                    <a:pt x="29" y="12"/>
                  </a:cubicBezTo>
                  <a:cubicBezTo>
                    <a:pt x="15" y="35"/>
                    <a:pt x="15" y="35"/>
                    <a:pt x="15" y="35"/>
                  </a:cubicBezTo>
                  <a:cubicBezTo>
                    <a:pt x="12" y="38"/>
                    <a:pt x="8" y="39"/>
                    <a:pt x="5" y="37"/>
                  </a:cubicBezTo>
                  <a:cubicBezTo>
                    <a:pt x="5" y="37"/>
                    <a:pt x="4" y="37"/>
                    <a:pt x="4"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65" name="Freeform 264"/>
            <p:cNvSpPr/>
            <p:nvPr/>
          </p:nvSpPr>
          <p:spPr bwMode="auto">
            <a:xfrm>
              <a:off x="-5390306" y="-662781"/>
              <a:ext cx="150812" cy="127000"/>
            </a:xfrm>
            <a:custGeom>
              <a:avLst/>
              <a:gdLst>
                <a:gd name="T0" fmla="*/ 14 w 40"/>
                <a:gd name="T1" fmla="*/ 27 h 34"/>
                <a:gd name="T2" fmla="*/ 19 w 40"/>
                <a:gd name="T3" fmla="*/ 18 h 34"/>
                <a:gd name="T4" fmla="*/ 29 w 40"/>
                <a:gd name="T5" fmla="*/ 16 h 34"/>
                <a:gd name="T6" fmla="*/ 38 w 40"/>
                <a:gd name="T7" fmla="*/ 12 h 34"/>
                <a:gd name="T8" fmla="*/ 34 w 40"/>
                <a:gd name="T9" fmla="*/ 3 h 34"/>
                <a:gd name="T10" fmla="*/ 15 w 40"/>
                <a:gd name="T11" fmla="*/ 3 h 34"/>
                <a:gd name="T12" fmla="*/ 11 w 40"/>
                <a:gd name="T13" fmla="*/ 6 h 34"/>
                <a:gd name="T14" fmla="*/ 7 w 40"/>
                <a:gd name="T15" fmla="*/ 9 h 34"/>
                <a:gd name="T16" fmla="*/ 0 w 40"/>
                <a:gd name="T17" fmla="*/ 26 h 34"/>
                <a:gd name="T18" fmla="*/ 6 w 40"/>
                <a:gd name="T19" fmla="*/ 34 h 34"/>
                <a:gd name="T20" fmla="*/ 14 w 40"/>
                <a:gd name="T21" fmla="*/ 2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34">
                  <a:moveTo>
                    <a:pt x="14" y="27"/>
                  </a:moveTo>
                  <a:cubicBezTo>
                    <a:pt x="14" y="21"/>
                    <a:pt x="17" y="19"/>
                    <a:pt x="19" y="18"/>
                  </a:cubicBezTo>
                  <a:cubicBezTo>
                    <a:pt x="19" y="18"/>
                    <a:pt x="24" y="15"/>
                    <a:pt x="29" y="16"/>
                  </a:cubicBezTo>
                  <a:cubicBezTo>
                    <a:pt x="33" y="18"/>
                    <a:pt x="37" y="16"/>
                    <a:pt x="38" y="12"/>
                  </a:cubicBezTo>
                  <a:cubicBezTo>
                    <a:pt x="40" y="8"/>
                    <a:pt x="38" y="4"/>
                    <a:pt x="34" y="3"/>
                  </a:cubicBezTo>
                  <a:cubicBezTo>
                    <a:pt x="26" y="0"/>
                    <a:pt x="19" y="2"/>
                    <a:pt x="15" y="3"/>
                  </a:cubicBezTo>
                  <a:cubicBezTo>
                    <a:pt x="13" y="4"/>
                    <a:pt x="12" y="5"/>
                    <a:pt x="11" y="6"/>
                  </a:cubicBezTo>
                  <a:cubicBezTo>
                    <a:pt x="10" y="7"/>
                    <a:pt x="8" y="8"/>
                    <a:pt x="7" y="9"/>
                  </a:cubicBezTo>
                  <a:cubicBezTo>
                    <a:pt x="4" y="12"/>
                    <a:pt x="0" y="17"/>
                    <a:pt x="0" y="26"/>
                  </a:cubicBezTo>
                  <a:cubicBezTo>
                    <a:pt x="0" y="30"/>
                    <a:pt x="3" y="33"/>
                    <a:pt x="6" y="34"/>
                  </a:cubicBezTo>
                  <a:cubicBezTo>
                    <a:pt x="10" y="34"/>
                    <a:pt x="14" y="31"/>
                    <a:pt x="14"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66" name="Freeform 265"/>
            <p:cNvSpPr/>
            <p:nvPr/>
          </p:nvSpPr>
          <p:spPr bwMode="auto">
            <a:xfrm>
              <a:off x="-5547468" y="-618331"/>
              <a:ext cx="123825" cy="244475"/>
            </a:xfrm>
            <a:custGeom>
              <a:avLst/>
              <a:gdLst>
                <a:gd name="T0" fmla="*/ 15 w 33"/>
                <a:gd name="T1" fmla="*/ 59 h 65"/>
                <a:gd name="T2" fmla="*/ 22 w 33"/>
                <a:gd name="T3" fmla="*/ 40 h 65"/>
                <a:gd name="T4" fmla="*/ 21 w 33"/>
                <a:gd name="T5" fmla="*/ 34 h 65"/>
                <a:gd name="T6" fmla="*/ 25 w 33"/>
                <a:gd name="T7" fmla="*/ 29 h 65"/>
                <a:gd name="T8" fmla="*/ 32 w 33"/>
                <a:gd name="T9" fmla="*/ 10 h 65"/>
                <a:gd name="T10" fmla="*/ 27 w 33"/>
                <a:gd name="T11" fmla="*/ 1 h 65"/>
                <a:gd name="T12" fmla="*/ 18 w 33"/>
                <a:gd name="T13" fmla="*/ 5 h 65"/>
                <a:gd name="T14" fmla="*/ 11 w 33"/>
                <a:gd name="T15" fmla="*/ 25 h 65"/>
                <a:gd name="T16" fmla="*/ 12 w 33"/>
                <a:gd name="T17" fmla="*/ 31 h 65"/>
                <a:gd name="T18" fmla="*/ 8 w 33"/>
                <a:gd name="T19" fmla="*/ 35 h 65"/>
                <a:gd name="T20" fmla="*/ 1 w 33"/>
                <a:gd name="T21" fmla="*/ 54 h 65"/>
                <a:gd name="T22" fmla="*/ 5 w 33"/>
                <a:gd name="T23" fmla="*/ 63 h 65"/>
                <a:gd name="T24" fmla="*/ 6 w 33"/>
                <a:gd name="T25" fmla="*/ 63 h 65"/>
                <a:gd name="T26" fmla="*/ 15 w 33"/>
                <a:gd name="T27" fmla="*/ 5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65">
                  <a:moveTo>
                    <a:pt x="15" y="59"/>
                  </a:moveTo>
                  <a:cubicBezTo>
                    <a:pt x="22" y="40"/>
                    <a:pt x="22" y="40"/>
                    <a:pt x="22" y="40"/>
                  </a:cubicBezTo>
                  <a:cubicBezTo>
                    <a:pt x="22" y="38"/>
                    <a:pt x="22" y="35"/>
                    <a:pt x="21" y="34"/>
                  </a:cubicBezTo>
                  <a:cubicBezTo>
                    <a:pt x="23" y="33"/>
                    <a:pt x="24" y="31"/>
                    <a:pt x="25" y="29"/>
                  </a:cubicBezTo>
                  <a:cubicBezTo>
                    <a:pt x="32" y="10"/>
                    <a:pt x="32" y="10"/>
                    <a:pt x="32" y="10"/>
                  </a:cubicBezTo>
                  <a:cubicBezTo>
                    <a:pt x="33" y="6"/>
                    <a:pt x="31" y="2"/>
                    <a:pt x="27" y="1"/>
                  </a:cubicBezTo>
                  <a:cubicBezTo>
                    <a:pt x="23" y="0"/>
                    <a:pt x="19" y="2"/>
                    <a:pt x="18" y="5"/>
                  </a:cubicBezTo>
                  <a:cubicBezTo>
                    <a:pt x="11" y="25"/>
                    <a:pt x="11" y="25"/>
                    <a:pt x="11" y="25"/>
                  </a:cubicBezTo>
                  <a:cubicBezTo>
                    <a:pt x="11" y="27"/>
                    <a:pt x="11" y="29"/>
                    <a:pt x="12" y="31"/>
                  </a:cubicBezTo>
                  <a:cubicBezTo>
                    <a:pt x="10" y="32"/>
                    <a:pt x="9" y="33"/>
                    <a:pt x="8" y="35"/>
                  </a:cubicBezTo>
                  <a:cubicBezTo>
                    <a:pt x="1" y="54"/>
                    <a:pt x="1" y="54"/>
                    <a:pt x="1" y="54"/>
                  </a:cubicBezTo>
                  <a:cubicBezTo>
                    <a:pt x="0" y="58"/>
                    <a:pt x="2" y="62"/>
                    <a:pt x="5" y="63"/>
                  </a:cubicBezTo>
                  <a:cubicBezTo>
                    <a:pt x="6" y="63"/>
                    <a:pt x="6" y="63"/>
                    <a:pt x="6" y="63"/>
                  </a:cubicBezTo>
                  <a:cubicBezTo>
                    <a:pt x="10" y="65"/>
                    <a:pt x="14" y="63"/>
                    <a:pt x="15"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67" name="Freeform 266"/>
            <p:cNvSpPr/>
            <p:nvPr/>
          </p:nvSpPr>
          <p:spPr bwMode="auto">
            <a:xfrm>
              <a:off x="-5709393" y="-343693"/>
              <a:ext cx="139700" cy="122238"/>
            </a:xfrm>
            <a:custGeom>
              <a:avLst/>
              <a:gdLst>
                <a:gd name="T0" fmla="*/ 3 w 37"/>
                <a:gd name="T1" fmla="*/ 2 h 33"/>
                <a:gd name="T2" fmla="*/ 13 w 37"/>
                <a:gd name="T3" fmla="*/ 2 h 33"/>
                <a:gd name="T4" fmla="*/ 33 w 37"/>
                <a:gd name="T5" fmla="*/ 19 h 33"/>
                <a:gd name="T6" fmla="*/ 34 w 37"/>
                <a:gd name="T7" fmla="*/ 29 h 33"/>
                <a:gd name="T8" fmla="*/ 24 w 37"/>
                <a:gd name="T9" fmla="*/ 30 h 33"/>
                <a:gd name="T10" fmla="*/ 4 w 37"/>
                <a:gd name="T11" fmla="*/ 13 h 33"/>
                <a:gd name="T12" fmla="*/ 3 w 37"/>
                <a:gd name="T13" fmla="*/ 3 h 33"/>
                <a:gd name="T14" fmla="*/ 3 w 37"/>
                <a:gd name="T15" fmla="*/ 2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33">
                  <a:moveTo>
                    <a:pt x="3" y="2"/>
                  </a:moveTo>
                  <a:cubicBezTo>
                    <a:pt x="6" y="0"/>
                    <a:pt x="10" y="0"/>
                    <a:pt x="13" y="2"/>
                  </a:cubicBezTo>
                  <a:cubicBezTo>
                    <a:pt x="33" y="19"/>
                    <a:pt x="33" y="19"/>
                    <a:pt x="33" y="19"/>
                  </a:cubicBezTo>
                  <a:cubicBezTo>
                    <a:pt x="36" y="22"/>
                    <a:pt x="37" y="26"/>
                    <a:pt x="34" y="29"/>
                  </a:cubicBezTo>
                  <a:cubicBezTo>
                    <a:pt x="32" y="32"/>
                    <a:pt x="27" y="33"/>
                    <a:pt x="24" y="30"/>
                  </a:cubicBezTo>
                  <a:cubicBezTo>
                    <a:pt x="4" y="13"/>
                    <a:pt x="4" y="13"/>
                    <a:pt x="4" y="13"/>
                  </a:cubicBezTo>
                  <a:cubicBezTo>
                    <a:pt x="1" y="10"/>
                    <a:pt x="0" y="6"/>
                    <a:pt x="3" y="3"/>
                  </a:cubicBezTo>
                  <a:cubicBezTo>
                    <a:pt x="3" y="3"/>
                    <a:pt x="3" y="2"/>
                    <a:pt x="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68" name="Freeform 267"/>
            <p:cNvSpPr/>
            <p:nvPr/>
          </p:nvSpPr>
          <p:spPr bwMode="auto">
            <a:xfrm>
              <a:off x="-5068043" y="-508793"/>
              <a:ext cx="169862" cy="93663"/>
            </a:xfrm>
            <a:custGeom>
              <a:avLst/>
              <a:gdLst>
                <a:gd name="T0" fmla="*/ 13 w 45"/>
                <a:gd name="T1" fmla="*/ 7 h 25"/>
                <a:gd name="T2" fmla="*/ 22 w 45"/>
                <a:gd name="T3" fmla="*/ 11 h 25"/>
                <a:gd name="T4" fmla="*/ 31 w 45"/>
                <a:gd name="T5" fmla="*/ 5 h 25"/>
                <a:gd name="T6" fmla="*/ 41 w 45"/>
                <a:gd name="T7" fmla="*/ 2 h 25"/>
                <a:gd name="T8" fmla="*/ 43 w 45"/>
                <a:gd name="T9" fmla="*/ 11 h 25"/>
                <a:gd name="T10" fmla="*/ 29 w 45"/>
                <a:gd name="T11" fmla="*/ 24 h 25"/>
                <a:gd name="T12" fmla="*/ 24 w 45"/>
                <a:gd name="T13" fmla="*/ 25 h 25"/>
                <a:gd name="T14" fmla="*/ 20 w 45"/>
                <a:gd name="T15" fmla="*/ 25 h 25"/>
                <a:gd name="T16" fmla="*/ 2 w 45"/>
                <a:gd name="T17" fmla="*/ 17 h 25"/>
                <a:gd name="T18" fmla="*/ 2 w 45"/>
                <a:gd name="T19" fmla="*/ 7 h 25"/>
                <a:gd name="T20" fmla="*/ 13 w 45"/>
                <a:gd name="T21" fmla="*/ 7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 h="25">
                  <a:moveTo>
                    <a:pt x="13" y="7"/>
                  </a:moveTo>
                  <a:cubicBezTo>
                    <a:pt x="16" y="11"/>
                    <a:pt x="20" y="11"/>
                    <a:pt x="22" y="11"/>
                  </a:cubicBezTo>
                  <a:cubicBezTo>
                    <a:pt x="22" y="11"/>
                    <a:pt x="28" y="9"/>
                    <a:pt x="31" y="5"/>
                  </a:cubicBezTo>
                  <a:cubicBezTo>
                    <a:pt x="33" y="1"/>
                    <a:pt x="37" y="0"/>
                    <a:pt x="41" y="2"/>
                  </a:cubicBezTo>
                  <a:cubicBezTo>
                    <a:pt x="44" y="4"/>
                    <a:pt x="45" y="8"/>
                    <a:pt x="43" y="11"/>
                  </a:cubicBezTo>
                  <a:cubicBezTo>
                    <a:pt x="39" y="19"/>
                    <a:pt x="33" y="22"/>
                    <a:pt x="29" y="24"/>
                  </a:cubicBezTo>
                  <a:cubicBezTo>
                    <a:pt x="27" y="24"/>
                    <a:pt x="26" y="25"/>
                    <a:pt x="24" y="25"/>
                  </a:cubicBezTo>
                  <a:cubicBezTo>
                    <a:pt x="23" y="25"/>
                    <a:pt x="21" y="25"/>
                    <a:pt x="20" y="25"/>
                  </a:cubicBezTo>
                  <a:cubicBezTo>
                    <a:pt x="15" y="25"/>
                    <a:pt x="9" y="23"/>
                    <a:pt x="2" y="17"/>
                  </a:cubicBezTo>
                  <a:cubicBezTo>
                    <a:pt x="0" y="14"/>
                    <a:pt x="0" y="10"/>
                    <a:pt x="2" y="7"/>
                  </a:cubicBezTo>
                  <a:cubicBezTo>
                    <a:pt x="5" y="4"/>
                    <a:pt x="10" y="4"/>
                    <a:pt x="1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69" name="Freeform 268"/>
            <p:cNvSpPr/>
            <p:nvPr/>
          </p:nvSpPr>
          <p:spPr bwMode="auto">
            <a:xfrm>
              <a:off x="-5123606" y="-621506"/>
              <a:ext cx="153987" cy="85725"/>
            </a:xfrm>
            <a:custGeom>
              <a:avLst/>
              <a:gdLst>
                <a:gd name="T0" fmla="*/ 1 w 41"/>
                <a:gd name="T1" fmla="*/ 6 h 23"/>
                <a:gd name="T2" fmla="*/ 9 w 41"/>
                <a:gd name="T3" fmla="*/ 1 h 23"/>
                <a:gd name="T4" fmla="*/ 35 w 41"/>
                <a:gd name="T5" fmla="*/ 8 h 23"/>
                <a:gd name="T6" fmla="*/ 40 w 41"/>
                <a:gd name="T7" fmla="*/ 16 h 23"/>
                <a:gd name="T8" fmla="*/ 32 w 41"/>
                <a:gd name="T9" fmla="*/ 22 h 23"/>
                <a:gd name="T10" fmla="*/ 6 w 41"/>
                <a:gd name="T11" fmla="*/ 15 h 23"/>
                <a:gd name="T12" fmla="*/ 1 w 41"/>
                <a:gd name="T13" fmla="*/ 6 h 23"/>
                <a:gd name="T14" fmla="*/ 1 w 41"/>
                <a:gd name="T15" fmla="*/ 6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23">
                  <a:moveTo>
                    <a:pt x="1" y="6"/>
                  </a:moveTo>
                  <a:cubicBezTo>
                    <a:pt x="2" y="2"/>
                    <a:pt x="6" y="0"/>
                    <a:pt x="9" y="1"/>
                  </a:cubicBezTo>
                  <a:cubicBezTo>
                    <a:pt x="35" y="8"/>
                    <a:pt x="35" y="8"/>
                    <a:pt x="35" y="8"/>
                  </a:cubicBezTo>
                  <a:cubicBezTo>
                    <a:pt x="39" y="9"/>
                    <a:pt x="41" y="13"/>
                    <a:pt x="40" y="16"/>
                  </a:cubicBezTo>
                  <a:cubicBezTo>
                    <a:pt x="39" y="20"/>
                    <a:pt x="35" y="23"/>
                    <a:pt x="32" y="22"/>
                  </a:cubicBezTo>
                  <a:cubicBezTo>
                    <a:pt x="6" y="15"/>
                    <a:pt x="6" y="15"/>
                    <a:pt x="6" y="15"/>
                  </a:cubicBezTo>
                  <a:cubicBezTo>
                    <a:pt x="2" y="14"/>
                    <a:pt x="0" y="10"/>
                    <a:pt x="1" y="6"/>
                  </a:cubicBezTo>
                  <a:cubicBezTo>
                    <a:pt x="1" y="6"/>
                    <a:pt x="1" y="6"/>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70" name="Freeform 269"/>
            <p:cNvSpPr/>
            <p:nvPr/>
          </p:nvSpPr>
          <p:spPr bwMode="auto">
            <a:xfrm>
              <a:off x="-5228381" y="-632618"/>
              <a:ext cx="138112" cy="138113"/>
            </a:xfrm>
            <a:custGeom>
              <a:avLst/>
              <a:gdLst>
                <a:gd name="T0" fmla="*/ 16 w 37"/>
                <a:gd name="T1" fmla="*/ 9 h 37"/>
                <a:gd name="T2" fmla="*/ 18 w 37"/>
                <a:gd name="T3" fmla="*/ 18 h 37"/>
                <a:gd name="T4" fmla="*/ 28 w 37"/>
                <a:gd name="T5" fmla="*/ 22 h 37"/>
                <a:gd name="T6" fmla="*/ 36 w 37"/>
                <a:gd name="T7" fmla="*/ 29 h 37"/>
                <a:gd name="T8" fmla="*/ 30 w 37"/>
                <a:gd name="T9" fmla="*/ 36 h 37"/>
                <a:gd name="T10" fmla="*/ 12 w 37"/>
                <a:gd name="T11" fmla="*/ 32 h 37"/>
                <a:gd name="T12" fmla="*/ 8 w 37"/>
                <a:gd name="T13" fmla="*/ 28 h 37"/>
                <a:gd name="T14" fmla="*/ 5 w 37"/>
                <a:gd name="T15" fmla="*/ 25 h 37"/>
                <a:gd name="T16" fmla="*/ 2 w 37"/>
                <a:gd name="T17" fmla="*/ 6 h 37"/>
                <a:gd name="T18" fmla="*/ 10 w 37"/>
                <a:gd name="T19" fmla="*/ 0 h 37"/>
                <a:gd name="T20" fmla="*/ 16 w 37"/>
                <a:gd name="T21" fmla="*/ 9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 h="37">
                  <a:moveTo>
                    <a:pt x="16" y="9"/>
                  </a:moveTo>
                  <a:cubicBezTo>
                    <a:pt x="15" y="14"/>
                    <a:pt x="17" y="17"/>
                    <a:pt x="18" y="18"/>
                  </a:cubicBezTo>
                  <a:cubicBezTo>
                    <a:pt x="18" y="18"/>
                    <a:pt x="23" y="23"/>
                    <a:pt x="28" y="22"/>
                  </a:cubicBezTo>
                  <a:cubicBezTo>
                    <a:pt x="32" y="22"/>
                    <a:pt x="36" y="25"/>
                    <a:pt x="36" y="29"/>
                  </a:cubicBezTo>
                  <a:cubicBezTo>
                    <a:pt x="37" y="32"/>
                    <a:pt x="34" y="36"/>
                    <a:pt x="30" y="36"/>
                  </a:cubicBezTo>
                  <a:cubicBezTo>
                    <a:pt x="21" y="37"/>
                    <a:pt x="15" y="34"/>
                    <a:pt x="12" y="32"/>
                  </a:cubicBezTo>
                  <a:cubicBezTo>
                    <a:pt x="10" y="30"/>
                    <a:pt x="9" y="29"/>
                    <a:pt x="8" y="28"/>
                  </a:cubicBezTo>
                  <a:cubicBezTo>
                    <a:pt x="7" y="27"/>
                    <a:pt x="6" y="26"/>
                    <a:pt x="5" y="25"/>
                  </a:cubicBezTo>
                  <a:cubicBezTo>
                    <a:pt x="3" y="21"/>
                    <a:pt x="0" y="15"/>
                    <a:pt x="2" y="6"/>
                  </a:cubicBezTo>
                  <a:cubicBezTo>
                    <a:pt x="3" y="2"/>
                    <a:pt x="6" y="0"/>
                    <a:pt x="10" y="0"/>
                  </a:cubicBezTo>
                  <a:cubicBezTo>
                    <a:pt x="14" y="1"/>
                    <a:pt x="17" y="5"/>
                    <a:pt x="16"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71" name="Freeform 270"/>
            <p:cNvSpPr/>
            <p:nvPr/>
          </p:nvSpPr>
          <p:spPr bwMode="auto">
            <a:xfrm>
              <a:off x="-5450631" y="-502443"/>
              <a:ext cx="173037" cy="98425"/>
            </a:xfrm>
            <a:custGeom>
              <a:avLst/>
              <a:gdLst>
                <a:gd name="T0" fmla="*/ 13 w 46"/>
                <a:gd name="T1" fmla="*/ 9 h 26"/>
                <a:gd name="T2" fmla="*/ 23 w 46"/>
                <a:gd name="T3" fmla="*/ 12 h 26"/>
                <a:gd name="T4" fmla="*/ 31 w 46"/>
                <a:gd name="T5" fmla="*/ 5 h 26"/>
                <a:gd name="T6" fmla="*/ 41 w 46"/>
                <a:gd name="T7" fmla="*/ 2 h 26"/>
                <a:gd name="T8" fmla="*/ 44 w 46"/>
                <a:gd name="T9" fmla="*/ 11 h 26"/>
                <a:gd name="T10" fmla="*/ 30 w 46"/>
                <a:gd name="T11" fmla="*/ 24 h 26"/>
                <a:gd name="T12" fmla="*/ 26 w 46"/>
                <a:gd name="T13" fmla="*/ 26 h 26"/>
                <a:gd name="T14" fmla="*/ 21 w 46"/>
                <a:gd name="T15" fmla="*/ 26 h 26"/>
                <a:gd name="T16" fmla="*/ 3 w 46"/>
                <a:gd name="T17" fmla="*/ 19 h 26"/>
                <a:gd name="T18" fmla="*/ 3 w 46"/>
                <a:gd name="T19" fmla="*/ 9 h 26"/>
                <a:gd name="T20" fmla="*/ 13 w 46"/>
                <a:gd name="T21" fmla="*/ 9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 h="26">
                  <a:moveTo>
                    <a:pt x="13" y="9"/>
                  </a:moveTo>
                  <a:cubicBezTo>
                    <a:pt x="17" y="12"/>
                    <a:pt x="21" y="12"/>
                    <a:pt x="23" y="12"/>
                  </a:cubicBezTo>
                  <a:cubicBezTo>
                    <a:pt x="23" y="12"/>
                    <a:pt x="29" y="10"/>
                    <a:pt x="31" y="5"/>
                  </a:cubicBezTo>
                  <a:cubicBezTo>
                    <a:pt x="33" y="1"/>
                    <a:pt x="37" y="0"/>
                    <a:pt x="41" y="2"/>
                  </a:cubicBezTo>
                  <a:cubicBezTo>
                    <a:pt x="44" y="3"/>
                    <a:pt x="46" y="8"/>
                    <a:pt x="44" y="11"/>
                  </a:cubicBezTo>
                  <a:cubicBezTo>
                    <a:pt x="40" y="19"/>
                    <a:pt x="35" y="23"/>
                    <a:pt x="30" y="24"/>
                  </a:cubicBezTo>
                  <a:cubicBezTo>
                    <a:pt x="29" y="25"/>
                    <a:pt x="27" y="25"/>
                    <a:pt x="26" y="26"/>
                  </a:cubicBezTo>
                  <a:cubicBezTo>
                    <a:pt x="24" y="26"/>
                    <a:pt x="23" y="26"/>
                    <a:pt x="21" y="26"/>
                  </a:cubicBezTo>
                  <a:cubicBezTo>
                    <a:pt x="17" y="26"/>
                    <a:pt x="10" y="25"/>
                    <a:pt x="3" y="19"/>
                  </a:cubicBezTo>
                  <a:cubicBezTo>
                    <a:pt x="1" y="17"/>
                    <a:pt x="0" y="12"/>
                    <a:pt x="3" y="9"/>
                  </a:cubicBezTo>
                  <a:cubicBezTo>
                    <a:pt x="6" y="6"/>
                    <a:pt x="10" y="6"/>
                    <a:pt x="1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72" name="Freeform 271"/>
            <p:cNvSpPr/>
            <p:nvPr/>
          </p:nvSpPr>
          <p:spPr bwMode="auto">
            <a:xfrm>
              <a:off x="-5250606" y="-491331"/>
              <a:ext cx="157162" cy="82550"/>
            </a:xfrm>
            <a:custGeom>
              <a:avLst/>
              <a:gdLst>
                <a:gd name="T0" fmla="*/ 2 w 42"/>
                <a:gd name="T1" fmla="*/ 5 h 22"/>
                <a:gd name="T2" fmla="*/ 10 w 42"/>
                <a:gd name="T3" fmla="*/ 1 h 22"/>
                <a:gd name="T4" fmla="*/ 36 w 42"/>
                <a:gd name="T5" fmla="*/ 7 h 22"/>
                <a:gd name="T6" fmla="*/ 41 w 42"/>
                <a:gd name="T7" fmla="*/ 16 h 22"/>
                <a:gd name="T8" fmla="*/ 32 w 42"/>
                <a:gd name="T9" fmla="*/ 21 h 22"/>
                <a:gd name="T10" fmla="*/ 7 w 42"/>
                <a:gd name="T11" fmla="*/ 14 h 22"/>
                <a:gd name="T12" fmla="*/ 1 w 42"/>
                <a:gd name="T13" fmla="*/ 6 h 22"/>
                <a:gd name="T14" fmla="*/ 2 w 42"/>
                <a:gd name="T15" fmla="*/ 5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22">
                  <a:moveTo>
                    <a:pt x="2" y="5"/>
                  </a:moveTo>
                  <a:cubicBezTo>
                    <a:pt x="3" y="2"/>
                    <a:pt x="6" y="0"/>
                    <a:pt x="10" y="1"/>
                  </a:cubicBezTo>
                  <a:cubicBezTo>
                    <a:pt x="36" y="7"/>
                    <a:pt x="36" y="7"/>
                    <a:pt x="36" y="7"/>
                  </a:cubicBezTo>
                  <a:cubicBezTo>
                    <a:pt x="40" y="8"/>
                    <a:pt x="42" y="12"/>
                    <a:pt x="41" y="16"/>
                  </a:cubicBezTo>
                  <a:cubicBezTo>
                    <a:pt x="40" y="20"/>
                    <a:pt x="36" y="22"/>
                    <a:pt x="32" y="21"/>
                  </a:cubicBezTo>
                  <a:cubicBezTo>
                    <a:pt x="7" y="14"/>
                    <a:pt x="7" y="14"/>
                    <a:pt x="7" y="14"/>
                  </a:cubicBezTo>
                  <a:cubicBezTo>
                    <a:pt x="3" y="13"/>
                    <a:pt x="0" y="10"/>
                    <a:pt x="1" y="6"/>
                  </a:cubicBezTo>
                  <a:cubicBezTo>
                    <a:pt x="1" y="6"/>
                    <a:pt x="1" y="5"/>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73" name="Freeform 272"/>
            <p:cNvSpPr/>
            <p:nvPr/>
          </p:nvSpPr>
          <p:spPr bwMode="auto">
            <a:xfrm>
              <a:off x="-5761781" y="-269081"/>
              <a:ext cx="71437" cy="157163"/>
            </a:xfrm>
            <a:custGeom>
              <a:avLst/>
              <a:gdLst>
                <a:gd name="T0" fmla="*/ 6 w 19"/>
                <a:gd name="T1" fmla="*/ 41 h 42"/>
                <a:gd name="T2" fmla="*/ 0 w 19"/>
                <a:gd name="T3" fmla="*/ 33 h 42"/>
                <a:gd name="T4" fmla="*/ 4 w 19"/>
                <a:gd name="T5" fmla="*/ 7 h 42"/>
                <a:gd name="T6" fmla="*/ 12 w 19"/>
                <a:gd name="T7" fmla="*/ 1 h 42"/>
                <a:gd name="T8" fmla="*/ 18 w 19"/>
                <a:gd name="T9" fmla="*/ 9 h 42"/>
                <a:gd name="T10" fmla="*/ 15 w 19"/>
                <a:gd name="T11" fmla="*/ 35 h 42"/>
                <a:gd name="T12" fmla="*/ 7 w 19"/>
                <a:gd name="T13" fmla="*/ 41 h 42"/>
                <a:gd name="T14" fmla="*/ 6 w 19"/>
                <a:gd name="T15" fmla="*/ 41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42">
                  <a:moveTo>
                    <a:pt x="6" y="41"/>
                  </a:moveTo>
                  <a:cubicBezTo>
                    <a:pt x="2" y="41"/>
                    <a:pt x="0" y="37"/>
                    <a:pt x="0" y="33"/>
                  </a:cubicBezTo>
                  <a:cubicBezTo>
                    <a:pt x="4" y="7"/>
                    <a:pt x="4" y="7"/>
                    <a:pt x="4" y="7"/>
                  </a:cubicBezTo>
                  <a:cubicBezTo>
                    <a:pt x="5" y="3"/>
                    <a:pt x="8" y="0"/>
                    <a:pt x="12" y="1"/>
                  </a:cubicBezTo>
                  <a:cubicBezTo>
                    <a:pt x="16" y="1"/>
                    <a:pt x="19" y="5"/>
                    <a:pt x="18" y="9"/>
                  </a:cubicBezTo>
                  <a:cubicBezTo>
                    <a:pt x="15" y="35"/>
                    <a:pt x="15" y="35"/>
                    <a:pt x="15" y="35"/>
                  </a:cubicBezTo>
                  <a:cubicBezTo>
                    <a:pt x="14" y="39"/>
                    <a:pt x="10" y="42"/>
                    <a:pt x="7" y="41"/>
                  </a:cubicBezTo>
                  <a:cubicBezTo>
                    <a:pt x="6" y="41"/>
                    <a:pt x="6" y="41"/>
                    <a:pt x="6"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74" name="Freeform 273"/>
            <p:cNvSpPr/>
            <p:nvPr/>
          </p:nvSpPr>
          <p:spPr bwMode="auto">
            <a:xfrm>
              <a:off x="-4872781" y="-191293"/>
              <a:ext cx="117475" cy="142875"/>
            </a:xfrm>
            <a:custGeom>
              <a:avLst/>
              <a:gdLst>
                <a:gd name="T0" fmla="*/ 26 w 31"/>
                <a:gd name="T1" fmla="*/ 36 h 38"/>
                <a:gd name="T2" fmla="*/ 17 w 31"/>
                <a:gd name="T3" fmla="*/ 34 h 38"/>
                <a:gd name="T4" fmla="*/ 2 w 31"/>
                <a:gd name="T5" fmla="*/ 12 h 38"/>
                <a:gd name="T6" fmla="*/ 4 w 31"/>
                <a:gd name="T7" fmla="*/ 2 h 38"/>
                <a:gd name="T8" fmla="*/ 14 w 31"/>
                <a:gd name="T9" fmla="*/ 4 h 38"/>
                <a:gd name="T10" fmla="*/ 29 w 31"/>
                <a:gd name="T11" fmla="*/ 26 h 38"/>
                <a:gd name="T12" fmla="*/ 27 w 31"/>
                <a:gd name="T13" fmla="*/ 36 h 38"/>
                <a:gd name="T14" fmla="*/ 26 w 31"/>
                <a:gd name="T15" fmla="*/ 36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38">
                  <a:moveTo>
                    <a:pt x="26" y="36"/>
                  </a:moveTo>
                  <a:cubicBezTo>
                    <a:pt x="23" y="38"/>
                    <a:pt x="19" y="37"/>
                    <a:pt x="17" y="34"/>
                  </a:cubicBezTo>
                  <a:cubicBezTo>
                    <a:pt x="2" y="12"/>
                    <a:pt x="2" y="12"/>
                    <a:pt x="2" y="12"/>
                  </a:cubicBezTo>
                  <a:cubicBezTo>
                    <a:pt x="0" y="9"/>
                    <a:pt x="0" y="4"/>
                    <a:pt x="4" y="2"/>
                  </a:cubicBezTo>
                  <a:cubicBezTo>
                    <a:pt x="7" y="0"/>
                    <a:pt x="11" y="1"/>
                    <a:pt x="14" y="4"/>
                  </a:cubicBezTo>
                  <a:cubicBezTo>
                    <a:pt x="29" y="26"/>
                    <a:pt x="29" y="26"/>
                    <a:pt x="29" y="26"/>
                  </a:cubicBezTo>
                  <a:cubicBezTo>
                    <a:pt x="31" y="29"/>
                    <a:pt x="30" y="34"/>
                    <a:pt x="27" y="36"/>
                  </a:cubicBezTo>
                  <a:cubicBezTo>
                    <a:pt x="27" y="36"/>
                    <a:pt x="26" y="36"/>
                    <a:pt x="2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75" name="Freeform 274"/>
            <p:cNvSpPr/>
            <p:nvPr/>
          </p:nvSpPr>
          <p:spPr bwMode="auto">
            <a:xfrm>
              <a:off x="-5498256" y="61120"/>
              <a:ext cx="115887" cy="141288"/>
            </a:xfrm>
            <a:custGeom>
              <a:avLst/>
              <a:gdLst>
                <a:gd name="T0" fmla="*/ 26 w 31"/>
                <a:gd name="T1" fmla="*/ 36 h 38"/>
                <a:gd name="T2" fmla="*/ 17 w 31"/>
                <a:gd name="T3" fmla="*/ 34 h 38"/>
                <a:gd name="T4" fmla="*/ 2 w 31"/>
                <a:gd name="T5" fmla="*/ 12 h 38"/>
                <a:gd name="T6" fmla="*/ 4 w 31"/>
                <a:gd name="T7" fmla="*/ 2 h 38"/>
                <a:gd name="T8" fmla="*/ 14 w 31"/>
                <a:gd name="T9" fmla="*/ 4 h 38"/>
                <a:gd name="T10" fmla="*/ 29 w 31"/>
                <a:gd name="T11" fmla="*/ 26 h 38"/>
                <a:gd name="T12" fmla="*/ 27 w 31"/>
                <a:gd name="T13" fmla="*/ 36 h 38"/>
                <a:gd name="T14" fmla="*/ 26 w 31"/>
                <a:gd name="T15" fmla="*/ 36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38">
                  <a:moveTo>
                    <a:pt x="26" y="36"/>
                  </a:moveTo>
                  <a:cubicBezTo>
                    <a:pt x="23" y="38"/>
                    <a:pt x="19" y="37"/>
                    <a:pt x="17" y="34"/>
                  </a:cubicBezTo>
                  <a:cubicBezTo>
                    <a:pt x="2" y="12"/>
                    <a:pt x="2" y="12"/>
                    <a:pt x="2" y="12"/>
                  </a:cubicBezTo>
                  <a:cubicBezTo>
                    <a:pt x="0" y="9"/>
                    <a:pt x="1" y="4"/>
                    <a:pt x="4" y="2"/>
                  </a:cubicBezTo>
                  <a:cubicBezTo>
                    <a:pt x="7" y="0"/>
                    <a:pt x="12" y="1"/>
                    <a:pt x="14" y="4"/>
                  </a:cubicBezTo>
                  <a:cubicBezTo>
                    <a:pt x="29" y="26"/>
                    <a:pt x="29" y="26"/>
                    <a:pt x="29" y="26"/>
                  </a:cubicBezTo>
                  <a:cubicBezTo>
                    <a:pt x="31" y="29"/>
                    <a:pt x="30" y="34"/>
                    <a:pt x="27" y="36"/>
                  </a:cubicBezTo>
                  <a:cubicBezTo>
                    <a:pt x="27" y="36"/>
                    <a:pt x="27" y="36"/>
                    <a:pt x="2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76" name="Freeform 275"/>
            <p:cNvSpPr>
              <a:spLocks noEditPoints="1"/>
            </p:cNvSpPr>
            <p:nvPr/>
          </p:nvSpPr>
          <p:spPr bwMode="auto">
            <a:xfrm>
              <a:off x="-5903068" y="-802481"/>
              <a:ext cx="1289050" cy="1290638"/>
            </a:xfrm>
            <a:custGeom>
              <a:avLst/>
              <a:gdLst>
                <a:gd name="T0" fmla="*/ 172 w 344"/>
                <a:gd name="T1" fmla="*/ 344 h 344"/>
                <a:gd name="T2" fmla="*/ 0 w 344"/>
                <a:gd name="T3" fmla="*/ 172 h 344"/>
                <a:gd name="T4" fmla="*/ 172 w 344"/>
                <a:gd name="T5" fmla="*/ 0 h 344"/>
                <a:gd name="T6" fmla="*/ 344 w 344"/>
                <a:gd name="T7" fmla="*/ 172 h 344"/>
                <a:gd name="T8" fmla="*/ 172 w 344"/>
                <a:gd name="T9" fmla="*/ 344 h 344"/>
                <a:gd name="T10" fmla="*/ 172 w 344"/>
                <a:gd name="T11" fmla="*/ 22 h 344"/>
                <a:gd name="T12" fmla="*/ 22 w 344"/>
                <a:gd name="T13" fmla="*/ 172 h 344"/>
                <a:gd name="T14" fmla="*/ 172 w 344"/>
                <a:gd name="T15" fmla="*/ 322 h 344"/>
                <a:gd name="T16" fmla="*/ 322 w 344"/>
                <a:gd name="T17" fmla="*/ 172 h 344"/>
                <a:gd name="T18" fmla="*/ 172 w 344"/>
                <a:gd name="T19" fmla="*/ 2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4" h="344">
                  <a:moveTo>
                    <a:pt x="172" y="344"/>
                  </a:moveTo>
                  <a:cubicBezTo>
                    <a:pt x="77" y="344"/>
                    <a:pt x="0" y="267"/>
                    <a:pt x="0" y="172"/>
                  </a:cubicBezTo>
                  <a:cubicBezTo>
                    <a:pt x="0" y="77"/>
                    <a:pt x="77" y="0"/>
                    <a:pt x="172" y="0"/>
                  </a:cubicBezTo>
                  <a:cubicBezTo>
                    <a:pt x="267" y="0"/>
                    <a:pt x="344" y="77"/>
                    <a:pt x="344" y="172"/>
                  </a:cubicBezTo>
                  <a:cubicBezTo>
                    <a:pt x="344" y="267"/>
                    <a:pt x="267" y="344"/>
                    <a:pt x="172" y="344"/>
                  </a:cubicBezTo>
                  <a:close/>
                  <a:moveTo>
                    <a:pt x="172" y="22"/>
                  </a:moveTo>
                  <a:cubicBezTo>
                    <a:pt x="89" y="22"/>
                    <a:pt x="22" y="90"/>
                    <a:pt x="22" y="172"/>
                  </a:cubicBezTo>
                  <a:cubicBezTo>
                    <a:pt x="22" y="255"/>
                    <a:pt x="89" y="322"/>
                    <a:pt x="172" y="322"/>
                  </a:cubicBezTo>
                  <a:cubicBezTo>
                    <a:pt x="254" y="322"/>
                    <a:pt x="322" y="255"/>
                    <a:pt x="322" y="172"/>
                  </a:cubicBezTo>
                  <a:cubicBezTo>
                    <a:pt x="322" y="90"/>
                    <a:pt x="254" y="22"/>
                    <a:pt x="17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grpSp>
      <p:grpSp>
        <p:nvGrpSpPr>
          <p:cNvPr id="3" name="组合 2"/>
          <p:cNvGrpSpPr/>
          <p:nvPr/>
        </p:nvGrpSpPr>
        <p:grpSpPr>
          <a:xfrm>
            <a:off x="4987760" y="2578104"/>
            <a:ext cx="1720851" cy="1718733"/>
            <a:chOff x="5275792" y="2578104"/>
            <a:chExt cx="1720851" cy="1718733"/>
          </a:xfrm>
        </p:grpSpPr>
        <p:grpSp>
          <p:nvGrpSpPr>
            <p:cNvPr id="59" name="组合 58"/>
            <p:cNvGrpSpPr/>
            <p:nvPr/>
          </p:nvGrpSpPr>
          <p:grpSpPr>
            <a:xfrm>
              <a:off x="5275792" y="2578104"/>
              <a:ext cx="1720851" cy="1718733"/>
              <a:chOff x="-5937993" y="-2339180"/>
              <a:chExt cx="1290638" cy="1289050"/>
            </a:xfrm>
            <a:solidFill>
              <a:srgbClr val="2DD3C2"/>
            </a:solidFill>
          </p:grpSpPr>
          <p:sp>
            <p:nvSpPr>
              <p:cNvPr id="60" name="Freeform 109"/>
              <p:cNvSpPr>
                <a:spLocks noEditPoints="1"/>
              </p:cNvSpPr>
              <p:nvPr/>
            </p:nvSpPr>
            <p:spPr bwMode="auto">
              <a:xfrm>
                <a:off x="-5937993" y="-2339180"/>
                <a:ext cx="1290638" cy="1289050"/>
              </a:xfrm>
              <a:custGeom>
                <a:avLst/>
                <a:gdLst>
                  <a:gd name="T0" fmla="*/ 172 w 344"/>
                  <a:gd name="T1" fmla="*/ 344 h 344"/>
                  <a:gd name="T2" fmla="*/ 0 w 344"/>
                  <a:gd name="T3" fmla="*/ 172 h 344"/>
                  <a:gd name="T4" fmla="*/ 172 w 344"/>
                  <a:gd name="T5" fmla="*/ 0 h 344"/>
                  <a:gd name="T6" fmla="*/ 344 w 344"/>
                  <a:gd name="T7" fmla="*/ 172 h 344"/>
                  <a:gd name="T8" fmla="*/ 172 w 344"/>
                  <a:gd name="T9" fmla="*/ 344 h 344"/>
                  <a:gd name="T10" fmla="*/ 172 w 344"/>
                  <a:gd name="T11" fmla="*/ 22 h 344"/>
                  <a:gd name="T12" fmla="*/ 22 w 344"/>
                  <a:gd name="T13" fmla="*/ 172 h 344"/>
                  <a:gd name="T14" fmla="*/ 172 w 344"/>
                  <a:gd name="T15" fmla="*/ 322 h 344"/>
                  <a:gd name="T16" fmla="*/ 322 w 344"/>
                  <a:gd name="T17" fmla="*/ 172 h 344"/>
                  <a:gd name="T18" fmla="*/ 172 w 344"/>
                  <a:gd name="T19" fmla="*/ 2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4" h="344">
                    <a:moveTo>
                      <a:pt x="172" y="344"/>
                    </a:moveTo>
                    <a:cubicBezTo>
                      <a:pt x="77" y="344"/>
                      <a:pt x="0" y="267"/>
                      <a:pt x="0" y="172"/>
                    </a:cubicBezTo>
                    <a:cubicBezTo>
                      <a:pt x="0" y="77"/>
                      <a:pt x="77" y="0"/>
                      <a:pt x="172" y="0"/>
                    </a:cubicBezTo>
                    <a:cubicBezTo>
                      <a:pt x="267" y="0"/>
                      <a:pt x="344" y="77"/>
                      <a:pt x="344" y="172"/>
                    </a:cubicBezTo>
                    <a:cubicBezTo>
                      <a:pt x="344" y="267"/>
                      <a:pt x="267" y="344"/>
                      <a:pt x="172" y="344"/>
                    </a:cubicBezTo>
                    <a:close/>
                    <a:moveTo>
                      <a:pt x="172" y="22"/>
                    </a:moveTo>
                    <a:cubicBezTo>
                      <a:pt x="90" y="22"/>
                      <a:pt x="22" y="89"/>
                      <a:pt x="22" y="172"/>
                    </a:cubicBezTo>
                    <a:cubicBezTo>
                      <a:pt x="22" y="255"/>
                      <a:pt x="90" y="322"/>
                      <a:pt x="172" y="322"/>
                    </a:cubicBezTo>
                    <a:cubicBezTo>
                      <a:pt x="255" y="322"/>
                      <a:pt x="322" y="255"/>
                      <a:pt x="322" y="172"/>
                    </a:cubicBezTo>
                    <a:cubicBezTo>
                      <a:pt x="322" y="89"/>
                      <a:pt x="255" y="22"/>
                      <a:pt x="17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61" name="Freeform 110"/>
              <p:cNvSpPr/>
              <p:nvPr/>
            </p:nvSpPr>
            <p:spPr bwMode="auto">
              <a:xfrm>
                <a:off x="-5491906" y="-1405730"/>
                <a:ext cx="4763" cy="7938"/>
              </a:xfrm>
              <a:custGeom>
                <a:avLst/>
                <a:gdLst>
                  <a:gd name="T0" fmla="*/ 1 w 1"/>
                  <a:gd name="T1" fmla="*/ 2 h 2"/>
                  <a:gd name="T2" fmla="*/ 0 w 1"/>
                  <a:gd name="T3" fmla="*/ 0 h 2"/>
                  <a:gd name="T4" fmla="*/ 1 w 1"/>
                  <a:gd name="T5" fmla="*/ 2 h 2"/>
                  <a:gd name="T6" fmla="*/ 1 w 1"/>
                  <a:gd name="T7" fmla="*/ 2 h 2"/>
                </a:gdLst>
                <a:ahLst/>
                <a:cxnLst>
                  <a:cxn ang="0">
                    <a:pos x="T0" y="T1"/>
                  </a:cxn>
                  <a:cxn ang="0">
                    <a:pos x="T2" y="T3"/>
                  </a:cxn>
                  <a:cxn ang="0">
                    <a:pos x="T4" y="T5"/>
                  </a:cxn>
                  <a:cxn ang="0">
                    <a:pos x="T6" y="T7"/>
                  </a:cxn>
                </a:cxnLst>
                <a:rect l="0" t="0" r="r" b="b"/>
                <a:pathLst>
                  <a:path w="1" h="2">
                    <a:moveTo>
                      <a:pt x="1" y="2"/>
                    </a:moveTo>
                    <a:cubicBezTo>
                      <a:pt x="1" y="2"/>
                      <a:pt x="0" y="1"/>
                      <a:pt x="0" y="0"/>
                    </a:cubicBezTo>
                    <a:cubicBezTo>
                      <a:pt x="0" y="1"/>
                      <a:pt x="0" y="2"/>
                      <a:pt x="1" y="2"/>
                    </a:cubicBezTo>
                    <a:cubicBezTo>
                      <a:pt x="1" y="2"/>
                      <a:pt x="1"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62" name="Freeform 111"/>
              <p:cNvSpPr/>
              <p:nvPr/>
            </p:nvSpPr>
            <p:spPr bwMode="auto">
              <a:xfrm>
                <a:off x="-5547468" y="-1439068"/>
                <a:ext cx="52388" cy="17463"/>
              </a:xfrm>
              <a:custGeom>
                <a:avLst/>
                <a:gdLst>
                  <a:gd name="T0" fmla="*/ 2 w 14"/>
                  <a:gd name="T1" fmla="*/ 1 h 5"/>
                  <a:gd name="T2" fmla="*/ 14 w 14"/>
                  <a:gd name="T3" fmla="*/ 5 h 5"/>
                  <a:gd name="T4" fmla="*/ 14 w 14"/>
                  <a:gd name="T5" fmla="*/ 4 h 5"/>
                  <a:gd name="T6" fmla="*/ 6 w 14"/>
                  <a:gd name="T7" fmla="*/ 2 h 5"/>
                  <a:gd name="T8" fmla="*/ 0 w 14"/>
                  <a:gd name="T9" fmla="*/ 0 h 5"/>
                  <a:gd name="T10" fmla="*/ 0 w 14"/>
                  <a:gd name="T11" fmla="*/ 1 h 5"/>
                  <a:gd name="T12" fmla="*/ 2 w 14"/>
                  <a:gd name="T13" fmla="*/ 1 h 5"/>
                </a:gdLst>
                <a:ahLst/>
                <a:cxnLst>
                  <a:cxn ang="0">
                    <a:pos x="T0" y="T1"/>
                  </a:cxn>
                  <a:cxn ang="0">
                    <a:pos x="T2" y="T3"/>
                  </a:cxn>
                  <a:cxn ang="0">
                    <a:pos x="T4" y="T5"/>
                  </a:cxn>
                  <a:cxn ang="0">
                    <a:pos x="T6" y="T7"/>
                  </a:cxn>
                  <a:cxn ang="0">
                    <a:pos x="T8" y="T9"/>
                  </a:cxn>
                  <a:cxn ang="0">
                    <a:pos x="T10" y="T11"/>
                  </a:cxn>
                  <a:cxn ang="0">
                    <a:pos x="T12" y="T13"/>
                  </a:cxn>
                </a:cxnLst>
                <a:rect l="0" t="0" r="r" b="b"/>
                <a:pathLst>
                  <a:path w="14" h="5">
                    <a:moveTo>
                      <a:pt x="2" y="1"/>
                    </a:moveTo>
                    <a:cubicBezTo>
                      <a:pt x="3" y="2"/>
                      <a:pt x="7" y="3"/>
                      <a:pt x="14" y="5"/>
                    </a:cubicBezTo>
                    <a:cubicBezTo>
                      <a:pt x="14" y="5"/>
                      <a:pt x="14" y="5"/>
                      <a:pt x="14" y="4"/>
                    </a:cubicBezTo>
                    <a:cubicBezTo>
                      <a:pt x="12" y="4"/>
                      <a:pt x="9" y="3"/>
                      <a:pt x="6" y="2"/>
                    </a:cubicBezTo>
                    <a:cubicBezTo>
                      <a:pt x="4" y="2"/>
                      <a:pt x="2" y="1"/>
                      <a:pt x="0" y="0"/>
                    </a:cubicBezTo>
                    <a:cubicBezTo>
                      <a:pt x="0" y="0"/>
                      <a:pt x="0" y="1"/>
                      <a:pt x="0" y="1"/>
                    </a:cubicBezTo>
                    <a:cubicBezTo>
                      <a:pt x="1" y="1"/>
                      <a:pt x="2"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63" name="Freeform 112"/>
              <p:cNvSpPr/>
              <p:nvPr/>
            </p:nvSpPr>
            <p:spPr bwMode="auto">
              <a:xfrm>
                <a:off x="-5090268" y="-1931193"/>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1" y="0"/>
                      <a:pt x="1" y="0"/>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64" name="Freeform 113"/>
              <p:cNvSpPr/>
              <p:nvPr/>
            </p:nvSpPr>
            <p:spPr bwMode="auto">
              <a:xfrm>
                <a:off x="-5115668" y="-1939130"/>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65" name="Freeform 114"/>
              <p:cNvSpPr/>
              <p:nvPr/>
            </p:nvSpPr>
            <p:spPr bwMode="auto">
              <a:xfrm>
                <a:off x="-5104556" y="-1939130"/>
                <a:ext cx="7938" cy="4763"/>
              </a:xfrm>
              <a:custGeom>
                <a:avLst/>
                <a:gdLst>
                  <a:gd name="T0" fmla="*/ 0 w 2"/>
                  <a:gd name="T1" fmla="*/ 0 h 1"/>
                  <a:gd name="T2" fmla="*/ 2 w 2"/>
                  <a:gd name="T3" fmla="*/ 1 h 1"/>
                  <a:gd name="T4" fmla="*/ 0 w 2"/>
                  <a:gd name="T5" fmla="*/ 0 h 1"/>
                </a:gdLst>
                <a:ahLst/>
                <a:cxnLst>
                  <a:cxn ang="0">
                    <a:pos x="T0" y="T1"/>
                  </a:cxn>
                  <a:cxn ang="0">
                    <a:pos x="T2" y="T3"/>
                  </a:cxn>
                  <a:cxn ang="0">
                    <a:pos x="T4" y="T5"/>
                  </a:cxn>
                </a:cxnLst>
                <a:rect l="0" t="0" r="r" b="b"/>
                <a:pathLst>
                  <a:path w="2" h="1">
                    <a:moveTo>
                      <a:pt x="0" y="0"/>
                    </a:moveTo>
                    <a:cubicBezTo>
                      <a:pt x="1" y="1"/>
                      <a:pt x="1" y="1"/>
                      <a:pt x="2" y="1"/>
                    </a:cubicBezTo>
                    <a:cubicBezTo>
                      <a:pt x="1" y="1"/>
                      <a:pt x="1"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66" name="Freeform 115"/>
              <p:cNvSpPr/>
              <p:nvPr/>
            </p:nvSpPr>
            <p:spPr bwMode="auto">
              <a:xfrm>
                <a:off x="-5112493" y="-1939130"/>
                <a:ext cx="7938" cy="0"/>
              </a:xfrm>
              <a:custGeom>
                <a:avLst/>
                <a:gdLst>
                  <a:gd name="T0" fmla="*/ 0 w 2"/>
                  <a:gd name="T1" fmla="*/ 2 w 2"/>
                  <a:gd name="T2" fmla="*/ 0 w 2"/>
                </a:gdLst>
                <a:ahLst/>
                <a:cxnLst>
                  <a:cxn ang="0">
                    <a:pos x="T0" y="0"/>
                  </a:cxn>
                  <a:cxn ang="0">
                    <a:pos x="T1" y="0"/>
                  </a:cxn>
                  <a:cxn ang="0">
                    <a:pos x="T2" y="0"/>
                  </a:cxn>
                </a:cxnLst>
                <a:rect l="0" t="0" r="r" b="b"/>
                <a:pathLst>
                  <a:path w="2">
                    <a:moveTo>
                      <a:pt x="0" y="0"/>
                    </a:moveTo>
                    <a:cubicBezTo>
                      <a:pt x="1" y="0"/>
                      <a:pt x="2" y="0"/>
                      <a:pt x="2" y="0"/>
                    </a:cubicBezTo>
                    <a:cubicBezTo>
                      <a:pt x="2"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67" name="Freeform 116"/>
              <p:cNvSpPr/>
              <p:nvPr/>
            </p:nvSpPr>
            <p:spPr bwMode="auto">
              <a:xfrm>
                <a:off x="-5096618" y="-1934368"/>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68" name="Freeform 117"/>
              <p:cNvSpPr/>
              <p:nvPr/>
            </p:nvSpPr>
            <p:spPr bwMode="auto">
              <a:xfrm>
                <a:off x="-5123606" y="-1942305"/>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1" y="0"/>
                      <a:pt x="1" y="0"/>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69" name="Freeform 118"/>
              <p:cNvSpPr/>
              <p:nvPr/>
            </p:nvSpPr>
            <p:spPr bwMode="auto">
              <a:xfrm>
                <a:off x="-5131543" y="-1942305"/>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1" y="0"/>
                      <a:pt x="1" y="0"/>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70" name="Freeform 119"/>
              <p:cNvSpPr/>
              <p:nvPr/>
            </p:nvSpPr>
            <p:spPr bwMode="auto">
              <a:xfrm>
                <a:off x="-5288706" y="-1893093"/>
                <a:ext cx="7938" cy="19050"/>
              </a:xfrm>
              <a:custGeom>
                <a:avLst/>
                <a:gdLst>
                  <a:gd name="T0" fmla="*/ 0 w 2"/>
                  <a:gd name="T1" fmla="*/ 5 h 5"/>
                  <a:gd name="T2" fmla="*/ 2 w 2"/>
                  <a:gd name="T3" fmla="*/ 0 h 5"/>
                  <a:gd name="T4" fmla="*/ 0 w 2"/>
                  <a:gd name="T5" fmla="*/ 5 h 5"/>
                </a:gdLst>
                <a:ahLst/>
                <a:cxnLst>
                  <a:cxn ang="0">
                    <a:pos x="T0" y="T1"/>
                  </a:cxn>
                  <a:cxn ang="0">
                    <a:pos x="T2" y="T3"/>
                  </a:cxn>
                  <a:cxn ang="0">
                    <a:pos x="T4" y="T5"/>
                  </a:cxn>
                </a:cxnLst>
                <a:rect l="0" t="0" r="r" b="b"/>
                <a:pathLst>
                  <a:path w="2" h="5">
                    <a:moveTo>
                      <a:pt x="0" y="5"/>
                    </a:moveTo>
                    <a:cubicBezTo>
                      <a:pt x="1" y="3"/>
                      <a:pt x="2" y="2"/>
                      <a:pt x="2" y="0"/>
                    </a:cubicBezTo>
                    <a:cubicBezTo>
                      <a:pt x="2" y="2"/>
                      <a:pt x="1" y="3"/>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71" name="Freeform 120"/>
              <p:cNvSpPr/>
              <p:nvPr/>
            </p:nvSpPr>
            <p:spPr bwMode="auto">
              <a:xfrm>
                <a:off x="-5277593" y="-1901030"/>
                <a:ext cx="4763" cy="7938"/>
              </a:xfrm>
              <a:custGeom>
                <a:avLst/>
                <a:gdLst>
                  <a:gd name="T0" fmla="*/ 0 w 1"/>
                  <a:gd name="T1" fmla="*/ 2 h 2"/>
                  <a:gd name="T2" fmla="*/ 1 w 1"/>
                  <a:gd name="T3" fmla="*/ 0 h 2"/>
                  <a:gd name="T4" fmla="*/ 0 w 1"/>
                  <a:gd name="T5" fmla="*/ 2 h 2"/>
                </a:gdLst>
                <a:ahLst/>
                <a:cxnLst>
                  <a:cxn ang="0">
                    <a:pos x="T0" y="T1"/>
                  </a:cxn>
                  <a:cxn ang="0">
                    <a:pos x="T2" y="T3"/>
                  </a:cxn>
                  <a:cxn ang="0">
                    <a:pos x="T4" y="T5"/>
                  </a:cxn>
                </a:cxnLst>
                <a:rect l="0" t="0" r="r" b="b"/>
                <a:pathLst>
                  <a:path w="1" h="2">
                    <a:moveTo>
                      <a:pt x="0" y="2"/>
                    </a:moveTo>
                    <a:cubicBezTo>
                      <a:pt x="0" y="1"/>
                      <a:pt x="1" y="1"/>
                      <a:pt x="1" y="0"/>
                    </a:cubicBezTo>
                    <a:cubicBezTo>
                      <a:pt x="1" y="1"/>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72" name="Freeform 121"/>
              <p:cNvSpPr/>
              <p:nvPr/>
            </p:nvSpPr>
            <p:spPr bwMode="auto">
              <a:xfrm>
                <a:off x="-5247431" y="-1931193"/>
                <a:ext cx="7938" cy="4763"/>
              </a:xfrm>
              <a:custGeom>
                <a:avLst/>
                <a:gdLst>
                  <a:gd name="T0" fmla="*/ 0 w 2"/>
                  <a:gd name="T1" fmla="*/ 1 h 1"/>
                  <a:gd name="T2" fmla="*/ 2 w 2"/>
                  <a:gd name="T3" fmla="*/ 0 h 1"/>
                  <a:gd name="T4" fmla="*/ 0 w 2"/>
                  <a:gd name="T5" fmla="*/ 1 h 1"/>
                </a:gdLst>
                <a:ahLst/>
                <a:cxnLst>
                  <a:cxn ang="0">
                    <a:pos x="T0" y="T1"/>
                  </a:cxn>
                  <a:cxn ang="0">
                    <a:pos x="T2" y="T3"/>
                  </a:cxn>
                  <a:cxn ang="0">
                    <a:pos x="T4" y="T5"/>
                  </a:cxn>
                </a:cxnLst>
                <a:rect l="0" t="0" r="r" b="b"/>
                <a:pathLst>
                  <a:path w="2" h="1">
                    <a:moveTo>
                      <a:pt x="0" y="1"/>
                    </a:moveTo>
                    <a:cubicBezTo>
                      <a:pt x="1" y="1"/>
                      <a:pt x="2" y="1"/>
                      <a:pt x="2" y="0"/>
                    </a:cubicBezTo>
                    <a:cubicBezTo>
                      <a:pt x="2" y="1"/>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73" name="Freeform 122"/>
              <p:cNvSpPr/>
              <p:nvPr/>
            </p:nvSpPr>
            <p:spPr bwMode="auto">
              <a:xfrm>
                <a:off x="-5291881" y="-1874043"/>
                <a:ext cx="3175" cy="6350"/>
              </a:xfrm>
              <a:custGeom>
                <a:avLst/>
                <a:gdLst>
                  <a:gd name="T0" fmla="*/ 0 w 1"/>
                  <a:gd name="T1" fmla="*/ 2 h 2"/>
                  <a:gd name="T2" fmla="*/ 1 w 1"/>
                  <a:gd name="T3" fmla="*/ 0 h 2"/>
                  <a:gd name="T4" fmla="*/ 0 w 1"/>
                  <a:gd name="T5" fmla="*/ 2 h 2"/>
                </a:gdLst>
                <a:ahLst/>
                <a:cxnLst>
                  <a:cxn ang="0">
                    <a:pos x="T0" y="T1"/>
                  </a:cxn>
                  <a:cxn ang="0">
                    <a:pos x="T2" y="T3"/>
                  </a:cxn>
                  <a:cxn ang="0">
                    <a:pos x="T4" y="T5"/>
                  </a:cxn>
                </a:cxnLst>
                <a:rect l="0" t="0" r="r" b="b"/>
                <a:pathLst>
                  <a:path w="1" h="2">
                    <a:moveTo>
                      <a:pt x="0" y="2"/>
                    </a:moveTo>
                    <a:cubicBezTo>
                      <a:pt x="0" y="2"/>
                      <a:pt x="1" y="1"/>
                      <a:pt x="1" y="0"/>
                    </a:cubicBezTo>
                    <a:cubicBezTo>
                      <a:pt x="1" y="1"/>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74" name="Freeform 123"/>
              <p:cNvSpPr/>
              <p:nvPr/>
            </p:nvSpPr>
            <p:spPr bwMode="auto">
              <a:xfrm>
                <a:off x="-5299818" y="-1796255"/>
                <a:ext cx="3175" cy="7938"/>
              </a:xfrm>
              <a:custGeom>
                <a:avLst/>
                <a:gdLst>
                  <a:gd name="T0" fmla="*/ 1 w 1"/>
                  <a:gd name="T1" fmla="*/ 2 h 2"/>
                  <a:gd name="T2" fmla="*/ 0 w 1"/>
                  <a:gd name="T3" fmla="*/ 0 h 2"/>
                  <a:gd name="T4" fmla="*/ 1 w 1"/>
                  <a:gd name="T5" fmla="*/ 2 h 2"/>
                </a:gdLst>
                <a:ahLst/>
                <a:cxnLst>
                  <a:cxn ang="0">
                    <a:pos x="T0" y="T1"/>
                  </a:cxn>
                  <a:cxn ang="0">
                    <a:pos x="T2" y="T3"/>
                  </a:cxn>
                  <a:cxn ang="0">
                    <a:pos x="T4" y="T5"/>
                  </a:cxn>
                </a:cxnLst>
                <a:rect l="0" t="0" r="r" b="b"/>
                <a:pathLst>
                  <a:path w="1" h="2">
                    <a:moveTo>
                      <a:pt x="1" y="2"/>
                    </a:moveTo>
                    <a:cubicBezTo>
                      <a:pt x="1" y="1"/>
                      <a:pt x="1" y="1"/>
                      <a:pt x="0" y="0"/>
                    </a:cubicBezTo>
                    <a:cubicBezTo>
                      <a:pt x="1" y="1"/>
                      <a:pt x="1"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75" name="Freeform 124"/>
              <p:cNvSpPr/>
              <p:nvPr/>
            </p:nvSpPr>
            <p:spPr bwMode="auto">
              <a:xfrm>
                <a:off x="-5299818" y="-1815305"/>
                <a:ext cx="0" cy="7938"/>
              </a:xfrm>
              <a:custGeom>
                <a:avLst/>
                <a:gdLst>
                  <a:gd name="T0" fmla="*/ 2 h 2"/>
                  <a:gd name="T1" fmla="*/ 0 h 2"/>
                  <a:gd name="T2" fmla="*/ 2 h 2"/>
                </a:gdLst>
                <a:ahLst/>
                <a:cxnLst>
                  <a:cxn ang="0">
                    <a:pos x="0" y="T0"/>
                  </a:cxn>
                  <a:cxn ang="0">
                    <a:pos x="0" y="T1"/>
                  </a:cxn>
                  <a:cxn ang="0">
                    <a:pos x="0" y="T2"/>
                  </a:cxn>
                </a:cxnLst>
                <a:rect l="0" t="0" r="r" b="b"/>
                <a:pathLst>
                  <a:path h="2">
                    <a:moveTo>
                      <a:pt x="0" y="2"/>
                    </a:moveTo>
                    <a:cubicBezTo>
                      <a:pt x="0" y="1"/>
                      <a:pt x="0" y="1"/>
                      <a:pt x="0" y="0"/>
                    </a:cubicBezTo>
                    <a:cubicBezTo>
                      <a:pt x="0" y="1"/>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76" name="Freeform 125"/>
              <p:cNvSpPr/>
              <p:nvPr/>
            </p:nvSpPr>
            <p:spPr bwMode="auto">
              <a:xfrm>
                <a:off x="-5299818" y="-1804193"/>
                <a:ext cx="0" cy="4763"/>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0"/>
                      <a:pt x="0" y="0"/>
                    </a:cubicBezTo>
                    <a:cubicBezTo>
                      <a:pt x="0" y="0"/>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77" name="Freeform 126"/>
              <p:cNvSpPr/>
              <p:nvPr/>
            </p:nvSpPr>
            <p:spPr bwMode="auto">
              <a:xfrm>
                <a:off x="-5239493" y="-1934368"/>
                <a:ext cx="11113" cy="3175"/>
              </a:xfrm>
              <a:custGeom>
                <a:avLst/>
                <a:gdLst>
                  <a:gd name="T0" fmla="*/ 0 w 3"/>
                  <a:gd name="T1" fmla="*/ 1 h 1"/>
                  <a:gd name="T2" fmla="*/ 3 w 3"/>
                  <a:gd name="T3" fmla="*/ 0 h 1"/>
                  <a:gd name="T4" fmla="*/ 0 w 3"/>
                  <a:gd name="T5" fmla="*/ 1 h 1"/>
                </a:gdLst>
                <a:ahLst/>
                <a:cxnLst>
                  <a:cxn ang="0">
                    <a:pos x="T0" y="T1"/>
                  </a:cxn>
                  <a:cxn ang="0">
                    <a:pos x="T2" y="T3"/>
                  </a:cxn>
                  <a:cxn ang="0">
                    <a:pos x="T4" y="T5"/>
                  </a:cxn>
                </a:cxnLst>
                <a:rect l="0" t="0" r="r" b="b"/>
                <a:pathLst>
                  <a:path w="3" h="1">
                    <a:moveTo>
                      <a:pt x="0" y="1"/>
                    </a:moveTo>
                    <a:cubicBezTo>
                      <a:pt x="1" y="1"/>
                      <a:pt x="2" y="0"/>
                      <a:pt x="3" y="0"/>
                    </a:cubicBezTo>
                    <a:cubicBezTo>
                      <a:pt x="2" y="0"/>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78" name="Freeform 127"/>
              <p:cNvSpPr/>
              <p:nvPr/>
            </p:nvSpPr>
            <p:spPr bwMode="auto">
              <a:xfrm>
                <a:off x="-5164881" y="-1945480"/>
                <a:ext cx="7938" cy="0"/>
              </a:xfrm>
              <a:custGeom>
                <a:avLst/>
                <a:gdLst>
                  <a:gd name="T0" fmla="*/ 0 w 2"/>
                  <a:gd name="T1" fmla="*/ 2 w 2"/>
                  <a:gd name="T2" fmla="*/ 0 w 2"/>
                </a:gdLst>
                <a:ahLst/>
                <a:cxnLst>
                  <a:cxn ang="0">
                    <a:pos x="T0" y="0"/>
                  </a:cxn>
                  <a:cxn ang="0">
                    <a:pos x="T1" y="0"/>
                  </a:cxn>
                  <a:cxn ang="0">
                    <a:pos x="T2" y="0"/>
                  </a:cxn>
                </a:cxnLst>
                <a:rect l="0" t="0" r="r" b="b"/>
                <a:pathLst>
                  <a:path w="2">
                    <a:moveTo>
                      <a:pt x="0" y="0"/>
                    </a:moveTo>
                    <a:cubicBezTo>
                      <a:pt x="1" y="0"/>
                      <a:pt x="1" y="0"/>
                      <a:pt x="2"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79" name="Freeform 128"/>
              <p:cNvSpPr/>
              <p:nvPr/>
            </p:nvSpPr>
            <p:spPr bwMode="auto">
              <a:xfrm>
                <a:off x="-5153768" y="-1945480"/>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1" y="0"/>
                      <a:pt x="1" y="0"/>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80" name="Freeform 129"/>
              <p:cNvSpPr/>
              <p:nvPr/>
            </p:nvSpPr>
            <p:spPr bwMode="auto">
              <a:xfrm>
                <a:off x="-5145831" y="-1945480"/>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1" y="0"/>
                      <a:pt x="1" y="0"/>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81" name="Freeform 130"/>
              <p:cNvSpPr/>
              <p:nvPr/>
            </p:nvSpPr>
            <p:spPr bwMode="auto">
              <a:xfrm>
                <a:off x="-5137893" y="-1942305"/>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1" y="0"/>
                      <a:pt x="1" y="0"/>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82" name="Freeform 131"/>
              <p:cNvSpPr/>
              <p:nvPr/>
            </p:nvSpPr>
            <p:spPr bwMode="auto">
              <a:xfrm>
                <a:off x="-5217268" y="-1942305"/>
                <a:ext cx="7938" cy="3175"/>
              </a:xfrm>
              <a:custGeom>
                <a:avLst/>
                <a:gdLst>
                  <a:gd name="T0" fmla="*/ 0 w 2"/>
                  <a:gd name="T1" fmla="*/ 1 h 1"/>
                  <a:gd name="T2" fmla="*/ 2 w 2"/>
                  <a:gd name="T3" fmla="*/ 0 h 1"/>
                  <a:gd name="T4" fmla="*/ 0 w 2"/>
                  <a:gd name="T5" fmla="*/ 1 h 1"/>
                </a:gdLst>
                <a:ahLst/>
                <a:cxnLst>
                  <a:cxn ang="0">
                    <a:pos x="T0" y="T1"/>
                  </a:cxn>
                  <a:cxn ang="0">
                    <a:pos x="T2" y="T3"/>
                  </a:cxn>
                  <a:cxn ang="0">
                    <a:pos x="T4" y="T5"/>
                  </a:cxn>
                </a:cxnLst>
                <a:rect l="0" t="0" r="r" b="b"/>
                <a:pathLst>
                  <a:path w="2" h="1">
                    <a:moveTo>
                      <a:pt x="0" y="1"/>
                    </a:moveTo>
                    <a:cubicBezTo>
                      <a:pt x="1" y="1"/>
                      <a:pt x="1" y="0"/>
                      <a:pt x="2" y="0"/>
                    </a:cubicBezTo>
                    <a:cubicBezTo>
                      <a:pt x="1" y="0"/>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83" name="Freeform 132"/>
              <p:cNvSpPr/>
              <p:nvPr/>
            </p:nvSpPr>
            <p:spPr bwMode="auto">
              <a:xfrm>
                <a:off x="-5228381" y="-1939130"/>
                <a:ext cx="7938" cy="4763"/>
              </a:xfrm>
              <a:custGeom>
                <a:avLst/>
                <a:gdLst>
                  <a:gd name="T0" fmla="*/ 0 w 2"/>
                  <a:gd name="T1" fmla="*/ 1 h 1"/>
                  <a:gd name="T2" fmla="*/ 2 w 2"/>
                  <a:gd name="T3" fmla="*/ 0 h 1"/>
                  <a:gd name="T4" fmla="*/ 0 w 2"/>
                  <a:gd name="T5" fmla="*/ 1 h 1"/>
                </a:gdLst>
                <a:ahLst/>
                <a:cxnLst>
                  <a:cxn ang="0">
                    <a:pos x="T0" y="T1"/>
                  </a:cxn>
                  <a:cxn ang="0">
                    <a:pos x="T2" y="T3"/>
                  </a:cxn>
                  <a:cxn ang="0">
                    <a:pos x="T4" y="T5"/>
                  </a:cxn>
                </a:cxnLst>
                <a:rect l="0" t="0" r="r" b="b"/>
                <a:pathLst>
                  <a:path w="2" h="1">
                    <a:moveTo>
                      <a:pt x="0" y="1"/>
                    </a:moveTo>
                    <a:cubicBezTo>
                      <a:pt x="1" y="0"/>
                      <a:pt x="2" y="0"/>
                      <a:pt x="2" y="0"/>
                    </a:cubicBezTo>
                    <a:cubicBezTo>
                      <a:pt x="2" y="0"/>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84" name="Freeform 133"/>
              <p:cNvSpPr/>
              <p:nvPr/>
            </p:nvSpPr>
            <p:spPr bwMode="auto">
              <a:xfrm>
                <a:off x="-5299818" y="-1826418"/>
                <a:ext cx="0" cy="11113"/>
              </a:xfrm>
              <a:custGeom>
                <a:avLst/>
                <a:gdLst>
                  <a:gd name="T0" fmla="*/ 3 h 3"/>
                  <a:gd name="T1" fmla="*/ 0 h 3"/>
                  <a:gd name="T2" fmla="*/ 3 h 3"/>
                </a:gdLst>
                <a:ahLst/>
                <a:cxnLst>
                  <a:cxn ang="0">
                    <a:pos x="0" y="T0"/>
                  </a:cxn>
                  <a:cxn ang="0">
                    <a:pos x="0" y="T1"/>
                  </a:cxn>
                  <a:cxn ang="0">
                    <a:pos x="0" y="T2"/>
                  </a:cxn>
                </a:cxnLst>
                <a:rect l="0" t="0" r="r" b="b"/>
                <a:pathLst>
                  <a:path h="3">
                    <a:moveTo>
                      <a:pt x="0" y="3"/>
                    </a:moveTo>
                    <a:cubicBezTo>
                      <a:pt x="0" y="2"/>
                      <a:pt x="0" y="1"/>
                      <a:pt x="0" y="0"/>
                    </a:cubicBezTo>
                    <a:cubicBezTo>
                      <a:pt x="0" y="1"/>
                      <a:pt x="0"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85" name="Freeform 134"/>
              <p:cNvSpPr/>
              <p:nvPr/>
            </p:nvSpPr>
            <p:spPr bwMode="auto">
              <a:xfrm>
                <a:off x="-5285531" y="-1735930"/>
                <a:ext cx="0" cy="3175"/>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90" name="Freeform 135"/>
              <p:cNvSpPr/>
              <p:nvPr/>
            </p:nvSpPr>
            <p:spPr bwMode="auto">
              <a:xfrm>
                <a:off x="-5280768" y="-1724818"/>
                <a:ext cx="0" cy="3175"/>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91" name="Freeform 136"/>
              <p:cNvSpPr/>
              <p:nvPr/>
            </p:nvSpPr>
            <p:spPr bwMode="auto">
              <a:xfrm>
                <a:off x="-5288706" y="-1743868"/>
                <a:ext cx="3175" cy="4763"/>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1"/>
                      <a:pt x="0" y="0"/>
                      <a:pt x="0" y="0"/>
                    </a:cubicBezTo>
                    <a:cubicBezTo>
                      <a:pt x="0" y="0"/>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92" name="Freeform 137"/>
              <p:cNvSpPr/>
              <p:nvPr/>
            </p:nvSpPr>
            <p:spPr bwMode="auto">
              <a:xfrm>
                <a:off x="-5285531" y="-1732755"/>
                <a:ext cx="4763" cy="4763"/>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1"/>
                      <a:pt x="1" y="0"/>
                      <a:pt x="0" y="0"/>
                    </a:cubicBezTo>
                    <a:cubicBezTo>
                      <a:pt x="1" y="0"/>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93" name="Freeform 138"/>
              <p:cNvSpPr/>
              <p:nvPr/>
            </p:nvSpPr>
            <p:spPr bwMode="auto">
              <a:xfrm>
                <a:off x="-5291881" y="-1762918"/>
                <a:ext cx="3175" cy="7938"/>
              </a:xfrm>
              <a:custGeom>
                <a:avLst/>
                <a:gdLst>
                  <a:gd name="T0" fmla="*/ 1 w 1"/>
                  <a:gd name="T1" fmla="*/ 2 h 2"/>
                  <a:gd name="T2" fmla="*/ 0 w 1"/>
                  <a:gd name="T3" fmla="*/ 0 h 2"/>
                  <a:gd name="T4" fmla="*/ 1 w 1"/>
                  <a:gd name="T5" fmla="*/ 2 h 2"/>
                </a:gdLst>
                <a:ahLst/>
                <a:cxnLst>
                  <a:cxn ang="0">
                    <a:pos x="T0" y="T1"/>
                  </a:cxn>
                  <a:cxn ang="0">
                    <a:pos x="T2" y="T3"/>
                  </a:cxn>
                  <a:cxn ang="0">
                    <a:pos x="T4" y="T5"/>
                  </a:cxn>
                </a:cxnLst>
                <a:rect l="0" t="0" r="r" b="b"/>
                <a:pathLst>
                  <a:path w="1" h="2">
                    <a:moveTo>
                      <a:pt x="1" y="2"/>
                    </a:moveTo>
                    <a:cubicBezTo>
                      <a:pt x="0" y="2"/>
                      <a:pt x="0" y="1"/>
                      <a:pt x="0" y="0"/>
                    </a:cubicBezTo>
                    <a:cubicBezTo>
                      <a:pt x="0" y="1"/>
                      <a:pt x="0"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94" name="Freeform 139"/>
              <p:cNvSpPr/>
              <p:nvPr/>
            </p:nvSpPr>
            <p:spPr bwMode="auto">
              <a:xfrm>
                <a:off x="-5288706" y="-1754980"/>
                <a:ext cx="0" cy="7938"/>
              </a:xfrm>
              <a:custGeom>
                <a:avLst/>
                <a:gdLst>
                  <a:gd name="T0" fmla="*/ 2 h 2"/>
                  <a:gd name="T1" fmla="*/ 0 h 2"/>
                  <a:gd name="T2" fmla="*/ 2 h 2"/>
                </a:gdLst>
                <a:ahLst/>
                <a:cxnLst>
                  <a:cxn ang="0">
                    <a:pos x="0" y="T0"/>
                  </a:cxn>
                  <a:cxn ang="0">
                    <a:pos x="0" y="T1"/>
                  </a:cxn>
                  <a:cxn ang="0">
                    <a:pos x="0" y="T2"/>
                  </a:cxn>
                </a:cxnLst>
                <a:rect l="0" t="0" r="r" b="b"/>
                <a:pathLst>
                  <a:path h="2">
                    <a:moveTo>
                      <a:pt x="0" y="2"/>
                    </a:moveTo>
                    <a:cubicBezTo>
                      <a:pt x="0" y="2"/>
                      <a:pt x="0" y="1"/>
                      <a:pt x="0" y="0"/>
                    </a:cubicBezTo>
                    <a:cubicBezTo>
                      <a:pt x="0" y="1"/>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95" name="Freeform 140"/>
              <p:cNvSpPr/>
              <p:nvPr/>
            </p:nvSpPr>
            <p:spPr bwMode="auto">
              <a:xfrm>
                <a:off x="-5291881" y="-1769268"/>
                <a:ext cx="0" cy="6350"/>
              </a:xfrm>
              <a:custGeom>
                <a:avLst/>
                <a:gdLst>
                  <a:gd name="T0" fmla="*/ 2 h 2"/>
                  <a:gd name="T1" fmla="*/ 0 h 2"/>
                  <a:gd name="T2" fmla="*/ 2 h 2"/>
                </a:gdLst>
                <a:ahLst/>
                <a:cxnLst>
                  <a:cxn ang="0">
                    <a:pos x="0" y="T0"/>
                  </a:cxn>
                  <a:cxn ang="0">
                    <a:pos x="0" y="T1"/>
                  </a:cxn>
                  <a:cxn ang="0">
                    <a:pos x="0" y="T2"/>
                  </a:cxn>
                </a:cxnLst>
                <a:rect l="0" t="0" r="r" b="b"/>
                <a:pathLst>
                  <a:path h="2">
                    <a:moveTo>
                      <a:pt x="0" y="2"/>
                    </a:moveTo>
                    <a:cubicBezTo>
                      <a:pt x="0" y="1"/>
                      <a:pt x="0" y="1"/>
                      <a:pt x="0" y="0"/>
                    </a:cubicBezTo>
                    <a:cubicBezTo>
                      <a:pt x="0" y="1"/>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96" name="Freeform 141"/>
              <p:cNvSpPr/>
              <p:nvPr/>
            </p:nvSpPr>
            <p:spPr bwMode="auto">
              <a:xfrm>
                <a:off x="-5277593" y="-1716880"/>
                <a:ext cx="0" cy="3175"/>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0"/>
                      <a:pt x="0" y="0"/>
                    </a:cubicBezTo>
                    <a:cubicBezTo>
                      <a:pt x="0" y="0"/>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97" name="Freeform 142"/>
              <p:cNvSpPr/>
              <p:nvPr/>
            </p:nvSpPr>
            <p:spPr bwMode="auto">
              <a:xfrm>
                <a:off x="-5280768" y="-1721643"/>
                <a:ext cx="3175" cy="4763"/>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1"/>
                      <a:pt x="1" y="0"/>
                      <a:pt x="0" y="0"/>
                    </a:cubicBezTo>
                    <a:cubicBezTo>
                      <a:pt x="1" y="0"/>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98" name="Freeform 143"/>
              <p:cNvSpPr/>
              <p:nvPr/>
            </p:nvSpPr>
            <p:spPr bwMode="auto">
              <a:xfrm>
                <a:off x="-5277593" y="-1713705"/>
                <a:ext cx="4763" cy="4763"/>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0" y="1"/>
                      <a:pt x="0" y="0"/>
                      <a:pt x="0" y="0"/>
                    </a:cubicBezTo>
                    <a:cubicBezTo>
                      <a:pt x="0" y="0"/>
                      <a:pt x="0"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99" name="Freeform 144"/>
              <p:cNvSpPr/>
              <p:nvPr/>
            </p:nvSpPr>
            <p:spPr bwMode="auto">
              <a:xfrm>
                <a:off x="-5068043" y="-1923255"/>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00" name="Freeform 145"/>
              <p:cNvSpPr/>
              <p:nvPr/>
            </p:nvSpPr>
            <p:spPr bwMode="auto">
              <a:xfrm>
                <a:off x="-5082331" y="-193119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01" name="Freeform 146"/>
              <p:cNvSpPr/>
              <p:nvPr/>
            </p:nvSpPr>
            <p:spPr bwMode="auto">
              <a:xfrm>
                <a:off x="-5296643" y="-1788318"/>
                <a:ext cx="0" cy="11113"/>
              </a:xfrm>
              <a:custGeom>
                <a:avLst/>
                <a:gdLst>
                  <a:gd name="T0" fmla="*/ 3 h 3"/>
                  <a:gd name="T1" fmla="*/ 0 h 3"/>
                  <a:gd name="T2" fmla="*/ 3 h 3"/>
                </a:gdLst>
                <a:ahLst/>
                <a:cxnLst>
                  <a:cxn ang="0">
                    <a:pos x="0" y="T0"/>
                  </a:cxn>
                  <a:cxn ang="0">
                    <a:pos x="0" y="T1"/>
                  </a:cxn>
                  <a:cxn ang="0">
                    <a:pos x="0" y="T2"/>
                  </a:cxn>
                </a:cxnLst>
                <a:rect l="0" t="0" r="r" b="b"/>
                <a:pathLst>
                  <a:path h="3">
                    <a:moveTo>
                      <a:pt x="0" y="3"/>
                    </a:moveTo>
                    <a:cubicBezTo>
                      <a:pt x="0" y="2"/>
                      <a:pt x="0" y="1"/>
                      <a:pt x="0" y="0"/>
                    </a:cubicBezTo>
                    <a:cubicBezTo>
                      <a:pt x="0" y="1"/>
                      <a:pt x="0"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02" name="Freeform 147"/>
              <p:cNvSpPr/>
              <p:nvPr/>
            </p:nvSpPr>
            <p:spPr bwMode="auto">
              <a:xfrm>
                <a:off x="-5296643" y="-1777205"/>
                <a:ext cx="4763" cy="7938"/>
              </a:xfrm>
              <a:custGeom>
                <a:avLst/>
                <a:gdLst>
                  <a:gd name="T0" fmla="*/ 1 w 1"/>
                  <a:gd name="T1" fmla="*/ 2 h 2"/>
                  <a:gd name="T2" fmla="*/ 0 w 1"/>
                  <a:gd name="T3" fmla="*/ 0 h 2"/>
                  <a:gd name="T4" fmla="*/ 1 w 1"/>
                  <a:gd name="T5" fmla="*/ 2 h 2"/>
                </a:gdLst>
                <a:ahLst/>
                <a:cxnLst>
                  <a:cxn ang="0">
                    <a:pos x="T0" y="T1"/>
                  </a:cxn>
                  <a:cxn ang="0">
                    <a:pos x="T2" y="T3"/>
                  </a:cxn>
                  <a:cxn ang="0">
                    <a:pos x="T4" y="T5"/>
                  </a:cxn>
                </a:cxnLst>
                <a:rect l="0" t="0" r="r" b="b"/>
                <a:pathLst>
                  <a:path w="1" h="2">
                    <a:moveTo>
                      <a:pt x="1" y="2"/>
                    </a:moveTo>
                    <a:cubicBezTo>
                      <a:pt x="0" y="1"/>
                      <a:pt x="0" y="1"/>
                      <a:pt x="0" y="0"/>
                    </a:cubicBezTo>
                    <a:cubicBezTo>
                      <a:pt x="0" y="1"/>
                      <a:pt x="0"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03" name="Freeform 148"/>
              <p:cNvSpPr/>
              <p:nvPr/>
            </p:nvSpPr>
            <p:spPr bwMode="auto">
              <a:xfrm>
                <a:off x="-5079156" y="-1926430"/>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04" name="Freeform 149"/>
              <p:cNvSpPr/>
              <p:nvPr/>
            </p:nvSpPr>
            <p:spPr bwMode="auto">
              <a:xfrm>
                <a:off x="-5074393" y="-1926430"/>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1" y="0"/>
                      <a:pt x="1" y="0"/>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05" name="Freeform 150"/>
              <p:cNvSpPr/>
              <p:nvPr/>
            </p:nvSpPr>
            <p:spPr bwMode="auto">
              <a:xfrm>
                <a:off x="-5071218" y="-1926430"/>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1" y="1"/>
                      <a:pt x="1" y="1"/>
                      <a:pt x="1" y="1"/>
                    </a:cubicBezTo>
                    <a:cubicBezTo>
                      <a:pt x="1" y="1"/>
                      <a:pt x="1"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06" name="Freeform 151"/>
              <p:cNvSpPr/>
              <p:nvPr/>
            </p:nvSpPr>
            <p:spPr bwMode="auto">
              <a:xfrm>
                <a:off x="-5498256" y="-1469230"/>
                <a:ext cx="6350"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1" y="0"/>
                      <a:pt x="0" y="0"/>
                      <a:pt x="0" y="0"/>
                    </a:cubicBezTo>
                    <a:cubicBezTo>
                      <a:pt x="0" y="0"/>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07" name="Freeform 152"/>
              <p:cNvSpPr/>
              <p:nvPr/>
            </p:nvSpPr>
            <p:spPr bwMode="auto">
              <a:xfrm>
                <a:off x="-5352206" y="-146605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1" y="1"/>
                      <a:pt x="0" y="1"/>
                      <a:pt x="0" y="1"/>
                    </a:cubicBezTo>
                    <a:cubicBezTo>
                      <a:pt x="0" y="1"/>
                      <a:pt x="1"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08" name="Freeform 153"/>
              <p:cNvSpPr/>
              <p:nvPr/>
            </p:nvSpPr>
            <p:spPr bwMode="auto">
              <a:xfrm>
                <a:off x="-5291881" y="-1608930"/>
                <a:ext cx="0" cy="4763"/>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1"/>
                      <a:pt x="0" y="1"/>
                    </a:cubicBezTo>
                    <a:cubicBezTo>
                      <a:pt x="0" y="1"/>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09" name="Freeform 154"/>
              <p:cNvSpPr/>
              <p:nvPr/>
            </p:nvSpPr>
            <p:spPr bwMode="auto">
              <a:xfrm>
                <a:off x="-5420468" y="-1454943"/>
                <a:ext cx="7938"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1" y="0"/>
                      <a:pt x="0" y="0"/>
                      <a:pt x="0" y="0"/>
                    </a:cubicBezTo>
                    <a:cubicBezTo>
                      <a:pt x="0" y="0"/>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10" name="Freeform 155"/>
              <p:cNvSpPr/>
              <p:nvPr/>
            </p:nvSpPr>
            <p:spPr bwMode="auto">
              <a:xfrm>
                <a:off x="-5450631" y="-1458118"/>
                <a:ext cx="7938"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1" y="0"/>
                      <a:pt x="1" y="0"/>
                      <a:pt x="0" y="0"/>
                    </a:cubicBezTo>
                    <a:cubicBezTo>
                      <a:pt x="1" y="0"/>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11" name="Freeform 156"/>
              <p:cNvSpPr/>
              <p:nvPr/>
            </p:nvSpPr>
            <p:spPr bwMode="auto">
              <a:xfrm>
                <a:off x="-5363318" y="-1462880"/>
                <a:ext cx="3175" cy="4763"/>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1"/>
                      <a:pt x="0" y="1"/>
                    </a:cubicBezTo>
                    <a:cubicBezTo>
                      <a:pt x="0" y="1"/>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12" name="Freeform 157"/>
              <p:cNvSpPr/>
              <p:nvPr/>
            </p:nvSpPr>
            <p:spPr bwMode="auto">
              <a:xfrm>
                <a:off x="-5476031" y="-1462880"/>
                <a:ext cx="7938"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1" y="0"/>
                      <a:pt x="1" y="0"/>
                      <a:pt x="0" y="0"/>
                    </a:cubicBezTo>
                    <a:cubicBezTo>
                      <a:pt x="1" y="0"/>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13" name="Freeform 158"/>
              <p:cNvSpPr/>
              <p:nvPr/>
            </p:nvSpPr>
            <p:spPr bwMode="auto">
              <a:xfrm>
                <a:off x="-5464918" y="-1462880"/>
                <a:ext cx="7938" cy="4763"/>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2" y="0"/>
                      <a:pt x="1" y="0"/>
                      <a:pt x="0" y="0"/>
                    </a:cubicBezTo>
                    <a:cubicBezTo>
                      <a:pt x="1" y="0"/>
                      <a:pt x="2" y="0"/>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14" name="Freeform 159"/>
              <p:cNvSpPr/>
              <p:nvPr/>
            </p:nvSpPr>
            <p:spPr bwMode="auto">
              <a:xfrm>
                <a:off x="-5487143" y="-1466055"/>
                <a:ext cx="7938"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1" y="0"/>
                      <a:pt x="0" y="0"/>
                      <a:pt x="0" y="0"/>
                    </a:cubicBezTo>
                    <a:cubicBezTo>
                      <a:pt x="0" y="0"/>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15" name="Freeform 160"/>
              <p:cNvSpPr/>
              <p:nvPr/>
            </p:nvSpPr>
            <p:spPr bwMode="auto">
              <a:xfrm>
                <a:off x="-5514131" y="-1473993"/>
                <a:ext cx="11113" cy="4763"/>
              </a:xfrm>
              <a:custGeom>
                <a:avLst/>
                <a:gdLst>
                  <a:gd name="T0" fmla="*/ 3 w 3"/>
                  <a:gd name="T1" fmla="*/ 1 h 1"/>
                  <a:gd name="T2" fmla="*/ 0 w 3"/>
                  <a:gd name="T3" fmla="*/ 0 h 1"/>
                  <a:gd name="T4" fmla="*/ 3 w 3"/>
                  <a:gd name="T5" fmla="*/ 1 h 1"/>
                </a:gdLst>
                <a:ahLst/>
                <a:cxnLst>
                  <a:cxn ang="0">
                    <a:pos x="T0" y="T1"/>
                  </a:cxn>
                  <a:cxn ang="0">
                    <a:pos x="T2" y="T3"/>
                  </a:cxn>
                  <a:cxn ang="0">
                    <a:pos x="T4" y="T5"/>
                  </a:cxn>
                </a:cxnLst>
                <a:rect l="0" t="0" r="r" b="b"/>
                <a:pathLst>
                  <a:path w="3" h="1">
                    <a:moveTo>
                      <a:pt x="3" y="1"/>
                    </a:moveTo>
                    <a:cubicBezTo>
                      <a:pt x="2" y="0"/>
                      <a:pt x="1" y="0"/>
                      <a:pt x="0" y="0"/>
                    </a:cubicBezTo>
                    <a:cubicBezTo>
                      <a:pt x="1" y="0"/>
                      <a:pt x="2" y="0"/>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16" name="Freeform 161"/>
              <p:cNvSpPr/>
              <p:nvPr/>
            </p:nvSpPr>
            <p:spPr bwMode="auto">
              <a:xfrm>
                <a:off x="-5299818" y="-1518443"/>
                <a:ext cx="3175" cy="7938"/>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1" y="1"/>
                      <a:pt x="0" y="1"/>
                      <a:pt x="0" y="2"/>
                    </a:cubicBezTo>
                    <a:cubicBezTo>
                      <a:pt x="0" y="1"/>
                      <a:pt x="1"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17" name="Freeform 162"/>
              <p:cNvSpPr/>
              <p:nvPr/>
            </p:nvSpPr>
            <p:spPr bwMode="auto">
              <a:xfrm>
                <a:off x="-5296643" y="-1529555"/>
                <a:ext cx="4763" cy="7938"/>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1" y="1"/>
                      <a:pt x="0" y="1"/>
                      <a:pt x="0" y="2"/>
                    </a:cubicBezTo>
                    <a:cubicBezTo>
                      <a:pt x="0" y="1"/>
                      <a:pt x="1"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18" name="Freeform 163"/>
              <p:cNvSpPr/>
              <p:nvPr/>
            </p:nvSpPr>
            <p:spPr bwMode="auto">
              <a:xfrm>
                <a:off x="-5341093" y="-1469230"/>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1" y="0"/>
                      <a:pt x="0" y="0"/>
                      <a:pt x="0" y="1"/>
                    </a:cubicBezTo>
                    <a:cubicBezTo>
                      <a:pt x="0"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19" name="Freeform 164"/>
              <p:cNvSpPr/>
              <p:nvPr/>
            </p:nvSpPr>
            <p:spPr bwMode="auto">
              <a:xfrm>
                <a:off x="-5302993" y="-1656555"/>
                <a:ext cx="0" cy="6350"/>
              </a:xfrm>
              <a:custGeom>
                <a:avLst/>
                <a:gdLst>
                  <a:gd name="T0" fmla="*/ 0 h 2"/>
                  <a:gd name="T1" fmla="*/ 2 h 2"/>
                  <a:gd name="T2" fmla="*/ 0 h 2"/>
                </a:gdLst>
                <a:ahLst/>
                <a:cxnLst>
                  <a:cxn ang="0">
                    <a:pos x="0" y="T0"/>
                  </a:cxn>
                  <a:cxn ang="0">
                    <a:pos x="0" y="T1"/>
                  </a:cxn>
                  <a:cxn ang="0">
                    <a:pos x="0" y="T2"/>
                  </a:cxn>
                </a:cxnLst>
                <a:rect l="0" t="0" r="r" b="b"/>
                <a:pathLst>
                  <a:path h="2">
                    <a:moveTo>
                      <a:pt x="0" y="0"/>
                    </a:moveTo>
                    <a:cubicBezTo>
                      <a:pt x="0" y="1"/>
                      <a:pt x="0" y="1"/>
                      <a:pt x="0" y="2"/>
                    </a:cubicBezTo>
                    <a:cubicBezTo>
                      <a:pt x="0" y="1"/>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20" name="Freeform 165"/>
              <p:cNvSpPr/>
              <p:nvPr/>
            </p:nvSpPr>
            <p:spPr bwMode="auto">
              <a:xfrm>
                <a:off x="-5291881" y="-1597818"/>
                <a:ext cx="0" cy="7938"/>
              </a:xfrm>
              <a:custGeom>
                <a:avLst/>
                <a:gdLst>
                  <a:gd name="T0" fmla="*/ 0 h 2"/>
                  <a:gd name="T1" fmla="*/ 2 h 2"/>
                  <a:gd name="T2" fmla="*/ 0 h 2"/>
                </a:gdLst>
                <a:ahLst/>
                <a:cxnLst>
                  <a:cxn ang="0">
                    <a:pos x="0" y="T0"/>
                  </a:cxn>
                  <a:cxn ang="0">
                    <a:pos x="0" y="T1"/>
                  </a:cxn>
                  <a:cxn ang="0">
                    <a:pos x="0" y="T2"/>
                  </a:cxn>
                </a:cxnLst>
                <a:rect l="0" t="0" r="r" b="b"/>
                <a:pathLst>
                  <a:path h="2">
                    <a:moveTo>
                      <a:pt x="0" y="0"/>
                    </a:moveTo>
                    <a:cubicBezTo>
                      <a:pt x="0" y="1"/>
                      <a:pt x="0" y="1"/>
                      <a:pt x="0" y="2"/>
                    </a:cubicBezTo>
                    <a:cubicBezTo>
                      <a:pt x="0" y="1"/>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21" name="Freeform 166"/>
              <p:cNvSpPr/>
              <p:nvPr/>
            </p:nvSpPr>
            <p:spPr bwMode="auto">
              <a:xfrm>
                <a:off x="-5307756" y="-1664493"/>
                <a:ext cx="0" cy="3175"/>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0"/>
                      <a:pt x="0" y="1"/>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22" name="Freeform 167"/>
              <p:cNvSpPr/>
              <p:nvPr/>
            </p:nvSpPr>
            <p:spPr bwMode="auto">
              <a:xfrm>
                <a:off x="-5291881" y="-1540668"/>
                <a:ext cx="0" cy="7938"/>
              </a:xfrm>
              <a:custGeom>
                <a:avLst/>
                <a:gdLst>
                  <a:gd name="T0" fmla="*/ 0 h 2"/>
                  <a:gd name="T1" fmla="*/ 2 h 2"/>
                  <a:gd name="T2" fmla="*/ 0 h 2"/>
                </a:gdLst>
                <a:ahLst/>
                <a:cxnLst>
                  <a:cxn ang="0">
                    <a:pos x="0" y="T0"/>
                  </a:cxn>
                  <a:cxn ang="0">
                    <a:pos x="0" y="T1"/>
                  </a:cxn>
                  <a:cxn ang="0">
                    <a:pos x="0" y="T2"/>
                  </a:cxn>
                </a:cxnLst>
                <a:rect l="0" t="0" r="r" b="b"/>
                <a:pathLst>
                  <a:path h="2">
                    <a:moveTo>
                      <a:pt x="0" y="0"/>
                    </a:moveTo>
                    <a:cubicBezTo>
                      <a:pt x="0" y="1"/>
                      <a:pt x="0" y="1"/>
                      <a:pt x="0" y="2"/>
                    </a:cubicBezTo>
                    <a:cubicBezTo>
                      <a:pt x="0" y="1"/>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23" name="Freeform 168"/>
              <p:cNvSpPr/>
              <p:nvPr/>
            </p:nvSpPr>
            <p:spPr bwMode="auto">
              <a:xfrm>
                <a:off x="-5329981" y="-1477168"/>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0" y="1"/>
                      <a:pt x="0"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24" name="Freeform 169"/>
              <p:cNvSpPr/>
              <p:nvPr/>
            </p:nvSpPr>
            <p:spPr bwMode="auto">
              <a:xfrm>
                <a:off x="-5302993" y="-1645443"/>
                <a:ext cx="3175" cy="6350"/>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1" y="1"/>
                      <a:pt x="1" y="1"/>
                      <a:pt x="1" y="2"/>
                    </a:cubicBezTo>
                    <a:cubicBezTo>
                      <a:pt x="1" y="1"/>
                      <a:pt x="1"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25" name="Freeform 170"/>
              <p:cNvSpPr/>
              <p:nvPr/>
            </p:nvSpPr>
            <p:spPr bwMode="auto">
              <a:xfrm>
                <a:off x="-5302993" y="-1507330"/>
                <a:ext cx="3175" cy="7938"/>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0" y="1"/>
                      <a:pt x="0" y="1"/>
                      <a:pt x="0" y="2"/>
                    </a:cubicBezTo>
                    <a:cubicBezTo>
                      <a:pt x="0" y="1"/>
                      <a:pt x="0"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26" name="Freeform 171"/>
              <p:cNvSpPr/>
              <p:nvPr/>
            </p:nvSpPr>
            <p:spPr bwMode="auto">
              <a:xfrm>
                <a:off x="-5296643" y="-1623218"/>
                <a:ext cx="0" cy="7938"/>
              </a:xfrm>
              <a:custGeom>
                <a:avLst/>
                <a:gdLst>
                  <a:gd name="T0" fmla="*/ 0 h 2"/>
                  <a:gd name="T1" fmla="*/ 2 h 2"/>
                  <a:gd name="T2" fmla="*/ 0 h 2"/>
                </a:gdLst>
                <a:ahLst/>
                <a:cxnLst>
                  <a:cxn ang="0">
                    <a:pos x="0" y="T0"/>
                  </a:cxn>
                  <a:cxn ang="0">
                    <a:pos x="0" y="T1"/>
                  </a:cxn>
                  <a:cxn ang="0">
                    <a:pos x="0" y="T2"/>
                  </a:cxn>
                </a:cxnLst>
                <a:rect l="0" t="0" r="r" b="b"/>
                <a:pathLst>
                  <a:path h="2">
                    <a:moveTo>
                      <a:pt x="0" y="0"/>
                    </a:moveTo>
                    <a:cubicBezTo>
                      <a:pt x="0" y="1"/>
                      <a:pt x="0" y="1"/>
                      <a:pt x="0" y="2"/>
                    </a:cubicBezTo>
                    <a:cubicBezTo>
                      <a:pt x="0" y="1"/>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27" name="Freeform 172"/>
              <p:cNvSpPr/>
              <p:nvPr/>
            </p:nvSpPr>
            <p:spPr bwMode="auto">
              <a:xfrm>
                <a:off x="-5299818" y="-1634330"/>
                <a:ext cx="3175" cy="7938"/>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0" y="1"/>
                      <a:pt x="0" y="1"/>
                      <a:pt x="1" y="2"/>
                    </a:cubicBezTo>
                    <a:cubicBezTo>
                      <a:pt x="0" y="1"/>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28" name="Freeform 173"/>
              <p:cNvSpPr/>
              <p:nvPr/>
            </p:nvSpPr>
            <p:spPr bwMode="auto">
              <a:xfrm>
                <a:off x="-5434756" y="-1458118"/>
                <a:ext cx="7938" cy="3175"/>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1" y="1"/>
                      <a:pt x="0" y="0"/>
                      <a:pt x="0" y="0"/>
                    </a:cubicBezTo>
                    <a:cubicBezTo>
                      <a:pt x="0" y="0"/>
                      <a:pt x="1"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29" name="Freeform 174"/>
              <p:cNvSpPr/>
              <p:nvPr/>
            </p:nvSpPr>
            <p:spPr bwMode="auto">
              <a:xfrm>
                <a:off x="-5255368" y="-1653380"/>
                <a:ext cx="4763" cy="14288"/>
              </a:xfrm>
              <a:custGeom>
                <a:avLst/>
                <a:gdLst>
                  <a:gd name="T0" fmla="*/ 1 w 1"/>
                  <a:gd name="T1" fmla="*/ 4 h 4"/>
                  <a:gd name="T2" fmla="*/ 1 w 1"/>
                  <a:gd name="T3" fmla="*/ 4 h 4"/>
                  <a:gd name="T4" fmla="*/ 0 w 1"/>
                  <a:gd name="T5" fmla="*/ 0 h 4"/>
                  <a:gd name="T6" fmla="*/ 0 w 1"/>
                  <a:gd name="T7" fmla="*/ 0 h 4"/>
                  <a:gd name="T8" fmla="*/ 1 w 1"/>
                  <a:gd name="T9" fmla="*/ 4 h 4"/>
                </a:gdLst>
                <a:ahLst/>
                <a:cxnLst>
                  <a:cxn ang="0">
                    <a:pos x="T0" y="T1"/>
                  </a:cxn>
                  <a:cxn ang="0">
                    <a:pos x="T2" y="T3"/>
                  </a:cxn>
                  <a:cxn ang="0">
                    <a:pos x="T4" y="T5"/>
                  </a:cxn>
                  <a:cxn ang="0">
                    <a:pos x="T6" y="T7"/>
                  </a:cxn>
                  <a:cxn ang="0">
                    <a:pos x="T8" y="T9"/>
                  </a:cxn>
                </a:cxnLst>
                <a:rect l="0" t="0" r="r" b="b"/>
                <a:pathLst>
                  <a:path w="1" h="4">
                    <a:moveTo>
                      <a:pt x="1" y="4"/>
                    </a:moveTo>
                    <a:cubicBezTo>
                      <a:pt x="1" y="4"/>
                      <a:pt x="1" y="4"/>
                      <a:pt x="1" y="4"/>
                    </a:cubicBezTo>
                    <a:cubicBezTo>
                      <a:pt x="0" y="3"/>
                      <a:pt x="0" y="1"/>
                      <a:pt x="0" y="0"/>
                    </a:cubicBezTo>
                    <a:cubicBezTo>
                      <a:pt x="0" y="0"/>
                      <a:pt x="0" y="0"/>
                      <a:pt x="0" y="0"/>
                    </a:cubicBezTo>
                    <a:cubicBezTo>
                      <a:pt x="0" y="1"/>
                      <a:pt x="0" y="3"/>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30" name="Freeform 175"/>
              <p:cNvSpPr/>
              <p:nvPr/>
            </p:nvSpPr>
            <p:spPr bwMode="auto">
              <a:xfrm>
                <a:off x="-5360143" y="-2024855"/>
                <a:ext cx="514350" cy="315913"/>
              </a:xfrm>
              <a:custGeom>
                <a:avLst/>
                <a:gdLst>
                  <a:gd name="T0" fmla="*/ 128 w 137"/>
                  <a:gd name="T1" fmla="*/ 23 h 84"/>
                  <a:gd name="T2" fmla="*/ 100 w 137"/>
                  <a:gd name="T3" fmla="*/ 7 h 84"/>
                  <a:gd name="T4" fmla="*/ 89 w 137"/>
                  <a:gd name="T5" fmla="*/ 18 h 84"/>
                  <a:gd name="T6" fmla="*/ 74 w 137"/>
                  <a:gd name="T7" fmla="*/ 12 h 84"/>
                  <a:gd name="T8" fmla="*/ 7 w 137"/>
                  <a:gd name="T9" fmla="*/ 79 h 84"/>
                  <a:gd name="T10" fmla="*/ 22 w 137"/>
                  <a:gd name="T11" fmla="*/ 83 h 84"/>
                  <a:gd name="T12" fmla="*/ 22 w 137"/>
                  <a:gd name="T13" fmla="*/ 83 h 84"/>
                  <a:gd name="T14" fmla="*/ 22 w 137"/>
                  <a:gd name="T15" fmla="*/ 82 h 84"/>
                  <a:gd name="T16" fmla="*/ 21 w 137"/>
                  <a:gd name="T17" fmla="*/ 81 h 84"/>
                  <a:gd name="T18" fmla="*/ 21 w 137"/>
                  <a:gd name="T19" fmla="*/ 80 h 84"/>
                  <a:gd name="T20" fmla="*/ 20 w 137"/>
                  <a:gd name="T21" fmla="*/ 78 h 84"/>
                  <a:gd name="T22" fmla="*/ 20 w 137"/>
                  <a:gd name="T23" fmla="*/ 77 h 84"/>
                  <a:gd name="T24" fmla="*/ 19 w 137"/>
                  <a:gd name="T25" fmla="*/ 75 h 84"/>
                  <a:gd name="T26" fmla="*/ 19 w 137"/>
                  <a:gd name="T27" fmla="*/ 72 h 84"/>
                  <a:gd name="T28" fmla="*/ 18 w 137"/>
                  <a:gd name="T29" fmla="*/ 70 h 84"/>
                  <a:gd name="T30" fmla="*/ 18 w 137"/>
                  <a:gd name="T31" fmla="*/ 68 h 84"/>
                  <a:gd name="T32" fmla="*/ 17 w 137"/>
                  <a:gd name="T33" fmla="*/ 66 h 84"/>
                  <a:gd name="T34" fmla="*/ 17 w 137"/>
                  <a:gd name="T35" fmla="*/ 63 h 84"/>
                  <a:gd name="T36" fmla="*/ 16 w 137"/>
                  <a:gd name="T37" fmla="*/ 61 h 84"/>
                  <a:gd name="T38" fmla="*/ 16 w 137"/>
                  <a:gd name="T39" fmla="*/ 59 h 84"/>
                  <a:gd name="T40" fmla="*/ 16 w 137"/>
                  <a:gd name="T41" fmla="*/ 56 h 84"/>
                  <a:gd name="T42" fmla="*/ 16 w 137"/>
                  <a:gd name="T43" fmla="*/ 53 h 84"/>
                  <a:gd name="T44" fmla="*/ 16 w 137"/>
                  <a:gd name="T45" fmla="*/ 53 h 84"/>
                  <a:gd name="T46" fmla="*/ 41 w 137"/>
                  <a:gd name="T47" fmla="*/ 65 h 84"/>
                  <a:gd name="T48" fmla="*/ 18 w 137"/>
                  <a:gd name="T49" fmla="*/ 42 h 84"/>
                  <a:gd name="T50" fmla="*/ 19 w 137"/>
                  <a:gd name="T51" fmla="*/ 40 h 84"/>
                  <a:gd name="T52" fmla="*/ 21 w 137"/>
                  <a:gd name="T53" fmla="*/ 35 h 84"/>
                  <a:gd name="T54" fmla="*/ 23 w 137"/>
                  <a:gd name="T55" fmla="*/ 33 h 84"/>
                  <a:gd name="T56" fmla="*/ 23 w 137"/>
                  <a:gd name="T57" fmla="*/ 33 h 84"/>
                  <a:gd name="T58" fmla="*/ 55 w 137"/>
                  <a:gd name="T59" fmla="*/ 52 h 84"/>
                  <a:gd name="T60" fmla="*/ 30 w 137"/>
                  <a:gd name="T61" fmla="*/ 27 h 84"/>
                  <a:gd name="T62" fmla="*/ 32 w 137"/>
                  <a:gd name="T63" fmla="*/ 25 h 84"/>
                  <a:gd name="T64" fmla="*/ 35 w 137"/>
                  <a:gd name="T65" fmla="*/ 24 h 84"/>
                  <a:gd name="T66" fmla="*/ 37 w 137"/>
                  <a:gd name="T67" fmla="*/ 23 h 84"/>
                  <a:gd name="T68" fmla="*/ 40 w 137"/>
                  <a:gd name="T69" fmla="*/ 22 h 84"/>
                  <a:gd name="T70" fmla="*/ 40 w 137"/>
                  <a:gd name="T71" fmla="*/ 22 h 84"/>
                  <a:gd name="T72" fmla="*/ 69 w 137"/>
                  <a:gd name="T73" fmla="*/ 38 h 84"/>
                  <a:gd name="T74" fmla="*/ 52 w 137"/>
                  <a:gd name="T75" fmla="*/ 21 h 84"/>
                  <a:gd name="T76" fmla="*/ 54 w 137"/>
                  <a:gd name="T77" fmla="*/ 21 h 84"/>
                  <a:gd name="T78" fmla="*/ 56 w 137"/>
                  <a:gd name="T79" fmla="*/ 21 h 84"/>
                  <a:gd name="T80" fmla="*/ 58 w 137"/>
                  <a:gd name="T81" fmla="*/ 21 h 84"/>
                  <a:gd name="T82" fmla="*/ 60 w 137"/>
                  <a:gd name="T83" fmla="*/ 22 h 84"/>
                  <a:gd name="T84" fmla="*/ 62 w 137"/>
                  <a:gd name="T85" fmla="*/ 22 h 84"/>
                  <a:gd name="T86" fmla="*/ 64 w 137"/>
                  <a:gd name="T87" fmla="*/ 22 h 84"/>
                  <a:gd name="T88" fmla="*/ 66 w 137"/>
                  <a:gd name="T89" fmla="*/ 23 h 84"/>
                  <a:gd name="T90" fmla="*/ 68 w 137"/>
                  <a:gd name="T91" fmla="*/ 23 h 84"/>
                  <a:gd name="T92" fmla="*/ 70 w 137"/>
                  <a:gd name="T93" fmla="*/ 24 h 84"/>
                  <a:gd name="T94" fmla="*/ 71 w 137"/>
                  <a:gd name="T95" fmla="*/ 24 h 84"/>
                  <a:gd name="T96" fmla="*/ 73 w 137"/>
                  <a:gd name="T97" fmla="*/ 25 h 84"/>
                  <a:gd name="T98" fmla="*/ 74 w 137"/>
                  <a:gd name="T99" fmla="*/ 25 h 84"/>
                  <a:gd name="T100" fmla="*/ 76 w 137"/>
                  <a:gd name="T101" fmla="*/ 26 h 84"/>
                  <a:gd name="T102" fmla="*/ 77 w 137"/>
                  <a:gd name="T103" fmla="*/ 26 h 84"/>
                  <a:gd name="T104" fmla="*/ 78 w 137"/>
                  <a:gd name="T105" fmla="*/ 27 h 84"/>
                  <a:gd name="T106" fmla="*/ 79 w 137"/>
                  <a:gd name="T107" fmla="*/ 27 h 84"/>
                  <a:gd name="T108" fmla="*/ 85 w 137"/>
                  <a:gd name="T109" fmla="*/ 29 h 84"/>
                  <a:gd name="T110" fmla="*/ 94 w 137"/>
                  <a:gd name="T111" fmla="*/ 32 h 84"/>
                  <a:gd name="T112" fmla="*/ 137 w 137"/>
                  <a:gd name="T113" fmla="*/ 32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7" h="84">
                    <a:moveTo>
                      <a:pt x="132" y="22"/>
                    </a:moveTo>
                    <a:cubicBezTo>
                      <a:pt x="131" y="22"/>
                      <a:pt x="130" y="22"/>
                      <a:pt x="128" y="23"/>
                    </a:cubicBezTo>
                    <a:cubicBezTo>
                      <a:pt x="106" y="0"/>
                      <a:pt x="106" y="0"/>
                      <a:pt x="106" y="0"/>
                    </a:cubicBezTo>
                    <a:cubicBezTo>
                      <a:pt x="100" y="7"/>
                      <a:pt x="100" y="7"/>
                      <a:pt x="100" y="7"/>
                    </a:cubicBezTo>
                    <a:cubicBezTo>
                      <a:pt x="117" y="24"/>
                      <a:pt x="117" y="24"/>
                      <a:pt x="117" y="24"/>
                    </a:cubicBezTo>
                    <a:cubicBezTo>
                      <a:pt x="106" y="23"/>
                      <a:pt x="95" y="20"/>
                      <a:pt x="89" y="18"/>
                    </a:cubicBezTo>
                    <a:cubicBezTo>
                      <a:pt x="88" y="17"/>
                      <a:pt x="88" y="17"/>
                      <a:pt x="87" y="17"/>
                    </a:cubicBezTo>
                    <a:cubicBezTo>
                      <a:pt x="86" y="17"/>
                      <a:pt x="81" y="14"/>
                      <a:pt x="74" y="12"/>
                    </a:cubicBezTo>
                    <a:cubicBezTo>
                      <a:pt x="59" y="8"/>
                      <a:pt x="35" y="5"/>
                      <a:pt x="18" y="22"/>
                    </a:cubicBezTo>
                    <a:cubicBezTo>
                      <a:pt x="0" y="39"/>
                      <a:pt x="3" y="64"/>
                      <a:pt x="7" y="79"/>
                    </a:cubicBezTo>
                    <a:cubicBezTo>
                      <a:pt x="15" y="81"/>
                      <a:pt x="21" y="83"/>
                      <a:pt x="21" y="83"/>
                    </a:cubicBezTo>
                    <a:cubicBezTo>
                      <a:pt x="22" y="83"/>
                      <a:pt x="22" y="83"/>
                      <a:pt x="22" y="83"/>
                    </a:cubicBezTo>
                    <a:cubicBezTo>
                      <a:pt x="22" y="83"/>
                      <a:pt x="22" y="83"/>
                      <a:pt x="23" y="84"/>
                    </a:cubicBezTo>
                    <a:cubicBezTo>
                      <a:pt x="22" y="84"/>
                      <a:pt x="22" y="83"/>
                      <a:pt x="22" y="83"/>
                    </a:cubicBezTo>
                    <a:cubicBezTo>
                      <a:pt x="22" y="83"/>
                      <a:pt x="22" y="83"/>
                      <a:pt x="22" y="83"/>
                    </a:cubicBezTo>
                    <a:cubicBezTo>
                      <a:pt x="22" y="83"/>
                      <a:pt x="22" y="82"/>
                      <a:pt x="22" y="82"/>
                    </a:cubicBezTo>
                    <a:cubicBezTo>
                      <a:pt x="22" y="82"/>
                      <a:pt x="22" y="82"/>
                      <a:pt x="22" y="82"/>
                    </a:cubicBezTo>
                    <a:cubicBezTo>
                      <a:pt x="22" y="82"/>
                      <a:pt x="22" y="81"/>
                      <a:pt x="21" y="81"/>
                    </a:cubicBezTo>
                    <a:cubicBezTo>
                      <a:pt x="21" y="81"/>
                      <a:pt x="21" y="81"/>
                      <a:pt x="21" y="81"/>
                    </a:cubicBezTo>
                    <a:cubicBezTo>
                      <a:pt x="21" y="80"/>
                      <a:pt x="21" y="80"/>
                      <a:pt x="21" y="80"/>
                    </a:cubicBezTo>
                    <a:cubicBezTo>
                      <a:pt x="21" y="79"/>
                      <a:pt x="21" y="79"/>
                      <a:pt x="21" y="79"/>
                    </a:cubicBezTo>
                    <a:cubicBezTo>
                      <a:pt x="21" y="79"/>
                      <a:pt x="21" y="78"/>
                      <a:pt x="20" y="78"/>
                    </a:cubicBezTo>
                    <a:cubicBezTo>
                      <a:pt x="20" y="78"/>
                      <a:pt x="20" y="78"/>
                      <a:pt x="20" y="78"/>
                    </a:cubicBezTo>
                    <a:cubicBezTo>
                      <a:pt x="20" y="77"/>
                      <a:pt x="20" y="77"/>
                      <a:pt x="20" y="77"/>
                    </a:cubicBezTo>
                    <a:cubicBezTo>
                      <a:pt x="20" y="76"/>
                      <a:pt x="20" y="76"/>
                      <a:pt x="20" y="76"/>
                    </a:cubicBezTo>
                    <a:cubicBezTo>
                      <a:pt x="20" y="76"/>
                      <a:pt x="19" y="75"/>
                      <a:pt x="19" y="75"/>
                    </a:cubicBezTo>
                    <a:cubicBezTo>
                      <a:pt x="19" y="75"/>
                      <a:pt x="19" y="74"/>
                      <a:pt x="19" y="74"/>
                    </a:cubicBezTo>
                    <a:cubicBezTo>
                      <a:pt x="19" y="74"/>
                      <a:pt x="19" y="73"/>
                      <a:pt x="19" y="72"/>
                    </a:cubicBezTo>
                    <a:cubicBezTo>
                      <a:pt x="19" y="72"/>
                      <a:pt x="19" y="72"/>
                      <a:pt x="19" y="72"/>
                    </a:cubicBezTo>
                    <a:cubicBezTo>
                      <a:pt x="18" y="72"/>
                      <a:pt x="18" y="71"/>
                      <a:pt x="18" y="70"/>
                    </a:cubicBezTo>
                    <a:cubicBezTo>
                      <a:pt x="18" y="70"/>
                      <a:pt x="18" y="70"/>
                      <a:pt x="18" y="70"/>
                    </a:cubicBezTo>
                    <a:cubicBezTo>
                      <a:pt x="18" y="69"/>
                      <a:pt x="18" y="69"/>
                      <a:pt x="18" y="68"/>
                    </a:cubicBezTo>
                    <a:cubicBezTo>
                      <a:pt x="18" y="68"/>
                      <a:pt x="18" y="68"/>
                      <a:pt x="18" y="68"/>
                    </a:cubicBezTo>
                    <a:cubicBezTo>
                      <a:pt x="17" y="67"/>
                      <a:pt x="17" y="67"/>
                      <a:pt x="17" y="66"/>
                    </a:cubicBezTo>
                    <a:cubicBezTo>
                      <a:pt x="17" y="66"/>
                      <a:pt x="17" y="66"/>
                      <a:pt x="17" y="66"/>
                    </a:cubicBezTo>
                    <a:cubicBezTo>
                      <a:pt x="17" y="65"/>
                      <a:pt x="17" y="64"/>
                      <a:pt x="17" y="63"/>
                    </a:cubicBezTo>
                    <a:cubicBezTo>
                      <a:pt x="17" y="63"/>
                      <a:pt x="17" y="63"/>
                      <a:pt x="17" y="63"/>
                    </a:cubicBezTo>
                    <a:cubicBezTo>
                      <a:pt x="17" y="62"/>
                      <a:pt x="17" y="62"/>
                      <a:pt x="16" y="61"/>
                    </a:cubicBezTo>
                    <a:cubicBezTo>
                      <a:pt x="16" y="61"/>
                      <a:pt x="16" y="61"/>
                      <a:pt x="16" y="60"/>
                    </a:cubicBezTo>
                    <a:cubicBezTo>
                      <a:pt x="16" y="60"/>
                      <a:pt x="16" y="59"/>
                      <a:pt x="16" y="59"/>
                    </a:cubicBezTo>
                    <a:cubicBezTo>
                      <a:pt x="16" y="58"/>
                      <a:pt x="16" y="58"/>
                      <a:pt x="16" y="58"/>
                    </a:cubicBezTo>
                    <a:cubicBezTo>
                      <a:pt x="16" y="57"/>
                      <a:pt x="16" y="57"/>
                      <a:pt x="16" y="56"/>
                    </a:cubicBezTo>
                    <a:cubicBezTo>
                      <a:pt x="16" y="56"/>
                      <a:pt x="16" y="56"/>
                      <a:pt x="16" y="56"/>
                    </a:cubicBezTo>
                    <a:cubicBezTo>
                      <a:pt x="16" y="55"/>
                      <a:pt x="16" y="54"/>
                      <a:pt x="16" y="53"/>
                    </a:cubicBezTo>
                    <a:cubicBezTo>
                      <a:pt x="16" y="53"/>
                      <a:pt x="16" y="53"/>
                      <a:pt x="16" y="53"/>
                    </a:cubicBezTo>
                    <a:cubicBezTo>
                      <a:pt x="16" y="53"/>
                      <a:pt x="16" y="53"/>
                      <a:pt x="16" y="53"/>
                    </a:cubicBezTo>
                    <a:cubicBezTo>
                      <a:pt x="35" y="72"/>
                      <a:pt x="35" y="72"/>
                      <a:pt x="35" y="72"/>
                    </a:cubicBezTo>
                    <a:cubicBezTo>
                      <a:pt x="41" y="65"/>
                      <a:pt x="41" y="65"/>
                      <a:pt x="41" y="65"/>
                    </a:cubicBezTo>
                    <a:cubicBezTo>
                      <a:pt x="18" y="42"/>
                      <a:pt x="18" y="42"/>
                      <a:pt x="18" y="42"/>
                    </a:cubicBezTo>
                    <a:cubicBezTo>
                      <a:pt x="18" y="42"/>
                      <a:pt x="18" y="42"/>
                      <a:pt x="18" y="42"/>
                    </a:cubicBezTo>
                    <a:cubicBezTo>
                      <a:pt x="18" y="42"/>
                      <a:pt x="18" y="42"/>
                      <a:pt x="18" y="42"/>
                    </a:cubicBezTo>
                    <a:cubicBezTo>
                      <a:pt x="18" y="42"/>
                      <a:pt x="19" y="41"/>
                      <a:pt x="19" y="40"/>
                    </a:cubicBezTo>
                    <a:cubicBezTo>
                      <a:pt x="19" y="40"/>
                      <a:pt x="19" y="40"/>
                      <a:pt x="19" y="40"/>
                    </a:cubicBezTo>
                    <a:cubicBezTo>
                      <a:pt x="20" y="38"/>
                      <a:pt x="21" y="37"/>
                      <a:pt x="21" y="35"/>
                    </a:cubicBezTo>
                    <a:cubicBezTo>
                      <a:pt x="22" y="35"/>
                      <a:pt x="22" y="35"/>
                      <a:pt x="22" y="35"/>
                    </a:cubicBezTo>
                    <a:cubicBezTo>
                      <a:pt x="22" y="34"/>
                      <a:pt x="23" y="34"/>
                      <a:pt x="23" y="33"/>
                    </a:cubicBezTo>
                    <a:cubicBezTo>
                      <a:pt x="23" y="33"/>
                      <a:pt x="23" y="33"/>
                      <a:pt x="23" y="33"/>
                    </a:cubicBezTo>
                    <a:cubicBezTo>
                      <a:pt x="23" y="33"/>
                      <a:pt x="23" y="33"/>
                      <a:pt x="23" y="33"/>
                    </a:cubicBezTo>
                    <a:cubicBezTo>
                      <a:pt x="48" y="58"/>
                      <a:pt x="48" y="58"/>
                      <a:pt x="48" y="58"/>
                    </a:cubicBezTo>
                    <a:cubicBezTo>
                      <a:pt x="55" y="52"/>
                      <a:pt x="55" y="52"/>
                      <a:pt x="55" y="52"/>
                    </a:cubicBezTo>
                    <a:cubicBezTo>
                      <a:pt x="30" y="27"/>
                      <a:pt x="30" y="27"/>
                      <a:pt x="30" y="27"/>
                    </a:cubicBezTo>
                    <a:cubicBezTo>
                      <a:pt x="30" y="27"/>
                      <a:pt x="30" y="27"/>
                      <a:pt x="30" y="27"/>
                    </a:cubicBezTo>
                    <a:cubicBezTo>
                      <a:pt x="30" y="27"/>
                      <a:pt x="30" y="27"/>
                      <a:pt x="30" y="26"/>
                    </a:cubicBezTo>
                    <a:cubicBezTo>
                      <a:pt x="31" y="26"/>
                      <a:pt x="32" y="26"/>
                      <a:pt x="32" y="25"/>
                    </a:cubicBezTo>
                    <a:cubicBezTo>
                      <a:pt x="32" y="25"/>
                      <a:pt x="32" y="25"/>
                      <a:pt x="32" y="25"/>
                    </a:cubicBezTo>
                    <a:cubicBezTo>
                      <a:pt x="33" y="25"/>
                      <a:pt x="34" y="24"/>
                      <a:pt x="35" y="24"/>
                    </a:cubicBezTo>
                    <a:cubicBezTo>
                      <a:pt x="35" y="24"/>
                      <a:pt x="35" y="24"/>
                      <a:pt x="35" y="24"/>
                    </a:cubicBezTo>
                    <a:cubicBezTo>
                      <a:pt x="36" y="23"/>
                      <a:pt x="37" y="23"/>
                      <a:pt x="37" y="23"/>
                    </a:cubicBezTo>
                    <a:cubicBezTo>
                      <a:pt x="37" y="23"/>
                      <a:pt x="38" y="23"/>
                      <a:pt x="38" y="23"/>
                    </a:cubicBezTo>
                    <a:cubicBezTo>
                      <a:pt x="39" y="23"/>
                      <a:pt x="39" y="22"/>
                      <a:pt x="40" y="22"/>
                    </a:cubicBezTo>
                    <a:cubicBezTo>
                      <a:pt x="40" y="22"/>
                      <a:pt x="40" y="22"/>
                      <a:pt x="40" y="22"/>
                    </a:cubicBezTo>
                    <a:cubicBezTo>
                      <a:pt x="40" y="22"/>
                      <a:pt x="40" y="22"/>
                      <a:pt x="40" y="22"/>
                    </a:cubicBezTo>
                    <a:cubicBezTo>
                      <a:pt x="62" y="44"/>
                      <a:pt x="62" y="44"/>
                      <a:pt x="62" y="44"/>
                    </a:cubicBezTo>
                    <a:cubicBezTo>
                      <a:pt x="69" y="38"/>
                      <a:pt x="69" y="38"/>
                      <a:pt x="69" y="38"/>
                    </a:cubicBezTo>
                    <a:cubicBezTo>
                      <a:pt x="52" y="21"/>
                      <a:pt x="52" y="21"/>
                      <a:pt x="52" y="21"/>
                    </a:cubicBezTo>
                    <a:cubicBezTo>
                      <a:pt x="52" y="21"/>
                      <a:pt x="52" y="21"/>
                      <a:pt x="52" y="21"/>
                    </a:cubicBezTo>
                    <a:cubicBezTo>
                      <a:pt x="52" y="21"/>
                      <a:pt x="52" y="21"/>
                      <a:pt x="52" y="21"/>
                    </a:cubicBezTo>
                    <a:cubicBezTo>
                      <a:pt x="53" y="21"/>
                      <a:pt x="53" y="21"/>
                      <a:pt x="54" y="21"/>
                    </a:cubicBezTo>
                    <a:cubicBezTo>
                      <a:pt x="54" y="21"/>
                      <a:pt x="54" y="21"/>
                      <a:pt x="55" y="21"/>
                    </a:cubicBezTo>
                    <a:cubicBezTo>
                      <a:pt x="55" y="21"/>
                      <a:pt x="56" y="21"/>
                      <a:pt x="56" y="21"/>
                    </a:cubicBezTo>
                    <a:cubicBezTo>
                      <a:pt x="56" y="21"/>
                      <a:pt x="57" y="21"/>
                      <a:pt x="57" y="21"/>
                    </a:cubicBezTo>
                    <a:cubicBezTo>
                      <a:pt x="57" y="21"/>
                      <a:pt x="58" y="21"/>
                      <a:pt x="58" y="21"/>
                    </a:cubicBezTo>
                    <a:cubicBezTo>
                      <a:pt x="58" y="21"/>
                      <a:pt x="59" y="22"/>
                      <a:pt x="59" y="22"/>
                    </a:cubicBezTo>
                    <a:cubicBezTo>
                      <a:pt x="59" y="22"/>
                      <a:pt x="60" y="22"/>
                      <a:pt x="60" y="22"/>
                    </a:cubicBezTo>
                    <a:cubicBezTo>
                      <a:pt x="60" y="22"/>
                      <a:pt x="61" y="22"/>
                      <a:pt x="61" y="22"/>
                    </a:cubicBezTo>
                    <a:cubicBezTo>
                      <a:pt x="61" y="22"/>
                      <a:pt x="62" y="22"/>
                      <a:pt x="62" y="22"/>
                    </a:cubicBezTo>
                    <a:cubicBezTo>
                      <a:pt x="62" y="22"/>
                      <a:pt x="63" y="22"/>
                      <a:pt x="63" y="22"/>
                    </a:cubicBezTo>
                    <a:cubicBezTo>
                      <a:pt x="63" y="22"/>
                      <a:pt x="64" y="22"/>
                      <a:pt x="64" y="22"/>
                    </a:cubicBezTo>
                    <a:cubicBezTo>
                      <a:pt x="64" y="23"/>
                      <a:pt x="64" y="23"/>
                      <a:pt x="65" y="23"/>
                    </a:cubicBezTo>
                    <a:cubicBezTo>
                      <a:pt x="65" y="23"/>
                      <a:pt x="65" y="23"/>
                      <a:pt x="66" y="23"/>
                    </a:cubicBezTo>
                    <a:cubicBezTo>
                      <a:pt x="66" y="23"/>
                      <a:pt x="66" y="23"/>
                      <a:pt x="66" y="23"/>
                    </a:cubicBezTo>
                    <a:cubicBezTo>
                      <a:pt x="67" y="23"/>
                      <a:pt x="68" y="23"/>
                      <a:pt x="68" y="23"/>
                    </a:cubicBezTo>
                    <a:cubicBezTo>
                      <a:pt x="68" y="23"/>
                      <a:pt x="68" y="23"/>
                      <a:pt x="68" y="23"/>
                    </a:cubicBezTo>
                    <a:cubicBezTo>
                      <a:pt x="69" y="24"/>
                      <a:pt x="69" y="24"/>
                      <a:pt x="70" y="24"/>
                    </a:cubicBezTo>
                    <a:cubicBezTo>
                      <a:pt x="70" y="24"/>
                      <a:pt x="70" y="24"/>
                      <a:pt x="70" y="24"/>
                    </a:cubicBezTo>
                    <a:cubicBezTo>
                      <a:pt x="71" y="24"/>
                      <a:pt x="71" y="24"/>
                      <a:pt x="71" y="24"/>
                    </a:cubicBezTo>
                    <a:cubicBezTo>
                      <a:pt x="72" y="24"/>
                      <a:pt x="72" y="25"/>
                      <a:pt x="72" y="25"/>
                    </a:cubicBezTo>
                    <a:cubicBezTo>
                      <a:pt x="72" y="25"/>
                      <a:pt x="73" y="25"/>
                      <a:pt x="73" y="25"/>
                    </a:cubicBezTo>
                    <a:cubicBezTo>
                      <a:pt x="73" y="25"/>
                      <a:pt x="73" y="25"/>
                      <a:pt x="74" y="25"/>
                    </a:cubicBezTo>
                    <a:cubicBezTo>
                      <a:pt x="74" y="25"/>
                      <a:pt x="74" y="25"/>
                      <a:pt x="74" y="25"/>
                    </a:cubicBezTo>
                    <a:cubicBezTo>
                      <a:pt x="75" y="25"/>
                      <a:pt x="75" y="25"/>
                      <a:pt x="75" y="26"/>
                    </a:cubicBezTo>
                    <a:cubicBezTo>
                      <a:pt x="75" y="26"/>
                      <a:pt x="75" y="26"/>
                      <a:pt x="76" y="26"/>
                    </a:cubicBezTo>
                    <a:cubicBezTo>
                      <a:pt x="76" y="26"/>
                      <a:pt x="76" y="26"/>
                      <a:pt x="76" y="26"/>
                    </a:cubicBezTo>
                    <a:cubicBezTo>
                      <a:pt x="76" y="26"/>
                      <a:pt x="77" y="26"/>
                      <a:pt x="77" y="26"/>
                    </a:cubicBezTo>
                    <a:cubicBezTo>
                      <a:pt x="77" y="26"/>
                      <a:pt x="77" y="26"/>
                      <a:pt x="77" y="26"/>
                    </a:cubicBezTo>
                    <a:cubicBezTo>
                      <a:pt x="78" y="27"/>
                      <a:pt x="78" y="27"/>
                      <a:pt x="78" y="27"/>
                    </a:cubicBezTo>
                    <a:cubicBezTo>
                      <a:pt x="78" y="27"/>
                      <a:pt x="78" y="27"/>
                      <a:pt x="78" y="27"/>
                    </a:cubicBezTo>
                    <a:cubicBezTo>
                      <a:pt x="79" y="27"/>
                      <a:pt x="79" y="27"/>
                      <a:pt x="79" y="27"/>
                    </a:cubicBezTo>
                    <a:cubicBezTo>
                      <a:pt x="79" y="27"/>
                      <a:pt x="79" y="27"/>
                      <a:pt x="80" y="27"/>
                    </a:cubicBezTo>
                    <a:cubicBezTo>
                      <a:pt x="82" y="28"/>
                      <a:pt x="83" y="29"/>
                      <a:pt x="85" y="29"/>
                    </a:cubicBezTo>
                    <a:cubicBezTo>
                      <a:pt x="88" y="30"/>
                      <a:pt x="92" y="32"/>
                      <a:pt x="94" y="32"/>
                    </a:cubicBezTo>
                    <a:cubicBezTo>
                      <a:pt x="94" y="32"/>
                      <a:pt x="94" y="32"/>
                      <a:pt x="94" y="32"/>
                    </a:cubicBezTo>
                    <a:cubicBezTo>
                      <a:pt x="94" y="32"/>
                      <a:pt x="94" y="32"/>
                      <a:pt x="94" y="32"/>
                    </a:cubicBezTo>
                    <a:cubicBezTo>
                      <a:pt x="106" y="36"/>
                      <a:pt x="123" y="38"/>
                      <a:pt x="137" y="32"/>
                    </a:cubicBezTo>
                    <a:cubicBezTo>
                      <a:pt x="136" y="28"/>
                      <a:pt x="134" y="25"/>
                      <a:pt x="13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31" name="Freeform 176"/>
              <p:cNvSpPr/>
              <p:nvPr/>
            </p:nvSpPr>
            <p:spPr bwMode="auto">
              <a:xfrm>
                <a:off x="-5737968" y="-1675605"/>
                <a:ext cx="501650" cy="303213"/>
              </a:xfrm>
              <a:custGeom>
                <a:avLst/>
                <a:gdLst>
                  <a:gd name="T0" fmla="*/ 117 w 134"/>
                  <a:gd name="T1" fmla="*/ 1 h 81"/>
                  <a:gd name="T2" fmla="*/ 114 w 134"/>
                  <a:gd name="T3" fmla="*/ 0 h 81"/>
                  <a:gd name="T4" fmla="*/ 115 w 134"/>
                  <a:gd name="T5" fmla="*/ 4 h 81"/>
                  <a:gd name="T6" fmla="*/ 116 w 134"/>
                  <a:gd name="T7" fmla="*/ 7 h 81"/>
                  <a:gd name="T8" fmla="*/ 117 w 134"/>
                  <a:gd name="T9" fmla="*/ 10 h 81"/>
                  <a:gd name="T10" fmla="*/ 118 w 134"/>
                  <a:gd name="T11" fmla="*/ 13 h 81"/>
                  <a:gd name="T12" fmla="*/ 118 w 134"/>
                  <a:gd name="T13" fmla="*/ 16 h 81"/>
                  <a:gd name="T14" fmla="*/ 119 w 134"/>
                  <a:gd name="T15" fmla="*/ 19 h 81"/>
                  <a:gd name="T16" fmla="*/ 119 w 134"/>
                  <a:gd name="T17" fmla="*/ 23 h 81"/>
                  <a:gd name="T18" fmla="*/ 119 w 134"/>
                  <a:gd name="T19" fmla="*/ 23 h 81"/>
                  <a:gd name="T20" fmla="*/ 99 w 134"/>
                  <a:gd name="T21" fmla="*/ 15 h 81"/>
                  <a:gd name="T22" fmla="*/ 119 w 134"/>
                  <a:gd name="T23" fmla="*/ 35 h 81"/>
                  <a:gd name="T24" fmla="*/ 119 w 134"/>
                  <a:gd name="T25" fmla="*/ 38 h 81"/>
                  <a:gd name="T26" fmla="*/ 118 w 134"/>
                  <a:gd name="T27" fmla="*/ 41 h 81"/>
                  <a:gd name="T28" fmla="*/ 117 w 134"/>
                  <a:gd name="T29" fmla="*/ 44 h 81"/>
                  <a:gd name="T30" fmla="*/ 116 w 134"/>
                  <a:gd name="T31" fmla="*/ 47 h 81"/>
                  <a:gd name="T32" fmla="*/ 116 w 134"/>
                  <a:gd name="T33" fmla="*/ 47 h 81"/>
                  <a:gd name="T34" fmla="*/ 85 w 134"/>
                  <a:gd name="T35" fmla="*/ 29 h 81"/>
                  <a:gd name="T36" fmla="*/ 110 w 134"/>
                  <a:gd name="T37" fmla="*/ 53 h 81"/>
                  <a:gd name="T38" fmla="*/ 109 w 134"/>
                  <a:gd name="T39" fmla="*/ 54 h 81"/>
                  <a:gd name="T40" fmla="*/ 106 w 134"/>
                  <a:gd name="T41" fmla="*/ 56 h 81"/>
                  <a:gd name="T42" fmla="*/ 103 w 134"/>
                  <a:gd name="T43" fmla="*/ 57 h 81"/>
                  <a:gd name="T44" fmla="*/ 100 w 134"/>
                  <a:gd name="T45" fmla="*/ 58 h 81"/>
                  <a:gd name="T46" fmla="*/ 99 w 134"/>
                  <a:gd name="T47" fmla="*/ 58 h 81"/>
                  <a:gd name="T48" fmla="*/ 71 w 134"/>
                  <a:gd name="T49" fmla="*/ 43 h 81"/>
                  <a:gd name="T50" fmla="*/ 88 w 134"/>
                  <a:gd name="T51" fmla="*/ 59 h 81"/>
                  <a:gd name="T52" fmla="*/ 85 w 134"/>
                  <a:gd name="T53" fmla="*/ 59 h 81"/>
                  <a:gd name="T54" fmla="*/ 81 w 134"/>
                  <a:gd name="T55" fmla="*/ 58 h 81"/>
                  <a:gd name="T56" fmla="*/ 77 w 134"/>
                  <a:gd name="T57" fmla="*/ 58 h 81"/>
                  <a:gd name="T58" fmla="*/ 73 w 134"/>
                  <a:gd name="T59" fmla="*/ 57 h 81"/>
                  <a:gd name="T60" fmla="*/ 70 w 134"/>
                  <a:gd name="T61" fmla="*/ 57 h 81"/>
                  <a:gd name="T62" fmla="*/ 67 w 134"/>
                  <a:gd name="T63" fmla="*/ 56 h 81"/>
                  <a:gd name="T64" fmla="*/ 64 w 134"/>
                  <a:gd name="T65" fmla="*/ 55 h 81"/>
                  <a:gd name="T66" fmla="*/ 60 w 134"/>
                  <a:gd name="T67" fmla="*/ 54 h 81"/>
                  <a:gd name="T68" fmla="*/ 46 w 134"/>
                  <a:gd name="T69" fmla="*/ 49 h 81"/>
                  <a:gd name="T70" fmla="*/ 6 w 134"/>
                  <a:gd name="T71" fmla="*/ 61 h 81"/>
                  <a:gd name="T72" fmla="*/ 34 w 134"/>
                  <a:gd name="T73" fmla="*/ 81 h 81"/>
                  <a:gd name="T74" fmla="*/ 24 w 134"/>
                  <a:gd name="T75" fmla="*/ 58 h 81"/>
                  <a:gd name="T76" fmla="*/ 51 w 134"/>
                  <a:gd name="T77" fmla="*/ 64 h 81"/>
                  <a:gd name="T78" fmla="*/ 57 w 134"/>
                  <a:gd name="T79" fmla="*/ 65 h 81"/>
                  <a:gd name="T80" fmla="*/ 65 w 134"/>
                  <a:gd name="T81" fmla="*/ 68 h 81"/>
                  <a:gd name="T82" fmla="*/ 120 w 134"/>
                  <a:gd name="T83" fmla="*/ 60 h 81"/>
                  <a:gd name="T84" fmla="*/ 129 w 134"/>
                  <a:gd name="T85" fmla="*/ 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4" h="81">
                    <a:moveTo>
                      <a:pt x="129" y="6"/>
                    </a:moveTo>
                    <a:cubicBezTo>
                      <a:pt x="122" y="4"/>
                      <a:pt x="118" y="2"/>
                      <a:pt x="117" y="1"/>
                    </a:cubicBezTo>
                    <a:cubicBezTo>
                      <a:pt x="116" y="1"/>
                      <a:pt x="115" y="1"/>
                      <a:pt x="114" y="0"/>
                    </a:cubicBezTo>
                    <a:cubicBezTo>
                      <a:pt x="114" y="0"/>
                      <a:pt x="114" y="0"/>
                      <a:pt x="114" y="0"/>
                    </a:cubicBezTo>
                    <a:cubicBezTo>
                      <a:pt x="114" y="1"/>
                      <a:pt x="114" y="2"/>
                      <a:pt x="115" y="3"/>
                    </a:cubicBezTo>
                    <a:cubicBezTo>
                      <a:pt x="115" y="3"/>
                      <a:pt x="115" y="3"/>
                      <a:pt x="115" y="4"/>
                    </a:cubicBezTo>
                    <a:cubicBezTo>
                      <a:pt x="115" y="4"/>
                      <a:pt x="115" y="5"/>
                      <a:pt x="116" y="5"/>
                    </a:cubicBezTo>
                    <a:cubicBezTo>
                      <a:pt x="116" y="6"/>
                      <a:pt x="116" y="6"/>
                      <a:pt x="116" y="7"/>
                    </a:cubicBezTo>
                    <a:cubicBezTo>
                      <a:pt x="116" y="7"/>
                      <a:pt x="116" y="8"/>
                      <a:pt x="116" y="8"/>
                    </a:cubicBezTo>
                    <a:cubicBezTo>
                      <a:pt x="117" y="9"/>
                      <a:pt x="117" y="9"/>
                      <a:pt x="117" y="10"/>
                    </a:cubicBezTo>
                    <a:cubicBezTo>
                      <a:pt x="117" y="10"/>
                      <a:pt x="117" y="11"/>
                      <a:pt x="117" y="11"/>
                    </a:cubicBezTo>
                    <a:cubicBezTo>
                      <a:pt x="117" y="12"/>
                      <a:pt x="117" y="12"/>
                      <a:pt x="118" y="13"/>
                    </a:cubicBezTo>
                    <a:cubicBezTo>
                      <a:pt x="118" y="13"/>
                      <a:pt x="118" y="14"/>
                      <a:pt x="118" y="14"/>
                    </a:cubicBezTo>
                    <a:cubicBezTo>
                      <a:pt x="118" y="15"/>
                      <a:pt x="118" y="15"/>
                      <a:pt x="118" y="16"/>
                    </a:cubicBezTo>
                    <a:cubicBezTo>
                      <a:pt x="118" y="16"/>
                      <a:pt x="118" y="17"/>
                      <a:pt x="119" y="18"/>
                    </a:cubicBezTo>
                    <a:cubicBezTo>
                      <a:pt x="119" y="18"/>
                      <a:pt x="119" y="19"/>
                      <a:pt x="119" y="19"/>
                    </a:cubicBezTo>
                    <a:cubicBezTo>
                      <a:pt x="119" y="20"/>
                      <a:pt x="119" y="21"/>
                      <a:pt x="119" y="21"/>
                    </a:cubicBezTo>
                    <a:cubicBezTo>
                      <a:pt x="119" y="22"/>
                      <a:pt x="119" y="22"/>
                      <a:pt x="119" y="23"/>
                    </a:cubicBezTo>
                    <a:cubicBezTo>
                      <a:pt x="119" y="23"/>
                      <a:pt x="119" y="23"/>
                      <a:pt x="119" y="23"/>
                    </a:cubicBezTo>
                    <a:cubicBezTo>
                      <a:pt x="119" y="23"/>
                      <a:pt x="119" y="23"/>
                      <a:pt x="119" y="23"/>
                    </a:cubicBezTo>
                    <a:cubicBezTo>
                      <a:pt x="105" y="9"/>
                      <a:pt x="105" y="9"/>
                      <a:pt x="105" y="9"/>
                    </a:cubicBezTo>
                    <a:cubicBezTo>
                      <a:pt x="99" y="15"/>
                      <a:pt x="99" y="15"/>
                      <a:pt x="99" y="15"/>
                    </a:cubicBezTo>
                    <a:cubicBezTo>
                      <a:pt x="119" y="35"/>
                      <a:pt x="119" y="35"/>
                      <a:pt x="119" y="35"/>
                    </a:cubicBezTo>
                    <a:cubicBezTo>
                      <a:pt x="119" y="35"/>
                      <a:pt x="119" y="35"/>
                      <a:pt x="119" y="35"/>
                    </a:cubicBezTo>
                    <a:cubicBezTo>
                      <a:pt x="119" y="36"/>
                      <a:pt x="119" y="36"/>
                      <a:pt x="119" y="36"/>
                    </a:cubicBezTo>
                    <a:cubicBezTo>
                      <a:pt x="119" y="37"/>
                      <a:pt x="119" y="37"/>
                      <a:pt x="119" y="38"/>
                    </a:cubicBezTo>
                    <a:cubicBezTo>
                      <a:pt x="119" y="38"/>
                      <a:pt x="119" y="39"/>
                      <a:pt x="119" y="39"/>
                    </a:cubicBezTo>
                    <a:cubicBezTo>
                      <a:pt x="119" y="40"/>
                      <a:pt x="118" y="40"/>
                      <a:pt x="118" y="41"/>
                    </a:cubicBezTo>
                    <a:cubicBezTo>
                      <a:pt x="118" y="41"/>
                      <a:pt x="118" y="42"/>
                      <a:pt x="118" y="42"/>
                    </a:cubicBezTo>
                    <a:cubicBezTo>
                      <a:pt x="118" y="43"/>
                      <a:pt x="117" y="43"/>
                      <a:pt x="117" y="44"/>
                    </a:cubicBezTo>
                    <a:cubicBezTo>
                      <a:pt x="117" y="44"/>
                      <a:pt x="117" y="45"/>
                      <a:pt x="117" y="45"/>
                    </a:cubicBezTo>
                    <a:cubicBezTo>
                      <a:pt x="116" y="46"/>
                      <a:pt x="116" y="46"/>
                      <a:pt x="116" y="47"/>
                    </a:cubicBezTo>
                    <a:cubicBezTo>
                      <a:pt x="116" y="47"/>
                      <a:pt x="116" y="47"/>
                      <a:pt x="116" y="47"/>
                    </a:cubicBezTo>
                    <a:cubicBezTo>
                      <a:pt x="116" y="47"/>
                      <a:pt x="116" y="47"/>
                      <a:pt x="116" y="47"/>
                    </a:cubicBezTo>
                    <a:cubicBezTo>
                      <a:pt x="92" y="23"/>
                      <a:pt x="92" y="23"/>
                      <a:pt x="92" y="23"/>
                    </a:cubicBezTo>
                    <a:cubicBezTo>
                      <a:pt x="85" y="29"/>
                      <a:pt x="85" y="29"/>
                      <a:pt x="85" y="29"/>
                    </a:cubicBezTo>
                    <a:cubicBezTo>
                      <a:pt x="110" y="53"/>
                      <a:pt x="110" y="53"/>
                      <a:pt x="110" y="53"/>
                    </a:cubicBezTo>
                    <a:cubicBezTo>
                      <a:pt x="110" y="53"/>
                      <a:pt x="110" y="53"/>
                      <a:pt x="110" y="53"/>
                    </a:cubicBezTo>
                    <a:cubicBezTo>
                      <a:pt x="110" y="53"/>
                      <a:pt x="110" y="53"/>
                      <a:pt x="110" y="53"/>
                    </a:cubicBezTo>
                    <a:cubicBezTo>
                      <a:pt x="109" y="54"/>
                      <a:pt x="109" y="54"/>
                      <a:pt x="109" y="54"/>
                    </a:cubicBezTo>
                    <a:cubicBezTo>
                      <a:pt x="108" y="54"/>
                      <a:pt x="108" y="55"/>
                      <a:pt x="107" y="55"/>
                    </a:cubicBezTo>
                    <a:cubicBezTo>
                      <a:pt x="107" y="55"/>
                      <a:pt x="106" y="55"/>
                      <a:pt x="106" y="56"/>
                    </a:cubicBezTo>
                    <a:cubicBezTo>
                      <a:pt x="105" y="56"/>
                      <a:pt x="105" y="56"/>
                      <a:pt x="104" y="56"/>
                    </a:cubicBezTo>
                    <a:cubicBezTo>
                      <a:pt x="104" y="57"/>
                      <a:pt x="103" y="57"/>
                      <a:pt x="103" y="57"/>
                    </a:cubicBezTo>
                    <a:cubicBezTo>
                      <a:pt x="102" y="57"/>
                      <a:pt x="102" y="57"/>
                      <a:pt x="101" y="57"/>
                    </a:cubicBezTo>
                    <a:cubicBezTo>
                      <a:pt x="100" y="57"/>
                      <a:pt x="100" y="58"/>
                      <a:pt x="100" y="58"/>
                    </a:cubicBezTo>
                    <a:cubicBezTo>
                      <a:pt x="99" y="58"/>
                      <a:pt x="99" y="58"/>
                      <a:pt x="99" y="58"/>
                    </a:cubicBezTo>
                    <a:cubicBezTo>
                      <a:pt x="99" y="58"/>
                      <a:pt x="99" y="58"/>
                      <a:pt x="99" y="58"/>
                    </a:cubicBezTo>
                    <a:cubicBezTo>
                      <a:pt x="78" y="37"/>
                      <a:pt x="78" y="37"/>
                      <a:pt x="78" y="37"/>
                    </a:cubicBezTo>
                    <a:cubicBezTo>
                      <a:pt x="71" y="43"/>
                      <a:pt x="71" y="43"/>
                      <a:pt x="71" y="43"/>
                    </a:cubicBezTo>
                    <a:cubicBezTo>
                      <a:pt x="87" y="59"/>
                      <a:pt x="87" y="59"/>
                      <a:pt x="87" y="59"/>
                    </a:cubicBezTo>
                    <a:cubicBezTo>
                      <a:pt x="88" y="59"/>
                      <a:pt x="88" y="59"/>
                      <a:pt x="88" y="59"/>
                    </a:cubicBezTo>
                    <a:cubicBezTo>
                      <a:pt x="87" y="59"/>
                      <a:pt x="87" y="59"/>
                      <a:pt x="87" y="59"/>
                    </a:cubicBezTo>
                    <a:cubicBezTo>
                      <a:pt x="86" y="59"/>
                      <a:pt x="85" y="59"/>
                      <a:pt x="85" y="59"/>
                    </a:cubicBezTo>
                    <a:cubicBezTo>
                      <a:pt x="84" y="59"/>
                      <a:pt x="83" y="59"/>
                      <a:pt x="83" y="59"/>
                    </a:cubicBezTo>
                    <a:cubicBezTo>
                      <a:pt x="82" y="59"/>
                      <a:pt x="81" y="58"/>
                      <a:pt x="81" y="58"/>
                    </a:cubicBezTo>
                    <a:cubicBezTo>
                      <a:pt x="80" y="58"/>
                      <a:pt x="80" y="58"/>
                      <a:pt x="79" y="58"/>
                    </a:cubicBezTo>
                    <a:cubicBezTo>
                      <a:pt x="78" y="58"/>
                      <a:pt x="78" y="58"/>
                      <a:pt x="77" y="58"/>
                    </a:cubicBezTo>
                    <a:cubicBezTo>
                      <a:pt x="76" y="58"/>
                      <a:pt x="76" y="58"/>
                      <a:pt x="75" y="58"/>
                    </a:cubicBezTo>
                    <a:cubicBezTo>
                      <a:pt x="75" y="57"/>
                      <a:pt x="74" y="57"/>
                      <a:pt x="73" y="57"/>
                    </a:cubicBezTo>
                    <a:cubicBezTo>
                      <a:pt x="73" y="57"/>
                      <a:pt x="72" y="57"/>
                      <a:pt x="72" y="57"/>
                    </a:cubicBezTo>
                    <a:cubicBezTo>
                      <a:pt x="71" y="57"/>
                      <a:pt x="71" y="57"/>
                      <a:pt x="70" y="57"/>
                    </a:cubicBezTo>
                    <a:cubicBezTo>
                      <a:pt x="70" y="56"/>
                      <a:pt x="69" y="56"/>
                      <a:pt x="69" y="56"/>
                    </a:cubicBezTo>
                    <a:cubicBezTo>
                      <a:pt x="68" y="56"/>
                      <a:pt x="67" y="56"/>
                      <a:pt x="67" y="56"/>
                    </a:cubicBezTo>
                    <a:cubicBezTo>
                      <a:pt x="66" y="56"/>
                      <a:pt x="66" y="56"/>
                      <a:pt x="66" y="55"/>
                    </a:cubicBezTo>
                    <a:cubicBezTo>
                      <a:pt x="65" y="55"/>
                      <a:pt x="64" y="55"/>
                      <a:pt x="64" y="55"/>
                    </a:cubicBezTo>
                    <a:cubicBezTo>
                      <a:pt x="64" y="55"/>
                      <a:pt x="63" y="55"/>
                      <a:pt x="63" y="55"/>
                    </a:cubicBezTo>
                    <a:cubicBezTo>
                      <a:pt x="62" y="54"/>
                      <a:pt x="61" y="54"/>
                      <a:pt x="60" y="54"/>
                    </a:cubicBezTo>
                    <a:cubicBezTo>
                      <a:pt x="60" y="54"/>
                      <a:pt x="59" y="53"/>
                      <a:pt x="59" y="53"/>
                    </a:cubicBezTo>
                    <a:cubicBezTo>
                      <a:pt x="58" y="53"/>
                      <a:pt x="53" y="51"/>
                      <a:pt x="46" y="49"/>
                    </a:cubicBezTo>
                    <a:cubicBezTo>
                      <a:pt x="34" y="46"/>
                      <a:pt x="16" y="44"/>
                      <a:pt x="0" y="51"/>
                    </a:cubicBezTo>
                    <a:cubicBezTo>
                      <a:pt x="2" y="54"/>
                      <a:pt x="4" y="58"/>
                      <a:pt x="6" y="61"/>
                    </a:cubicBezTo>
                    <a:cubicBezTo>
                      <a:pt x="8" y="60"/>
                      <a:pt x="10" y="60"/>
                      <a:pt x="12" y="59"/>
                    </a:cubicBezTo>
                    <a:cubicBezTo>
                      <a:pt x="34" y="81"/>
                      <a:pt x="34" y="81"/>
                      <a:pt x="34" y="81"/>
                    </a:cubicBezTo>
                    <a:cubicBezTo>
                      <a:pt x="40" y="74"/>
                      <a:pt x="40" y="74"/>
                      <a:pt x="40" y="74"/>
                    </a:cubicBezTo>
                    <a:cubicBezTo>
                      <a:pt x="24" y="58"/>
                      <a:pt x="24" y="58"/>
                      <a:pt x="24" y="58"/>
                    </a:cubicBezTo>
                    <a:cubicBezTo>
                      <a:pt x="35" y="58"/>
                      <a:pt x="46" y="62"/>
                      <a:pt x="51" y="64"/>
                    </a:cubicBezTo>
                    <a:cubicBezTo>
                      <a:pt x="51" y="64"/>
                      <a:pt x="51" y="64"/>
                      <a:pt x="51" y="64"/>
                    </a:cubicBezTo>
                    <a:cubicBezTo>
                      <a:pt x="51" y="64"/>
                      <a:pt x="51" y="63"/>
                      <a:pt x="51" y="63"/>
                    </a:cubicBezTo>
                    <a:cubicBezTo>
                      <a:pt x="53" y="64"/>
                      <a:pt x="55" y="65"/>
                      <a:pt x="57" y="65"/>
                    </a:cubicBezTo>
                    <a:cubicBezTo>
                      <a:pt x="60" y="66"/>
                      <a:pt x="63" y="67"/>
                      <a:pt x="65" y="67"/>
                    </a:cubicBezTo>
                    <a:cubicBezTo>
                      <a:pt x="65" y="68"/>
                      <a:pt x="65" y="68"/>
                      <a:pt x="65" y="68"/>
                    </a:cubicBezTo>
                    <a:cubicBezTo>
                      <a:pt x="65" y="68"/>
                      <a:pt x="65" y="68"/>
                      <a:pt x="65" y="68"/>
                    </a:cubicBezTo>
                    <a:cubicBezTo>
                      <a:pt x="80" y="72"/>
                      <a:pt x="104" y="75"/>
                      <a:pt x="120" y="60"/>
                    </a:cubicBezTo>
                    <a:cubicBezTo>
                      <a:pt x="134" y="47"/>
                      <a:pt x="133" y="26"/>
                      <a:pt x="130" y="10"/>
                    </a:cubicBezTo>
                    <a:cubicBezTo>
                      <a:pt x="129" y="9"/>
                      <a:pt x="129" y="7"/>
                      <a:pt x="129"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32" name="Freeform 177"/>
              <p:cNvSpPr/>
              <p:nvPr/>
            </p:nvSpPr>
            <p:spPr bwMode="auto">
              <a:xfrm>
                <a:off x="-5060106" y="-191531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33" name="Freeform 178"/>
              <p:cNvSpPr/>
              <p:nvPr/>
            </p:nvSpPr>
            <p:spPr bwMode="auto">
              <a:xfrm>
                <a:off x="-5002956" y="-1885155"/>
                <a:ext cx="3175" cy="3175"/>
              </a:xfrm>
              <a:custGeom>
                <a:avLst/>
                <a:gdLst>
                  <a:gd name="T0" fmla="*/ 1 w 1"/>
                  <a:gd name="T1" fmla="*/ 1 h 1"/>
                  <a:gd name="T2" fmla="*/ 0 w 1"/>
                  <a:gd name="T3" fmla="*/ 0 h 1"/>
                  <a:gd name="T4" fmla="*/ 1 w 1"/>
                  <a:gd name="T5" fmla="*/ 1 h 1"/>
                  <a:gd name="T6" fmla="*/ 1 w 1"/>
                  <a:gd name="T7" fmla="*/ 1 h 1"/>
                </a:gdLst>
                <a:ahLst/>
                <a:cxnLst>
                  <a:cxn ang="0">
                    <a:pos x="T0" y="T1"/>
                  </a:cxn>
                  <a:cxn ang="0">
                    <a:pos x="T2" y="T3"/>
                  </a:cxn>
                  <a:cxn ang="0">
                    <a:pos x="T4" y="T5"/>
                  </a:cxn>
                  <a:cxn ang="0">
                    <a:pos x="T6" y="T7"/>
                  </a:cxn>
                </a:cxnLst>
                <a:rect l="0" t="0" r="r" b="b"/>
                <a:pathLst>
                  <a:path w="1" h="1">
                    <a:moveTo>
                      <a:pt x="1" y="1"/>
                    </a:moveTo>
                    <a:cubicBezTo>
                      <a:pt x="1" y="1"/>
                      <a:pt x="1" y="1"/>
                      <a:pt x="0" y="0"/>
                    </a:cubicBezTo>
                    <a:cubicBezTo>
                      <a:pt x="0" y="1"/>
                      <a:pt x="1" y="1"/>
                      <a:pt x="1" y="1"/>
                    </a:cubicBezTo>
                    <a:cubicBezTo>
                      <a:pt x="1" y="1"/>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34" name="Freeform 179"/>
              <p:cNvSpPr/>
              <p:nvPr/>
            </p:nvSpPr>
            <p:spPr bwMode="auto">
              <a:xfrm>
                <a:off x="-5060106" y="-1923255"/>
                <a:ext cx="52388" cy="19050"/>
              </a:xfrm>
              <a:custGeom>
                <a:avLst/>
                <a:gdLst>
                  <a:gd name="T0" fmla="*/ 1 w 14"/>
                  <a:gd name="T1" fmla="*/ 1 h 5"/>
                  <a:gd name="T2" fmla="*/ 14 w 14"/>
                  <a:gd name="T3" fmla="*/ 5 h 5"/>
                  <a:gd name="T4" fmla="*/ 14 w 14"/>
                  <a:gd name="T5" fmla="*/ 5 h 5"/>
                  <a:gd name="T6" fmla="*/ 5 w 14"/>
                  <a:gd name="T7" fmla="*/ 2 h 5"/>
                  <a:gd name="T8" fmla="*/ 0 w 14"/>
                  <a:gd name="T9" fmla="*/ 0 h 5"/>
                  <a:gd name="T10" fmla="*/ 1 w 14"/>
                  <a:gd name="T11" fmla="*/ 1 h 5"/>
                </a:gdLst>
                <a:ahLst/>
                <a:cxnLst>
                  <a:cxn ang="0">
                    <a:pos x="T0" y="T1"/>
                  </a:cxn>
                  <a:cxn ang="0">
                    <a:pos x="T2" y="T3"/>
                  </a:cxn>
                  <a:cxn ang="0">
                    <a:pos x="T4" y="T5"/>
                  </a:cxn>
                  <a:cxn ang="0">
                    <a:pos x="T6" y="T7"/>
                  </a:cxn>
                  <a:cxn ang="0">
                    <a:pos x="T8" y="T9"/>
                  </a:cxn>
                  <a:cxn ang="0">
                    <a:pos x="T10" y="T11"/>
                  </a:cxn>
                </a:cxnLst>
                <a:rect l="0" t="0" r="r" b="b"/>
                <a:pathLst>
                  <a:path w="14" h="5">
                    <a:moveTo>
                      <a:pt x="1" y="1"/>
                    </a:moveTo>
                    <a:cubicBezTo>
                      <a:pt x="2" y="1"/>
                      <a:pt x="7" y="4"/>
                      <a:pt x="14" y="5"/>
                    </a:cubicBezTo>
                    <a:cubicBezTo>
                      <a:pt x="14" y="5"/>
                      <a:pt x="14" y="5"/>
                      <a:pt x="14" y="5"/>
                    </a:cubicBezTo>
                    <a:cubicBezTo>
                      <a:pt x="12" y="5"/>
                      <a:pt x="8" y="3"/>
                      <a:pt x="5" y="2"/>
                    </a:cubicBezTo>
                    <a:cubicBezTo>
                      <a:pt x="3" y="2"/>
                      <a:pt x="2" y="1"/>
                      <a:pt x="0" y="0"/>
                    </a:cubicBezTo>
                    <a:cubicBezTo>
                      <a:pt x="1" y="1"/>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35" name="Freeform 180"/>
              <p:cNvSpPr/>
              <p:nvPr/>
            </p:nvSpPr>
            <p:spPr bwMode="auto">
              <a:xfrm>
                <a:off x="-5060106" y="-191531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36" name="Freeform 181"/>
              <p:cNvSpPr/>
              <p:nvPr/>
            </p:nvSpPr>
            <p:spPr bwMode="auto">
              <a:xfrm>
                <a:off x="-5610968" y="-1435893"/>
                <a:ext cx="134938" cy="187325"/>
              </a:xfrm>
              <a:custGeom>
                <a:avLst/>
                <a:gdLst>
                  <a:gd name="T0" fmla="*/ 32 w 36"/>
                  <a:gd name="T1" fmla="*/ 8 h 50"/>
                  <a:gd name="T2" fmla="*/ 31 w 36"/>
                  <a:gd name="T3" fmla="*/ 4 h 50"/>
                  <a:gd name="T4" fmla="*/ 31 w 36"/>
                  <a:gd name="T5" fmla="*/ 4 h 50"/>
                  <a:gd name="T6" fmla="*/ 19 w 36"/>
                  <a:gd name="T7" fmla="*/ 0 h 50"/>
                  <a:gd name="T8" fmla="*/ 19 w 36"/>
                  <a:gd name="T9" fmla="*/ 0 h 50"/>
                  <a:gd name="T10" fmla="*/ 17 w 36"/>
                  <a:gd name="T11" fmla="*/ 0 h 50"/>
                  <a:gd name="T12" fmla="*/ 17 w 36"/>
                  <a:gd name="T13" fmla="*/ 0 h 50"/>
                  <a:gd name="T14" fmla="*/ 22 w 36"/>
                  <a:gd name="T15" fmla="*/ 27 h 50"/>
                  <a:gd name="T16" fmla="*/ 6 w 36"/>
                  <a:gd name="T17" fmla="*/ 10 h 50"/>
                  <a:gd name="T18" fmla="*/ 0 w 36"/>
                  <a:gd name="T19" fmla="*/ 17 h 50"/>
                  <a:gd name="T20" fmla="*/ 21 w 36"/>
                  <a:gd name="T21" fmla="*/ 38 h 50"/>
                  <a:gd name="T22" fmla="*/ 19 w 36"/>
                  <a:gd name="T23" fmla="*/ 45 h 50"/>
                  <a:gd name="T24" fmla="*/ 30 w 36"/>
                  <a:gd name="T25" fmla="*/ 50 h 50"/>
                  <a:gd name="T26" fmla="*/ 33 w 36"/>
                  <a:gd name="T27" fmla="*/ 10 h 50"/>
                  <a:gd name="T28" fmla="*/ 32 w 36"/>
                  <a:gd name="T29" fmla="*/ 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50">
                    <a:moveTo>
                      <a:pt x="32" y="8"/>
                    </a:moveTo>
                    <a:cubicBezTo>
                      <a:pt x="32" y="7"/>
                      <a:pt x="31" y="5"/>
                      <a:pt x="31" y="4"/>
                    </a:cubicBezTo>
                    <a:cubicBezTo>
                      <a:pt x="31" y="4"/>
                      <a:pt x="31" y="4"/>
                      <a:pt x="31" y="4"/>
                    </a:cubicBezTo>
                    <a:cubicBezTo>
                      <a:pt x="24" y="2"/>
                      <a:pt x="20" y="1"/>
                      <a:pt x="19" y="0"/>
                    </a:cubicBezTo>
                    <a:cubicBezTo>
                      <a:pt x="19" y="0"/>
                      <a:pt x="19" y="0"/>
                      <a:pt x="19" y="0"/>
                    </a:cubicBezTo>
                    <a:cubicBezTo>
                      <a:pt x="19" y="0"/>
                      <a:pt x="18" y="0"/>
                      <a:pt x="17" y="0"/>
                    </a:cubicBezTo>
                    <a:cubicBezTo>
                      <a:pt x="17" y="0"/>
                      <a:pt x="17" y="0"/>
                      <a:pt x="17" y="0"/>
                    </a:cubicBezTo>
                    <a:cubicBezTo>
                      <a:pt x="18" y="4"/>
                      <a:pt x="22" y="15"/>
                      <a:pt x="22" y="27"/>
                    </a:cubicBezTo>
                    <a:cubicBezTo>
                      <a:pt x="6" y="10"/>
                      <a:pt x="6" y="10"/>
                      <a:pt x="6" y="10"/>
                    </a:cubicBezTo>
                    <a:cubicBezTo>
                      <a:pt x="0" y="17"/>
                      <a:pt x="0" y="17"/>
                      <a:pt x="0" y="17"/>
                    </a:cubicBezTo>
                    <a:cubicBezTo>
                      <a:pt x="21" y="38"/>
                      <a:pt x="21" y="38"/>
                      <a:pt x="21" y="38"/>
                    </a:cubicBezTo>
                    <a:cubicBezTo>
                      <a:pt x="21" y="41"/>
                      <a:pt x="20" y="43"/>
                      <a:pt x="19" y="45"/>
                    </a:cubicBezTo>
                    <a:cubicBezTo>
                      <a:pt x="23" y="47"/>
                      <a:pt x="26" y="48"/>
                      <a:pt x="30" y="50"/>
                    </a:cubicBezTo>
                    <a:cubicBezTo>
                      <a:pt x="36" y="37"/>
                      <a:pt x="35" y="22"/>
                      <a:pt x="33" y="10"/>
                    </a:cubicBezTo>
                    <a:cubicBezTo>
                      <a:pt x="32" y="10"/>
                      <a:pt x="32" y="9"/>
                      <a:pt x="3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37" name="Freeform 182"/>
              <p:cNvSpPr/>
              <p:nvPr/>
            </p:nvSpPr>
            <p:spPr bwMode="auto">
              <a:xfrm>
                <a:off x="-5104556" y="-2140743"/>
                <a:ext cx="142875" cy="184150"/>
              </a:xfrm>
              <a:custGeom>
                <a:avLst/>
                <a:gdLst>
                  <a:gd name="T0" fmla="*/ 16 w 38"/>
                  <a:gd name="T1" fmla="*/ 9 h 49"/>
                  <a:gd name="T2" fmla="*/ 17 w 38"/>
                  <a:gd name="T3" fmla="*/ 5 h 49"/>
                  <a:gd name="T4" fmla="*/ 6 w 38"/>
                  <a:gd name="T5" fmla="*/ 0 h 49"/>
                  <a:gd name="T6" fmla="*/ 6 w 38"/>
                  <a:gd name="T7" fmla="*/ 43 h 49"/>
                  <a:gd name="T8" fmla="*/ 19 w 38"/>
                  <a:gd name="T9" fmla="*/ 48 h 49"/>
                  <a:gd name="T10" fmla="*/ 21 w 38"/>
                  <a:gd name="T11" fmla="*/ 49 h 49"/>
                  <a:gd name="T12" fmla="*/ 15 w 38"/>
                  <a:gd name="T13" fmla="*/ 20 h 49"/>
                  <a:gd name="T14" fmla="*/ 32 w 38"/>
                  <a:gd name="T15" fmla="*/ 38 h 49"/>
                  <a:gd name="T16" fmla="*/ 38 w 38"/>
                  <a:gd name="T17" fmla="*/ 31 h 49"/>
                  <a:gd name="T18" fmla="*/ 16 w 38"/>
                  <a:gd name="T19" fmla="*/ 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49">
                    <a:moveTo>
                      <a:pt x="16" y="9"/>
                    </a:moveTo>
                    <a:cubicBezTo>
                      <a:pt x="16" y="8"/>
                      <a:pt x="16" y="7"/>
                      <a:pt x="17" y="5"/>
                    </a:cubicBezTo>
                    <a:cubicBezTo>
                      <a:pt x="13" y="3"/>
                      <a:pt x="10" y="2"/>
                      <a:pt x="6" y="0"/>
                    </a:cubicBezTo>
                    <a:cubicBezTo>
                      <a:pt x="0" y="14"/>
                      <a:pt x="3" y="32"/>
                      <a:pt x="6" y="43"/>
                    </a:cubicBezTo>
                    <a:cubicBezTo>
                      <a:pt x="13" y="45"/>
                      <a:pt x="18" y="48"/>
                      <a:pt x="19" y="48"/>
                    </a:cubicBezTo>
                    <a:cubicBezTo>
                      <a:pt x="20" y="48"/>
                      <a:pt x="20" y="48"/>
                      <a:pt x="21" y="49"/>
                    </a:cubicBezTo>
                    <a:cubicBezTo>
                      <a:pt x="18" y="42"/>
                      <a:pt x="15" y="31"/>
                      <a:pt x="15" y="20"/>
                    </a:cubicBezTo>
                    <a:cubicBezTo>
                      <a:pt x="32" y="38"/>
                      <a:pt x="32" y="38"/>
                      <a:pt x="32" y="38"/>
                    </a:cubicBezTo>
                    <a:cubicBezTo>
                      <a:pt x="38" y="31"/>
                      <a:pt x="38" y="31"/>
                      <a:pt x="38" y="31"/>
                    </a:cubicBezTo>
                    <a:lnTo>
                      <a:pt x="16" y="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38" name="Freeform 183"/>
              <p:cNvSpPr/>
              <p:nvPr/>
            </p:nvSpPr>
            <p:spPr bwMode="auto">
              <a:xfrm>
                <a:off x="-5588743" y="-1923255"/>
                <a:ext cx="600075" cy="449263"/>
              </a:xfrm>
              <a:custGeom>
                <a:avLst/>
                <a:gdLst>
                  <a:gd name="T0" fmla="*/ 155 w 160"/>
                  <a:gd name="T1" fmla="*/ 5 h 120"/>
                  <a:gd name="T2" fmla="*/ 141 w 160"/>
                  <a:gd name="T3" fmla="*/ 0 h 120"/>
                  <a:gd name="T4" fmla="*/ 141 w 160"/>
                  <a:gd name="T5" fmla="*/ 1 h 120"/>
                  <a:gd name="T6" fmla="*/ 141 w 160"/>
                  <a:gd name="T7" fmla="*/ 2 h 120"/>
                  <a:gd name="T8" fmla="*/ 141 w 160"/>
                  <a:gd name="T9" fmla="*/ 3 h 120"/>
                  <a:gd name="T10" fmla="*/ 142 w 160"/>
                  <a:gd name="T11" fmla="*/ 5 h 120"/>
                  <a:gd name="T12" fmla="*/ 143 w 160"/>
                  <a:gd name="T13" fmla="*/ 7 h 120"/>
                  <a:gd name="T14" fmla="*/ 143 w 160"/>
                  <a:gd name="T15" fmla="*/ 9 h 120"/>
                  <a:gd name="T16" fmla="*/ 145 w 160"/>
                  <a:gd name="T17" fmla="*/ 15 h 120"/>
                  <a:gd name="T18" fmla="*/ 145 w 160"/>
                  <a:gd name="T19" fmla="*/ 17 h 120"/>
                  <a:gd name="T20" fmla="*/ 146 w 160"/>
                  <a:gd name="T21" fmla="*/ 21 h 120"/>
                  <a:gd name="T22" fmla="*/ 146 w 160"/>
                  <a:gd name="T23" fmla="*/ 23 h 120"/>
                  <a:gd name="T24" fmla="*/ 146 w 160"/>
                  <a:gd name="T25" fmla="*/ 27 h 120"/>
                  <a:gd name="T26" fmla="*/ 123 w 160"/>
                  <a:gd name="T27" fmla="*/ 17 h 120"/>
                  <a:gd name="T28" fmla="*/ 145 w 160"/>
                  <a:gd name="T29" fmla="*/ 39 h 120"/>
                  <a:gd name="T30" fmla="*/ 144 w 160"/>
                  <a:gd name="T31" fmla="*/ 44 h 120"/>
                  <a:gd name="T32" fmla="*/ 142 w 160"/>
                  <a:gd name="T33" fmla="*/ 47 h 120"/>
                  <a:gd name="T34" fmla="*/ 141 w 160"/>
                  <a:gd name="T35" fmla="*/ 49 h 120"/>
                  <a:gd name="T36" fmla="*/ 135 w 160"/>
                  <a:gd name="T37" fmla="*/ 56 h 120"/>
                  <a:gd name="T38" fmla="*/ 133 w 160"/>
                  <a:gd name="T39" fmla="*/ 57 h 120"/>
                  <a:gd name="T40" fmla="*/ 127 w 160"/>
                  <a:gd name="T41" fmla="*/ 60 h 120"/>
                  <a:gd name="T42" fmla="*/ 125 w 160"/>
                  <a:gd name="T43" fmla="*/ 61 h 120"/>
                  <a:gd name="T44" fmla="*/ 114 w 160"/>
                  <a:gd name="T45" fmla="*/ 63 h 120"/>
                  <a:gd name="T46" fmla="*/ 112 w 160"/>
                  <a:gd name="T47" fmla="*/ 63 h 120"/>
                  <a:gd name="T48" fmla="*/ 109 w 160"/>
                  <a:gd name="T49" fmla="*/ 63 h 120"/>
                  <a:gd name="T50" fmla="*/ 104 w 160"/>
                  <a:gd name="T51" fmla="*/ 63 h 120"/>
                  <a:gd name="T52" fmla="*/ 101 w 160"/>
                  <a:gd name="T53" fmla="*/ 62 h 120"/>
                  <a:gd name="T54" fmla="*/ 97 w 160"/>
                  <a:gd name="T55" fmla="*/ 61 h 120"/>
                  <a:gd name="T56" fmla="*/ 95 w 160"/>
                  <a:gd name="T57" fmla="*/ 61 h 120"/>
                  <a:gd name="T58" fmla="*/ 91 w 160"/>
                  <a:gd name="T59" fmla="*/ 60 h 120"/>
                  <a:gd name="T60" fmla="*/ 89 w 160"/>
                  <a:gd name="T61" fmla="*/ 59 h 120"/>
                  <a:gd name="T62" fmla="*/ 87 w 160"/>
                  <a:gd name="T63" fmla="*/ 58 h 120"/>
                  <a:gd name="T64" fmla="*/ 85 w 160"/>
                  <a:gd name="T65" fmla="*/ 57 h 120"/>
                  <a:gd name="T66" fmla="*/ 84 w 160"/>
                  <a:gd name="T67" fmla="*/ 57 h 120"/>
                  <a:gd name="T68" fmla="*/ 68 w 160"/>
                  <a:gd name="T69" fmla="*/ 52 h 120"/>
                  <a:gd name="T70" fmla="*/ 19 w 160"/>
                  <a:gd name="T71" fmla="*/ 119 h 120"/>
                  <a:gd name="T72" fmla="*/ 19 w 160"/>
                  <a:gd name="T73" fmla="*/ 116 h 120"/>
                  <a:gd name="T74" fmla="*/ 18 w 160"/>
                  <a:gd name="T75" fmla="*/ 112 h 120"/>
                  <a:gd name="T76" fmla="*/ 17 w 160"/>
                  <a:gd name="T77" fmla="*/ 107 h 120"/>
                  <a:gd name="T78" fmla="*/ 16 w 160"/>
                  <a:gd name="T79" fmla="*/ 101 h 120"/>
                  <a:gd name="T80" fmla="*/ 16 w 160"/>
                  <a:gd name="T81" fmla="*/ 96 h 120"/>
                  <a:gd name="T82" fmla="*/ 15 w 160"/>
                  <a:gd name="T83" fmla="*/ 93 h 120"/>
                  <a:gd name="T84" fmla="*/ 16 w 160"/>
                  <a:gd name="T85" fmla="*/ 81 h 120"/>
                  <a:gd name="T86" fmla="*/ 17 w 160"/>
                  <a:gd name="T87" fmla="*/ 79 h 120"/>
                  <a:gd name="T88" fmla="*/ 19 w 160"/>
                  <a:gd name="T89" fmla="*/ 74 h 120"/>
                  <a:gd name="T90" fmla="*/ 21 w 160"/>
                  <a:gd name="T91" fmla="*/ 71 h 120"/>
                  <a:gd name="T92" fmla="*/ 45 w 160"/>
                  <a:gd name="T93" fmla="*/ 95 h 120"/>
                  <a:gd name="T94" fmla="*/ 27 w 160"/>
                  <a:gd name="T95" fmla="*/ 65 h 120"/>
                  <a:gd name="T96" fmla="*/ 31 w 160"/>
                  <a:gd name="T97" fmla="*/ 63 h 120"/>
                  <a:gd name="T98" fmla="*/ 35 w 160"/>
                  <a:gd name="T99" fmla="*/ 62 h 120"/>
                  <a:gd name="T100" fmla="*/ 39 w 160"/>
                  <a:gd name="T101" fmla="*/ 61 h 120"/>
                  <a:gd name="T102" fmla="*/ 65 w 160"/>
                  <a:gd name="T103" fmla="*/ 75 h 120"/>
                  <a:gd name="T104" fmla="*/ 52 w 160"/>
                  <a:gd name="T105" fmla="*/ 61 h 120"/>
                  <a:gd name="T106" fmla="*/ 57 w 160"/>
                  <a:gd name="T107" fmla="*/ 62 h 120"/>
                  <a:gd name="T108" fmla="*/ 62 w 160"/>
                  <a:gd name="T109" fmla="*/ 63 h 120"/>
                  <a:gd name="T110" fmla="*/ 66 w 160"/>
                  <a:gd name="T111" fmla="*/ 64 h 120"/>
                  <a:gd name="T112" fmla="*/ 71 w 160"/>
                  <a:gd name="T113" fmla="*/ 65 h 120"/>
                  <a:gd name="T114" fmla="*/ 74 w 160"/>
                  <a:gd name="T115" fmla="*/ 66 h 120"/>
                  <a:gd name="T116" fmla="*/ 89 w 160"/>
                  <a:gd name="T117" fmla="*/ 72 h 120"/>
                  <a:gd name="T118" fmla="*/ 157 w 160"/>
                  <a:gd name="T119" fmla="*/ 11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0" h="120">
                    <a:moveTo>
                      <a:pt x="156" y="10"/>
                    </a:moveTo>
                    <a:cubicBezTo>
                      <a:pt x="156" y="9"/>
                      <a:pt x="156" y="7"/>
                      <a:pt x="155" y="5"/>
                    </a:cubicBezTo>
                    <a:cubicBezTo>
                      <a:pt x="155" y="5"/>
                      <a:pt x="155" y="5"/>
                      <a:pt x="155" y="5"/>
                    </a:cubicBezTo>
                    <a:cubicBezTo>
                      <a:pt x="148" y="4"/>
                      <a:pt x="143" y="1"/>
                      <a:pt x="142" y="1"/>
                    </a:cubicBezTo>
                    <a:cubicBezTo>
                      <a:pt x="142" y="1"/>
                      <a:pt x="142" y="1"/>
                      <a:pt x="142" y="1"/>
                    </a:cubicBezTo>
                    <a:cubicBezTo>
                      <a:pt x="142" y="1"/>
                      <a:pt x="142" y="1"/>
                      <a:pt x="141" y="0"/>
                    </a:cubicBezTo>
                    <a:cubicBezTo>
                      <a:pt x="140" y="0"/>
                      <a:pt x="140" y="0"/>
                      <a:pt x="140" y="0"/>
                    </a:cubicBezTo>
                    <a:cubicBezTo>
                      <a:pt x="140" y="0"/>
                      <a:pt x="140" y="1"/>
                      <a:pt x="141" y="1"/>
                    </a:cubicBezTo>
                    <a:cubicBezTo>
                      <a:pt x="141" y="1"/>
                      <a:pt x="141" y="1"/>
                      <a:pt x="141" y="1"/>
                    </a:cubicBezTo>
                    <a:cubicBezTo>
                      <a:pt x="141" y="1"/>
                      <a:pt x="141" y="2"/>
                      <a:pt x="141" y="2"/>
                    </a:cubicBezTo>
                    <a:cubicBezTo>
                      <a:pt x="141" y="2"/>
                      <a:pt x="141" y="2"/>
                      <a:pt x="141" y="2"/>
                    </a:cubicBezTo>
                    <a:cubicBezTo>
                      <a:pt x="141" y="2"/>
                      <a:pt x="141" y="2"/>
                      <a:pt x="141" y="2"/>
                    </a:cubicBezTo>
                    <a:cubicBezTo>
                      <a:pt x="141" y="2"/>
                      <a:pt x="141" y="2"/>
                      <a:pt x="141" y="2"/>
                    </a:cubicBezTo>
                    <a:cubicBezTo>
                      <a:pt x="141" y="2"/>
                      <a:pt x="141" y="2"/>
                      <a:pt x="141" y="2"/>
                    </a:cubicBezTo>
                    <a:cubicBezTo>
                      <a:pt x="141" y="3"/>
                      <a:pt x="141" y="3"/>
                      <a:pt x="141" y="3"/>
                    </a:cubicBezTo>
                    <a:cubicBezTo>
                      <a:pt x="141" y="3"/>
                      <a:pt x="141" y="3"/>
                      <a:pt x="141" y="4"/>
                    </a:cubicBezTo>
                    <a:cubicBezTo>
                      <a:pt x="142" y="4"/>
                      <a:pt x="142" y="4"/>
                      <a:pt x="142" y="4"/>
                    </a:cubicBezTo>
                    <a:cubicBezTo>
                      <a:pt x="142" y="5"/>
                      <a:pt x="142" y="5"/>
                      <a:pt x="142" y="5"/>
                    </a:cubicBezTo>
                    <a:cubicBezTo>
                      <a:pt x="142" y="5"/>
                      <a:pt x="142" y="6"/>
                      <a:pt x="142" y="6"/>
                    </a:cubicBezTo>
                    <a:cubicBezTo>
                      <a:pt x="142" y="6"/>
                      <a:pt x="142" y="6"/>
                      <a:pt x="142" y="6"/>
                    </a:cubicBezTo>
                    <a:cubicBezTo>
                      <a:pt x="143" y="7"/>
                      <a:pt x="143" y="7"/>
                      <a:pt x="143" y="7"/>
                    </a:cubicBezTo>
                    <a:cubicBezTo>
                      <a:pt x="143" y="8"/>
                      <a:pt x="143" y="8"/>
                      <a:pt x="143" y="8"/>
                    </a:cubicBezTo>
                    <a:cubicBezTo>
                      <a:pt x="143" y="8"/>
                      <a:pt x="143" y="9"/>
                      <a:pt x="143" y="9"/>
                    </a:cubicBezTo>
                    <a:cubicBezTo>
                      <a:pt x="143" y="9"/>
                      <a:pt x="143" y="9"/>
                      <a:pt x="143" y="9"/>
                    </a:cubicBezTo>
                    <a:cubicBezTo>
                      <a:pt x="144" y="10"/>
                      <a:pt x="144" y="12"/>
                      <a:pt x="144" y="13"/>
                    </a:cubicBezTo>
                    <a:cubicBezTo>
                      <a:pt x="144" y="13"/>
                      <a:pt x="144" y="13"/>
                      <a:pt x="144" y="13"/>
                    </a:cubicBezTo>
                    <a:cubicBezTo>
                      <a:pt x="144" y="14"/>
                      <a:pt x="145" y="14"/>
                      <a:pt x="145" y="15"/>
                    </a:cubicBezTo>
                    <a:cubicBezTo>
                      <a:pt x="145" y="15"/>
                      <a:pt x="145" y="15"/>
                      <a:pt x="145" y="15"/>
                    </a:cubicBezTo>
                    <a:cubicBezTo>
                      <a:pt x="145" y="16"/>
                      <a:pt x="145" y="16"/>
                      <a:pt x="145" y="17"/>
                    </a:cubicBezTo>
                    <a:cubicBezTo>
                      <a:pt x="145" y="17"/>
                      <a:pt x="145" y="17"/>
                      <a:pt x="145" y="17"/>
                    </a:cubicBezTo>
                    <a:cubicBezTo>
                      <a:pt x="145" y="18"/>
                      <a:pt x="145" y="18"/>
                      <a:pt x="145" y="19"/>
                    </a:cubicBezTo>
                    <a:cubicBezTo>
                      <a:pt x="145" y="19"/>
                      <a:pt x="146" y="19"/>
                      <a:pt x="146" y="19"/>
                    </a:cubicBezTo>
                    <a:cubicBezTo>
                      <a:pt x="146" y="20"/>
                      <a:pt x="146" y="20"/>
                      <a:pt x="146" y="21"/>
                    </a:cubicBezTo>
                    <a:cubicBezTo>
                      <a:pt x="146" y="21"/>
                      <a:pt x="146" y="21"/>
                      <a:pt x="146" y="21"/>
                    </a:cubicBezTo>
                    <a:cubicBezTo>
                      <a:pt x="146" y="22"/>
                      <a:pt x="146" y="22"/>
                      <a:pt x="146" y="23"/>
                    </a:cubicBezTo>
                    <a:cubicBezTo>
                      <a:pt x="146" y="23"/>
                      <a:pt x="146" y="23"/>
                      <a:pt x="146" y="23"/>
                    </a:cubicBezTo>
                    <a:cubicBezTo>
                      <a:pt x="146" y="24"/>
                      <a:pt x="146" y="24"/>
                      <a:pt x="146" y="25"/>
                    </a:cubicBezTo>
                    <a:cubicBezTo>
                      <a:pt x="146" y="25"/>
                      <a:pt x="146" y="25"/>
                      <a:pt x="146" y="25"/>
                    </a:cubicBezTo>
                    <a:cubicBezTo>
                      <a:pt x="146" y="26"/>
                      <a:pt x="146" y="27"/>
                      <a:pt x="146" y="27"/>
                    </a:cubicBezTo>
                    <a:cubicBezTo>
                      <a:pt x="146" y="28"/>
                      <a:pt x="146" y="28"/>
                      <a:pt x="146" y="28"/>
                    </a:cubicBezTo>
                    <a:cubicBezTo>
                      <a:pt x="130" y="11"/>
                      <a:pt x="130" y="11"/>
                      <a:pt x="130" y="11"/>
                    </a:cubicBezTo>
                    <a:cubicBezTo>
                      <a:pt x="123" y="17"/>
                      <a:pt x="123" y="17"/>
                      <a:pt x="123" y="17"/>
                    </a:cubicBezTo>
                    <a:cubicBezTo>
                      <a:pt x="145" y="39"/>
                      <a:pt x="145" y="39"/>
                      <a:pt x="145" y="39"/>
                    </a:cubicBezTo>
                    <a:cubicBezTo>
                      <a:pt x="145" y="39"/>
                      <a:pt x="145" y="39"/>
                      <a:pt x="145" y="39"/>
                    </a:cubicBezTo>
                    <a:cubicBezTo>
                      <a:pt x="145" y="39"/>
                      <a:pt x="145" y="39"/>
                      <a:pt x="145" y="39"/>
                    </a:cubicBezTo>
                    <a:cubicBezTo>
                      <a:pt x="145" y="40"/>
                      <a:pt x="145" y="41"/>
                      <a:pt x="144" y="41"/>
                    </a:cubicBezTo>
                    <a:cubicBezTo>
                      <a:pt x="144" y="42"/>
                      <a:pt x="144" y="42"/>
                      <a:pt x="144" y="42"/>
                    </a:cubicBezTo>
                    <a:cubicBezTo>
                      <a:pt x="144" y="43"/>
                      <a:pt x="144" y="43"/>
                      <a:pt x="144" y="44"/>
                    </a:cubicBezTo>
                    <a:cubicBezTo>
                      <a:pt x="143" y="44"/>
                      <a:pt x="143" y="44"/>
                      <a:pt x="143" y="45"/>
                    </a:cubicBezTo>
                    <a:cubicBezTo>
                      <a:pt x="143" y="45"/>
                      <a:pt x="143" y="46"/>
                      <a:pt x="142" y="47"/>
                    </a:cubicBezTo>
                    <a:cubicBezTo>
                      <a:pt x="142" y="47"/>
                      <a:pt x="142" y="47"/>
                      <a:pt x="142" y="47"/>
                    </a:cubicBezTo>
                    <a:cubicBezTo>
                      <a:pt x="142" y="48"/>
                      <a:pt x="141" y="48"/>
                      <a:pt x="141" y="49"/>
                    </a:cubicBezTo>
                    <a:cubicBezTo>
                      <a:pt x="141" y="49"/>
                      <a:pt x="141" y="49"/>
                      <a:pt x="141" y="49"/>
                    </a:cubicBezTo>
                    <a:cubicBezTo>
                      <a:pt x="141" y="49"/>
                      <a:pt x="141" y="49"/>
                      <a:pt x="141" y="49"/>
                    </a:cubicBezTo>
                    <a:cubicBezTo>
                      <a:pt x="116" y="25"/>
                      <a:pt x="116" y="25"/>
                      <a:pt x="116" y="25"/>
                    </a:cubicBezTo>
                    <a:cubicBezTo>
                      <a:pt x="109" y="31"/>
                      <a:pt x="109" y="31"/>
                      <a:pt x="109" y="31"/>
                    </a:cubicBezTo>
                    <a:cubicBezTo>
                      <a:pt x="135" y="56"/>
                      <a:pt x="135" y="56"/>
                      <a:pt x="135" y="56"/>
                    </a:cubicBezTo>
                    <a:cubicBezTo>
                      <a:pt x="135" y="56"/>
                      <a:pt x="135" y="56"/>
                      <a:pt x="135" y="56"/>
                    </a:cubicBezTo>
                    <a:cubicBezTo>
                      <a:pt x="135" y="56"/>
                      <a:pt x="134" y="56"/>
                      <a:pt x="134" y="56"/>
                    </a:cubicBezTo>
                    <a:cubicBezTo>
                      <a:pt x="134" y="57"/>
                      <a:pt x="133" y="57"/>
                      <a:pt x="133" y="57"/>
                    </a:cubicBezTo>
                    <a:cubicBezTo>
                      <a:pt x="132" y="58"/>
                      <a:pt x="132" y="58"/>
                      <a:pt x="132" y="58"/>
                    </a:cubicBezTo>
                    <a:cubicBezTo>
                      <a:pt x="131" y="59"/>
                      <a:pt x="129" y="60"/>
                      <a:pt x="128" y="60"/>
                    </a:cubicBezTo>
                    <a:cubicBezTo>
                      <a:pt x="127" y="60"/>
                      <a:pt x="127" y="60"/>
                      <a:pt x="127" y="60"/>
                    </a:cubicBezTo>
                    <a:cubicBezTo>
                      <a:pt x="126" y="61"/>
                      <a:pt x="126" y="61"/>
                      <a:pt x="125" y="61"/>
                    </a:cubicBezTo>
                    <a:cubicBezTo>
                      <a:pt x="125" y="61"/>
                      <a:pt x="125" y="61"/>
                      <a:pt x="125" y="61"/>
                    </a:cubicBezTo>
                    <a:cubicBezTo>
                      <a:pt x="125" y="61"/>
                      <a:pt x="125" y="61"/>
                      <a:pt x="125" y="61"/>
                    </a:cubicBezTo>
                    <a:cubicBezTo>
                      <a:pt x="102" y="38"/>
                      <a:pt x="102" y="38"/>
                      <a:pt x="102" y="38"/>
                    </a:cubicBezTo>
                    <a:cubicBezTo>
                      <a:pt x="96" y="45"/>
                      <a:pt x="96" y="45"/>
                      <a:pt x="96" y="45"/>
                    </a:cubicBezTo>
                    <a:cubicBezTo>
                      <a:pt x="114" y="63"/>
                      <a:pt x="114" y="63"/>
                      <a:pt x="114" y="63"/>
                    </a:cubicBezTo>
                    <a:cubicBezTo>
                      <a:pt x="114" y="63"/>
                      <a:pt x="114" y="63"/>
                      <a:pt x="114" y="63"/>
                    </a:cubicBezTo>
                    <a:cubicBezTo>
                      <a:pt x="114" y="63"/>
                      <a:pt x="114" y="63"/>
                      <a:pt x="114" y="63"/>
                    </a:cubicBezTo>
                    <a:cubicBezTo>
                      <a:pt x="113" y="63"/>
                      <a:pt x="112" y="63"/>
                      <a:pt x="112" y="63"/>
                    </a:cubicBezTo>
                    <a:cubicBezTo>
                      <a:pt x="111" y="63"/>
                      <a:pt x="111" y="63"/>
                      <a:pt x="111" y="63"/>
                    </a:cubicBezTo>
                    <a:cubicBezTo>
                      <a:pt x="111" y="63"/>
                      <a:pt x="110" y="63"/>
                      <a:pt x="109" y="63"/>
                    </a:cubicBezTo>
                    <a:cubicBezTo>
                      <a:pt x="109" y="63"/>
                      <a:pt x="109" y="63"/>
                      <a:pt x="109" y="63"/>
                    </a:cubicBezTo>
                    <a:cubicBezTo>
                      <a:pt x="108" y="63"/>
                      <a:pt x="107" y="63"/>
                      <a:pt x="107" y="63"/>
                    </a:cubicBezTo>
                    <a:cubicBezTo>
                      <a:pt x="107" y="63"/>
                      <a:pt x="106" y="63"/>
                      <a:pt x="106" y="63"/>
                    </a:cubicBezTo>
                    <a:cubicBezTo>
                      <a:pt x="106" y="63"/>
                      <a:pt x="105" y="63"/>
                      <a:pt x="104" y="63"/>
                    </a:cubicBezTo>
                    <a:cubicBezTo>
                      <a:pt x="104" y="63"/>
                      <a:pt x="104" y="62"/>
                      <a:pt x="104" y="62"/>
                    </a:cubicBezTo>
                    <a:cubicBezTo>
                      <a:pt x="103" y="62"/>
                      <a:pt x="102" y="62"/>
                      <a:pt x="102" y="62"/>
                    </a:cubicBezTo>
                    <a:cubicBezTo>
                      <a:pt x="102" y="62"/>
                      <a:pt x="101" y="62"/>
                      <a:pt x="101" y="62"/>
                    </a:cubicBezTo>
                    <a:cubicBezTo>
                      <a:pt x="101" y="62"/>
                      <a:pt x="100" y="62"/>
                      <a:pt x="100" y="62"/>
                    </a:cubicBezTo>
                    <a:cubicBezTo>
                      <a:pt x="99" y="62"/>
                      <a:pt x="99" y="62"/>
                      <a:pt x="99" y="62"/>
                    </a:cubicBezTo>
                    <a:cubicBezTo>
                      <a:pt x="98" y="61"/>
                      <a:pt x="98" y="61"/>
                      <a:pt x="97" y="61"/>
                    </a:cubicBezTo>
                    <a:cubicBezTo>
                      <a:pt x="97" y="61"/>
                      <a:pt x="97" y="61"/>
                      <a:pt x="97" y="61"/>
                    </a:cubicBezTo>
                    <a:cubicBezTo>
                      <a:pt x="96" y="61"/>
                      <a:pt x="96" y="61"/>
                      <a:pt x="95" y="61"/>
                    </a:cubicBezTo>
                    <a:cubicBezTo>
                      <a:pt x="95" y="61"/>
                      <a:pt x="95" y="61"/>
                      <a:pt x="95" y="61"/>
                    </a:cubicBezTo>
                    <a:cubicBezTo>
                      <a:pt x="94" y="60"/>
                      <a:pt x="94" y="60"/>
                      <a:pt x="93" y="60"/>
                    </a:cubicBezTo>
                    <a:cubicBezTo>
                      <a:pt x="93" y="60"/>
                      <a:pt x="93" y="60"/>
                      <a:pt x="93" y="60"/>
                    </a:cubicBezTo>
                    <a:cubicBezTo>
                      <a:pt x="92" y="60"/>
                      <a:pt x="92" y="60"/>
                      <a:pt x="91" y="60"/>
                    </a:cubicBezTo>
                    <a:cubicBezTo>
                      <a:pt x="91" y="60"/>
                      <a:pt x="91" y="59"/>
                      <a:pt x="91" y="59"/>
                    </a:cubicBezTo>
                    <a:cubicBezTo>
                      <a:pt x="90" y="59"/>
                      <a:pt x="90" y="59"/>
                      <a:pt x="90" y="59"/>
                    </a:cubicBezTo>
                    <a:cubicBezTo>
                      <a:pt x="90" y="59"/>
                      <a:pt x="89" y="59"/>
                      <a:pt x="89" y="59"/>
                    </a:cubicBezTo>
                    <a:cubicBezTo>
                      <a:pt x="89" y="59"/>
                      <a:pt x="88" y="59"/>
                      <a:pt x="88" y="58"/>
                    </a:cubicBezTo>
                    <a:cubicBezTo>
                      <a:pt x="88" y="58"/>
                      <a:pt x="88" y="58"/>
                      <a:pt x="88" y="58"/>
                    </a:cubicBezTo>
                    <a:cubicBezTo>
                      <a:pt x="87" y="58"/>
                      <a:pt x="87" y="58"/>
                      <a:pt x="87" y="58"/>
                    </a:cubicBezTo>
                    <a:cubicBezTo>
                      <a:pt x="86" y="58"/>
                      <a:pt x="86" y="58"/>
                      <a:pt x="86" y="58"/>
                    </a:cubicBezTo>
                    <a:cubicBezTo>
                      <a:pt x="86" y="58"/>
                      <a:pt x="86" y="58"/>
                      <a:pt x="85" y="58"/>
                    </a:cubicBezTo>
                    <a:cubicBezTo>
                      <a:pt x="85" y="57"/>
                      <a:pt x="85" y="57"/>
                      <a:pt x="85" y="57"/>
                    </a:cubicBezTo>
                    <a:cubicBezTo>
                      <a:pt x="85" y="57"/>
                      <a:pt x="85" y="57"/>
                      <a:pt x="84" y="57"/>
                    </a:cubicBezTo>
                    <a:cubicBezTo>
                      <a:pt x="84" y="57"/>
                      <a:pt x="84" y="57"/>
                      <a:pt x="84" y="57"/>
                    </a:cubicBezTo>
                    <a:cubicBezTo>
                      <a:pt x="84" y="57"/>
                      <a:pt x="84" y="57"/>
                      <a:pt x="84" y="57"/>
                    </a:cubicBezTo>
                    <a:cubicBezTo>
                      <a:pt x="83" y="56"/>
                      <a:pt x="83" y="56"/>
                      <a:pt x="83" y="56"/>
                    </a:cubicBezTo>
                    <a:cubicBezTo>
                      <a:pt x="82" y="56"/>
                      <a:pt x="82" y="56"/>
                      <a:pt x="82" y="56"/>
                    </a:cubicBezTo>
                    <a:cubicBezTo>
                      <a:pt x="82" y="56"/>
                      <a:pt x="76" y="54"/>
                      <a:pt x="68" y="52"/>
                    </a:cubicBezTo>
                    <a:cubicBezTo>
                      <a:pt x="53" y="48"/>
                      <a:pt x="29" y="45"/>
                      <a:pt x="14" y="60"/>
                    </a:cubicBezTo>
                    <a:cubicBezTo>
                      <a:pt x="0" y="76"/>
                      <a:pt x="3" y="101"/>
                      <a:pt x="6" y="115"/>
                    </a:cubicBezTo>
                    <a:cubicBezTo>
                      <a:pt x="13" y="117"/>
                      <a:pt x="18" y="119"/>
                      <a:pt x="19" y="119"/>
                    </a:cubicBezTo>
                    <a:cubicBezTo>
                      <a:pt x="19" y="119"/>
                      <a:pt x="20" y="120"/>
                      <a:pt x="20" y="120"/>
                    </a:cubicBezTo>
                    <a:cubicBezTo>
                      <a:pt x="20" y="119"/>
                      <a:pt x="20" y="118"/>
                      <a:pt x="20" y="117"/>
                    </a:cubicBezTo>
                    <a:cubicBezTo>
                      <a:pt x="20" y="117"/>
                      <a:pt x="19" y="117"/>
                      <a:pt x="19" y="116"/>
                    </a:cubicBezTo>
                    <a:cubicBezTo>
                      <a:pt x="19" y="116"/>
                      <a:pt x="19" y="115"/>
                      <a:pt x="19" y="115"/>
                    </a:cubicBezTo>
                    <a:cubicBezTo>
                      <a:pt x="19" y="114"/>
                      <a:pt x="19" y="114"/>
                      <a:pt x="18" y="113"/>
                    </a:cubicBezTo>
                    <a:cubicBezTo>
                      <a:pt x="18" y="113"/>
                      <a:pt x="18" y="112"/>
                      <a:pt x="18" y="112"/>
                    </a:cubicBezTo>
                    <a:cubicBezTo>
                      <a:pt x="18" y="111"/>
                      <a:pt x="18" y="111"/>
                      <a:pt x="18" y="110"/>
                    </a:cubicBezTo>
                    <a:cubicBezTo>
                      <a:pt x="18" y="109"/>
                      <a:pt x="17" y="109"/>
                      <a:pt x="17" y="108"/>
                    </a:cubicBezTo>
                    <a:cubicBezTo>
                      <a:pt x="17" y="108"/>
                      <a:pt x="17" y="107"/>
                      <a:pt x="17" y="107"/>
                    </a:cubicBezTo>
                    <a:cubicBezTo>
                      <a:pt x="17" y="106"/>
                      <a:pt x="17" y="106"/>
                      <a:pt x="17" y="105"/>
                    </a:cubicBezTo>
                    <a:cubicBezTo>
                      <a:pt x="17" y="104"/>
                      <a:pt x="16" y="104"/>
                      <a:pt x="16" y="103"/>
                    </a:cubicBezTo>
                    <a:cubicBezTo>
                      <a:pt x="16" y="103"/>
                      <a:pt x="16" y="102"/>
                      <a:pt x="16" y="101"/>
                    </a:cubicBezTo>
                    <a:cubicBezTo>
                      <a:pt x="16" y="101"/>
                      <a:pt x="16" y="100"/>
                      <a:pt x="16" y="99"/>
                    </a:cubicBezTo>
                    <a:cubicBezTo>
                      <a:pt x="16" y="99"/>
                      <a:pt x="16" y="98"/>
                      <a:pt x="16" y="98"/>
                    </a:cubicBezTo>
                    <a:cubicBezTo>
                      <a:pt x="16" y="97"/>
                      <a:pt x="16" y="96"/>
                      <a:pt x="16" y="96"/>
                    </a:cubicBezTo>
                    <a:cubicBezTo>
                      <a:pt x="16" y="95"/>
                      <a:pt x="15" y="94"/>
                      <a:pt x="15" y="94"/>
                    </a:cubicBezTo>
                    <a:cubicBezTo>
                      <a:pt x="15" y="93"/>
                      <a:pt x="15" y="93"/>
                      <a:pt x="15" y="93"/>
                    </a:cubicBezTo>
                    <a:cubicBezTo>
                      <a:pt x="15" y="93"/>
                      <a:pt x="15" y="93"/>
                      <a:pt x="15" y="93"/>
                    </a:cubicBezTo>
                    <a:cubicBezTo>
                      <a:pt x="31" y="109"/>
                      <a:pt x="31" y="109"/>
                      <a:pt x="31" y="109"/>
                    </a:cubicBezTo>
                    <a:cubicBezTo>
                      <a:pt x="38" y="103"/>
                      <a:pt x="38" y="103"/>
                      <a:pt x="38" y="103"/>
                    </a:cubicBezTo>
                    <a:cubicBezTo>
                      <a:pt x="16" y="81"/>
                      <a:pt x="16" y="81"/>
                      <a:pt x="16" y="81"/>
                    </a:cubicBezTo>
                    <a:cubicBezTo>
                      <a:pt x="16" y="81"/>
                      <a:pt x="16" y="81"/>
                      <a:pt x="16" y="81"/>
                    </a:cubicBezTo>
                    <a:cubicBezTo>
                      <a:pt x="16" y="81"/>
                      <a:pt x="17" y="81"/>
                      <a:pt x="17" y="81"/>
                    </a:cubicBezTo>
                    <a:cubicBezTo>
                      <a:pt x="17" y="80"/>
                      <a:pt x="17" y="80"/>
                      <a:pt x="17" y="79"/>
                    </a:cubicBezTo>
                    <a:cubicBezTo>
                      <a:pt x="17" y="79"/>
                      <a:pt x="17" y="78"/>
                      <a:pt x="17" y="77"/>
                    </a:cubicBezTo>
                    <a:cubicBezTo>
                      <a:pt x="18" y="77"/>
                      <a:pt x="18" y="77"/>
                      <a:pt x="18" y="76"/>
                    </a:cubicBezTo>
                    <a:cubicBezTo>
                      <a:pt x="18" y="76"/>
                      <a:pt x="18" y="75"/>
                      <a:pt x="19" y="74"/>
                    </a:cubicBezTo>
                    <a:cubicBezTo>
                      <a:pt x="19" y="74"/>
                      <a:pt x="19" y="74"/>
                      <a:pt x="19" y="73"/>
                    </a:cubicBezTo>
                    <a:cubicBezTo>
                      <a:pt x="20" y="73"/>
                      <a:pt x="20" y="72"/>
                      <a:pt x="20" y="71"/>
                    </a:cubicBezTo>
                    <a:cubicBezTo>
                      <a:pt x="21" y="71"/>
                      <a:pt x="21" y="71"/>
                      <a:pt x="21" y="71"/>
                    </a:cubicBezTo>
                    <a:cubicBezTo>
                      <a:pt x="21" y="71"/>
                      <a:pt x="21" y="71"/>
                      <a:pt x="21" y="71"/>
                    </a:cubicBezTo>
                    <a:cubicBezTo>
                      <a:pt x="21" y="71"/>
                      <a:pt x="21" y="71"/>
                      <a:pt x="21" y="71"/>
                    </a:cubicBezTo>
                    <a:cubicBezTo>
                      <a:pt x="45" y="95"/>
                      <a:pt x="45" y="95"/>
                      <a:pt x="45" y="95"/>
                    </a:cubicBezTo>
                    <a:cubicBezTo>
                      <a:pt x="52" y="89"/>
                      <a:pt x="52" y="89"/>
                      <a:pt x="52" y="89"/>
                    </a:cubicBezTo>
                    <a:cubicBezTo>
                      <a:pt x="27" y="65"/>
                      <a:pt x="27" y="65"/>
                      <a:pt x="27" y="65"/>
                    </a:cubicBezTo>
                    <a:cubicBezTo>
                      <a:pt x="27" y="65"/>
                      <a:pt x="27" y="65"/>
                      <a:pt x="27" y="65"/>
                    </a:cubicBezTo>
                    <a:cubicBezTo>
                      <a:pt x="27" y="64"/>
                      <a:pt x="28" y="64"/>
                      <a:pt x="28" y="64"/>
                    </a:cubicBezTo>
                    <a:cubicBezTo>
                      <a:pt x="28" y="64"/>
                      <a:pt x="28" y="64"/>
                      <a:pt x="29" y="64"/>
                    </a:cubicBezTo>
                    <a:cubicBezTo>
                      <a:pt x="29" y="64"/>
                      <a:pt x="30" y="63"/>
                      <a:pt x="31" y="63"/>
                    </a:cubicBezTo>
                    <a:cubicBezTo>
                      <a:pt x="31" y="63"/>
                      <a:pt x="31" y="63"/>
                      <a:pt x="32" y="63"/>
                    </a:cubicBezTo>
                    <a:cubicBezTo>
                      <a:pt x="32" y="62"/>
                      <a:pt x="33" y="62"/>
                      <a:pt x="34" y="62"/>
                    </a:cubicBezTo>
                    <a:cubicBezTo>
                      <a:pt x="34" y="62"/>
                      <a:pt x="34" y="62"/>
                      <a:pt x="35" y="62"/>
                    </a:cubicBezTo>
                    <a:cubicBezTo>
                      <a:pt x="35" y="62"/>
                      <a:pt x="36" y="61"/>
                      <a:pt x="37" y="61"/>
                    </a:cubicBezTo>
                    <a:cubicBezTo>
                      <a:pt x="37" y="61"/>
                      <a:pt x="38" y="61"/>
                      <a:pt x="38" y="61"/>
                    </a:cubicBezTo>
                    <a:cubicBezTo>
                      <a:pt x="38" y="61"/>
                      <a:pt x="39" y="61"/>
                      <a:pt x="39" y="61"/>
                    </a:cubicBezTo>
                    <a:cubicBezTo>
                      <a:pt x="39" y="61"/>
                      <a:pt x="39" y="61"/>
                      <a:pt x="39" y="61"/>
                    </a:cubicBezTo>
                    <a:cubicBezTo>
                      <a:pt x="59" y="81"/>
                      <a:pt x="59" y="81"/>
                      <a:pt x="59" y="81"/>
                    </a:cubicBezTo>
                    <a:cubicBezTo>
                      <a:pt x="65" y="75"/>
                      <a:pt x="65" y="75"/>
                      <a:pt x="65" y="75"/>
                    </a:cubicBezTo>
                    <a:cubicBezTo>
                      <a:pt x="51" y="61"/>
                      <a:pt x="51" y="61"/>
                      <a:pt x="51" y="61"/>
                    </a:cubicBezTo>
                    <a:cubicBezTo>
                      <a:pt x="51" y="61"/>
                      <a:pt x="51" y="61"/>
                      <a:pt x="51" y="61"/>
                    </a:cubicBezTo>
                    <a:cubicBezTo>
                      <a:pt x="52" y="61"/>
                      <a:pt x="52" y="61"/>
                      <a:pt x="52" y="61"/>
                    </a:cubicBezTo>
                    <a:cubicBezTo>
                      <a:pt x="52" y="61"/>
                      <a:pt x="53" y="61"/>
                      <a:pt x="53" y="61"/>
                    </a:cubicBezTo>
                    <a:cubicBezTo>
                      <a:pt x="54" y="61"/>
                      <a:pt x="54" y="61"/>
                      <a:pt x="55" y="61"/>
                    </a:cubicBezTo>
                    <a:cubicBezTo>
                      <a:pt x="56" y="62"/>
                      <a:pt x="56" y="62"/>
                      <a:pt x="57" y="62"/>
                    </a:cubicBezTo>
                    <a:cubicBezTo>
                      <a:pt x="57" y="62"/>
                      <a:pt x="58" y="62"/>
                      <a:pt x="58" y="62"/>
                    </a:cubicBezTo>
                    <a:cubicBezTo>
                      <a:pt x="59" y="62"/>
                      <a:pt x="59" y="62"/>
                      <a:pt x="60" y="62"/>
                    </a:cubicBezTo>
                    <a:cubicBezTo>
                      <a:pt x="61" y="62"/>
                      <a:pt x="61" y="63"/>
                      <a:pt x="62" y="63"/>
                    </a:cubicBezTo>
                    <a:cubicBezTo>
                      <a:pt x="62" y="63"/>
                      <a:pt x="63" y="63"/>
                      <a:pt x="63" y="63"/>
                    </a:cubicBezTo>
                    <a:cubicBezTo>
                      <a:pt x="64" y="63"/>
                      <a:pt x="64" y="63"/>
                      <a:pt x="65" y="63"/>
                    </a:cubicBezTo>
                    <a:cubicBezTo>
                      <a:pt x="65" y="64"/>
                      <a:pt x="66" y="64"/>
                      <a:pt x="66" y="64"/>
                    </a:cubicBezTo>
                    <a:cubicBezTo>
                      <a:pt x="67" y="64"/>
                      <a:pt x="67" y="64"/>
                      <a:pt x="68" y="64"/>
                    </a:cubicBezTo>
                    <a:cubicBezTo>
                      <a:pt x="68" y="64"/>
                      <a:pt x="69" y="65"/>
                      <a:pt x="69" y="65"/>
                    </a:cubicBezTo>
                    <a:cubicBezTo>
                      <a:pt x="70" y="65"/>
                      <a:pt x="70" y="65"/>
                      <a:pt x="71" y="65"/>
                    </a:cubicBezTo>
                    <a:cubicBezTo>
                      <a:pt x="71" y="65"/>
                      <a:pt x="71" y="65"/>
                      <a:pt x="72" y="66"/>
                    </a:cubicBezTo>
                    <a:cubicBezTo>
                      <a:pt x="72" y="66"/>
                      <a:pt x="73" y="66"/>
                      <a:pt x="74" y="66"/>
                    </a:cubicBezTo>
                    <a:cubicBezTo>
                      <a:pt x="74" y="66"/>
                      <a:pt x="74" y="66"/>
                      <a:pt x="74" y="66"/>
                    </a:cubicBezTo>
                    <a:cubicBezTo>
                      <a:pt x="75" y="67"/>
                      <a:pt x="76" y="67"/>
                      <a:pt x="77" y="67"/>
                    </a:cubicBezTo>
                    <a:cubicBezTo>
                      <a:pt x="78" y="68"/>
                      <a:pt x="82" y="70"/>
                      <a:pt x="89" y="72"/>
                    </a:cubicBezTo>
                    <a:cubicBezTo>
                      <a:pt x="89" y="72"/>
                      <a:pt x="89" y="72"/>
                      <a:pt x="89" y="72"/>
                    </a:cubicBezTo>
                    <a:cubicBezTo>
                      <a:pt x="103" y="76"/>
                      <a:pt x="128" y="79"/>
                      <a:pt x="145" y="62"/>
                    </a:cubicBezTo>
                    <a:cubicBezTo>
                      <a:pt x="145" y="62"/>
                      <a:pt x="145" y="62"/>
                      <a:pt x="146" y="62"/>
                    </a:cubicBezTo>
                    <a:cubicBezTo>
                      <a:pt x="160" y="46"/>
                      <a:pt x="160" y="26"/>
                      <a:pt x="157" y="11"/>
                    </a:cubicBezTo>
                    <a:cubicBezTo>
                      <a:pt x="157" y="11"/>
                      <a:pt x="156" y="11"/>
                      <a:pt x="15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39" name="Freeform 184"/>
              <p:cNvSpPr/>
              <p:nvPr/>
            </p:nvSpPr>
            <p:spPr bwMode="auto">
              <a:xfrm>
                <a:off x="-5060106" y="-191531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grpSp>
        <p:grpSp>
          <p:nvGrpSpPr>
            <p:cNvPr id="177" name="组合 176"/>
            <p:cNvGrpSpPr/>
            <p:nvPr/>
          </p:nvGrpSpPr>
          <p:grpSpPr>
            <a:xfrm flipV="1">
              <a:off x="5659773" y="2948947"/>
              <a:ext cx="340216" cy="237547"/>
              <a:chOff x="4660305" y="320347"/>
              <a:chExt cx="388492" cy="271255"/>
            </a:xfrm>
            <a:solidFill>
              <a:srgbClr val="2DD3C2"/>
            </a:solidFill>
          </p:grpSpPr>
          <p:sp>
            <p:nvSpPr>
              <p:cNvPr id="178" name="Freeform 276"/>
              <p:cNvSpPr/>
              <p:nvPr/>
            </p:nvSpPr>
            <p:spPr bwMode="auto">
              <a:xfrm>
                <a:off x="4660305" y="320347"/>
                <a:ext cx="54021" cy="271255"/>
              </a:xfrm>
              <a:custGeom>
                <a:avLst/>
                <a:gdLst>
                  <a:gd name="T0" fmla="*/ 47 w 47"/>
                  <a:gd name="T1" fmla="*/ 236 h 236"/>
                  <a:gd name="T2" fmla="*/ 14 w 47"/>
                  <a:gd name="T3" fmla="*/ 236 h 236"/>
                  <a:gd name="T4" fmla="*/ 14 w 47"/>
                  <a:gd name="T5" fmla="*/ 68 h 236"/>
                  <a:gd name="T6" fmla="*/ 0 w 47"/>
                  <a:gd name="T7" fmla="*/ 68 h 236"/>
                  <a:gd name="T8" fmla="*/ 0 w 47"/>
                  <a:gd name="T9" fmla="*/ 64 h 236"/>
                  <a:gd name="T10" fmla="*/ 19 w 47"/>
                  <a:gd name="T11" fmla="*/ 0 h 236"/>
                  <a:gd name="T12" fmla="*/ 47 w 47"/>
                  <a:gd name="T13" fmla="*/ 0 h 236"/>
                  <a:gd name="T14" fmla="*/ 47 w 47"/>
                  <a:gd name="T15" fmla="*/ 236 h 2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236">
                    <a:moveTo>
                      <a:pt x="47" y="236"/>
                    </a:moveTo>
                    <a:lnTo>
                      <a:pt x="14" y="236"/>
                    </a:lnTo>
                    <a:lnTo>
                      <a:pt x="14" y="68"/>
                    </a:lnTo>
                    <a:lnTo>
                      <a:pt x="0" y="68"/>
                    </a:lnTo>
                    <a:lnTo>
                      <a:pt x="0" y="64"/>
                    </a:lnTo>
                    <a:lnTo>
                      <a:pt x="19" y="0"/>
                    </a:lnTo>
                    <a:lnTo>
                      <a:pt x="47" y="0"/>
                    </a:lnTo>
                    <a:lnTo>
                      <a:pt x="47" y="2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1600">
                  <a:solidFill>
                    <a:srgbClr val="2DD3C2"/>
                  </a:solidFill>
                </a:endParaRPr>
              </a:p>
            </p:txBody>
          </p:sp>
          <p:sp>
            <p:nvSpPr>
              <p:cNvPr id="179" name="Freeform 277"/>
              <p:cNvSpPr>
                <a:spLocks noEditPoints="1"/>
              </p:cNvSpPr>
              <p:nvPr/>
            </p:nvSpPr>
            <p:spPr bwMode="auto">
              <a:xfrm>
                <a:off x="4749957" y="320347"/>
                <a:ext cx="133329" cy="271255"/>
              </a:xfrm>
              <a:custGeom>
                <a:avLst/>
                <a:gdLst>
                  <a:gd name="T0" fmla="*/ 49 w 49"/>
                  <a:gd name="T1" fmla="*/ 91 h 100"/>
                  <a:gd name="T2" fmla="*/ 40 w 49"/>
                  <a:gd name="T3" fmla="*/ 100 h 100"/>
                  <a:gd name="T4" fmla="*/ 9 w 49"/>
                  <a:gd name="T5" fmla="*/ 100 h 100"/>
                  <a:gd name="T6" fmla="*/ 0 w 49"/>
                  <a:gd name="T7" fmla="*/ 91 h 100"/>
                  <a:gd name="T8" fmla="*/ 0 w 49"/>
                  <a:gd name="T9" fmla="*/ 9 h 100"/>
                  <a:gd name="T10" fmla="*/ 9 w 49"/>
                  <a:gd name="T11" fmla="*/ 0 h 100"/>
                  <a:gd name="T12" fmla="*/ 40 w 49"/>
                  <a:gd name="T13" fmla="*/ 0 h 100"/>
                  <a:gd name="T14" fmla="*/ 49 w 49"/>
                  <a:gd name="T15" fmla="*/ 9 h 100"/>
                  <a:gd name="T16" fmla="*/ 49 w 49"/>
                  <a:gd name="T17" fmla="*/ 91 h 100"/>
                  <a:gd name="T18" fmla="*/ 34 w 49"/>
                  <a:gd name="T19" fmla="*/ 87 h 100"/>
                  <a:gd name="T20" fmla="*/ 34 w 49"/>
                  <a:gd name="T21" fmla="*/ 12 h 100"/>
                  <a:gd name="T22" fmla="*/ 15 w 49"/>
                  <a:gd name="T23" fmla="*/ 12 h 100"/>
                  <a:gd name="T24" fmla="*/ 15 w 49"/>
                  <a:gd name="T25" fmla="*/ 87 h 100"/>
                  <a:gd name="T26" fmla="*/ 34 w 49"/>
                  <a:gd name="T27" fmla="*/ 87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100">
                    <a:moveTo>
                      <a:pt x="49" y="91"/>
                    </a:moveTo>
                    <a:cubicBezTo>
                      <a:pt x="49" y="97"/>
                      <a:pt x="46" y="100"/>
                      <a:pt x="40" y="100"/>
                    </a:cubicBezTo>
                    <a:cubicBezTo>
                      <a:pt x="9" y="100"/>
                      <a:pt x="9" y="100"/>
                      <a:pt x="9" y="100"/>
                    </a:cubicBezTo>
                    <a:cubicBezTo>
                      <a:pt x="3" y="100"/>
                      <a:pt x="0" y="97"/>
                      <a:pt x="0" y="91"/>
                    </a:cubicBezTo>
                    <a:cubicBezTo>
                      <a:pt x="0" y="9"/>
                      <a:pt x="0" y="9"/>
                      <a:pt x="0" y="9"/>
                    </a:cubicBezTo>
                    <a:cubicBezTo>
                      <a:pt x="0" y="3"/>
                      <a:pt x="3" y="0"/>
                      <a:pt x="9" y="0"/>
                    </a:cubicBezTo>
                    <a:cubicBezTo>
                      <a:pt x="40" y="0"/>
                      <a:pt x="40" y="0"/>
                      <a:pt x="40" y="0"/>
                    </a:cubicBezTo>
                    <a:cubicBezTo>
                      <a:pt x="46" y="0"/>
                      <a:pt x="49" y="3"/>
                      <a:pt x="49" y="9"/>
                    </a:cubicBezTo>
                    <a:lnTo>
                      <a:pt x="49" y="91"/>
                    </a:lnTo>
                    <a:close/>
                    <a:moveTo>
                      <a:pt x="34" y="87"/>
                    </a:moveTo>
                    <a:cubicBezTo>
                      <a:pt x="34" y="12"/>
                      <a:pt x="34" y="12"/>
                      <a:pt x="34" y="12"/>
                    </a:cubicBezTo>
                    <a:cubicBezTo>
                      <a:pt x="15" y="12"/>
                      <a:pt x="15" y="12"/>
                      <a:pt x="15" y="12"/>
                    </a:cubicBezTo>
                    <a:cubicBezTo>
                      <a:pt x="15" y="87"/>
                      <a:pt x="15" y="87"/>
                      <a:pt x="15" y="87"/>
                    </a:cubicBezTo>
                    <a:lnTo>
                      <a:pt x="34" y="8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1600">
                  <a:solidFill>
                    <a:srgbClr val="2DD3C2"/>
                  </a:solidFill>
                </a:endParaRPr>
              </a:p>
            </p:txBody>
          </p:sp>
          <p:sp>
            <p:nvSpPr>
              <p:cNvPr id="180" name="Freeform 278"/>
              <p:cNvSpPr>
                <a:spLocks noEditPoints="1"/>
              </p:cNvSpPr>
              <p:nvPr/>
            </p:nvSpPr>
            <p:spPr bwMode="auto">
              <a:xfrm>
                <a:off x="4915468" y="320347"/>
                <a:ext cx="133329" cy="271255"/>
              </a:xfrm>
              <a:custGeom>
                <a:avLst/>
                <a:gdLst>
                  <a:gd name="T0" fmla="*/ 49 w 49"/>
                  <a:gd name="T1" fmla="*/ 91 h 100"/>
                  <a:gd name="T2" fmla="*/ 40 w 49"/>
                  <a:gd name="T3" fmla="*/ 100 h 100"/>
                  <a:gd name="T4" fmla="*/ 9 w 49"/>
                  <a:gd name="T5" fmla="*/ 100 h 100"/>
                  <a:gd name="T6" fmla="*/ 0 w 49"/>
                  <a:gd name="T7" fmla="*/ 91 h 100"/>
                  <a:gd name="T8" fmla="*/ 0 w 49"/>
                  <a:gd name="T9" fmla="*/ 9 h 100"/>
                  <a:gd name="T10" fmla="*/ 9 w 49"/>
                  <a:gd name="T11" fmla="*/ 0 h 100"/>
                  <a:gd name="T12" fmla="*/ 40 w 49"/>
                  <a:gd name="T13" fmla="*/ 0 h 100"/>
                  <a:gd name="T14" fmla="*/ 49 w 49"/>
                  <a:gd name="T15" fmla="*/ 9 h 100"/>
                  <a:gd name="T16" fmla="*/ 49 w 49"/>
                  <a:gd name="T17" fmla="*/ 91 h 100"/>
                  <a:gd name="T18" fmla="*/ 35 w 49"/>
                  <a:gd name="T19" fmla="*/ 87 h 100"/>
                  <a:gd name="T20" fmla="*/ 35 w 49"/>
                  <a:gd name="T21" fmla="*/ 12 h 100"/>
                  <a:gd name="T22" fmla="*/ 15 w 49"/>
                  <a:gd name="T23" fmla="*/ 12 h 100"/>
                  <a:gd name="T24" fmla="*/ 15 w 49"/>
                  <a:gd name="T25" fmla="*/ 87 h 100"/>
                  <a:gd name="T26" fmla="*/ 35 w 49"/>
                  <a:gd name="T27" fmla="*/ 87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100">
                    <a:moveTo>
                      <a:pt x="49" y="91"/>
                    </a:moveTo>
                    <a:cubicBezTo>
                      <a:pt x="49" y="97"/>
                      <a:pt x="46" y="100"/>
                      <a:pt x="40" y="100"/>
                    </a:cubicBezTo>
                    <a:cubicBezTo>
                      <a:pt x="9" y="100"/>
                      <a:pt x="9" y="100"/>
                      <a:pt x="9" y="100"/>
                    </a:cubicBezTo>
                    <a:cubicBezTo>
                      <a:pt x="3" y="100"/>
                      <a:pt x="0" y="97"/>
                      <a:pt x="0" y="91"/>
                    </a:cubicBezTo>
                    <a:cubicBezTo>
                      <a:pt x="0" y="9"/>
                      <a:pt x="0" y="9"/>
                      <a:pt x="0" y="9"/>
                    </a:cubicBezTo>
                    <a:cubicBezTo>
                      <a:pt x="0" y="3"/>
                      <a:pt x="3" y="0"/>
                      <a:pt x="9" y="0"/>
                    </a:cubicBezTo>
                    <a:cubicBezTo>
                      <a:pt x="40" y="0"/>
                      <a:pt x="40" y="0"/>
                      <a:pt x="40" y="0"/>
                    </a:cubicBezTo>
                    <a:cubicBezTo>
                      <a:pt x="46" y="0"/>
                      <a:pt x="49" y="3"/>
                      <a:pt x="49" y="9"/>
                    </a:cubicBezTo>
                    <a:lnTo>
                      <a:pt x="49" y="91"/>
                    </a:lnTo>
                    <a:close/>
                    <a:moveTo>
                      <a:pt x="35" y="87"/>
                    </a:moveTo>
                    <a:cubicBezTo>
                      <a:pt x="35" y="12"/>
                      <a:pt x="35" y="12"/>
                      <a:pt x="35" y="12"/>
                    </a:cubicBezTo>
                    <a:cubicBezTo>
                      <a:pt x="15" y="12"/>
                      <a:pt x="15" y="12"/>
                      <a:pt x="15" y="12"/>
                    </a:cubicBezTo>
                    <a:cubicBezTo>
                      <a:pt x="15" y="87"/>
                      <a:pt x="15" y="87"/>
                      <a:pt x="15" y="87"/>
                    </a:cubicBezTo>
                    <a:lnTo>
                      <a:pt x="35" y="8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1600">
                  <a:solidFill>
                    <a:srgbClr val="2DD3C2"/>
                  </a:solidFill>
                </a:endParaRPr>
              </a:p>
            </p:txBody>
          </p:sp>
        </p:grpSp>
        <p:grpSp>
          <p:nvGrpSpPr>
            <p:cNvPr id="181" name="组合 180"/>
            <p:cNvGrpSpPr/>
            <p:nvPr/>
          </p:nvGrpSpPr>
          <p:grpSpPr>
            <a:xfrm rot="18900000">
              <a:off x="6134171" y="3709660"/>
              <a:ext cx="576224" cy="130264"/>
              <a:chOff x="4660305" y="649071"/>
              <a:chExt cx="432168" cy="97698"/>
            </a:xfrm>
            <a:solidFill>
              <a:srgbClr val="2DD3C2"/>
            </a:solidFill>
          </p:grpSpPr>
          <p:sp>
            <p:nvSpPr>
              <p:cNvPr id="182" name="Freeform 287"/>
              <p:cNvSpPr/>
              <p:nvPr/>
            </p:nvSpPr>
            <p:spPr bwMode="auto">
              <a:xfrm>
                <a:off x="4660305" y="649071"/>
                <a:ext cx="57469" cy="97698"/>
              </a:xfrm>
              <a:custGeom>
                <a:avLst/>
                <a:gdLst>
                  <a:gd name="T0" fmla="*/ 21 w 21"/>
                  <a:gd name="T1" fmla="*/ 36 h 36"/>
                  <a:gd name="T2" fmla="*/ 16 w 21"/>
                  <a:gd name="T3" fmla="*/ 36 h 36"/>
                  <a:gd name="T4" fmla="*/ 16 w 21"/>
                  <a:gd name="T5" fmla="*/ 18 h 36"/>
                  <a:gd name="T6" fmla="*/ 17 w 21"/>
                  <a:gd name="T7" fmla="*/ 14 h 36"/>
                  <a:gd name="T8" fmla="*/ 12 w 21"/>
                  <a:gd name="T9" fmla="*/ 33 h 36"/>
                  <a:gd name="T10" fmla="*/ 9 w 21"/>
                  <a:gd name="T11" fmla="*/ 33 h 36"/>
                  <a:gd name="T12" fmla="*/ 5 w 21"/>
                  <a:gd name="T13" fmla="*/ 14 h 36"/>
                  <a:gd name="T14" fmla="*/ 5 w 21"/>
                  <a:gd name="T15" fmla="*/ 18 h 36"/>
                  <a:gd name="T16" fmla="*/ 5 w 21"/>
                  <a:gd name="T17" fmla="*/ 36 h 36"/>
                  <a:gd name="T18" fmla="*/ 0 w 21"/>
                  <a:gd name="T19" fmla="*/ 36 h 36"/>
                  <a:gd name="T20" fmla="*/ 0 w 21"/>
                  <a:gd name="T21" fmla="*/ 0 h 36"/>
                  <a:gd name="T22" fmla="*/ 5 w 21"/>
                  <a:gd name="T23" fmla="*/ 0 h 36"/>
                  <a:gd name="T24" fmla="*/ 10 w 21"/>
                  <a:gd name="T25" fmla="*/ 20 h 36"/>
                  <a:gd name="T26" fmla="*/ 11 w 21"/>
                  <a:gd name="T27" fmla="*/ 22 h 36"/>
                  <a:gd name="T28" fmla="*/ 11 w 21"/>
                  <a:gd name="T29" fmla="*/ 20 h 36"/>
                  <a:gd name="T30" fmla="*/ 16 w 21"/>
                  <a:gd name="T31" fmla="*/ 0 h 36"/>
                  <a:gd name="T32" fmla="*/ 21 w 21"/>
                  <a:gd name="T33" fmla="*/ 0 h 36"/>
                  <a:gd name="T34" fmla="*/ 21 w 21"/>
                  <a:gd name="T35"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 h="36">
                    <a:moveTo>
                      <a:pt x="21" y="36"/>
                    </a:moveTo>
                    <a:cubicBezTo>
                      <a:pt x="16" y="36"/>
                      <a:pt x="16" y="36"/>
                      <a:pt x="16" y="36"/>
                    </a:cubicBezTo>
                    <a:cubicBezTo>
                      <a:pt x="16" y="18"/>
                      <a:pt x="16" y="18"/>
                      <a:pt x="16" y="18"/>
                    </a:cubicBezTo>
                    <a:cubicBezTo>
                      <a:pt x="16" y="17"/>
                      <a:pt x="16" y="16"/>
                      <a:pt x="17" y="14"/>
                    </a:cubicBezTo>
                    <a:cubicBezTo>
                      <a:pt x="12" y="33"/>
                      <a:pt x="12" y="33"/>
                      <a:pt x="12" y="33"/>
                    </a:cubicBezTo>
                    <a:cubicBezTo>
                      <a:pt x="9" y="33"/>
                      <a:pt x="9" y="33"/>
                      <a:pt x="9" y="33"/>
                    </a:cubicBezTo>
                    <a:cubicBezTo>
                      <a:pt x="5" y="14"/>
                      <a:pt x="5" y="14"/>
                      <a:pt x="5" y="14"/>
                    </a:cubicBezTo>
                    <a:cubicBezTo>
                      <a:pt x="5" y="16"/>
                      <a:pt x="5" y="17"/>
                      <a:pt x="5" y="18"/>
                    </a:cubicBezTo>
                    <a:cubicBezTo>
                      <a:pt x="5" y="36"/>
                      <a:pt x="5" y="36"/>
                      <a:pt x="5" y="36"/>
                    </a:cubicBezTo>
                    <a:cubicBezTo>
                      <a:pt x="0" y="36"/>
                      <a:pt x="0" y="36"/>
                      <a:pt x="0" y="36"/>
                    </a:cubicBezTo>
                    <a:cubicBezTo>
                      <a:pt x="0" y="0"/>
                      <a:pt x="0" y="0"/>
                      <a:pt x="0" y="0"/>
                    </a:cubicBezTo>
                    <a:cubicBezTo>
                      <a:pt x="5" y="0"/>
                      <a:pt x="5" y="0"/>
                      <a:pt x="5" y="0"/>
                    </a:cubicBezTo>
                    <a:cubicBezTo>
                      <a:pt x="10" y="20"/>
                      <a:pt x="10" y="20"/>
                      <a:pt x="10" y="20"/>
                    </a:cubicBezTo>
                    <a:cubicBezTo>
                      <a:pt x="11" y="20"/>
                      <a:pt x="11" y="21"/>
                      <a:pt x="11" y="22"/>
                    </a:cubicBezTo>
                    <a:cubicBezTo>
                      <a:pt x="11" y="21"/>
                      <a:pt x="11" y="21"/>
                      <a:pt x="11" y="20"/>
                    </a:cubicBezTo>
                    <a:cubicBezTo>
                      <a:pt x="16" y="0"/>
                      <a:pt x="16" y="0"/>
                      <a:pt x="16" y="0"/>
                    </a:cubicBezTo>
                    <a:cubicBezTo>
                      <a:pt x="21" y="0"/>
                      <a:pt x="21" y="0"/>
                      <a:pt x="21" y="0"/>
                    </a:cubicBezTo>
                    <a:lnTo>
                      <a:pt x="21"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1600">
                  <a:solidFill>
                    <a:srgbClr val="2DD3C2"/>
                  </a:solidFill>
                </a:endParaRPr>
              </a:p>
            </p:txBody>
          </p:sp>
          <p:sp>
            <p:nvSpPr>
              <p:cNvPr id="183" name="Rectangle 288"/>
              <p:cNvSpPr>
                <a:spLocks noChangeArrowheads="1"/>
              </p:cNvSpPr>
              <p:nvPr/>
            </p:nvSpPr>
            <p:spPr bwMode="auto">
              <a:xfrm>
                <a:off x="4731567" y="649071"/>
                <a:ext cx="12643" cy="9769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1600">
                  <a:solidFill>
                    <a:srgbClr val="2DD3C2"/>
                  </a:solidFill>
                </a:endParaRPr>
              </a:p>
            </p:txBody>
          </p:sp>
          <p:sp>
            <p:nvSpPr>
              <p:cNvPr id="184" name="Freeform 289"/>
              <p:cNvSpPr/>
              <p:nvPr/>
            </p:nvSpPr>
            <p:spPr bwMode="auto">
              <a:xfrm>
                <a:off x="4758002" y="649071"/>
                <a:ext cx="45975" cy="97698"/>
              </a:xfrm>
              <a:custGeom>
                <a:avLst/>
                <a:gdLst>
                  <a:gd name="T0" fmla="*/ 17 w 17"/>
                  <a:gd name="T1" fmla="*/ 33 h 36"/>
                  <a:gd name="T2" fmla="*/ 14 w 17"/>
                  <a:gd name="T3" fmla="*/ 36 h 36"/>
                  <a:gd name="T4" fmla="*/ 3 w 17"/>
                  <a:gd name="T5" fmla="*/ 36 h 36"/>
                  <a:gd name="T6" fmla="*/ 0 w 17"/>
                  <a:gd name="T7" fmla="*/ 33 h 36"/>
                  <a:gd name="T8" fmla="*/ 0 w 17"/>
                  <a:gd name="T9" fmla="*/ 4 h 36"/>
                  <a:gd name="T10" fmla="*/ 3 w 17"/>
                  <a:gd name="T11" fmla="*/ 0 h 36"/>
                  <a:gd name="T12" fmla="*/ 14 w 17"/>
                  <a:gd name="T13" fmla="*/ 0 h 36"/>
                  <a:gd name="T14" fmla="*/ 17 w 17"/>
                  <a:gd name="T15" fmla="*/ 4 h 36"/>
                  <a:gd name="T16" fmla="*/ 17 w 17"/>
                  <a:gd name="T17" fmla="*/ 12 h 36"/>
                  <a:gd name="T18" fmla="*/ 12 w 17"/>
                  <a:gd name="T19" fmla="*/ 12 h 36"/>
                  <a:gd name="T20" fmla="*/ 12 w 17"/>
                  <a:gd name="T21" fmla="*/ 5 h 36"/>
                  <a:gd name="T22" fmla="*/ 5 w 17"/>
                  <a:gd name="T23" fmla="*/ 5 h 36"/>
                  <a:gd name="T24" fmla="*/ 5 w 17"/>
                  <a:gd name="T25" fmla="*/ 31 h 36"/>
                  <a:gd name="T26" fmla="*/ 12 w 17"/>
                  <a:gd name="T27" fmla="*/ 31 h 36"/>
                  <a:gd name="T28" fmla="*/ 12 w 17"/>
                  <a:gd name="T29" fmla="*/ 24 h 36"/>
                  <a:gd name="T30" fmla="*/ 17 w 17"/>
                  <a:gd name="T31" fmla="*/ 24 h 36"/>
                  <a:gd name="T32" fmla="*/ 17 w 17"/>
                  <a:gd name="T33" fmla="*/ 3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36">
                    <a:moveTo>
                      <a:pt x="17" y="33"/>
                    </a:moveTo>
                    <a:cubicBezTo>
                      <a:pt x="17" y="35"/>
                      <a:pt x="16" y="36"/>
                      <a:pt x="14" y="36"/>
                    </a:cubicBezTo>
                    <a:cubicBezTo>
                      <a:pt x="3" y="36"/>
                      <a:pt x="3" y="36"/>
                      <a:pt x="3" y="36"/>
                    </a:cubicBezTo>
                    <a:cubicBezTo>
                      <a:pt x="1" y="36"/>
                      <a:pt x="0" y="35"/>
                      <a:pt x="0" y="33"/>
                    </a:cubicBezTo>
                    <a:cubicBezTo>
                      <a:pt x="0" y="4"/>
                      <a:pt x="0" y="4"/>
                      <a:pt x="0" y="4"/>
                    </a:cubicBezTo>
                    <a:cubicBezTo>
                      <a:pt x="0" y="1"/>
                      <a:pt x="1" y="0"/>
                      <a:pt x="3" y="0"/>
                    </a:cubicBezTo>
                    <a:cubicBezTo>
                      <a:pt x="14" y="0"/>
                      <a:pt x="14" y="0"/>
                      <a:pt x="14" y="0"/>
                    </a:cubicBezTo>
                    <a:cubicBezTo>
                      <a:pt x="16" y="0"/>
                      <a:pt x="17" y="1"/>
                      <a:pt x="17" y="4"/>
                    </a:cubicBezTo>
                    <a:cubicBezTo>
                      <a:pt x="17" y="12"/>
                      <a:pt x="17" y="12"/>
                      <a:pt x="17" y="12"/>
                    </a:cubicBezTo>
                    <a:cubicBezTo>
                      <a:pt x="12" y="12"/>
                      <a:pt x="12" y="12"/>
                      <a:pt x="12" y="12"/>
                    </a:cubicBezTo>
                    <a:cubicBezTo>
                      <a:pt x="12" y="5"/>
                      <a:pt x="12" y="5"/>
                      <a:pt x="12" y="5"/>
                    </a:cubicBezTo>
                    <a:cubicBezTo>
                      <a:pt x="5" y="5"/>
                      <a:pt x="5" y="5"/>
                      <a:pt x="5" y="5"/>
                    </a:cubicBezTo>
                    <a:cubicBezTo>
                      <a:pt x="5" y="31"/>
                      <a:pt x="5" y="31"/>
                      <a:pt x="5" y="31"/>
                    </a:cubicBezTo>
                    <a:cubicBezTo>
                      <a:pt x="12" y="31"/>
                      <a:pt x="12" y="31"/>
                      <a:pt x="12" y="31"/>
                    </a:cubicBezTo>
                    <a:cubicBezTo>
                      <a:pt x="12" y="24"/>
                      <a:pt x="12" y="24"/>
                      <a:pt x="12" y="24"/>
                    </a:cubicBezTo>
                    <a:cubicBezTo>
                      <a:pt x="17" y="24"/>
                      <a:pt x="17" y="24"/>
                      <a:pt x="17" y="24"/>
                    </a:cubicBezTo>
                    <a:lnTo>
                      <a:pt x="17" y="3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1600">
                  <a:solidFill>
                    <a:srgbClr val="2DD3C2"/>
                  </a:solidFill>
                </a:endParaRPr>
              </a:p>
            </p:txBody>
          </p:sp>
          <p:sp>
            <p:nvSpPr>
              <p:cNvPr id="185" name="Freeform 290"/>
              <p:cNvSpPr/>
              <p:nvPr/>
            </p:nvSpPr>
            <p:spPr bwMode="auto">
              <a:xfrm>
                <a:off x="4815472" y="649071"/>
                <a:ext cx="51722" cy="97698"/>
              </a:xfrm>
              <a:custGeom>
                <a:avLst/>
                <a:gdLst>
                  <a:gd name="T0" fmla="*/ 19 w 19"/>
                  <a:gd name="T1" fmla="*/ 36 h 36"/>
                  <a:gd name="T2" fmla="*/ 13 w 19"/>
                  <a:gd name="T3" fmla="*/ 36 h 36"/>
                  <a:gd name="T4" fmla="*/ 7 w 19"/>
                  <a:gd name="T5" fmla="*/ 19 h 36"/>
                  <a:gd name="T6" fmla="*/ 7 w 19"/>
                  <a:gd name="T7" fmla="*/ 16 h 36"/>
                  <a:gd name="T8" fmla="*/ 12 w 19"/>
                  <a:gd name="T9" fmla="*/ 16 h 36"/>
                  <a:gd name="T10" fmla="*/ 12 w 19"/>
                  <a:gd name="T11" fmla="*/ 5 h 36"/>
                  <a:gd name="T12" fmla="*/ 6 w 19"/>
                  <a:gd name="T13" fmla="*/ 5 h 36"/>
                  <a:gd name="T14" fmla="*/ 6 w 19"/>
                  <a:gd name="T15" fmla="*/ 36 h 36"/>
                  <a:gd name="T16" fmla="*/ 0 w 19"/>
                  <a:gd name="T17" fmla="*/ 36 h 36"/>
                  <a:gd name="T18" fmla="*/ 0 w 19"/>
                  <a:gd name="T19" fmla="*/ 0 h 36"/>
                  <a:gd name="T20" fmla="*/ 15 w 19"/>
                  <a:gd name="T21" fmla="*/ 0 h 36"/>
                  <a:gd name="T22" fmla="*/ 18 w 19"/>
                  <a:gd name="T23" fmla="*/ 4 h 36"/>
                  <a:gd name="T24" fmla="*/ 18 w 19"/>
                  <a:gd name="T25" fmla="*/ 17 h 36"/>
                  <a:gd name="T26" fmla="*/ 16 w 19"/>
                  <a:gd name="T27" fmla="*/ 19 h 36"/>
                  <a:gd name="T28" fmla="*/ 13 w 19"/>
                  <a:gd name="T29" fmla="*/ 20 h 36"/>
                  <a:gd name="T30" fmla="*/ 19 w 19"/>
                  <a:gd name="T31"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36">
                    <a:moveTo>
                      <a:pt x="19" y="36"/>
                    </a:moveTo>
                    <a:cubicBezTo>
                      <a:pt x="13" y="36"/>
                      <a:pt x="13" y="36"/>
                      <a:pt x="13" y="36"/>
                    </a:cubicBezTo>
                    <a:cubicBezTo>
                      <a:pt x="7" y="19"/>
                      <a:pt x="7" y="19"/>
                      <a:pt x="7" y="19"/>
                    </a:cubicBezTo>
                    <a:cubicBezTo>
                      <a:pt x="7" y="16"/>
                      <a:pt x="7" y="16"/>
                      <a:pt x="7" y="16"/>
                    </a:cubicBezTo>
                    <a:cubicBezTo>
                      <a:pt x="12" y="16"/>
                      <a:pt x="12" y="16"/>
                      <a:pt x="12" y="16"/>
                    </a:cubicBezTo>
                    <a:cubicBezTo>
                      <a:pt x="12" y="5"/>
                      <a:pt x="12" y="5"/>
                      <a:pt x="12" y="5"/>
                    </a:cubicBezTo>
                    <a:cubicBezTo>
                      <a:pt x="6" y="5"/>
                      <a:pt x="6" y="5"/>
                      <a:pt x="6" y="5"/>
                    </a:cubicBezTo>
                    <a:cubicBezTo>
                      <a:pt x="6" y="36"/>
                      <a:pt x="6" y="36"/>
                      <a:pt x="6" y="36"/>
                    </a:cubicBezTo>
                    <a:cubicBezTo>
                      <a:pt x="0" y="36"/>
                      <a:pt x="0" y="36"/>
                      <a:pt x="0" y="36"/>
                    </a:cubicBezTo>
                    <a:cubicBezTo>
                      <a:pt x="0" y="0"/>
                      <a:pt x="0" y="0"/>
                      <a:pt x="0" y="0"/>
                    </a:cubicBezTo>
                    <a:cubicBezTo>
                      <a:pt x="15" y="0"/>
                      <a:pt x="15" y="0"/>
                      <a:pt x="15" y="0"/>
                    </a:cubicBezTo>
                    <a:cubicBezTo>
                      <a:pt x="17" y="0"/>
                      <a:pt x="18" y="1"/>
                      <a:pt x="18" y="4"/>
                    </a:cubicBezTo>
                    <a:cubicBezTo>
                      <a:pt x="18" y="17"/>
                      <a:pt x="18" y="17"/>
                      <a:pt x="18" y="17"/>
                    </a:cubicBezTo>
                    <a:cubicBezTo>
                      <a:pt x="18" y="18"/>
                      <a:pt x="17" y="19"/>
                      <a:pt x="16" y="19"/>
                    </a:cubicBezTo>
                    <a:cubicBezTo>
                      <a:pt x="16" y="20"/>
                      <a:pt x="15" y="20"/>
                      <a:pt x="13" y="20"/>
                    </a:cubicBezTo>
                    <a:lnTo>
                      <a:pt x="19"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1600">
                  <a:solidFill>
                    <a:srgbClr val="2DD3C2"/>
                  </a:solidFill>
                </a:endParaRPr>
              </a:p>
            </p:txBody>
          </p:sp>
          <p:sp>
            <p:nvSpPr>
              <p:cNvPr id="186" name="Freeform 291"/>
              <p:cNvSpPr>
                <a:spLocks noEditPoints="1"/>
              </p:cNvSpPr>
              <p:nvPr/>
            </p:nvSpPr>
            <p:spPr bwMode="auto">
              <a:xfrm>
                <a:off x="4875240" y="649071"/>
                <a:ext cx="48274" cy="97698"/>
              </a:xfrm>
              <a:custGeom>
                <a:avLst/>
                <a:gdLst>
                  <a:gd name="T0" fmla="*/ 18 w 18"/>
                  <a:gd name="T1" fmla="*/ 33 h 36"/>
                  <a:gd name="T2" fmla="*/ 15 w 18"/>
                  <a:gd name="T3" fmla="*/ 36 h 36"/>
                  <a:gd name="T4" fmla="*/ 3 w 18"/>
                  <a:gd name="T5" fmla="*/ 36 h 36"/>
                  <a:gd name="T6" fmla="*/ 0 w 18"/>
                  <a:gd name="T7" fmla="*/ 33 h 36"/>
                  <a:gd name="T8" fmla="*/ 0 w 18"/>
                  <a:gd name="T9" fmla="*/ 4 h 36"/>
                  <a:gd name="T10" fmla="*/ 3 w 18"/>
                  <a:gd name="T11" fmla="*/ 0 h 36"/>
                  <a:gd name="T12" fmla="*/ 15 w 18"/>
                  <a:gd name="T13" fmla="*/ 0 h 36"/>
                  <a:gd name="T14" fmla="*/ 18 w 18"/>
                  <a:gd name="T15" fmla="*/ 4 h 36"/>
                  <a:gd name="T16" fmla="*/ 18 w 18"/>
                  <a:gd name="T17" fmla="*/ 33 h 36"/>
                  <a:gd name="T18" fmla="*/ 13 w 18"/>
                  <a:gd name="T19" fmla="*/ 31 h 36"/>
                  <a:gd name="T20" fmla="*/ 13 w 18"/>
                  <a:gd name="T21" fmla="*/ 5 h 36"/>
                  <a:gd name="T22" fmla="*/ 5 w 18"/>
                  <a:gd name="T23" fmla="*/ 5 h 36"/>
                  <a:gd name="T24" fmla="*/ 5 w 18"/>
                  <a:gd name="T25" fmla="*/ 31 h 36"/>
                  <a:gd name="T26" fmla="*/ 13 w 18"/>
                  <a:gd name="T27" fmla="*/ 3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36">
                    <a:moveTo>
                      <a:pt x="18" y="33"/>
                    </a:moveTo>
                    <a:cubicBezTo>
                      <a:pt x="18" y="35"/>
                      <a:pt x="17" y="36"/>
                      <a:pt x="15" y="36"/>
                    </a:cubicBezTo>
                    <a:cubicBezTo>
                      <a:pt x="3" y="36"/>
                      <a:pt x="3" y="36"/>
                      <a:pt x="3" y="36"/>
                    </a:cubicBezTo>
                    <a:cubicBezTo>
                      <a:pt x="1" y="36"/>
                      <a:pt x="0" y="35"/>
                      <a:pt x="0" y="33"/>
                    </a:cubicBezTo>
                    <a:cubicBezTo>
                      <a:pt x="0" y="4"/>
                      <a:pt x="0" y="4"/>
                      <a:pt x="0" y="4"/>
                    </a:cubicBezTo>
                    <a:cubicBezTo>
                      <a:pt x="0" y="1"/>
                      <a:pt x="1" y="0"/>
                      <a:pt x="3" y="0"/>
                    </a:cubicBezTo>
                    <a:cubicBezTo>
                      <a:pt x="15" y="0"/>
                      <a:pt x="15" y="0"/>
                      <a:pt x="15" y="0"/>
                    </a:cubicBezTo>
                    <a:cubicBezTo>
                      <a:pt x="17" y="0"/>
                      <a:pt x="18" y="1"/>
                      <a:pt x="18" y="4"/>
                    </a:cubicBezTo>
                    <a:lnTo>
                      <a:pt x="18" y="33"/>
                    </a:lnTo>
                    <a:close/>
                    <a:moveTo>
                      <a:pt x="13" y="31"/>
                    </a:moveTo>
                    <a:cubicBezTo>
                      <a:pt x="13" y="5"/>
                      <a:pt x="13" y="5"/>
                      <a:pt x="13" y="5"/>
                    </a:cubicBezTo>
                    <a:cubicBezTo>
                      <a:pt x="5" y="5"/>
                      <a:pt x="5" y="5"/>
                      <a:pt x="5" y="5"/>
                    </a:cubicBezTo>
                    <a:cubicBezTo>
                      <a:pt x="5" y="31"/>
                      <a:pt x="5" y="31"/>
                      <a:pt x="5" y="31"/>
                    </a:cubicBezTo>
                    <a:lnTo>
                      <a:pt x="13" y="3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1600">
                  <a:solidFill>
                    <a:srgbClr val="2DD3C2"/>
                  </a:solidFill>
                </a:endParaRPr>
              </a:p>
            </p:txBody>
          </p:sp>
          <p:sp>
            <p:nvSpPr>
              <p:cNvPr id="187" name="Freeform 292"/>
              <p:cNvSpPr>
                <a:spLocks noEditPoints="1"/>
              </p:cNvSpPr>
              <p:nvPr/>
            </p:nvSpPr>
            <p:spPr bwMode="auto">
              <a:xfrm>
                <a:off x="4935008" y="649071"/>
                <a:ext cx="48274" cy="97698"/>
              </a:xfrm>
              <a:custGeom>
                <a:avLst/>
                <a:gdLst>
                  <a:gd name="T0" fmla="*/ 18 w 18"/>
                  <a:gd name="T1" fmla="*/ 33 h 36"/>
                  <a:gd name="T2" fmla="*/ 15 w 18"/>
                  <a:gd name="T3" fmla="*/ 36 h 36"/>
                  <a:gd name="T4" fmla="*/ 0 w 18"/>
                  <a:gd name="T5" fmla="*/ 36 h 36"/>
                  <a:gd name="T6" fmla="*/ 0 w 18"/>
                  <a:gd name="T7" fmla="*/ 0 h 36"/>
                  <a:gd name="T8" fmla="*/ 14 w 18"/>
                  <a:gd name="T9" fmla="*/ 0 h 36"/>
                  <a:gd name="T10" fmla="*/ 18 w 18"/>
                  <a:gd name="T11" fmla="*/ 4 h 36"/>
                  <a:gd name="T12" fmla="*/ 18 w 18"/>
                  <a:gd name="T13" fmla="*/ 13 h 36"/>
                  <a:gd name="T14" fmla="*/ 17 w 18"/>
                  <a:gd name="T15" fmla="*/ 16 h 36"/>
                  <a:gd name="T16" fmla="*/ 14 w 18"/>
                  <a:gd name="T17" fmla="*/ 17 h 36"/>
                  <a:gd name="T18" fmla="*/ 17 w 18"/>
                  <a:gd name="T19" fmla="*/ 19 h 36"/>
                  <a:gd name="T20" fmla="*/ 18 w 18"/>
                  <a:gd name="T21" fmla="*/ 22 h 36"/>
                  <a:gd name="T22" fmla="*/ 18 w 18"/>
                  <a:gd name="T23" fmla="*/ 33 h 36"/>
                  <a:gd name="T24" fmla="*/ 12 w 18"/>
                  <a:gd name="T25" fmla="*/ 13 h 36"/>
                  <a:gd name="T26" fmla="*/ 12 w 18"/>
                  <a:gd name="T27" fmla="*/ 5 h 36"/>
                  <a:gd name="T28" fmla="*/ 6 w 18"/>
                  <a:gd name="T29" fmla="*/ 5 h 36"/>
                  <a:gd name="T30" fmla="*/ 6 w 18"/>
                  <a:gd name="T31" fmla="*/ 15 h 36"/>
                  <a:gd name="T32" fmla="*/ 10 w 18"/>
                  <a:gd name="T33" fmla="*/ 15 h 36"/>
                  <a:gd name="T34" fmla="*/ 12 w 18"/>
                  <a:gd name="T35" fmla="*/ 13 h 36"/>
                  <a:gd name="T36" fmla="*/ 12 w 18"/>
                  <a:gd name="T37" fmla="*/ 32 h 36"/>
                  <a:gd name="T38" fmla="*/ 12 w 18"/>
                  <a:gd name="T39" fmla="*/ 21 h 36"/>
                  <a:gd name="T40" fmla="*/ 10 w 18"/>
                  <a:gd name="T41" fmla="*/ 20 h 36"/>
                  <a:gd name="T42" fmla="*/ 6 w 18"/>
                  <a:gd name="T43" fmla="*/ 20 h 36"/>
                  <a:gd name="T44" fmla="*/ 6 w 18"/>
                  <a:gd name="T45" fmla="*/ 32 h 36"/>
                  <a:gd name="T46" fmla="*/ 12 w 18"/>
                  <a:gd name="T47" fmla="*/ 3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 h="36">
                    <a:moveTo>
                      <a:pt x="18" y="33"/>
                    </a:moveTo>
                    <a:cubicBezTo>
                      <a:pt x="18" y="35"/>
                      <a:pt x="17" y="36"/>
                      <a:pt x="15" y="36"/>
                    </a:cubicBezTo>
                    <a:cubicBezTo>
                      <a:pt x="0" y="36"/>
                      <a:pt x="0" y="36"/>
                      <a:pt x="0" y="36"/>
                    </a:cubicBezTo>
                    <a:cubicBezTo>
                      <a:pt x="0" y="0"/>
                      <a:pt x="0" y="0"/>
                      <a:pt x="0" y="0"/>
                    </a:cubicBezTo>
                    <a:cubicBezTo>
                      <a:pt x="14" y="0"/>
                      <a:pt x="14" y="0"/>
                      <a:pt x="14" y="0"/>
                    </a:cubicBezTo>
                    <a:cubicBezTo>
                      <a:pt x="17" y="0"/>
                      <a:pt x="18" y="1"/>
                      <a:pt x="18" y="4"/>
                    </a:cubicBezTo>
                    <a:cubicBezTo>
                      <a:pt x="18" y="13"/>
                      <a:pt x="18" y="13"/>
                      <a:pt x="18" y="13"/>
                    </a:cubicBezTo>
                    <a:cubicBezTo>
                      <a:pt x="18" y="14"/>
                      <a:pt x="17" y="15"/>
                      <a:pt x="17" y="16"/>
                    </a:cubicBezTo>
                    <a:cubicBezTo>
                      <a:pt x="16" y="16"/>
                      <a:pt x="15" y="16"/>
                      <a:pt x="14" y="17"/>
                    </a:cubicBezTo>
                    <a:cubicBezTo>
                      <a:pt x="16" y="18"/>
                      <a:pt x="16" y="19"/>
                      <a:pt x="17" y="19"/>
                    </a:cubicBezTo>
                    <a:cubicBezTo>
                      <a:pt x="17" y="20"/>
                      <a:pt x="18" y="21"/>
                      <a:pt x="18" y="22"/>
                    </a:cubicBezTo>
                    <a:lnTo>
                      <a:pt x="18" y="33"/>
                    </a:lnTo>
                    <a:close/>
                    <a:moveTo>
                      <a:pt x="12" y="13"/>
                    </a:moveTo>
                    <a:cubicBezTo>
                      <a:pt x="12" y="5"/>
                      <a:pt x="12" y="5"/>
                      <a:pt x="12" y="5"/>
                    </a:cubicBezTo>
                    <a:cubicBezTo>
                      <a:pt x="6" y="5"/>
                      <a:pt x="6" y="5"/>
                      <a:pt x="6" y="5"/>
                    </a:cubicBezTo>
                    <a:cubicBezTo>
                      <a:pt x="6" y="15"/>
                      <a:pt x="6" y="15"/>
                      <a:pt x="6" y="15"/>
                    </a:cubicBezTo>
                    <a:cubicBezTo>
                      <a:pt x="10" y="15"/>
                      <a:pt x="10" y="15"/>
                      <a:pt x="10" y="15"/>
                    </a:cubicBezTo>
                    <a:lnTo>
                      <a:pt x="12" y="13"/>
                    </a:lnTo>
                    <a:close/>
                    <a:moveTo>
                      <a:pt x="12" y="32"/>
                    </a:moveTo>
                    <a:cubicBezTo>
                      <a:pt x="12" y="21"/>
                      <a:pt x="12" y="21"/>
                      <a:pt x="12" y="21"/>
                    </a:cubicBezTo>
                    <a:cubicBezTo>
                      <a:pt x="10" y="20"/>
                      <a:pt x="10" y="20"/>
                      <a:pt x="10" y="20"/>
                    </a:cubicBezTo>
                    <a:cubicBezTo>
                      <a:pt x="6" y="20"/>
                      <a:pt x="6" y="20"/>
                      <a:pt x="6" y="20"/>
                    </a:cubicBezTo>
                    <a:cubicBezTo>
                      <a:pt x="6" y="32"/>
                      <a:pt x="6" y="32"/>
                      <a:pt x="6" y="32"/>
                    </a:cubicBezTo>
                    <a:lnTo>
                      <a:pt x="12" y="3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1600">
                  <a:solidFill>
                    <a:srgbClr val="2DD3C2"/>
                  </a:solidFill>
                </a:endParaRPr>
              </a:p>
            </p:txBody>
          </p:sp>
          <p:sp>
            <p:nvSpPr>
              <p:cNvPr id="188" name="Freeform 293"/>
              <p:cNvSpPr/>
              <p:nvPr/>
            </p:nvSpPr>
            <p:spPr bwMode="auto">
              <a:xfrm>
                <a:off x="4994776" y="649071"/>
                <a:ext cx="40228" cy="97698"/>
              </a:xfrm>
              <a:custGeom>
                <a:avLst/>
                <a:gdLst>
                  <a:gd name="T0" fmla="*/ 35 w 35"/>
                  <a:gd name="T1" fmla="*/ 85 h 85"/>
                  <a:gd name="T2" fmla="*/ 0 w 35"/>
                  <a:gd name="T3" fmla="*/ 85 h 85"/>
                  <a:gd name="T4" fmla="*/ 0 w 35"/>
                  <a:gd name="T5" fmla="*/ 0 h 85"/>
                  <a:gd name="T6" fmla="*/ 35 w 35"/>
                  <a:gd name="T7" fmla="*/ 0 h 85"/>
                  <a:gd name="T8" fmla="*/ 35 w 35"/>
                  <a:gd name="T9" fmla="*/ 11 h 85"/>
                  <a:gd name="T10" fmla="*/ 12 w 35"/>
                  <a:gd name="T11" fmla="*/ 11 h 85"/>
                  <a:gd name="T12" fmla="*/ 12 w 35"/>
                  <a:gd name="T13" fmla="*/ 35 h 85"/>
                  <a:gd name="T14" fmla="*/ 31 w 35"/>
                  <a:gd name="T15" fmla="*/ 35 h 85"/>
                  <a:gd name="T16" fmla="*/ 31 w 35"/>
                  <a:gd name="T17" fmla="*/ 47 h 85"/>
                  <a:gd name="T18" fmla="*/ 12 w 35"/>
                  <a:gd name="T19" fmla="*/ 47 h 85"/>
                  <a:gd name="T20" fmla="*/ 12 w 35"/>
                  <a:gd name="T21" fmla="*/ 73 h 85"/>
                  <a:gd name="T22" fmla="*/ 35 w 35"/>
                  <a:gd name="T23" fmla="*/ 73 h 85"/>
                  <a:gd name="T24" fmla="*/ 35 w 35"/>
                  <a:gd name="T25"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85">
                    <a:moveTo>
                      <a:pt x="35" y="85"/>
                    </a:moveTo>
                    <a:lnTo>
                      <a:pt x="0" y="85"/>
                    </a:lnTo>
                    <a:lnTo>
                      <a:pt x="0" y="0"/>
                    </a:lnTo>
                    <a:lnTo>
                      <a:pt x="35" y="0"/>
                    </a:lnTo>
                    <a:lnTo>
                      <a:pt x="35" y="11"/>
                    </a:lnTo>
                    <a:lnTo>
                      <a:pt x="12" y="11"/>
                    </a:lnTo>
                    <a:lnTo>
                      <a:pt x="12" y="35"/>
                    </a:lnTo>
                    <a:lnTo>
                      <a:pt x="31" y="35"/>
                    </a:lnTo>
                    <a:lnTo>
                      <a:pt x="31" y="47"/>
                    </a:lnTo>
                    <a:lnTo>
                      <a:pt x="12" y="47"/>
                    </a:lnTo>
                    <a:lnTo>
                      <a:pt x="12" y="73"/>
                    </a:lnTo>
                    <a:lnTo>
                      <a:pt x="35" y="73"/>
                    </a:lnTo>
                    <a:lnTo>
                      <a:pt x="35" y="8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1600">
                  <a:solidFill>
                    <a:srgbClr val="2DD3C2"/>
                  </a:solidFill>
                </a:endParaRPr>
              </a:p>
            </p:txBody>
          </p:sp>
          <p:sp>
            <p:nvSpPr>
              <p:cNvPr id="189" name="Freeform 294"/>
              <p:cNvSpPr/>
              <p:nvPr/>
            </p:nvSpPr>
            <p:spPr bwMode="auto">
              <a:xfrm>
                <a:off x="5043050" y="649071"/>
                <a:ext cx="49423" cy="97698"/>
              </a:xfrm>
              <a:custGeom>
                <a:avLst/>
                <a:gdLst>
                  <a:gd name="T0" fmla="*/ 18 w 18"/>
                  <a:gd name="T1" fmla="*/ 33 h 36"/>
                  <a:gd name="T2" fmla="*/ 14 w 18"/>
                  <a:gd name="T3" fmla="*/ 36 h 36"/>
                  <a:gd name="T4" fmla="*/ 4 w 18"/>
                  <a:gd name="T5" fmla="*/ 36 h 36"/>
                  <a:gd name="T6" fmla="*/ 0 w 18"/>
                  <a:gd name="T7" fmla="*/ 33 h 36"/>
                  <a:gd name="T8" fmla="*/ 0 w 18"/>
                  <a:gd name="T9" fmla="*/ 24 h 36"/>
                  <a:gd name="T10" fmla="*/ 6 w 18"/>
                  <a:gd name="T11" fmla="*/ 24 h 36"/>
                  <a:gd name="T12" fmla="*/ 6 w 18"/>
                  <a:gd name="T13" fmla="*/ 32 h 36"/>
                  <a:gd name="T14" fmla="*/ 12 w 18"/>
                  <a:gd name="T15" fmla="*/ 32 h 36"/>
                  <a:gd name="T16" fmla="*/ 12 w 18"/>
                  <a:gd name="T17" fmla="*/ 25 h 36"/>
                  <a:gd name="T18" fmla="*/ 2 w 18"/>
                  <a:gd name="T19" fmla="*/ 14 h 36"/>
                  <a:gd name="T20" fmla="*/ 0 w 18"/>
                  <a:gd name="T21" fmla="*/ 11 h 36"/>
                  <a:gd name="T22" fmla="*/ 0 w 18"/>
                  <a:gd name="T23" fmla="*/ 4 h 36"/>
                  <a:gd name="T24" fmla="*/ 4 w 18"/>
                  <a:gd name="T25" fmla="*/ 0 h 36"/>
                  <a:gd name="T26" fmla="*/ 14 w 18"/>
                  <a:gd name="T27" fmla="*/ 0 h 36"/>
                  <a:gd name="T28" fmla="*/ 18 w 18"/>
                  <a:gd name="T29" fmla="*/ 3 h 36"/>
                  <a:gd name="T30" fmla="*/ 18 w 18"/>
                  <a:gd name="T31" fmla="*/ 11 h 36"/>
                  <a:gd name="T32" fmla="*/ 12 w 18"/>
                  <a:gd name="T33" fmla="*/ 11 h 36"/>
                  <a:gd name="T34" fmla="*/ 12 w 18"/>
                  <a:gd name="T35" fmla="*/ 5 h 36"/>
                  <a:gd name="T36" fmla="*/ 6 w 18"/>
                  <a:gd name="T37" fmla="*/ 5 h 36"/>
                  <a:gd name="T38" fmla="*/ 6 w 18"/>
                  <a:gd name="T39" fmla="*/ 11 h 36"/>
                  <a:gd name="T40" fmla="*/ 17 w 18"/>
                  <a:gd name="T41" fmla="*/ 21 h 36"/>
                  <a:gd name="T42" fmla="*/ 18 w 18"/>
                  <a:gd name="T43" fmla="*/ 24 h 36"/>
                  <a:gd name="T44" fmla="*/ 18 w 18"/>
                  <a:gd name="T45" fmla="*/ 3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 h="36">
                    <a:moveTo>
                      <a:pt x="18" y="33"/>
                    </a:moveTo>
                    <a:cubicBezTo>
                      <a:pt x="18" y="35"/>
                      <a:pt x="17" y="36"/>
                      <a:pt x="14" y="36"/>
                    </a:cubicBezTo>
                    <a:cubicBezTo>
                      <a:pt x="4" y="36"/>
                      <a:pt x="4" y="36"/>
                      <a:pt x="4" y="36"/>
                    </a:cubicBezTo>
                    <a:cubicBezTo>
                      <a:pt x="2" y="36"/>
                      <a:pt x="0" y="35"/>
                      <a:pt x="0" y="33"/>
                    </a:cubicBezTo>
                    <a:cubicBezTo>
                      <a:pt x="0" y="24"/>
                      <a:pt x="0" y="24"/>
                      <a:pt x="0" y="24"/>
                    </a:cubicBezTo>
                    <a:cubicBezTo>
                      <a:pt x="6" y="24"/>
                      <a:pt x="6" y="24"/>
                      <a:pt x="6" y="24"/>
                    </a:cubicBezTo>
                    <a:cubicBezTo>
                      <a:pt x="6" y="32"/>
                      <a:pt x="6" y="32"/>
                      <a:pt x="6" y="32"/>
                    </a:cubicBezTo>
                    <a:cubicBezTo>
                      <a:pt x="12" y="32"/>
                      <a:pt x="12" y="32"/>
                      <a:pt x="12" y="32"/>
                    </a:cubicBezTo>
                    <a:cubicBezTo>
                      <a:pt x="12" y="25"/>
                      <a:pt x="12" y="25"/>
                      <a:pt x="12" y="25"/>
                    </a:cubicBezTo>
                    <a:cubicBezTo>
                      <a:pt x="2" y="14"/>
                      <a:pt x="2" y="14"/>
                      <a:pt x="2" y="14"/>
                    </a:cubicBezTo>
                    <a:cubicBezTo>
                      <a:pt x="1" y="14"/>
                      <a:pt x="0" y="13"/>
                      <a:pt x="0" y="11"/>
                    </a:cubicBezTo>
                    <a:cubicBezTo>
                      <a:pt x="0" y="4"/>
                      <a:pt x="0" y="4"/>
                      <a:pt x="0" y="4"/>
                    </a:cubicBezTo>
                    <a:cubicBezTo>
                      <a:pt x="0" y="1"/>
                      <a:pt x="2" y="0"/>
                      <a:pt x="4" y="0"/>
                    </a:cubicBezTo>
                    <a:cubicBezTo>
                      <a:pt x="14" y="0"/>
                      <a:pt x="14" y="0"/>
                      <a:pt x="14" y="0"/>
                    </a:cubicBezTo>
                    <a:cubicBezTo>
                      <a:pt x="17" y="0"/>
                      <a:pt x="18" y="1"/>
                      <a:pt x="18" y="3"/>
                    </a:cubicBezTo>
                    <a:cubicBezTo>
                      <a:pt x="18" y="11"/>
                      <a:pt x="18" y="11"/>
                      <a:pt x="18" y="11"/>
                    </a:cubicBezTo>
                    <a:cubicBezTo>
                      <a:pt x="12" y="11"/>
                      <a:pt x="12" y="11"/>
                      <a:pt x="12" y="11"/>
                    </a:cubicBezTo>
                    <a:cubicBezTo>
                      <a:pt x="12" y="5"/>
                      <a:pt x="12" y="5"/>
                      <a:pt x="12" y="5"/>
                    </a:cubicBezTo>
                    <a:cubicBezTo>
                      <a:pt x="6" y="5"/>
                      <a:pt x="6" y="5"/>
                      <a:pt x="6" y="5"/>
                    </a:cubicBezTo>
                    <a:cubicBezTo>
                      <a:pt x="6" y="11"/>
                      <a:pt x="6" y="11"/>
                      <a:pt x="6" y="11"/>
                    </a:cubicBezTo>
                    <a:cubicBezTo>
                      <a:pt x="17" y="21"/>
                      <a:pt x="17" y="21"/>
                      <a:pt x="17" y="21"/>
                    </a:cubicBezTo>
                    <a:cubicBezTo>
                      <a:pt x="17" y="22"/>
                      <a:pt x="18" y="23"/>
                      <a:pt x="18" y="24"/>
                    </a:cubicBezTo>
                    <a:lnTo>
                      <a:pt x="18" y="3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fontAlgn="base">
                  <a:spcBef>
                    <a:spcPct val="0"/>
                  </a:spcBef>
                  <a:spcAft>
                    <a:spcPct val="0"/>
                  </a:spcAft>
                </a:pPr>
                <a:endParaRPr lang="zh-CN" altLang="en-US" sz="1600">
                  <a:solidFill>
                    <a:srgbClr val="2DD3C2"/>
                  </a:solidFill>
                </a:endParaRPr>
              </a:p>
            </p:txBody>
          </p:sp>
        </p:grpSp>
      </p:grpSp>
      <p:grpSp>
        <p:nvGrpSpPr>
          <p:cNvPr id="2" name="组合 1"/>
          <p:cNvGrpSpPr/>
          <p:nvPr/>
        </p:nvGrpSpPr>
        <p:grpSpPr>
          <a:xfrm>
            <a:off x="2497444" y="2756992"/>
            <a:ext cx="627609" cy="960688"/>
            <a:chOff x="2831637" y="2756992"/>
            <a:chExt cx="627609" cy="960688"/>
          </a:xfrm>
          <a:solidFill>
            <a:srgbClr val="2DD3C2"/>
          </a:solidFill>
        </p:grpSpPr>
        <p:sp>
          <p:nvSpPr>
            <p:cNvPr id="190" name="椭圆 189"/>
            <p:cNvSpPr>
              <a:spLocks noChangeAspect="1"/>
            </p:cNvSpPr>
            <p:nvPr/>
          </p:nvSpPr>
          <p:spPr>
            <a:xfrm>
              <a:off x="3119669" y="3108099"/>
              <a:ext cx="138955" cy="1389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2400">
                <a:solidFill>
                  <a:prstClr val="white"/>
                </a:solidFill>
              </a:endParaRPr>
            </a:p>
          </p:txBody>
        </p:sp>
        <p:sp>
          <p:nvSpPr>
            <p:cNvPr id="191" name="椭圆 190"/>
            <p:cNvSpPr>
              <a:spLocks noChangeAspect="1"/>
            </p:cNvSpPr>
            <p:nvPr/>
          </p:nvSpPr>
          <p:spPr>
            <a:xfrm>
              <a:off x="3311691" y="3412889"/>
              <a:ext cx="92636" cy="926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2400">
                <a:solidFill>
                  <a:prstClr val="white"/>
                </a:solidFill>
              </a:endParaRPr>
            </a:p>
          </p:txBody>
        </p:sp>
        <p:sp>
          <p:nvSpPr>
            <p:cNvPr id="192" name="椭圆 191"/>
            <p:cNvSpPr>
              <a:spLocks noChangeAspect="1"/>
            </p:cNvSpPr>
            <p:nvPr/>
          </p:nvSpPr>
          <p:spPr>
            <a:xfrm>
              <a:off x="3412927" y="3671361"/>
              <a:ext cx="46319" cy="463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2400">
                <a:solidFill>
                  <a:prstClr val="white"/>
                </a:solidFill>
              </a:endParaRPr>
            </a:p>
          </p:txBody>
        </p:sp>
        <p:sp>
          <p:nvSpPr>
            <p:cNvPr id="193" name="椭圆 192"/>
            <p:cNvSpPr/>
            <p:nvPr/>
          </p:nvSpPr>
          <p:spPr>
            <a:xfrm>
              <a:off x="2831637" y="2756992"/>
              <a:ext cx="185272" cy="1852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2400">
                <a:solidFill>
                  <a:prstClr val="white"/>
                </a:solidFill>
              </a:endParaRPr>
            </a:p>
          </p:txBody>
        </p:sp>
      </p:grpSp>
      <p:grpSp>
        <p:nvGrpSpPr>
          <p:cNvPr id="194" name="组合 193"/>
          <p:cNvGrpSpPr/>
          <p:nvPr/>
        </p:nvGrpSpPr>
        <p:grpSpPr>
          <a:xfrm flipH="1" flipV="1">
            <a:off x="8826044" y="3214175"/>
            <a:ext cx="627608" cy="960687"/>
            <a:chOff x="4981040" y="524669"/>
            <a:chExt cx="470706" cy="720515"/>
          </a:xfrm>
          <a:solidFill>
            <a:srgbClr val="2DD3C2"/>
          </a:solidFill>
        </p:grpSpPr>
        <p:sp>
          <p:nvSpPr>
            <p:cNvPr id="195" name="椭圆 194"/>
            <p:cNvSpPr>
              <a:spLocks noChangeAspect="1"/>
            </p:cNvSpPr>
            <p:nvPr/>
          </p:nvSpPr>
          <p:spPr>
            <a:xfrm rot="16200000">
              <a:off x="5197064" y="787999"/>
              <a:ext cx="104216" cy="1042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2400">
                <a:solidFill>
                  <a:prstClr val="white"/>
                </a:solidFill>
              </a:endParaRPr>
            </a:p>
          </p:txBody>
        </p:sp>
        <p:sp>
          <p:nvSpPr>
            <p:cNvPr id="196" name="椭圆 195"/>
            <p:cNvSpPr>
              <a:spLocks noChangeAspect="1"/>
            </p:cNvSpPr>
            <p:nvPr/>
          </p:nvSpPr>
          <p:spPr>
            <a:xfrm rot="16200000">
              <a:off x="5341080" y="1016591"/>
              <a:ext cx="69477" cy="6947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2400">
                <a:solidFill>
                  <a:prstClr val="white"/>
                </a:solidFill>
              </a:endParaRPr>
            </a:p>
          </p:txBody>
        </p:sp>
        <p:sp>
          <p:nvSpPr>
            <p:cNvPr id="197" name="椭圆 196"/>
            <p:cNvSpPr>
              <a:spLocks noChangeAspect="1"/>
            </p:cNvSpPr>
            <p:nvPr/>
          </p:nvSpPr>
          <p:spPr>
            <a:xfrm rot="16200000">
              <a:off x="5417007" y="1210445"/>
              <a:ext cx="34739" cy="3473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2400">
                <a:solidFill>
                  <a:prstClr val="white"/>
                </a:solidFill>
              </a:endParaRPr>
            </a:p>
          </p:txBody>
        </p:sp>
        <p:sp>
          <p:nvSpPr>
            <p:cNvPr id="198" name="椭圆 197"/>
            <p:cNvSpPr/>
            <p:nvPr/>
          </p:nvSpPr>
          <p:spPr>
            <a:xfrm rot="16200000">
              <a:off x="4981040" y="524669"/>
              <a:ext cx="138954" cy="1389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2400">
                <a:solidFill>
                  <a:prstClr val="white"/>
                </a:solidFill>
              </a:endParaRPr>
            </a:p>
          </p:txBody>
        </p:sp>
      </p:grpSp>
      <p:grpSp>
        <p:nvGrpSpPr>
          <p:cNvPr id="199" name="组合 198"/>
          <p:cNvGrpSpPr/>
          <p:nvPr/>
        </p:nvGrpSpPr>
        <p:grpSpPr>
          <a:xfrm>
            <a:off x="1057027" y="1746944"/>
            <a:ext cx="3506300" cy="817960"/>
            <a:chOff x="1911251" y="1321493"/>
            <a:chExt cx="1373453" cy="817960"/>
          </a:xfrm>
        </p:grpSpPr>
        <p:sp>
          <p:nvSpPr>
            <p:cNvPr id="200" name="矩形 199"/>
            <p:cNvSpPr/>
            <p:nvPr/>
          </p:nvSpPr>
          <p:spPr>
            <a:xfrm>
              <a:off x="1911251" y="1321493"/>
              <a:ext cx="534627" cy="369332"/>
            </a:xfrm>
            <a:prstGeom prst="rect">
              <a:avLst/>
            </a:prstGeom>
          </p:spPr>
          <p:txBody>
            <a:bodyPr wrap="none">
              <a:spAutoFit/>
            </a:bodyPr>
            <a:lstStyle/>
            <a:p>
              <a:r>
                <a:rPr lang="zh-CN" altLang="en-US" b="1" dirty="0" smtClean="0">
                  <a:solidFill>
                    <a:srgbClr val="2DD3C2"/>
                  </a:solidFill>
                  <a:latin typeface="微软雅黑" panose="020B0503020204020204" pitchFamily="34" charset="-122"/>
                  <a:ea typeface="微软雅黑" panose="020B0503020204020204" pitchFamily="34" charset="-122"/>
                </a:rPr>
                <a:t>在此添加标题</a:t>
              </a:r>
              <a:endParaRPr lang="zh-CN" altLang="en-US" b="1" dirty="0">
                <a:solidFill>
                  <a:srgbClr val="2DD3C2"/>
                </a:solidFill>
                <a:latin typeface="微软雅黑" panose="020B0503020204020204" pitchFamily="34" charset="-122"/>
                <a:ea typeface="微软雅黑" panose="020B0503020204020204" pitchFamily="34" charset="-122"/>
              </a:endParaRPr>
            </a:p>
          </p:txBody>
        </p:sp>
        <p:sp>
          <p:nvSpPr>
            <p:cNvPr id="201" name="矩形 200"/>
            <p:cNvSpPr/>
            <p:nvPr/>
          </p:nvSpPr>
          <p:spPr>
            <a:xfrm>
              <a:off x="1911251" y="1677788"/>
              <a:ext cx="1373453" cy="461665"/>
            </a:xfrm>
            <a:prstGeom prst="rect">
              <a:avLst/>
            </a:prstGeom>
          </p:spPr>
          <p:txBody>
            <a:bodyPr wrap="square" anchor="ctr">
              <a:spAutoFit/>
            </a:bodyPr>
            <a:lstStyle/>
            <a:p>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请在此输入详细文字信息和简介</a:t>
              </a:r>
              <a:r>
                <a:rPr lang="en-US" altLang="zh-CN" sz="1200" dirty="0" smtClean="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请在此输入详细文字信息和</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简介</a:t>
              </a:r>
              <a:r>
                <a:rPr lang="en-US" altLang="zh-CN" sz="1200" dirty="0" smtClean="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请在此输入详细文字信息和</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简介</a:t>
              </a:r>
              <a:r>
                <a:rPr lang="en-US" altLang="zh-CN" sz="1200" dirty="0" smtClean="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a:t>
              </a:r>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endParaRPr>
            </a:p>
          </p:txBody>
        </p:sp>
      </p:grpSp>
      <p:grpSp>
        <p:nvGrpSpPr>
          <p:cNvPr id="202" name="组合 201"/>
          <p:cNvGrpSpPr/>
          <p:nvPr/>
        </p:nvGrpSpPr>
        <p:grpSpPr>
          <a:xfrm>
            <a:off x="4463495" y="4627264"/>
            <a:ext cx="3506300" cy="817960"/>
            <a:chOff x="1911251" y="1321493"/>
            <a:chExt cx="1373453" cy="817960"/>
          </a:xfrm>
        </p:grpSpPr>
        <p:sp>
          <p:nvSpPr>
            <p:cNvPr id="203" name="矩形 202"/>
            <p:cNvSpPr/>
            <p:nvPr/>
          </p:nvSpPr>
          <p:spPr>
            <a:xfrm>
              <a:off x="1911251" y="1321493"/>
              <a:ext cx="534627" cy="369332"/>
            </a:xfrm>
            <a:prstGeom prst="rect">
              <a:avLst/>
            </a:prstGeom>
          </p:spPr>
          <p:txBody>
            <a:bodyPr wrap="none">
              <a:spAutoFit/>
            </a:bodyPr>
            <a:lstStyle/>
            <a:p>
              <a:r>
                <a:rPr lang="zh-CN" altLang="en-US" b="1" dirty="0" smtClean="0">
                  <a:solidFill>
                    <a:srgbClr val="2DD3C2"/>
                  </a:solidFill>
                  <a:latin typeface="微软雅黑" panose="020B0503020204020204" pitchFamily="34" charset="-122"/>
                  <a:ea typeface="微软雅黑" panose="020B0503020204020204" pitchFamily="34" charset="-122"/>
                </a:rPr>
                <a:t>在此添加标题</a:t>
              </a:r>
              <a:endParaRPr lang="zh-CN" altLang="en-US" b="1" dirty="0">
                <a:solidFill>
                  <a:srgbClr val="2DD3C2"/>
                </a:solidFill>
                <a:latin typeface="微软雅黑" panose="020B0503020204020204" pitchFamily="34" charset="-122"/>
                <a:ea typeface="微软雅黑" panose="020B0503020204020204" pitchFamily="34" charset="-122"/>
              </a:endParaRPr>
            </a:p>
          </p:txBody>
        </p:sp>
        <p:sp>
          <p:nvSpPr>
            <p:cNvPr id="204" name="矩形 203"/>
            <p:cNvSpPr/>
            <p:nvPr/>
          </p:nvSpPr>
          <p:spPr>
            <a:xfrm>
              <a:off x="1911251" y="1677788"/>
              <a:ext cx="1373453" cy="461665"/>
            </a:xfrm>
            <a:prstGeom prst="rect">
              <a:avLst/>
            </a:prstGeom>
          </p:spPr>
          <p:txBody>
            <a:bodyPr wrap="square" anchor="ctr">
              <a:spAutoFit/>
            </a:bodyPr>
            <a:lstStyle/>
            <a:p>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请在此输入详细文字信息和简介</a:t>
              </a:r>
              <a:r>
                <a:rPr lang="en-US" altLang="zh-CN" sz="1200" dirty="0" smtClean="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请在此输入详细文字信息和</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简介</a:t>
              </a:r>
              <a:r>
                <a:rPr lang="en-US" altLang="zh-CN" sz="1200" dirty="0" smtClean="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请在此输入详细文字信息和</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简介</a:t>
              </a:r>
              <a:r>
                <a:rPr lang="en-US" altLang="zh-CN" sz="1200" dirty="0" smtClean="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a:t>
              </a:r>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endParaRPr>
            </a:p>
          </p:txBody>
        </p:sp>
      </p:grpSp>
      <p:grpSp>
        <p:nvGrpSpPr>
          <p:cNvPr id="205" name="组合 204"/>
          <p:cNvGrpSpPr/>
          <p:nvPr/>
        </p:nvGrpSpPr>
        <p:grpSpPr>
          <a:xfrm>
            <a:off x="8135903" y="4195216"/>
            <a:ext cx="3506300" cy="817960"/>
            <a:chOff x="1911251" y="1321493"/>
            <a:chExt cx="1373453" cy="817960"/>
          </a:xfrm>
        </p:grpSpPr>
        <p:sp>
          <p:nvSpPr>
            <p:cNvPr id="206" name="矩形 205"/>
            <p:cNvSpPr/>
            <p:nvPr/>
          </p:nvSpPr>
          <p:spPr>
            <a:xfrm>
              <a:off x="1911251" y="1321493"/>
              <a:ext cx="534627" cy="369332"/>
            </a:xfrm>
            <a:prstGeom prst="rect">
              <a:avLst/>
            </a:prstGeom>
          </p:spPr>
          <p:txBody>
            <a:bodyPr wrap="none">
              <a:spAutoFit/>
            </a:bodyPr>
            <a:lstStyle/>
            <a:p>
              <a:r>
                <a:rPr lang="zh-CN" altLang="en-US" b="1" dirty="0" smtClean="0">
                  <a:solidFill>
                    <a:srgbClr val="2DD3C2"/>
                  </a:solidFill>
                  <a:latin typeface="微软雅黑" panose="020B0503020204020204" pitchFamily="34" charset="-122"/>
                  <a:ea typeface="微软雅黑" panose="020B0503020204020204" pitchFamily="34" charset="-122"/>
                </a:rPr>
                <a:t>在此添加标题</a:t>
              </a:r>
              <a:endParaRPr lang="zh-CN" altLang="en-US" b="1" dirty="0">
                <a:solidFill>
                  <a:srgbClr val="2DD3C2"/>
                </a:solidFill>
                <a:latin typeface="微软雅黑" panose="020B0503020204020204" pitchFamily="34" charset="-122"/>
                <a:ea typeface="微软雅黑" panose="020B0503020204020204" pitchFamily="34" charset="-122"/>
              </a:endParaRPr>
            </a:p>
          </p:txBody>
        </p:sp>
        <p:sp>
          <p:nvSpPr>
            <p:cNvPr id="207" name="矩形 206"/>
            <p:cNvSpPr/>
            <p:nvPr/>
          </p:nvSpPr>
          <p:spPr>
            <a:xfrm>
              <a:off x="1911251" y="1677788"/>
              <a:ext cx="1373453" cy="461665"/>
            </a:xfrm>
            <a:prstGeom prst="rect">
              <a:avLst/>
            </a:prstGeom>
          </p:spPr>
          <p:txBody>
            <a:bodyPr wrap="square" anchor="ctr">
              <a:spAutoFit/>
            </a:bodyPr>
            <a:lstStyle/>
            <a:p>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请在此输入详细文字信息和简介</a:t>
              </a:r>
              <a:r>
                <a:rPr lang="en-US" altLang="zh-CN" sz="1200" dirty="0" smtClean="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请在此输入详细文字信息和</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简介</a:t>
              </a:r>
              <a:r>
                <a:rPr lang="en-US" altLang="zh-CN" sz="1200" dirty="0" smtClean="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请在此输入详细文字信息和</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简介</a:t>
              </a:r>
              <a:r>
                <a:rPr lang="en-US" altLang="zh-CN" sz="1200" dirty="0" smtClean="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rPr>
                <a:t>.</a:t>
              </a:r>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cs typeface="Segoe UI" panose="020B0502040204020203"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40"/>
                                        </p:tgtEl>
                                        <p:attrNameLst>
                                          <p:attrName>style.visibility</p:attrName>
                                        </p:attrNameLst>
                                      </p:cBhvr>
                                      <p:to>
                                        <p:strVal val="visible"/>
                                      </p:to>
                                    </p:set>
                                    <p:animEffect transition="in" filter="fade">
                                      <p:cBhvr>
                                        <p:cTn id="7" dur="1000"/>
                                        <p:tgtEl>
                                          <p:spTgt spid="140"/>
                                        </p:tgtEl>
                                      </p:cBhvr>
                                    </p:animEffect>
                                    <p:anim calcmode="lin" valueType="num">
                                      <p:cBhvr>
                                        <p:cTn id="8" dur="1000" fill="hold"/>
                                        <p:tgtEl>
                                          <p:spTgt spid="140"/>
                                        </p:tgtEl>
                                        <p:attrNameLst>
                                          <p:attrName>ppt_x</p:attrName>
                                        </p:attrNameLst>
                                      </p:cBhvr>
                                      <p:tavLst>
                                        <p:tav tm="0">
                                          <p:val>
                                            <p:strVal val="#ppt_x"/>
                                          </p:val>
                                        </p:tav>
                                        <p:tav tm="100000">
                                          <p:val>
                                            <p:strVal val="#ppt_x"/>
                                          </p:val>
                                        </p:tav>
                                      </p:tavLst>
                                    </p:anim>
                                    <p:anim calcmode="lin" valueType="num">
                                      <p:cBhvr>
                                        <p:cTn id="9" dur="1000" fill="hold"/>
                                        <p:tgtEl>
                                          <p:spTgt spid="14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2" presetClass="entr" presetSubtype="8" fill="hold" nodeType="withEffect">
                                  <p:stCondLst>
                                    <p:cond delay="1000"/>
                                  </p:stCondLst>
                                  <p:childTnLst>
                                    <p:set>
                                      <p:cBhvr>
                                        <p:cTn id="15" dur="1" fill="hold">
                                          <p:stCondLst>
                                            <p:cond delay="0"/>
                                          </p:stCondLst>
                                        </p:cTn>
                                        <p:tgtEl>
                                          <p:spTgt spid="199"/>
                                        </p:tgtEl>
                                        <p:attrNameLst>
                                          <p:attrName>style.visibility</p:attrName>
                                        </p:attrNameLst>
                                      </p:cBhvr>
                                      <p:to>
                                        <p:strVal val="visible"/>
                                      </p:to>
                                    </p:set>
                                    <p:anim calcmode="lin" valueType="num">
                                      <p:cBhvr additive="base">
                                        <p:cTn id="16" dur="500" fill="hold"/>
                                        <p:tgtEl>
                                          <p:spTgt spid="199"/>
                                        </p:tgtEl>
                                        <p:attrNameLst>
                                          <p:attrName>ppt_x</p:attrName>
                                        </p:attrNameLst>
                                      </p:cBhvr>
                                      <p:tavLst>
                                        <p:tav tm="0">
                                          <p:val>
                                            <p:strVal val="0-#ppt_w/2"/>
                                          </p:val>
                                        </p:tav>
                                        <p:tav tm="100000">
                                          <p:val>
                                            <p:strVal val="#ppt_x"/>
                                          </p:val>
                                        </p:tav>
                                      </p:tavLst>
                                    </p:anim>
                                    <p:anim calcmode="lin" valueType="num">
                                      <p:cBhvr additive="base">
                                        <p:cTn id="17" dur="500" fill="hold"/>
                                        <p:tgtEl>
                                          <p:spTgt spid="199"/>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42" presetClass="entr" presetSubtype="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par>
                                <p:cTn id="24" presetID="2" presetClass="entr" presetSubtype="8" fill="hold" nodeType="withEffect">
                                  <p:stCondLst>
                                    <p:cond delay="1000"/>
                                  </p:stCondLst>
                                  <p:childTnLst>
                                    <p:set>
                                      <p:cBhvr>
                                        <p:cTn id="25" dur="1" fill="hold">
                                          <p:stCondLst>
                                            <p:cond delay="0"/>
                                          </p:stCondLst>
                                        </p:cTn>
                                        <p:tgtEl>
                                          <p:spTgt spid="202"/>
                                        </p:tgtEl>
                                        <p:attrNameLst>
                                          <p:attrName>style.visibility</p:attrName>
                                        </p:attrNameLst>
                                      </p:cBhvr>
                                      <p:to>
                                        <p:strVal val="visible"/>
                                      </p:to>
                                    </p:set>
                                    <p:anim calcmode="lin" valueType="num">
                                      <p:cBhvr additive="base">
                                        <p:cTn id="26" dur="500" fill="hold"/>
                                        <p:tgtEl>
                                          <p:spTgt spid="202"/>
                                        </p:tgtEl>
                                        <p:attrNameLst>
                                          <p:attrName>ppt_x</p:attrName>
                                        </p:attrNameLst>
                                      </p:cBhvr>
                                      <p:tavLst>
                                        <p:tav tm="0">
                                          <p:val>
                                            <p:strVal val="0-#ppt_w/2"/>
                                          </p:val>
                                        </p:tav>
                                        <p:tav tm="100000">
                                          <p:val>
                                            <p:strVal val="#ppt_x"/>
                                          </p:val>
                                        </p:tav>
                                      </p:tavLst>
                                    </p:anim>
                                    <p:anim calcmode="lin" valueType="num">
                                      <p:cBhvr additive="base">
                                        <p:cTn id="27" dur="500" fill="hold"/>
                                        <p:tgtEl>
                                          <p:spTgt spid="202"/>
                                        </p:tgtEl>
                                        <p:attrNameLst>
                                          <p:attrName>ppt_y</p:attrName>
                                        </p:attrNameLst>
                                      </p:cBhvr>
                                      <p:tavLst>
                                        <p:tav tm="0">
                                          <p:val>
                                            <p:strVal val="#ppt_y"/>
                                          </p:val>
                                        </p:tav>
                                        <p:tav tm="100000">
                                          <p:val>
                                            <p:strVal val="#ppt_y"/>
                                          </p:val>
                                        </p:tav>
                                      </p:tavLst>
                                    </p:anim>
                                  </p:childTnLst>
                                </p:cTn>
                              </p:par>
                            </p:childTnLst>
                          </p:cTn>
                        </p:par>
                        <p:par>
                          <p:cTn id="28" fill="hold">
                            <p:stCondLst>
                              <p:cond delay="2500"/>
                            </p:stCondLst>
                            <p:childTnLst>
                              <p:par>
                                <p:cTn id="29" presetID="42" presetClass="entr" presetSubtype="0"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par>
                          <p:cTn id="34" fill="hold">
                            <p:stCondLst>
                              <p:cond delay="3500"/>
                            </p:stCondLst>
                            <p:childTnLst>
                              <p:par>
                                <p:cTn id="35" presetID="22" presetClass="entr" presetSubtype="1" fill="hold" nodeType="afterEffect">
                                  <p:stCondLst>
                                    <p:cond delay="0"/>
                                  </p:stCondLst>
                                  <p:childTnLst>
                                    <p:set>
                                      <p:cBhvr>
                                        <p:cTn id="36" dur="1" fill="hold">
                                          <p:stCondLst>
                                            <p:cond delay="0"/>
                                          </p:stCondLst>
                                        </p:cTn>
                                        <p:tgtEl>
                                          <p:spTgt spid="194"/>
                                        </p:tgtEl>
                                        <p:attrNameLst>
                                          <p:attrName>style.visibility</p:attrName>
                                        </p:attrNameLst>
                                      </p:cBhvr>
                                      <p:to>
                                        <p:strVal val="visible"/>
                                      </p:to>
                                    </p:set>
                                    <p:animEffect transition="in" filter="wipe(up)">
                                      <p:cBhvr>
                                        <p:cTn id="37" dur="500"/>
                                        <p:tgtEl>
                                          <p:spTgt spid="194"/>
                                        </p:tgtEl>
                                      </p:cBhvr>
                                    </p:animEffect>
                                  </p:childTnLst>
                                </p:cTn>
                              </p:par>
                              <p:par>
                                <p:cTn id="38" presetID="2" presetClass="entr" presetSubtype="8" fill="hold" nodeType="withEffect">
                                  <p:stCondLst>
                                    <p:cond delay="1000"/>
                                  </p:stCondLst>
                                  <p:childTnLst>
                                    <p:set>
                                      <p:cBhvr>
                                        <p:cTn id="39" dur="1" fill="hold">
                                          <p:stCondLst>
                                            <p:cond delay="0"/>
                                          </p:stCondLst>
                                        </p:cTn>
                                        <p:tgtEl>
                                          <p:spTgt spid="205"/>
                                        </p:tgtEl>
                                        <p:attrNameLst>
                                          <p:attrName>style.visibility</p:attrName>
                                        </p:attrNameLst>
                                      </p:cBhvr>
                                      <p:to>
                                        <p:strVal val="visible"/>
                                      </p:to>
                                    </p:set>
                                    <p:anim calcmode="lin" valueType="num">
                                      <p:cBhvr additive="base">
                                        <p:cTn id="40" dur="500" fill="hold"/>
                                        <p:tgtEl>
                                          <p:spTgt spid="205"/>
                                        </p:tgtEl>
                                        <p:attrNameLst>
                                          <p:attrName>ppt_x</p:attrName>
                                        </p:attrNameLst>
                                      </p:cBhvr>
                                      <p:tavLst>
                                        <p:tav tm="0">
                                          <p:val>
                                            <p:strVal val="0-#ppt_w/2"/>
                                          </p:val>
                                        </p:tav>
                                        <p:tav tm="100000">
                                          <p:val>
                                            <p:strVal val="#ppt_x"/>
                                          </p:val>
                                        </p:tav>
                                      </p:tavLst>
                                    </p:anim>
                                    <p:anim calcmode="lin" valueType="num">
                                      <p:cBhvr additive="base">
                                        <p:cTn id="41" dur="500" fill="hold"/>
                                        <p:tgtEl>
                                          <p:spTgt spid="20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矩形 47"/>
          <p:cNvSpPr/>
          <p:nvPr/>
        </p:nvSpPr>
        <p:spPr>
          <a:xfrm flipH="1">
            <a:off x="-3" y="6525344"/>
            <a:ext cx="12195177" cy="360511"/>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p:cNvSpPr/>
          <p:nvPr/>
        </p:nvSpPr>
        <p:spPr>
          <a:xfrm flipH="1">
            <a:off x="-4" y="6596410"/>
            <a:ext cx="12195177" cy="28897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5"/>
          <p:cNvSpPr/>
          <p:nvPr/>
        </p:nvSpPr>
        <p:spPr>
          <a:xfrm>
            <a:off x="9976569" y="6493142"/>
            <a:ext cx="1018294" cy="111815"/>
          </a:xfrm>
          <a:custGeom>
            <a:avLst/>
            <a:gdLst>
              <a:gd name="connsiteX0" fmla="*/ 0 w 926584"/>
              <a:gd name="connsiteY0" fmla="*/ 0 h 118098"/>
              <a:gd name="connsiteX1" fmla="*/ 926584 w 926584"/>
              <a:gd name="connsiteY1" fmla="*/ 0 h 118098"/>
              <a:gd name="connsiteX2" fmla="*/ 926584 w 926584"/>
              <a:gd name="connsiteY2" fmla="*/ 118098 h 118098"/>
              <a:gd name="connsiteX3" fmla="*/ 0 w 926584"/>
              <a:gd name="connsiteY3" fmla="*/ 118098 h 118098"/>
              <a:gd name="connsiteX4" fmla="*/ 0 w 926584"/>
              <a:gd name="connsiteY4" fmla="*/ 0 h 118098"/>
              <a:gd name="connsiteX0-1" fmla="*/ 55821 w 982405"/>
              <a:gd name="connsiteY0-2" fmla="*/ 0 h 144680"/>
              <a:gd name="connsiteX1-3" fmla="*/ 982405 w 982405"/>
              <a:gd name="connsiteY1-4" fmla="*/ 0 h 144680"/>
              <a:gd name="connsiteX2-5" fmla="*/ 982405 w 982405"/>
              <a:gd name="connsiteY2-6" fmla="*/ 118098 h 144680"/>
              <a:gd name="connsiteX3-7" fmla="*/ 0 w 982405"/>
              <a:gd name="connsiteY3-8" fmla="*/ 144680 h 144680"/>
              <a:gd name="connsiteX4-9" fmla="*/ 55821 w 982405"/>
              <a:gd name="connsiteY4-10" fmla="*/ 0 h 144680"/>
              <a:gd name="connsiteX0-11" fmla="*/ 55821 w 998354"/>
              <a:gd name="connsiteY0-12" fmla="*/ 0 h 147338"/>
              <a:gd name="connsiteX1-13" fmla="*/ 982405 w 998354"/>
              <a:gd name="connsiteY1-14" fmla="*/ 0 h 147338"/>
              <a:gd name="connsiteX2-15" fmla="*/ 998354 w 998354"/>
              <a:gd name="connsiteY2-16" fmla="*/ 147338 h 147338"/>
              <a:gd name="connsiteX3-17" fmla="*/ 0 w 998354"/>
              <a:gd name="connsiteY3-18" fmla="*/ 144680 h 147338"/>
              <a:gd name="connsiteX4-19" fmla="*/ 55821 w 998354"/>
              <a:gd name="connsiteY4-20" fmla="*/ 0 h 147338"/>
              <a:gd name="connsiteX0-21" fmla="*/ 84307 w 1026840"/>
              <a:gd name="connsiteY0-22" fmla="*/ 0 h 150534"/>
              <a:gd name="connsiteX1-23" fmla="*/ 1010891 w 1026840"/>
              <a:gd name="connsiteY1-24" fmla="*/ 0 h 150534"/>
              <a:gd name="connsiteX2-25" fmla="*/ 1026840 w 1026840"/>
              <a:gd name="connsiteY2-26" fmla="*/ 147338 h 150534"/>
              <a:gd name="connsiteX3-27" fmla="*/ 0 w 1026840"/>
              <a:gd name="connsiteY3-28" fmla="*/ 150534 h 150534"/>
              <a:gd name="connsiteX4-29" fmla="*/ 84307 w 1026840"/>
              <a:gd name="connsiteY4-30" fmla="*/ 0 h 150534"/>
              <a:gd name="connsiteX0-31" fmla="*/ 84307 w 1021143"/>
              <a:gd name="connsiteY0-32" fmla="*/ 0 h 153193"/>
              <a:gd name="connsiteX1-33" fmla="*/ 1010891 w 1021143"/>
              <a:gd name="connsiteY1-34" fmla="*/ 0 h 153193"/>
              <a:gd name="connsiteX2-35" fmla="*/ 1021143 w 1021143"/>
              <a:gd name="connsiteY2-36" fmla="*/ 153193 h 153193"/>
              <a:gd name="connsiteX3-37" fmla="*/ 0 w 1021143"/>
              <a:gd name="connsiteY3-38" fmla="*/ 150534 h 153193"/>
              <a:gd name="connsiteX4-39" fmla="*/ 84307 w 1021143"/>
              <a:gd name="connsiteY4-40" fmla="*/ 0 h 153193"/>
              <a:gd name="connsiteX0-41" fmla="*/ 92853 w 1021143"/>
              <a:gd name="connsiteY0-42" fmla="*/ 0 h 153193"/>
              <a:gd name="connsiteX1-43" fmla="*/ 1010891 w 1021143"/>
              <a:gd name="connsiteY1-44" fmla="*/ 0 h 153193"/>
              <a:gd name="connsiteX2-45" fmla="*/ 1021143 w 1021143"/>
              <a:gd name="connsiteY2-46" fmla="*/ 153193 h 153193"/>
              <a:gd name="connsiteX3-47" fmla="*/ 0 w 1021143"/>
              <a:gd name="connsiteY3-48" fmla="*/ 150534 h 153193"/>
              <a:gd name="connsiteX4-49" fmla="*/ 92853 w 1021143"/>
              <a:gd name="connsiteY4-50" fmla="*/ 0 h 153193"/>
              <a:gd name="connsiteX0-51" fmla="*/ 90004 w 1018294"/>
              <a:gd name="connsiteY0-52" fmla="*/ 0 h 153193"/>
              <a:gd name="connsiteX1-53" fmla="*/ 1008042 w 1018294"/>
              <a:gd name="connsiteY1-54" fmla="*/ 0 h 153193"/>
              <a:gd name="connsiteX2-55" fmla="*/ 1018294 w 1018294"/>
              <a:gd name="connsiteY2-56" fmla="*/ 153193 h 153193"/>
              <a:gd name="connsiteX3-57" fmla="*/ 0 w 1018294"/>
              <a:gd name="connsiteY3-58" fmla="*/ 142728 h 153193"/>
              <a:gd name="connsiteX4-59" fmla="*/ 90004 w 1018294"/>
              <a:gd name="connsiteY4-60" fmla="*/ 0 h 15319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18294" h="153193">
                <a:moveTo>
                  <a:pt x="90004" y="0"/>
                </a:moveTo>
                <a:lnTo>
                  <a:pt x="1008042" y="0"/>
                </a:lnTo>
                <a:lnTo>
                  <a:pt x="1018294" y="153193"/>
                </a:lnTo>
                <a:lnTo>
                  <a:pt x="0" y="142728"/>
                </a:lnTo>
                <a:lnTo>
                  <a:pt x="90004" y="0"/>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p:cNvSpPr/>
          <p:nvPr/>
        </p:nvSpPr>
        <p:spPr>
          <a:xfrm>
            <a:off x="10067547" y="6493142"/>
            <a:ext cx="1070600" cy="392242"/>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Rectangle 4"/>
          <p:cNvSpPr txBox="1">
            <a:spLocks noChangeArrowheads="1"/>
          </p:cNvSpPr>
          <p:nvPr/>
        </p:nvSpPr>
        <p:spPr bwMode="auto">
          <a:xfrm>
            <a:off x="10202043" y="6493142"/>
            <a:ext cx="792820" cy="3922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r>
              <a:rPr lang="en-US" altLang="zh-CN" dirty="0" smtClean="0">
                <a:latin typeface="方正兰亭超细黑简体" panose="02000000000000000000" pitchFamily="2" charset="-122"/>
                <a:ea typeface="方正兰亭超细黑简体" panose="02000000000000000000" pitchFamily="2" charset="-122"/>
              </a:rPr>
              <a:t>26</a:t>
            </a:r>
            <a:endParaRPr lang="zh-CN" dirty="0">
              <a:latin typeface="方正兰亭超细黑简体" panose="02000000000000000000" pitchFamily="2" charset="-122"/>
              <a:ea typeface="方正兰亭超细黑简体" panose="02000000000000000000" pitchFamily="2" charset="-122"/>
            </a:endParaRPr>
          </a:p>
        </p:txBody>
      </p:sp>
      <p:grpSp>
        <p:nvGrpSpPr>
          <p:cNvPr id="6" name="组合 5"/>
          <p:cNvGrpSpPr/>
          <p:nvPr/>
        </p:nvGrpSpPr>
        <p:grpSpPr>
          <a:xfrm>
            <a:off x="2613483" y="0"/>
            <a:ext cx="2317168" cy="5157192"/>
            <a:chOff x="2613483" y="0"/>
            <a:chExt cx="2317168" cy="5157192"/>
          </a:xfrm>
        </p:grpSpPr>
        <p:sp>
          <p:nvSpPr>
            <p:cNvPr id="79" name="矩形 78"/>
            <p:cNvSpPr/>
            <p:nvPr/>
          </p:nvSpPr>
          <p:spPr>
            <a:xfrm>
              <a:off x="2613483" y="2358063"/>
              <a:ext cx="2317168" cy="13032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0" name="组合 79"/>
            <p:cNvGrpSpPr/>
            <p:nvPr/>
          </p:nvGrpSpPr>
          <p:grpSpPr>
            <a:xfrm>
              <a:off x="2799958" y="2358063"/>
              <a:ext cx="1944216" cy="2799129"/>
              <a:chOff x="841003" y="360040"/>
              <a:chExt cx="504056" cy="836712"/>
            </a:xfrm>
            <a:solidFill>
              <a:srgbClr val="2DD3C2"/>
            </a:solidFill>
          </p:grpSpPr>
          <p:sp>
            <p:nvSpPr>
              <p:cNvPr id="81" name="矩形 80"/>
              <p:cNvSpPr/>
              <p:nvPr/>
            </p:nvSpPr>
            <p:spPr>
              <a:xfrm>
                <a:off x="841003" y="360040"/>
                <a:ext cx="504056" cy="5486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等腰三角形 81"/>
              <p:cNvSpPr/>
              <p:nvPr/>
            </p:nvSpPr>
            <p:spPr>
              <a:xfrm rot="10800000">
                <a:off x="841003" y="908720"/>
                <a:ext cx="504056" cy="28803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3" name="直接连接符 2"/>
            <p:cNvCxnSpPr/>
            <p:nvPr/>
          </p:nvCxnSpPr>
          <p:spPr>
            <a:xfrm flipV="1">
              <a:off x="2799958" y="0"/>
              <a:ext cx="972109" cy="2358063"/>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3794125" y="0"/>
              <a:ext cx="950049" cy="2358063"/>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35" name="文本框 9"/>
          <p:cNvSpPr txBox="1"/>
          <p:nvPr/>
        </p:nvSpPr>
        <p:spPr>
          <a:xfrm>
            <a:off x="2698403" y="2560395"/>
            <a:ext cx="2088232" cy="1838965"/>
          </a:xfrm>
          <a:prstGeom prst="rect">
            <a:avLst/>
          </a:prstGeom>
          <a:noFill/>
        </p:spPr>
        <p:txBody>
          <a:bodyPr wrap="square" lIns="68580" tIns="34290" rIns="68580" bIns="34290" rtlCol="0">
            <a:spAutoFit/>
          </a:bodyPr>
          <a:lstStyle/>
          <a:p>
            <a:pPr marL="0" lvl="1" algn="ctr"/>
            <a:r>
              <a:rPr lang="en-US" altLang="zh-CN" sz="11500" dirty="0" smtClean="0">
                <a:solidFill>
                  <a:schemeClr val="bg1"/>
                </a:solidFill>
                <a:latin typeface="Impact MT Std" panose="020B0806030902050204" pitchFamily="34" charset="0"/>
                <a:ea typeface="微软雅黑" panose="020B0503020204020204" pitchFamily="34" charset="-122"/>
              </a:rPr>
              <a:t>04</a:t>
            </a:r>
            <a:endParaRPr lang="zh-CN" altLang="en-US" sz="88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6" name="文本框 9"/>
          <p:cNvSpPr txBox="1"/>
          <p:nvPr/>
        </p:nvSpPr>
        <p:spPr>
          <a:xfrm>
            <a:off x="4873451" y="2566362"/>
            <a:ext cx="4839344" cy="1300356"/>
          </a:xfrm>
          <a:prstGeom prst="rect">
            <a:avLst/>
          </a:prstGeom>
          <a:noFill/>
        </p:spPr>
        <p:txBody>
          <a:bodyPr wrap="square" lIns="68580" tIns="34290" rIns="68580" bIns="34290" rtlCol="0">
            <a:spAutoFit/>
          </a:bodyPr>
          <a:lstStyle/>
          <a:p>
            <a:pPr marL="0" lvl="1"/>
            <a:r>
              <a:rPr lang="zh-CN" altLang="en-US" sz="8000" b="1" dirty="0" smtClean="0">
                <a:solidFill>
                  <a:srgbClr val="2DD3C2"/>
                </a:solidFill>
                <a:latin typeface="微软雅黑" panose="020B0503020204020204" pitchFamily="34" charset="-122"/>
                <a:ea typeface="微软雅黑" panose="020B0503020204020204" pitchFamily="34" charset="-122"/>
              </a:rPr>
              <a:t>工作计划</a:t>
            </a:r>
            <a:endParaRPr lang="zh-CN" altLang="en-US" sz="8000" b="1" dirty="0">
              <a:solidFill>
                <a:srgbClr val="2DD3C2"/>
              </a:solidFill>
              <a:latin typeface="微软雅黑" panose="020B0503020204020204" pitchFamily="34" charset="-122"/>
              <a:ea typeface="微软雅黑" panose="020B0503020204020204" pitchFamily="34" charset="-122"/>
            </a:endParaRPr>
          </a:p>
        </p:txBody>
      </p:sp>
      <p:sp>
        <p:nvSpPr>
          <p:cNvPr id="37" name="TextBox 7"/>
          <p:cNvSpPr>
            <a:spLocks noChangeArrowheads="1"/>
          </p:cNvSpPr>
          <p:nvPr/>
        </p:nvSpPr>
        <p:spPr bwMode="auto">
          <a:xfrm>
            <a:off x="5002659" y="3861048"/>
            <a:ext cx="4104456" cy="430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auto">
              <a:spcBef>
                <a:spcPts val="0"/>
              </a:spcBef>
              <a:spcAft>
                <a:spcPts val="0"/>
              </a:spcAft>
              <a:defRPr/>
            </a:pPr>
            <a:r>
              <a:rPr lang="zh-CN" altLang="en-US" sz="1400" dirty="0" smtClean="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在此输入章节详细文字介绍，表达主题的含义合图表的</a:t>
            </a: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意义，在此输入章节详细文字</a:t>
            </a:r>
            <a:r>
              <a:rPr lang="zh-CN" altLang="en-US" sz="1400" dirty="0" smtClean="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介绍。</a:t>
            </a:r>
            <a:endPar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additive="base">
                                        <p:cTn id="13" dur="500" fill="hold"/>
                                        <p:tgtEl>
                                          <p:spTgt spid="35"/>
                                        </p:tgtEl>
                                        <p:attrNameLst>
                                          <p:attrName>ppt_x</p:attrName>
                                        </p:attrNameLst>
                                      </p:cBhvr>
                                      <p:tavLst>
                                        <p:tav tm="0">
                                          <p:val>
                                            <p:strVal val="0-#ppt_w/2"/>
                                          </p:val>
                                        </p:tav>
                                        <p:tav tm="100000">
                                          <p:val>
                                            <p:strVal val="#ppt_x"/>
                                          </p:val>
                                        </p:tav>
                                      </p:tavLst>
                                    </p:anim>
                                    <p:anim calcmode="lin" valueType="num">
                                      <p:cBhvr additive="base">
                                        <p:cTn id="14" dur="500" fill="hold"/>
                                        <p:tgtEl>
                                          <p:spTgt spid="35"/>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2"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500" fill="hold"/>
                                        <p:tgtEl>
                                          <p:spTgt spid="36"/>
                                        </p:tgtEl>
                                        <p:attrNameLst>
                                          <p:attrName>ppt_x</p:attrName>
                                        </p:attrNameLst>
                                      </p:cBhvr>
                                      <p:tavLst>
                                        <p:tav tm="0">
                                          <p:val>
                                            <p:strVal val="1+#ppt_w/2"/>
                                          </p:val>
                                        </p:tav>
                                        <p:tav tm="100000">
                                          <p:val>
                                            <p:strVal val="#ppt_x"/>
                                          </p:val>
                                        </p:tav>
                                      </p:tavLst>
                                    </p:anim>
                                    <p:anim calcmode="lin" valueType="num">
                                      <p:cBhvr additive="base">
                                        <p:cTn id="19" dur="500" fill="hold"/>
                                        <p:tgtEl>
                                          <p:spTgt spid="36"/>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42" presetClass="entr" presetSubtype="0" fill="hold" grpId="0"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1000"/>
                                        <p:tgtEl>
                                          <p:spTgt spid="37"/>
                                        </p:tgtEl>
                                      </p:cBhvr>
                                    </p:animEffect>
                                    <p:anim calcmode="lin" valueType="num">
                                      <p:cBhvr>
                                        <p:cTn id="24" dur="1000" fill="hold"/>
                                        <p:tgtEl>
                                          <p:spTgt spid="37"/>
                                        </p:tgtEl>
                                        <p:attrNameLst>
                                          <p:attrName>ppt_x</p:attrName>
                                        </p:attrNameLst>
                                      </p:cBhvr>
                                      <p:tavLst>
                                        <p:tav tm="0">
                                          <p:val>
                                            <p:strVal val="#ppt_x"/>
                                          </p:val>
                                        </p:tav>
                                        <p:tav tm="100000">
                                          <p:val>
                                            <p:strVal val="#ppt_x"/>
                                          </p:val>
                                        </p:tav>
                                      </p:tavLst>
                                    </p:anim>
                                    <p:anim calcmode="lin" valueType="num">
                                      <p:cBhvr>
                                        <p:cTn id="25"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矩形 47"/>
          <p:cNvSpPr/>
          <p:nvPr/>
        </p:nvSpPr>
        <p:spPr>
          <a:xfrm flipH="1">
            <a:off x="-3" y="6525344"/>
            <a:ext cx="12195177" cy="360511"/>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p:cNvSpPr/>
          <p:nvPr/>
        </p:nvSpPr>
        <p:spPr>
          <a:xfrm flipH="1">
            <a:off x="-4" y="6596410"/>
            <a:ext cx="12195177" cy="28897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5"/>
          <p:cNvSpPr/>
          <p:nvPr/>
        </p:nvSpPr>
        <p:spPr>
          <a:xfrm>
            <a:off x="9976569" y="6493142"/>
            <a:ext cx="1018294" cy="111815"/>
          </a:xfrm>
          <a:custGeom>
            <a:avLst/>
            <a:gdLst>
              <a:gd name="connsiteX0" fmla="*/ 0 w 926584"/>
              <a:gd name="connsiteY0" fmla="*/ 0 h 118098"/>
              <a:gd name="connsiteX1" fmla="*/ 926584 w 926584"/>
              <a:gd name="connsiteY1" fmla="*/ 0 h 118098"/>
              <a:gd name="connsiteX2" fmla="*/ 926584 w 926584"/>
              <a:gd name="connsiteY2" fmla="*/ 118098 h 118098"/>
              <a:gd name="connsiteX3" fmla="*/ 0 w 926584"/>
              <a:gd name="connsiteY3" fmla="*/ 118098 h 118098"/>
              <a:gd name="connsiteX4" fmla="*/ 0 w 926584"/>
              <a:gd name="connsiteY4" fmla="*/ 0 h 118098"/>
              <a:gd name="connsiteX0-1" fmla="*/ 55821 w 982405"/>
              <a:gd name="connsiteY0-2" fmla="*/ 0 h 144680"/>
              <a:gd name="connsiteX1-3" fmla="*/ 982405 w 982405"/>
              <a:gd name="connsiteY1-4" fmla="*/ 0 h 144680"/>
              <a:gd name="connsiteX2-5" fmla="*/ 982405 w 982405"/>
              <a:gd name="connsiteY2-6" fmla="*/ 118098 h 144680"/>
              <a:gd name="connsiteX3-7" fmla="*/ 0 w 982405"/>
              <a:gd name="connsiteY3-8" fmla="*/ 144680 h 144680"/>
              <a:gd name="connsiteX4-9" fmla="*/ 55821 w 982405"/>
              <a:gd name="connsiteY4-10" fmla="*/ 0 h 144680"/>
              <a:gd name="connsiteX0-11" fmla="*/ 55821 w 998354"/>
              <a:gd name="connsiteY0-12" fmla="*/ 0 h 147338"/>
              <a:gd name="connsiteX1-13" fmla="*/ 982405 w 998354"/>
              <a:gd name="connsiteY1-14" fmla="*/ 0 h 147338"/>
              <a:gd name="connsiteX2-15" fmla="*/ 998354 w 998354"/>
              <a:gd name="connsiteY2-16" fmla="*/ 147338 h 147338"/>
              <a:gd name="connsiteX3-17" fmla="*/ 0 w 998354"/>
              <a:gd name="connsiteY3-18" fmla="*/ 144680 h 147338"/>
              <a:gd name="connsiteX4-19" fmla="*/ 55821 w 998354"/>
              <a:gd name="connsiteY4-20" fmla="*/ 0 h 147338"/>
              <a:gd name="connsiteX0-21" fmla="*/ 84307 w 1026840"/>
              <a:gd name="connsiteY0-22" fmla="*/ 0 h 150534"/>
              <a:gd name="connsiteX1-23" fmla="*/ 1010891 w 1026840"/>
              <a:gd name="connsiteY1-24" fmla="*/ 0 h 150534"/>
              <a:gd name="connsiteX2-25" fmla="*/ 1026840 w 1026840"/>
              <a:gd name="connsiteY2-26" fmla="*/ 147338 h 150534"/>
              <a:gd name="connsiteX3-27" fmla="*/ 0 w 1026840"/>
              <a:gd name="connsiteY3-28" fmla="*/ 150534 h 150534"/>
              <a:gd name="connsiteX4-29" fmla="*/ 84307 w 1026840"/>
              <a:gd name="connsiteY4-30" fmla="*/ 0 h 150534"/>
              <a:gd name="connsiteX0-31" fmla="*/ 84307 w 1021143"/>
              <a:gd name="connsiteY0-32" fmla="*/ 0 h 153193"/>
              <a:gd name="connsiteX1-33" fmla="*/ 1010891 w 1021143"/>
              <a:gd name="connsiteY1-34" fmla="*/ 0 h 153193"/>
              <a:gd name="connsiteX2-35" fmla="*/ 1021143 w 1021143"/>
              <a:gd name="connsiteY2-36" fmla="*/ 153193 h 153193"/>
              <a:gd name="connsiteX3-37" fmla="*/ 0 w 1021143"/>
              <a:gd name="connsiteY3-38" fmla="*/ 150534 h 153193"/>
              <a:gd name="connsiteX4-39" fmla="*/ 84307 w 1021143"/>
              <a:gd name="connsiteY4-40" fmla="*/ 0 h 153193"/>
              <a:gd name="connsiteX0-41" fmla="*/ 92853 w 1021143"/>
              <a:gd name="connsiteY0-42" fmla="*/ 0 h 153193"/>
              <a:gd name="connsiteX1-43" fmla="*/ 1010891 w 1021143"/>
              <a:gd name="connsiteY1-44" fmla="*/ 0 h 153193"/>
              <a:gd name="connsiteX2-45" fmla="*/ 1021143 w 1021143"/>
              <a:gd name="connsiteY2-46" fmla="*/ 153193 h 153193"/>
              <a:gd name="connsiteX3-47" fmla="*/ 0 w 1021143"/>
              <a:gd name="connsiteY3-48" fmla="*/ 150534 h 153193"/>
              <a:gd name="connsiteX4-49" fmla="*/ 92853 w 1021143"/>
              <a:gd name="connsiteY4-50" fmla="*/ 0 h 153193"/>
              <a:gd name="connsiteX0-51" fmla="*/ 90004 w 1018294"/>
              <a:gd name="connsiteY0-52" fmla="*/ 0 h 153193"/>
              <a:gd name="connsiteX1-53" fmla="*/ 1008042 w 1018294"/>
              <a:gd name="connsiteY1-54" fmla="*/ 0 h 153193"/>
              <a:gd name="connsiteX2-55" fmla="*/ 1018294 w 1018294"/>
              <a:gd name="connsiteY2-56" fmla="*/ 153193 h 153193"/>
              <a:gd name="connsiteX3-57" fmla="*/ 0 w 1018294"/>
              <a:gd name="connsiteY3-58" fmla="*/ 142728 h 153193"/>
              <a:gd name="connsiteX4-59" fmla="*/ 90004 w 1018294"/>
              <a:gd name="connsiteY4-60" fmla="*/ 0 h 15319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18294" h="153193">
                <a:moveTo>
                  <a:pt x="90004" y="0"/>
                </a:moveTo>
                <a:lnTo>
                  <a:pt x="1008042" y="0"/>
                </a:lnTo>
                <a:lnTo>
                  <a:pt x="1018294" y="153193"/>
                </a:lnTo>
                <a:lnTo>
                  <a:pt x="0" y="142728"/>
                </a:lnTo>
                <a:lnTo>
                  <a:pt x="90004" y="0"/>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p:cNvSpPr/>
          <p:nvPr/>
        </p:nvSpPr>
        <p:spPr>
          <a:xfrm>
            <a:off x="10067547" y="6493142"/>
            <a:ext cx="1070600" cy="392242"/>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Rectangle 4"/>
          <p:cNvSpPr txBox="1">
            <a:spLocks noChangeArrowheads="1"/>
          </p:cNvSpPr>
          <p:nvPr/>
        </p:nvSpPr>
        <p:spPr bwMode="auto">
          <a:xfrm>
            <a:off x="10202043" y="6493142"/>
            <a:ext cx="792820" cy="3922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r>
              <a:rPr lang="en-US" altLang="zh-CN" dirty="0" smtClean="0">
                <a:latin typeface="方正兰亭超细黑简体" panose="02000000000000000000" pitchFamily="2" charset="-122"/>
                <a:ea typeface="方正兰亭超细黑简体" panose="02000000000000000000" pitchFamily="2" charset="-122"/>
              </a:rPr>
              <a:t>27</a:t>
            </a:r>
            <a:endParaRPr lang="zh-CN" dirty="0">
              <a:latin typeface="方正兰亭超细黑简体" panose="02000000000000000000" pitchFamily="2" charset="-122"/>
              <a:ea typeface="方正兰亭超细黑简体" panose="02000000000000000000" pitchFamily="2" charset="-122"/>
            </a:endParaRPr>
          </a:p>
        </p:txBody>
      </p:sp>
      <p:sp>
        <p:nvSpPr>
          <p:cNvPr id="86" name="圆角矩形 85"/>
          <p:cNvSpPr/>
          <p:nvPr/>
        </p:nvSpPr>
        <p:spPr>
          <a:xfrm>
            <a:off x="48915" y="323594"/>
            <a:ext cx="1057027" cy="432048"/>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圆角矩形 86"/>
          <p:cNvSpPr/>
          <p:nvPr/>
        </p:nvSpPr>
        <p:spPr>
          <a:xfrm>
            <a:off x="-95101" y="323594"/>
            <a:ext cx="1057027" cy="432048"/>
          </a:xfrm>
          <a:prstGeom prst="roundRect">
            <a:avLst>
              <a:gd name="adj" fmla="val 50000"/>
            </a:avLst>
          </a:prstGeom>
          <a:solidFill>
            <a:srgbClr val="0098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圆角矩形 87"/>
          <p:cNvSpPr/>
          <p:nvPr/>
        </p:nvSpPr>
        <p:spPr>
          <a:xfrm>
            <a:off x="-239117" y="323594"/>
            <a:ext cx="1057027" cy="432048"/>
          </a:xfrm>
          <a:prstGeom prst="roundRect">
            <a:avLst>
              <a:gd name="adj" fmla="val 50000"/>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文本框 9"/>
          <p:cNvSpPr txBox="1"/>
          <p:nvPr/>
        </p:nvSpPr>
        <p:spPr>
          <a:xfrm>
            <a:off x="1201043" y="320327"/>
            <a:ext cx="2391072" cy="438582"/>
          </a:xfrm>
          <a:prstGeom prst="rect">
            <a:avLst/>
          </a:prstGeom>
          <a:noFill/>
        </p:spPr>
        <p:txBody>
          <a:bodyPr wrap="square" lIns="68580" tIns="34290" rIns="68580" bIns="34290" rtlCol="0">
            <a:spAutoFit/>
          </a:bodyPr>
          <a:lstStyle/>
          <a:p>
            <a:pPr marL="0" lvl="1"/>
            <a:r>
              <a:rPr lang="zh-CN" altLang="en-US" sz="2400" b="1" dirty="0" smtClean="0">
                <a:solidFill>
                  <a:schemeClr val="tx1">
                    <a:lumMod val="50000"/>
                    <a:lumOff val="50000"/>
                  </a:schemeClr>
                </a:solidFill>
                <a:latin typeface="微软雅黑" panose="020B0503020204020204" pitchFamily="34" charset="-122"/>
                <a:ea typeface="微软雅黑" panose="020B0503020204020204" pitchFamily="34" charset="-122"/>
              </a:rPr>
              <a:t>在此输入标题</a:t>
            </a:r>
            <a:endParaRPr lang="zh-CN" altLang="en-US" sz="24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99" name="Group 50"/>
          <p:cNvGrpSpPr/>
          <p:nvPr/>
        </p:nvGrpSpPr>
        <p:grpSpPr>
          <a:xfrm>
            <a:off x="4997899" y="2445791"/>
            <a:ext cx="1096274" cy="2186390"/>
            <a:chOff x="5362575" y="2679701"/>
            <a:chExt cx="847725" cy="1690688"/>
          </a:xfrm>
          <a:solidFill>
            <a:srgbClr val="2DD3C2"/>
          </a:solidFill>
        </p:grpSpPr>
        <p:sp>
          <p:nvSpPr>
            <p:cNvPr id="100" name="Freeform 51"/>
            <p:cNvSpPr/>
            <p:nvPr/>
          </p:nvSpPr>
          <p:spPr bwMode="auto">
            <a:xfrm>
              <a:off x="5627688" y="2679701"/>
              <a:ext cx="522288" cy="987425"/>
            </a:xfrm>
            <a:custGeom>
              <a:avLst/>
              <a:gdLst>
                <a:gd name="T0" fmla="*/ 51 w 87"/>
                <a:gd name="T1" fmla="*/ 52 h 164"/>
                <a:gd name="T2" fmla="*/ 34 w 87"/>
                <a:gd name="T3" fmla="*/ 43 h 164"/>
                <a:gd name="T4" fmla="*/ 39 w 87"/>
                <a:gd name="T5" fmla="*/ 39 h 164"/>
                <a:gd name="T6" fmla="*/ 65 w 87"/>
                <a:gd name="T7" fmla="*/ 36 h 164"/>
                <a:gd name="T8" fmla="*/ 72 w 87"/>
                <a:gd name="T9" fmla="*/ 37 h 164"/>
                <a:gd name="T10" fmla="*/ 58 w 87"/>
                <a:gd name="T11" fmla="*/ 51 h 164"/>
                <a:gd name="T12" fmla="*/ 32 w 87"/>
                <a:gd name="T13" fmla="*/ 74 h 164"/>
                <a:gd name="T14" fmla="*/ 25 w 87"/>
                <a:gd name="T15" fmla="*/ 101 h 164"/>
                <a:gd name="T16" fmla="*/ 23 w 87"/>
                <a:gd name="T17" fmla="*/ 115 h 164"/>
                <a:gd name="T18" fmla="*/ 44 w 87"/>
                <a:gd name="T19" fmla="*/ 119 h 164"/>
                <a:gd name="T20" fmla="*/ 54 w 87"/>
                <a:gd name="T21" fmla="*/ 96 h 164"/>
                <a:gd name="T22" fmla="*/ 58 w 87"/>
                <a:gd name="T23" fmla="*/ 102 h 164"/>
                <a:gd name="T24" fmla="*/ 50 w 87"/>
                <a:gd name="T25" fmla="*/ 118 h 164"/>
                <a:gd name="T26" fmla="*/ 60 w 87"/>
                <a:gd name="T27" fmla="*/ 131 h 164"/>
                <a:gd name="T28" fmla="*/ 57 w 87"/>
                <a:gd name="T29" fmla="*/ 138 h 164"/>
                <a:gd name="T30" fmla="*/ 45 w 87"/>
                <a:gd name="T31" fmla="*/ 126 h 164"/>
                <a:gd name="T32" fmla="*/ 18 w 87"/>
                <a:gd name="T33" fmla="*/ 121 h 164"/>
                <a:gd name="T34" fmla="*/ 1 w 87"/>
                <a:gd name="T35" fmla="*/ 128 h 164"/>
                <a:gd name="T36" fmla="*/ 4 w 87"/>
                <a:gd name="T37" fmla="*/ 139 h 164"/>
                <a:gd name="T38" fmla="*/ 36 w 87"/>
                <a:gd name="T39" fmla="*/ 159 h 164"/>
                <a:gd name="T40" fmla="*/ 52 w 87"/>
                <a:gd name="T41" fmla="*/ 163 h 164"/>
                <a:gd name="T42" fmla="*/ 73 w 87"/>
                <a:gd name="T43" fmla="*/ 164 h 164"/>
                <a:gd name="T44" fmla="*/ 66 w 87"/>
                <a:gd name="T45" fmla="*/ 116 h 164"/>
                <a:gd name="T46" fmla="*/ 71 w 87"/>
                <a:gd name="T47" fmla="*/ 64 h 164"/>
                <a:gd name="T48" fmla="*/ 70 w 87"/>
                <a:gd name="T49" fmla="*/ 12 h 164"/>
                <a:gd name="T50" fmla="*/ 30 w 87"/>
                <a:gd name="T51" fmla="*/ 27 h 164"/>
                <a:gd name="T52" fmla="*/ 9 w 87"/>
                <a:gd name="T53" fmla="*/ 52 h 164"/>
                <a:gd name="T54" fmla="*/ 51 w 87"/>
                <a:gd name="T55" fmla="*/ 52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7" h="164">
                  <a:moveTo>
                    <a:pt x="51" y="52"/>
                  </a:moveTo>
                  <a:cubicBezTo>
                    <a:pt x="44" y="52"/>
                    <a:pt x="38" y="48"/>
                    <a:pt x="34" y="43"/>
                  </a:cubicBezTo>
                  <a:cubicBezTo>
                    <a:pt x="39" y="39"/>
                    <a:pt x="39" y="39"/>
                    <a:pt x="39" y="39"/>
                  </a:cubicBezTo>
                  <a:cubicBezTo>
                    <a:pt x="47" y="48"/>
                    <a:pt x="62" y="48"/>
                    <a:pt x="65" y="36"/>
                  </a:cubicBezTo>
                  <a:cubicBezTo>
                    <a:pt x="72" y="37"/>
                    <a:pt x="72" y="37"/>
                    <a:pt x="72" y="37"/>
                  </a:cubicBezTo>
                  <a:cubicBezTo>
                    <a:pt x="70" y="44"/>
                    <a:pt x="65" y="50"/>
                    <a:pt x="58" y="51"/>
                  </a:cubicBezTo>
                  <a:cubicBezTo>
                    <a:pt x="57" y="66"/>
                    <a:pt x="46" y="74"/>
                    <a:pt x="32" y="74"/>
                  </a:cubicBezTo>
                  <a:cubicBezTo>
                    <a:pt x="37" y="83"/>
                    <a:pt x="35" y="96"/>
                    <a:pt x="25" y="101"/>
                  </a:cubicBezTo>
                  <a:cubicBezTo>
                    <a:pt x="26" y="106"/>
                    <a:pt x="25" y="111"/>
                    <a:pt x="23" y="115"/>
                  </a:cubicBezTo>
                  <a:cubicBezTo>
                    <a:pt x="27" y="123"/>
                    <a:pt x="36" y="124"/>
                    <a:pt x="44" y="119"/>
                  </a:cubicBezTo>
                  <a:cubicBezTo>
                    <a:pt x="43" y="109"/>
                    <a:pt x="47" y="101"/>
                    <a:pt x="54" y="96"/>
                  </a:cubicBezTo>
                  <a:cubicBezTo>
                    <a:pt x="58" y="102"/>
                    <a:pt x="58" y="102"/>
                    <a:pt x="58" y="102"/>
                  </a:cubicBezTo>
                  <a:cubicBezTo>
                    <a:pt x="53" y="105"/>
                    <a:pt x="50" y="111"/>
                    <a:pt x="50" y="118"/>
                  </a:cubicBezTo>
                  <a:cubicBezTo>
                    <a:pt x="51" y="123"/>
                    <a:pt x="54" y="129"/>
                    <a:pt x="60" y="131"/>
                  </a:cubicBezTo>
                  <a:cubicBezTo>
                    <a:pt x="57" y="138"/>
                    <a:pt x="57" y="138"/>
                    <a:pt x="57" y="138"/>
                  </a:cubicBezTo>
                  <a:cubicBezTo>
                    <a:pt x="51" y="135"/>
                    <a:pt x="48" y="131"/>
                    <a:pt x="45" y="126"/>
                  </a:cubicBezTo>
                  <a:cubicBezTo>
                    <a:pt x="36" y="131"/>
                    <a:pt x="25" y="129"/>
                    <a:pt x="18" y="121"/>
                  </a:cubicBezTo>
                  <a:cubicBezTo>
                    <a:pt x="14" y="125"/>
                    <a:pt x="7" y="127"/>
                    <a:pt x="1" y="128"/>
                  </a:cubicBezTo>
                  <a:cubicBezTo>
                    <a:pt x="3" y="131"/>
                    <a:pt x="4" y="135"/>
                    <a:pt x="4" y="139"/>
                  </a:cubicBezTo>
                  <a:cubicBezTo>
                    <a:pt x="19" y="136"/>
                    <a:pt x="32" y="143"/>
                    <a:pt x="36" y="159"/>
                  </a:cubicBezTo>
                  <a:cubicBezTo>
                    <a:pt x="42" y="158"/>
                    <a:pt x="48" y="160"/>
                    <a:pt x="52" y="163"/>
                  </a:cubicBezTo>
                  <a:cubicBezTo>
                    <a:pt x="58" y="160"/>
                    <a:pt x="67" y="161"/>
                    <a:pt x="73" y="164"/>
                  </a:cubicBezTo>
                  <a:cubicBezTo>
                    <a:pt x="83" y="148"/>
                    <a:pt x="80" y="128"/>
                    <a:pt x="66" y="116"/>
                  </a:cubicBezTo>
                  <a:cubicBezTo>
                    <a:pt x="83" y="103"/>
                    <a:pt x="86" y="81"/>
                    <a:pt x="71" y="64"/>
                  </a:cubicBezTo>
                  <a:cubicBezTo>
                    <a:pt x="82" y="51"/>
                    <a:pt x="87" y="25"/>
                    <a:pt x="70" y="12"/>
                  </a:cubicBezTo>
                  <a:cubicBezTo>
                    <a:pt x="54" y="0"/>
                    <a:pt x="39" y="14"/>
                    <a:pt x="30" y="27"/>
                  </a:cubicBezTo>
                  <a:cubicBezTo>
                    <a:pt x="14" y="20"/>
                    <a:pt x="0" y="37"/>
                    <a:pt x="9" y="52"/>
                  </a:cubicBezTo>
                  <a:cubicBezTo>
                    <a:pt x="20" y="70"/>
                    <a:pt x="48" y="73"/>
                    <a:pt x="51" y="5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01" name="Freeform 52"/>
            <p:cNvSpPr/>
            <p:nvPr/>
          </p:nvSpPr>
          <p:spPr bwMode="auto">
            <a:xfrm>
              <a:off x="5362575" y="2974976"/>
              <a:ext cx="463550" cy="450850"/>
            </a:xfrm>
            <a:custGeom>
              <a:avLst/>
              <a:gdLst>
                <a:gd name="T0" fmla="*/ 36 w 77"/>
                <a:gd name="T1" fmla="*/ 71 h 75"/>
                <a:gd name="T2" fmla="*/ 59 w 77"/>
                <a:gd name="T3" fmla="*/ 48 h 75"/>
                <a:gd name="T4" fmla="*/ 67 w 77"/>
                <a:gd name="T5" fmla="*/ 23 h 75"/>
                <a:gd name="T6" fmla="*/ 44 w 77"/>
                <a:gd name="T7" fmla="*/ 0 h 75"/>
                <a:gd name="T8" fmla="*/ 33 w 77"/>
                <a:gd name="T9" fmla="*/ 35 h 75"/>
                <a:gd name="T10" fmla="*/ 12 w 77"/>
                <a:gd name="T11" fmla="*/ 72 h 75"/>
                <a:gd name="T12" fmla="*/ 36 w 77"/>
                <a:gd name="T13" fmla="*/ 71 h 75"/>
              </a:gdLst>
              <a:ahLst/>
              <a:cxnLst>
                <a:cxn ang="0">
                  <a:pos x="T0" y="T1"/>
                </a:cxn>
                <a:cxn ang="0">
                  <a:pos x="T2" y="T3"/>
                </a:cxn>
                <a:cxn ang="0">
                  <a:pos x="T4" y="T5"/>
                </a:cxn>
                <a:cxn ang="0">
                  <a:pos x="T6" y="T7"/>
                </a:cxn>
                <a:cxn ang="0">
                  <a:pos x="T8" y="T9"/>
                </a:cxn>
                <a:cxn ang="0">
                  <a:pos x="T10" y="T11"/>
                </a:cxn>
                <a:cxn ang="0">
                  <a:pos x="T12" y="T13"/>
                </a:cxn>
              </a:cxnLst>
              <a:rect l="0" t="0" r="r" b="b"/>
              <a:pathLst>
                <a:path w="77" h="75">
                  <a:moveTo>
                    <a:pt x="36" y="71"/>
                  </a:moveTo>
                  <a:cubicBezTo>
                    <a:pt x="50" y="75"/>
                    <a:pt x="72" y="63"/>
                    <a:pt x="59" y="48"/>
                  </a:cubicBezTo>
                  <a:cubicBezTo>
                    <a:pt x="72" y="49"/>
                    <a:pt x="77" y="32"/>
                    <a:pt x="67" y="23"/>
                  </a:cubicBezTo>
                  <a:cubicBezTo>
                    <a:pt x="56" y="19"/>
                    <a:pt x="48" y="11"/>
                    <a:pt x="44" y="0"/>
                  </a:cubicBezTo>
                  <a:cubicBezTo>
                    <a:pt x="24" y="0"/>
                    <a:pt x="23" y="24"/>
                    <a:pt x="33" y="35"/>
                  </a:cubicBezTo>
                  <a:cubicBezTo>
                    <a:pt x="13" y="34"/>
                    <a:pt x="0" y="57"/>
                    <a:pt x="12" y="72"/>
                  </a:cubicBezTo>
                  <a:cubicBezTo>
                    <a:pt x="20" y="68"/>
                    <a:pt x="27" y="68"/>
                    <a:pt x="36"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02" name="Freeform 53"/>
            <p:cNvSpPr/>
            <p:nvPr/>
          </p:nvSpPr>
          <p:spPr bwMode="auto">
            <a:xfrm>
              <a:off x="5362575" y="3425826"/>
              <a:ext cx="847725" cy="944563"/>
            </a:xfrm>
            <a:custGeom>
              <a:avLst/>
              <a:gdLst>
                <a:gd name="T0" fmla="*/ 118 w 141"/>
                <a:gd name="T1" fmla="*/ 49 h 157"/>
                <a:gd name="T2" fmla="*/ 95 w 141"/>
                <a:gd name="T3" fmla="*/ 48 h 157"/>
                <a:gd name="T4" fmla="*/ 74 w 141"/>
                <a:gd name="T5" fmla="*/ 58 h 157"/>
                <a:gd name="T6" fmla="*/ 76 w 141"/>
                <a:gd name="T7" fmla="*/ 90 h 157"/>
                <a:gd name="T8" fmla="*/ 95 w 141"/>
                <a:gd name="T9" fmla="*/ 73 h 157"/>
                <a:gd name="T10" fmla="*/ 96 w 141"/>
                <a:gd name="T11" fmla="*/ 80 h 157"/>
                <a:gd name="T12" fmla="*/ 94 w 141"/>
                <a:gd name="T13" fmla="*/ 111 h 157"/>
                <a:gd name="T14" fmla="*/ 92 w 141"/>
                <a:gd name="T15" fmla="*/ 117 h 157"/>
                <a:gd name="T16" fmla="*/ 76 w 141"/>
                <a:gd name="T17" fmla="*/ 97 h 157"/>
                <a:gd name="T18" fmla="*/ 66 w 141"/>
                <a:gd name="T19" fmla="*/ 55 h 157"/>
                <a:gd name="T20" fmla="*/ 74 w 141"/>
                <a:gd name="T21" fmla="*/ 38 h 157"/>
                <a:gd name="T22" fmla="*/ 38 w 141"/>
                <a:gd name="T23" fmla="*/ 25 h 157"/>
                <a:gd name="T24" fmla="*/ 26 w 141"/>
                <a:gd name="T25" fmla="*/ 0 h 157"/>
                <a:gd name="T26" fmla="*/ 2 w 141"/>
                <a:gd name="T27" fmla="*/ 37 h 157"/>
                <a:gd name="T28" fmla="*/ 26 w 141"/>
                <a:gd name="T29" fmla="*/ 72 h 157"/>
                <a:gd name="T30" fmla="*/ 53 w 141"/>
                <a:gd name="T31" fmla="*/ 104 h 157"/>
                <a:gd name="T32" fmla="*/ 83 w 141"/>
                <a:gd name="T33" fmla="*/ 129 h 157"/>
                <a:gd name="T34" fmla="*/ 114 w 141"/>
                <a:gd name="T35" fmla="*/ 91 h 157"/>
                <a:gd name="T36" fmla="*/ 118 w 141"/>
                <a:gd name="T37" fmla="*/ 49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1" h="157">
                  <a:moveTo>
                    <a:pt x="118" y="49"/>
                  </a:moveTo>
                  <a:cubicBezTo>
                    <a:pt x="112" y="42"/>
                    <a:pt x="102" y="43"/>
                    <a:pt x="95" y="48"/>
                  </a:cubicBezTo>
                  <a:cubicBezTo>
                    <a:pt x="84" y="36"/>
                    <a:pt x="70" y="42"/>
                    <a:pt x="74" y="58"/>
                  </a:cubicBezTo>
                  <a:cubicBezTo>
                    <a:pt x="56" y="67"/>
                    <a:pt x="57" y="87"/>
                    <a:pt x="76" y="90"/>
                  </a:cubicBezTo>
                  <a:cubicBezTo>
                    <a:pt x="78" y="81"/>
                    <a:pt x="86" y="75"/>
                    <a:pt x="95" y="73"/>
                  </a:cubicBezTo>
                  <a:cubicBezTo>
                    <a:pt x="96" y="80"/>
                    <a:pt x="96" y="80"/>
                    <a:pt x="96" y="80"/>
                  </a:cubicBezTo>
                  <a:cubicBezTo>
                    <a:pt x="78" y="83"/>
                    <a:pt x="79" y="104"/>
                    <a:pt x="94" y="111"/>
                  </a:cubicBezTo>
                  <a:cubicBezTo>
                    <a:pt x="92" y="117"/>
                    <a:pt x="92" y="117"/>
                    <a:pt x="92" y="117"/>
                  </a:cubicBezTo>
                  <a:cubicBezTo>
                    <a:pt x="83" y="113"/>
                    <a:pt x="77" y="106"/>
                    <a:pt x="76" y="97"/>
                  </a:cubicBezTo>
                  <a:cubicBezTo>
                    <a:pt x="52" y="94"/>
                    <a:pt x="47" y="66"/>
                    <a:pt x="66" y="55"/>
                  </a:cubicBezTo>
                  <a:cubicBezTo>
                    <a:pt x="65" y="48"/>
                    <a:pt x="68" y="42"/>
                    <a:pt x="74" y="38"/>
                  </a:cubicBezTo>
                  <a:cubicBezTo>
                    <a:pt x="70" y="17"/>
                    <a:pt x="51" y="19"/>
                    <a:pt x="38" y="25"/>
                  </a:cubicBezTo>
                  <a:cubicBezTo>
                    <a:pt x="43" y="15"/>
                    <a:pt x="43" y="1"/>
                    <a:pt x="26" y="0"/>
                  </a:cubicBezTo>
                  <a:cubicBezTo>
                    <a:pt x="7" y="0"/>
                    <a:pt x="0" y="21"/>
                    <a:pt x="2" y="37"/>
                  </a:cubicBezTo>
                  <a:cubicBezTo>
                    <a:pt x="3" y="54"/>
                    <a:pt x="10" y="66"/>
                    <a:pt x="26" y="72"/>
                  </a:cubicBezTo>
                  <a:cubicBezTo>
                    <a:pt x="19" y="92"/>
                    <a:pt x="32" y="109"/>
                    <a:pt x="53" y="104"/>
                  </a:cubicBezTo>
                  <a:cubicBezTo>
                    <a:pt x="50" y="125"/>
                    <a:pt x="64" y="137"/>
                    <a:pt x="83" y="129"/>
                  </a:cubicBezTo>
                  <a:cubicBezTo>
                    <a:pt x="109" y="157"/>
                    <a:pt x="141" y="121"/>
                    <a:pt x="114" y="91"/>
                  </a:cubicBezTo>
                  <a:cubicBezTo>
                    <a:pt x="126" y="80"/>
                    <a:pt x="130" y="61"/>
                    <a:pt x="118" y="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grpSp>
      <p:grpSp>
        <p:nvGrpSpPr>
          <p:cNvPr id="103" name="Group 54"/>
          <p:cNvGrpSpPr/>
          <p:nvPr/>
        </p:nvGrpSpPr>
        <p:grpSpPr>
          <a:xfrm>
            <a:off x="5892984" y="2445791"/>
            <a:ext cx="1094222" cy="2186390"/>
            <a:chOff x="6054725" y="2679701"/>
            <a:chExt cx="846138" cy="1690688"/>
          </a:xfrm>
          <a:solidFill>
            <a:srgbClr val="2DD3C2"/>
          </a:solidFill>
        </p:grpSpPr>
        <p:sp>
          <p:nvSpPr>
            <p:cNvPr id="104" name="Freeform 55"/>
            <p:cNvSpPr/>
            <p:nvPr/>
          </p:nvSpPr>
          <p:spPr bwMode="auto">
            <a:xfrm>
              <a:off x="6113463" y="2679701"/>
              <a:ext cx="523875" cy="987425"/>
            </a:xfrm>
            <a:custGeom>
              <a:avLst/>
              <a:gdLst>
                <a:gd name="T0" fmla="*/ 36 w 87"/>
                <a:gd name="T1" fmla="*/ 52 h 164"/>
                <a:gd name="T2" fmla="*/ 53 w 87"/>
                <a:gd name="T3" fmla="*/ 43 h 164"/>
                <a:gd name="T4" fmla="*/ 48 w 87"/>
                <a:gd name="T5" fmla="*/ 39 h 164"/>
                <a:gd name="T6" fmla="*/ 22 w 87"/>
                <a:gd name="T7" fmla="*/ 36 h 164"/>
                <a:gd name="T8" fmla="*/ 15 w 87"/>
                <a:gd name="T9" fmla="*/ 37 h 164"/>
                <a:gd name="T10" fmla="*/ 29 w 87"/>
                <a:gd name="T11" fmla="*/ 51 h 164"/>
                <a:gd name="T12" fmla="*/ 54 w 87"/>
                <a:gd name="T13" fmla="*/ 74 h 164"/>
                <a:gd name="T14" fmla="*/ 62 w 87"/>
                <a:gd name="T15" fmla="*/ 101 h 164"/>
                <a:gd name="T16" fmla="*/ 64 w 87"/>
                <a:gd name="T17" fmla="*/ 115 h 164"/>
                <a:gd name="T18" fmla="*/ 43 w 87"/>
                <a:gd name="T19" fmla="*/ 119 h 164"/>
                <a:gd name="T20" fmla="*/ 32 w 87"/>
                <a:gd name="T21" fmla="*/ 96 h 164"/>
                <a:gd name="T22" fmla="*/ 29 w 87"/>
                <a:gd name="T23" fmla="*/ 102 h 164"/>
                <a:gd name="T24" fmla="*/ 36 w 87"/>
                <a:gd name="T25" fmla="*/ 118 h 164"/>
                <a:gd name="T26" fmla="*/ 27 w 87"/>
                <a:gd name="T27" fmla="*/ 131 h 164"/>
                <a:gd name="T28" fmla="*/ 30 w 87"/>
                <a:gd name="T29" fmla="*/ 138 h 164"/>
                <a:gd name="T30" fmla="*/ 41 w 87"/>
                <a:gd name="T31" fmla="*/ 126 h 164"/>
                <a:gd name="T32" fmla="*/ 68 w 87"/>
                <a:gd name="T33" fmla="*/ 121 h 164"/>
                <a:gd name="T34" fmla="*/ 86 w 87"/>
                <a:gd name="T35" fmla="*/ 128 h 164"/>
                <a:gd name="T36" fmla="*/ 83 w 87"/>
                <a:gd name="T37" fmla="*/ 139 h 164"/>
                <a:gd name="T38" fmla="*/ 50 w 87"/>
                <a:gd name="T39" fmla="*/ 159 h 164"/>
                <a:gd name="T40" fmla="*/ 35 w 87"/>
                <a:gd name="T41" fmla="*/ 163 h 164"/>
                <a:gd name="T42" fmla="*/ 14 w 87"/>
                <a:gd name="T43" fmla="*/ 164 h 164"/>
                <a:gd name="T44" fmla="*/ 21 w 87"/>
                <a:gd name="T45" fmla="*/ 116 h 164"/>
                <a:gd name="T46" fmla="*/ 15 w 87"/>
                <a:gd name="T47" fmla="*/ 64 h 164"/>
                <a:gd name="T48" fmla="*/ 17 w 87"/>
                <a:gd name="T49" fmla="*/ 12 h 164"/>
                <a:gd name="T50" fmla="*/ 57 w 87"/>
                <a:gd name="T51" fmla="*/ 27 h 164"/>
                <a:gd name="T52" fmla="*/ 78 w 87"/>
                <a:gd name="T53" fmla="*/ 52 h 164"/>
                <a:gd name="T54" fmla="*/ 36 w 87"/>
                <a:gd name="T55" fmla="*/ 52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7" h="164">
                  <a:moveTo>
                    <a:pt x="36" y="52"/>
                  </a:moveTo>
                  <a:cubicBezTo>
                    <a:pt x="43" y="52"/>
                    <a:pt x="49" y="48"/>
                    <a:pt x="53" y="43"/>
                  </a:cubicBezTo>
                  <a:cubicBezTo>
                    <a:pt x="48" y="39"/>
                    <a:pt x="48" y="39"/>
                    <a:pt x="48" y="39"/>
                  </a:cubicBezTo>
                  <a:cubicBezTo>
                    <a:pt x="40" y="48"/>
                    <a:pt x="25" y="48"/>
                    <a:pt x="22" y="36"/>
                  </a:cubicBezTo>
                  <a:cubicBezTo>
                    <a:pt x="15" y="37"/>
                    <a:pt x="15" y="37"/>
                    <a:pt x="15" y="37"/>
                  </a:cubicBezTo>
                  <a:cubicBezTo>
                    <a:pt x="17" y="44"/>
                    <a:pt x="22" y="50"/>
                    <a:pt x="29" y="51"/>
                  </a:cubicBezTo>
                  <a:cubicBezTo>
                    <a:pt x="30" y="66"/>
                    <a:pt x="40" y="74"/>
                    <a:pt x="54" y="74"/>
                  </a:cubicBezTo>
                  <a:cubicBezTo>
                    <a:pt x="50" y="83"/>
                    <a:pt x="52" y="96"/>
                    <a:pt x="62" y="101"/>
                  </a:cubicBezTo>
                  <a:cubicBezTo>
                    <a:pt x="60" y="106"/>
                    <a:pt x="61" y="111"/>
                    <a:pt x="64" y="115"/>
                  </a:cubicBezTo>
                  <a:cubicBezTo>
                    <a:pt x="59" y="123"/>
                    <a:pt x="50" y="124"/>
                    <a:pt x="43" y="119"/>
                  </a:cubicBezTo>
                  <a:cubicBezTo>
                    <a:pt x="44" y="109"/>
                    <a:pt x="40" y="101"/>
                    <a:pt x="32" y="96"/>
                  </a:cubicBezTo>
                  <a:cubicBezTo>
                    <a:pt x="29" y="102"/>
                    <a:pt x="29" y="102"/>
                    <a:pt x="29" y="102"/>
                  </a:cubicBezTo>
                  <a:cubicBezTo>
                    <a:pt x="34" y="105"/>
                    <a:pt x="37" y="111"/>
                    <a:pt x="36" y="118"/>
                  </a:cubicBezTo>
                  <a:cubicBezTo>
                    <a:pt x="36" y="123"/>
                    <a:pt x="33" y="129"/>
                    <a:pt x="27" y="131"/>
                  </a:cubicBezTo>
                  <a:cubicBezTo>
                    <a:pt x="30" y="138"/>
                    <a:pt x="30" y="138"/>
                    <a:pt x="30" y="138"/>
                  </a:cubicBezTo>
                  <a:cubicBezTo>
                    <a:pt x="35" y="135"/>
                    <a:pt x="39" y="131"/>
                    <a:pt x="41" y="126"/>
                  </a:cubicBezTo>
                  <a:cubicBezTo>
                    <a:pt x="51" y="131"/>
                    <a:pt x="62" y="129"/>
                    <a:pt x="68" y="121"/>
                  </a:cubicBezTo>
                  <a:cubicBezTo>
                    <a:pt x="73" y="125"/>
                    <a:pt x="79" y="127"/>
                    <a:pt x="86" y="128"/>
                  </a:cubicBezTo>
                  <a:cubicBezTo>
                    <a:pt x="84" y="131"/>
                    <a:pt x="83" y="135"/>
                    <a:pt x="83" y="139"/>
                  </a:cubicBezTo>
                  <a:cubicBezTo>
                    <a:pt x="67" y="136"/>
                    <a:pt x="54" y="143"/>
                    <a:pt x="50" y="159"/>
                  </a:cubicBezTo>
                  <a:cubicBezTo>
                    <a:pt x="45" y="158"/>
                    <a:pt x="39" y="160"/>
                    <a:pt x="35" y="163"/>
                  </a:cubicBezTo>
                  <a:cubicBezTo>
                    <a:pt x="28" y="160"/>
                    <a:pt x="20" y="161"/>
                    <a:pt x="14" y="164"/>
                  </a:cubicBezTo>
                  <a:cubicBezTo>
                    <a:pt x="3" y="148"/>
                    <a:pt x="7" y="128"/>
                    <a:pt x="21" y="116"/>
                  </a:cubicBezTo>
                  <a:cubicBezTo>
                    <a:pt x="4" y="103"/>
                    <a:pt x="1" y="81"/>
                    <a:pt x="15" y="64"/>
                  </a:cubicBezTo>
                  <a:cubicBezTo>
                    <a:pt x="4" y="51"/>
                    <a:pt x="0" y="25"/>
                    <a:pt x="17" y="12"/>
                  </a:cubicBezTo>
                  <a:cubicBezTo>
                    <a:pt x="33" y="0"/>
                    <a:pt x="48" y="14"/>
                    <a:pt x="57" y="27"/>
                  </a:cubicBezTo>
                  <a:cubicBezTo>
                    <a:pt x="72" y="20"/>
                    <a:pt x="87" y="37"/>
                    <a:pt x="78" y="52"/>
                  </a:cubicBezTo>
                  <a:cubicBezTo>
                    <a:pt x="67" y="70"/>
                    <a:pt x="38" y="73"/>
                    <a:pt x="36" y="5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05" name="Freeform 56"/>
            <p:cNvSpPr/>
            <p:nvPr/>
          </p:nvSpPr>
          <p:spPr bwMode="auto">
            <a:xfrm>
              <a:off x="6438900" y="2974976"/>
              <a:ext cx="461963" cy="450850"/>
            </a:xfrm>
            <a:custGeom>
              <a:avLst/>
              <a:gdLst>
                <a:gd name="T0" fmla="*/ 41 w 77"/>
                <a:gd name="T1" fmla="*/ 71 h 75"/>
                <a:gd name="T2" fmla="*/ 18 w 77"/>
                <a:gd name="T3" fmla="*/ 48 h 75"/>
                <a:gd name="T4" fmla="*/ 9 w 77"/>
                <a:gd name="T5" fmla="*/ 23 h 75"/>
                <a:gd name="T6" fmla="*/ 33 w 77"/>
                <a:gd name="T7" fmla="*/ 0 h 75"/>
                <a:gd name="T8" fmla="*/ 43 w 77"/>
                <a:gd name="T9" fmla="*/ 35 h 75"/>
                <a:gd name="T10" fmla="*/ 65 w 77"/>
                <a:gd name="T11" fmla="*/ 72 h 75"/>
                <a:gd name="T12" fmla="*/ 41 w 77"/>
                <a:gd name="T13" fmla="*/ 71 h 75"/>
              </a:gdLst>
              <a:ahLst/>
              <a:cxnLst>
                <a:cxn ang="0">
                  <a:pos x="T0" y="T1"/>
                </a:cxn>
                <a:cxn ang="0">
                  <a:pos x="T2" y="T3"/>
                </a:cxn>
                <a:cxn ang="0">
                  <a:pos x="T4" y="T5"/>
                </a:cxn>
                <a:cxn ang="0">
                  <a:pos x="T6" y="T7"/>
                </a:cxn>
                <a:cxn ang="0">
                  <a:pos x="T8" y="T9"/>
                </a:cxn>
                <a:cxn ang="0">
                  <a:pos x="T10" y="T11"/>
                </a:cxn>
                <a:cxn ang="0">
                  <a:pos x="T12" y="T13"/>
                </a:cxn>
              </a:cxnLst>
              <a:rect l="0" t="0" r="r" b="b"/>
              <a:pathLst>
                <a:path w="77" h="75">
                  <a:moveTo>
                    <a:pt x="41" y="71"/>
                  </a:moveTo>
                  <a:cubicBezTo>
                    <a:pt x="26" y="75"/>
                    <a:pt x="5" y="63"/>
                    <a:pt x="18" y="48"/>
                  </a:cubicBezTo>
                  <a:cubicBezTo>
                    <a:pt x="5" y="49"/>
                    <a:pt x="0" y="32"/>
                    <a:pt x="9" y="23"/>
                  </a:cubicBezTo>
                  <a:cubicBezTo>
                    <a:pt x="20" y="19"/>
                    <a:pt x="29" y="11"/>
                    <a:pt x="33" y="0"/>
                  </a:cubicBezTo>
                  <a:cubicBezTo>
                    <a:pt x="52" y="0"/>
                    <a:pt x="53" y="24"/>
                    <a:pt x="43" y="35"/>
                  </a:cubicBezTo>
                  <a:cubicBezTo>
                    <a:pt x="64" y="34"/>
                    <a:pt x="77" y="57"/>
                    <a:pt x="65" y="72"/>
                  </a:cubicBezTo>
                  <a:cubicBezTo>
                    <a:pt x="56" y="68"/>
                    <a:pt x="49" y="68"/>
                    <a:pt x="41"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06" name="Freeform 57"/>
            <p:cNvSpPr/>
            <p:nvPr/>
          </p:nvSpPr>
          <p:spPr bwMode="auto">
            <a:xfrm>
              <a:off x="6054725" y="3425826"/>
              <a:ext cx="846138" cy="944563"/>
            </a:xfrm>
            <a:custGeom>
              <a:avLst/>
              <a:gdLst>
                <a:gd name="T0" fmla="*/ 23 w 141"/>
                <a:gd name="T1" fmla="*/ 49 h 157"/>
                <a:gd name="T2" fmla="*/ 45 w 141"/>
                <a:gd name="T3" fmla="*/ 48 h 157"/>
                <a:gd name="T4" fmla="*/ 67 w 141"/>
                <a:gd name="T5" fmla="*/ 58 h 157"/>
                <a:gd name="T6" fmla="*/ 64 w 141"/>
                <a:gd name="T7" fmla="*/ 90 h 157"/>
                <a:gd name="T8" fmla="*/ 46 w 141"/>
                <a:gd name="T9" fmla="*/ 73 h 157"/>
                <a:gd name="T10" fmla="*/ 44 w 141"/>
                <a:gd name="T11" fmla="*/ 80 h 157"/>
                <a:gd name="T12" fmla="*/ 46 w 141"/>
                <a:gd name="T13" fmla="*/ 111 h 157"/>
                <a:gd name="T14" fmla="*/ 49 w 141"/>
                <a:gd name="T15" fmla="*/ 117 h 157"/>
                <a:gd name="T16" fmla="*/ 65 w 141"/>
                <a:gd name="T17" fmla="*/ 97 h 157"/>
                <a:gd name="T18" fmla="*/ 75 w 141"/>
                <a:gd name="T19" fmla="*/ 55 h 157"/>
                <a:gd name="T20" fmla="*/ 67 w 141"/>
                <a:gd name="T21" fmla="*/ 38 h 157"/>
                <a:gd name="T22" fmla="*/ 102 w 141"/>
                <a:gd name="T23" fmla="*/ 25 h 157"/>
                <a:gd name="T24" fmla="*/ 114 w 141"/>
                <a:gd name="T25" fmla="*/ 0 h 157"/>
                <a:gd name="T26" fmla="*/ 139 w 141"/>
                <a:gd name="T27" fmla="*/ 37 h 157"/>
                <a:gd name="T28" fmla="*/ 114 w 141"/>
                <a:gd name="T29" fmla="*/ 72 h 157"/>
                <a:gd name="T30" fmla="*/ 87 w 141"/>
                <a:gd name="T31" fmla="*/ 104 h 157"/>
                <a:gd name="T32" fmla="*/ 58 w 141"/>
                <a:gd name="T33" fmla="*/ 129 h 157"/>
                <a:gd name="T34" fmla="*/ 26 w 141"/>
                <a:gd name="T35" fmla="*/ 91 h 157"/>
                <a:gd name="T36" fmla="*/ 23 w 141"/>
                <a:gd name="T37" fmla="*/ 49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1" h="157">
                  <a:moveTo>
                    <a:pt x="23" y="49"/>
                  </a:moveTo>
                  <a:cubicBezTo>
                    <a:pt x="29" y="42"/>
                    <a:pt x="38" y="43"/>
                    <a:pt x="45" y="48"/>
                  </a:cubicBezTo>
                  <a:cubicBezTo>
                    <a:pt x="57" y="36"/>
                    <a:pt x="71" y="42"/>
                    <a:pt x="67" y="58"/>
                  </a:cubicBezTo>
                  <a:cubicBezTo>
                    <a:pt x="85" y="67"/>
                    <a:pt x="84" y="87"/>
                    <a:pt x="64" y="90"/>
                  </a:cubicBezTo>
                  <a:cubicBezTo>
                    <a:pt x="62" y="81"/>
                    <a:pt x="55" y="75"/>
                    <a:pt x="46" y="73"/>
                  </a:cubicBezTo>
                  <a:cubicBezTo>
                    <a:pt x="44" y="80"/>
                    <a:pt x="44" y="80"/>
                    <a:pt x="44" y="80"/>
                  </a:cubicBezTo>
                  <a:cubicBezTo>
                    <a:pt x="62" y="83"/>
                    <a:pt x="62" y="104"/>
                    <a:pt x="46" y="111"/>
                  </a:cubicBezTo>
                  <a:cubicBezTo>
                    <a:pt x="49" y="117"/>
                    <a:pt x="49" y="117"/>
                    <a:pt x="49" y="117"/>
                  </a:cubicBezTo>
                  <a:cubicBezTo>
                    <a:pt x="57" y="113"/>
                    <a:pt x="64" y="106"/>
                    <a:pt x="65" y="97"/>
                  </a:cubicBezTo>
                  <a:cubicBezTo>
                    <a:pt x="89" y="94"/>
                    <a:pt x="94" y="66"/>
                    <a:pt x="75" y="55"/>
                  </a:cubicBezTo>
                  <a:cubicBezTo>
                    <a:pt x="75" y="48"/>
                    <a:pt x="72" y="42"/>
                    <a:pt x="67" y="38"/>
                  </a:cubicBezTo>
                  <a:cubicBezTo>
                    <a:pt x="71" y="17"/>
                    <a:pt x="89" y="19"/>
                    <a:pt x="102" y="25"/>
                  </a:cubicBezTo>
                  <a:cubicBezTo>
                    <a:pt x="97" y="15"/>
                    <a:pt x="98" y="1"/>
                    <a:pt x="114" y="0"/>
                  </a:cubicBezTo>
                  <a:cubicBezTo>
                    <a:pt x="134" y="0"/>
                    <a:pt x="141" y="21"/>
                    <a:pt x="139" y="37"/>
                  </a:cubicBezTo>
                  <a:cubicBezTo>
                    <a:pt x="138" y="54"/>
                    <a:pt x="130" y="66"/>
                    <a:pt x="114" y="72"/>
                  </a:cubicBezTo>
                  <a:cubicBezTo>
                    <a:pt x="121" y="92"/>
                    <a:pt x="109" y="109"/>
                    <a:pt x="87" y="104"/>
                  </a:cubicBezTo>
                  <a:cubicBezTo>
                    <a:pt x="91" y="125"/>
                    <a:pt x="77" y="137"/>
                    <a:pt x="58" y="129"/>
                  </a:cubicBezTo>
                  <a:cubicBezTo>
                    <a:pt x="32" y="157"/>
                    <a:pt x="0" y="121"/>
                    <a:pt x="26" y="91"/>
                  </a:cubicBezTo>
                  <a:cubicBezTo>
                    <a:pt x="15" y="80"/>
                    <a:pt x="11" y="61"/>
                    <a:pt x="23" y="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grpSp>
      <p:grpSp>
        <p:nvGrpSpPr>
          <p:cNvPr id="107" name="Group 58"/>
          <p:cNvGrpSpPr/>
          <p:nvPr/>
        </p:nvGrpSpPr>
        <p:grpSpPr>
          <a:xfrm>
            <a:off x="3393966" y="2104636"/>
            <a:ext cx="2093762" cy="402545"/>
            <a:chOff x="3524595" y="2732546"/>
            <a:chExt cx="2093762" cy="402545"/>
          </a:xfrm>
        </p:grpSpPr>
        <p:cxnSp>
          <p:nvCxnSpPr>
            <p:cNvPr id="108" name="Straight Connector 59"/>
            <p:cNvCxnSpPr/>
            <p:nvPr/>
          </p:nvCxnSpPr>
          <p:spPr>
            <a:xfrm flipH="1" flipV="1">
              <a:off x="5215812" y="2732546"/>
              <a:ext cx="402545" cy="402545"/>
            </a:xfrm>
            <a:prstGeom prst="line">
              <a:avLst/>
            </a:prstGeom>
            <a:noFill/>
            <a:ln w="50800" cap="flat" cmpd="sng" algn="ctr">
              <a:solidFill>
                <a:srgbClr val="2DD3C2"/>
              </a:solidFill>
              <a:prstDash val="solid"/>
              <a:miter lim="800000"/>
            </a:ln>
            <a:effectLst/>
          </p:spPr>
        </p:cxnSp>
        <p:cxnSp>
          <p:nvCxnSpPr>
            <p:cNvPr id="109" name="Straight Connector 60"/>
            <p:cNvCxnSpPr/>
            <p:nvPr/>
          </p:nvCxnSpPr>
          <p:spPr>
            <a:xfrm flipH="1">
              <a:off x="3524595" y="2741877"/>
              <a:ext cx="1691217" cy="0"/>
            </a:xfrm>
            <a:prstGeom prst="line">
              <a:avLst/>
            </a:prstGeom>
            <a:noFill/>
            <a:ln w="50800" cap="flat" cmpd="sng" algn="ctr">
              <a:solidFill>
                <a:srgbClr val="2DD3C2"/>
              </a:solidFill>
              <a:prstDash val="solid"/>
              <a:miter lim="800000"/>
            </a:ln>
            <a:effectLst/>
          </p:spPr>
        </p:cxnSp>
      </p:grpSp>
      <p:grpSp>
        <p:nvGrpSpPr>
          <p:cNvPr id="110" name="Group 61"/>
          <p:cNvGrpSpPr/>
          <p:nvPr/>
        </p:nvGrpSpPr>
        <p:grpSpPr>
          <a:xfrm>
            <a:off x="3393966" y="4457313"/>
            <a:ext cx="1946774" cy="402545"/>
            <a:chOff x="3524595" y="5085223"/>
            <a:chExt cx="1946774" cy="402545"/>
          </a:xfrm>
        </p:grpSpPr>
        <p:cxnSp>
          <p:nvCxnSpPr>
            <p:cNvPr id="111" name="Straight Connector 62"/>
            <p:cNvCxnSpPr/>
            <p:nvPr/>
          </p:nvCxnSpPr>
          <p:spPr>
            <a:xfrm rot="10800000" flipV="1">
              <a:off x="5068824" y="5085223"/>
              <a:ext cx="402545" cy="402545"/>
            </a:xfrm>
            <a:prstGeom prst="line">
              <a:avLst/>
            </a:prstGeom>
            <a:noFill/>
            <a:ln w="50800" cap="flat" cmpd="sng" algn="ctr">
              <a:solidFill>
                <a:srgbClr val="2DD3C2"/>
              </a:solidFill>
              <a:prstDash val="solid"/>
              <a:miter lim="800000"/>
            </a:ln>
            <a:effectLst/>
          </p:spPr>
        </p:cxnSp>
        <p:cxnSp>
          <p:nvCxnSpPr>
            <p:cNvPr id="112" name="Straight Connector 63"/>
            <p:cNvCxnSpPr/>
            <p:nvPr/>
          </p:nvCxnSpPr>
          <p:spPr>
            <a:xfrm flipH="1">
              <a:off x="3524595" y="5487066"/>
              <a:ext cx="1548000" cy="0"/>
            </a:xfrm>
            <a:prstGeom prst="line">
              <a:avLst/>
            </a:prstGeom>
            <a:noFill/>
            <a:ln w="50800" cap="flat" cmpd="sng" algn="ctr">
              <a:solidFill>
                <a:srgbClr val="2DD3C2"/>
              </a:solidFill>
              <a:prstDash val="solid"/>
              <a:miter lim="800000"/>
            </a:ln>
            <a:effectLst/>
          </p:spPr>
        </p:cxnSp>
      </p:grpSp>
      <p:cxnSp>
        <p:nvCxnSpPr>
          <p:cNvPr id="113" name="Straight Connector 64"/>
          <p:cNvCxnSpPr/>
          <p:nvPr/>
        </p:nvCxnSpPr>
        <p:spPr>
          <a:xfrm flipH="1">
            <a:off x="3393966" y="3010037"/>
            <a:ext cx="1548000" cy="0"/>
          </a:xfrm>
          <a:prstGeom prst="line">
            <a:avLst/>
          </a:prstGeom>
          <a:noFill/>
          <a:ln w="50800" cap="flat" cmpd="sng" algn="ctr">
            <a:solidFill>
              <a:srgbClr val="2DD3C2"/>
            </a:solidFill>
            <a:prstDash val="solid"/>
            <a:miter lim="800000"/>
          </a:ln>
          <a:effectLst/>
        </p:spPr>
      </p:cxnSp>
      <p:cxnSp>
        <p:nvCxnSpPr>
          <p:cNvPr id="114" name="Straight Connector 65"/>
          <p:cNvCxnSpPr/>
          <p:nvPr/>
        </p:nvCxnSpPr>
        <p:spPr>
          <a:xfrm flipH="1">
            <a:off x="3393966" y="4014213"/>
            <a:ext cx="1548000" cy="0"/>
          </a:xfrm>
          <a:prstGeom prst="line">
            <a:avLst/>
          </a:prstGeom>
          <a:noFill/>
          <a:ln w="50800" cap="flat" cmpd="sng" algn="ctr">
            <a:solidFill>
              <a:srgbClr val="2DD3C2"/>
            </a:solidFill>
            <a:prstDash val="solid"/>
            <a:miter lim="800000"/>
          </a:ln>
          <a:effectLst/>
        </p:spPr>
      </p:cxnSp>
      <p:sp>
        <p:nvSpPr>
          <p:cNvPr id="115" name="Freeform 66"/>
          <p:cNvSpPr/>
          <p:nvPr/>
        </p:nvSpPr>
        <p:spPr>
          <a:xfrm>
            <a:off x="6566829" y="2201439"/>
            <a:ext cx="1981143" cy="378334"/>
          </a:xfrm>
          <a:custGeom>
            <a:avLst/>
            <a:gdLst>
              <a:gd name="connsiteX0" fmla="*/ 0 w 2575249"/>
              <a:gd name="connsiteY0" fmla="*/ 569167 h 569167"/>
              <a:gd name="connsiteX1" fmla="*/ 625151 w 2575249"/>
              <a:gd name="connsiteY1" fmla="*/ 9331 h 569167"/>
              <a:gd name="connsiteX2" fmla="*/ 1744825 w 2575249"/>
              <a:gd name="connsiteY2" fmla="*/ 270588 h 569167"/>
              <a:gd name="connsiteX3" fmla="*/ 2575249 w 2575249"/>
              <a:gd name="connsiteY3" fmla="*/ 0 h 569167"/>
            </a:gdLst>
            <a:ahLst/>
            <a:cxnLst>
              <a:cxn ang="0">
                <a:pos x="connsiteX0" y="connsiteY0"/>
              </a:cxn>
              <a:cxn ang="0">
                <a:pos x="connsiteX1" y="connsiteY1"/>
              </a:cxn>
              <a:cxn ang="0">
                <a:pos x="connsiteX2" y="connsiteY2"/>
              </a:cxn>
              <a:cxn ang="0">
                <a:pos x="connsiteX3" y="connsiteY3"/>
              </a:cxn>
            </a:cxnLst>
            <a:rect l="l" t="t" r="r" b="b"/>
            <a:pathLst>
              <a:path w="2575249" h="569167">
                <a:moveTo>
                  <a:pt x="0" y="569167"/>
                </a:moveTo>
                <a:cubicBezTo>
                  <a:pt x="167173" y="314130"/>
                  <a:pt x="334347" y="59094"/>
                  <a:pt x="625151" y="9331"/>
                </a:cubicBezTo>
                <a:cubicBezTo>
                  <a:pt x="915955" y="-40432"/>
                  <a:pt x="1419809" y="272143"/>
                  <a:pt x="1744825" y="270588"/>
                </a:cubicBezTo>
                <a:cubicBezTo>
                  <a:pt x="2069841" y="269033"/>
                  <a:pt x="2322545" y="134516"/>
                  <a:pt x="2575249" y="0"/>
                </a:cubicBezTo>
              </a:path>
            </a:pathLst>
          </a:custGeom>
          <a:noFill/>
          <a:ln w="50800" cap="flat" cmpd="sng" algn="ctr">
            <a:solidFill>
              <a:srgbClr val="2DD3C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116" name="Freeform 67"/>
          <p:cNvSpPr/>
          <p:nvPr/>
        </p:nvSpPr>
        <p:spPr>
          <a:xfrm rot="10511121" flipH="1">
            <a:off x="6663709" y="4263032"/>
            <a:ext cx="2111175" cy="500838"/>
          </a:xfrm>
          <a:custGeom>
            <a:avLst/>
            <a:gdLst>
              <a:gd name="connsiteX0" fmla="*/ 0 w 2575249"/>
              <a:gd name="connsiteY0" fmla="*/ 569167 h 569167"/>
              <a:gd name="connsiteX1" fmla="*/ 625151 w 2575249"/>
              <a:gd name="connsiteY1" fmla="*/ 9331 h 569167"/>
              <a:gd name="connsiteX2" fmla="*/ 1744825 w 2575249"/>
              <a:gd name="connsiteY2" fmla="*/ 270588 h 569167"/>
              <a:gd name="connsiteX3" fmla="*/ 2575249 w 2575249"/>
              <a:gd name="connsiteY3" fmla="*/ 0 h 569167"/>
            </a:gdLst>
            <a:ahLst/>
            <a:cxnLst>
              <a:cxn ang="0">
                <a:pos x="connsiteX0" y="connsiteY0"/>
              </a:cxn>
              <a:cxn ang="0">
                <a:pos x="connsiteX1" y="connsiteY1"/>
              </a:cxn>
              <a:cxn ang="0">
                <a:pos x="connsiteX2" y="connsiteY2"/>
              </a:cxn>
              <a:cxn ang="0">
                <a:pos x="connsiteX3" y="connsiteY3"/>
              </a:cxn>
            </a:cxnLst>
            <a:rect l="l" t="t" r="r" b="b"/>
            <a:pathLst>
              <a:path w="2575249" h="569167">
                <a:moveTo>
                  <a:pt x="0" y="569167"/>
                </a:moveTo>
                <a:cubicBezTo>
                  <a:pt x="167173" y="314130"/>
                  <a:pt x="334347" y="59094"/>
                  <a:pt x="625151" y="9331"/>
                </a:cubicBezTo>
                <a:cubicBezTo>
                  <a:pt x="915955" y="-40432"/>
                  <a:pt x="1419809" y="272143"/>
                  <a:pt x="1744825" y="270588"/>
                </a:cubicBezTo>
                <a:cubicBezTo>
                  <a:pt x="2069841" y="269033"/>
                  <a:pt x="2322545" y="134516"/>
                  <a:pt x="2575249" y="0"/>
                </a:cubicBezTo>
              </a:path>
            </a:pathLst>
          </a:custGeom>
          <a:noFill/>
          <a:ln w="50800" cap="flat" cmpd="sng" algn="ctr">
            <a:solidFill>
              <a:srgbClr val="2DD3C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117" name="Freeform 68"/>
          <p:cNvSpPr/>
          <p:nvPr/>
        </p:nvSpPr>
        <p:spPr>
          <a:xfrm>
            <a:off x="6900530" y="2920371"/>
            <a:ext cx="1935244" cy="201600"/>
          </a:xfrm>
          <a:custGeom>
            <a:avLst/>
            <a:gdLst>
              <a:gd name="connsiteX0" fmla="*/ 0 w 2360645"/>
              <a:gd name="connsiteY0" fmla="*/ 177740 h 229104"/>
              <a:gd name="connsiteX1" fmla="*/ 578498 w 2360645"/>
              <a:gd name="connsiteY1" fmla="*/ 458 h 229104"/>
              <a:gd name="connsiteX2" fmla="*/ 1651519 w 2360645"/>
              <a:gd name="connsiteY2" fmla="*/ 224393 h 229104"/>
              <a:gd name="connsiteX3" fmla="*/ 2360645 w 2360645"/>
              <a:gd name="connsiteY3" fmla="*/ 131087 h 229104"/>
            </a:gdLst>
            <a:ahLst/>
            <a:cxnLst>
              <a:cxn ang="0">
                <a:pos x="connsiteX0" y="connsiteY0"/>
              </a:cxn>
              <a:cxn ang="0">
                <a:pos x="connsiteX1" y="connsiteY1"/>
              </a:cxn>
              <a:cxn ang="0">
                <a:pos x="connsiteX2" y="connsiteY2"/>
              </a:cxn>
              <a:cxn ang="0">
                <a:pos x="connsiteX3" y="connsiteY3"/>
              </a:cxn>
            </a:cxnLst>
            <a:rect l="l" t="t" r="r" b="b"/>
            <a:pathLst>
              <a:path w="2360645" h="229104">
                <a:moveTo>
                  <a:pt x="0" y="177740"/>
                </a:moveTo>
                <a:cubicBezTo>
                  <a:pt x="151622" y="85211"/>
                  <a:pt x="303245" y="-7317"/>
                  <a:pt x="578498" y="458"/>
                </a:cubicBezTo>
                <a:cubicBezTo>
                  <a:pt x="853751" y="8233"/>
                  <a:pt x="1354495" y="202622"/>
                  <a:pt x="1651519" y="224393"/>
                </a:cubicBezTo>
                <a:cubicBezTo>
                  <a:pt x="1948543" y="246164"/>
                  <a:pt x="2154594" y="188625"/>
                  <a:pt x="2360645" y="131087"/>
                </a:cubicBezTo>
              </a:path>
            </a:pathLst>
          </a:custGeom>
          <a:noFill/>
          <a:ln w="50800" cap="flat" cmpd="sng" algn="ctr">
            <a:solidFill>
              <a:srgbClr val="2DD3C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118" name="Freeform 69"/>
          <p:cNvSpPr/>
          <p:nvPr/>
        </p:nvSpPr>
        <p:spPr>
          <a:xfrm rot="10800000" flipH="1">
            <a:off x="7000455" y="3812613"/>
            <a:ext cx="1935244" cy="201600"/>
          </a:xfrm>
          <a:custGeom>
            <a:avLst/>
            <a:gdLst>
              <a:gd name="connsiteX0" fmla="*/ 0 w 2360645"/>
              <a:gd name="connsiteY0" fmla="*/ 177740 h 229104"/>
              <a:gd name="connsiteX1" fmla="*/ 578498 w 2360645"/>
              <a:gd name="connsiteY1" fmla="*/ 458 h 229104"/>
              <a:gd name="connsiteX2" fmla="*/ 1651519 w 2360645"/>
              <a:gd name="connsiteY2" fmla="*/ 224393 h 229104"/>
              <a:gd name="connsiteX3" fmla="*/ 2360645 w 2360645"/>
              <a:gd name="connsiteY3" fmla="*/ 131087 h 229104"/>
            </a:gdLst>
            <a:ahLst/>
            <a:cxnLst>
              <a:cxn ang="0">
                <a:pos x="connsiteX0" y="connsiteY0"/>
              </a:cxn>
              <a:cxn ang="0">
                <a:pos x="connsiteX1" y="connsiteY1"/>
              </a:cxn>
              <a:cxn ang="0">
                <a:pos x="connsiteX2" y="connsiteY2"/>
              </a:cxn>
              <a:cxn ang="0">
                <a:pos x="connsiteX3" y="connsiteY3"/>
              </a:cxn>
            </a:cxnLst>
            <a:rect l="l" t="t" r="r" b="b"/>
            <a:pathLst>
              <a:path w="2360645" h="229104">
                <a:moveTo>
                  <a:pt x="0" y="177740"/>
                </a:moveTo>
                <a:cubicBezTo>
                  <a:pt x="151622" y="85211"/>
                  <a:pt x="303245" y="-7317"/>
                  <a:pt x="578498" y="458"/>
                </a:cubicBezTo>
                <a:cubicBezTo>
                  <a:pt x="853751" y="8233"/>
                  <a:pt x="1354495" y="202622"/>
                  <a:pt x="1651519" y="224393"/>
                </a:cubicBezTo>
                <a:cubicBezTo>
                  <a:pt x="1948543" y="246164"/>
                  <a:pt x="2154594" y="188625"/>
                  <a:pt x="2360645" y="131087"/>
                </a:cubicBezTo>
              </a:path>
            </a:pathLst>
          </a:custGeom>
          <a:noFill/>
          <a:ln w="50800" cap="flat" cmpd="sng" algn="ctr">
            <a:solidFill>
              <a:srgbClr val="2DD3C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119" name="Oval 70"/>
          <p:cNvSpPr/>
          <p:nvPr/>
        </p:nvSpPr>
        <p:spPr>
          <a:xfrm>
            <a:off x="2694164" y="1771814"/>
            <a:ext cx="681140" cy="681140"/>
          </a:xfrm>
          <a:prstGeom prst="ellipse">
            <a:avLst/>
          </a:prstGeom>
          <a:noFill/>
          <a:ln w="50800" cap="flat" cmpd="sng" algn="ctr">
            <a:solidFill>
              <a:srgbClr val="2DD3C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120" name="Oval 71"/>
          <p:cNvSpPr/>
          <p:nvPr/>
        </p:nvSpPr>
        <p:spPr>
          <a:xfrm>
            <a:off x="8541820" y="1718709"/>
            <a:ext cx="681140" cy="681140"/>
          </a:xfrm>
          <a:prstGeom prst="ellipse">
            <a:avLst/>
          </a:prstGeom>
          <a:noFill/>
          <a:ln w="50800" cap="flat" cmpd="sng" algn="ctr">
            <a:solidFill>
              <a:srgbClr val="2DD3C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121" name="Oval 72"/>
          <p:cNvSpPr/>
          <p:nvPr/>
        </p:nvSpPr>
        <p:spPr>
          <a:xfrm>
            <a:off x="2694164" y="2635419"/>
            <a:ext cx="681140" cy="681140"/>
          </a:xfrm>
          <a:prstGeom prst="ellipse">
            <a:avLst/>
          </a:prstGeom>
          <a:noFill/>
          <a:ln w="50800" cap="flat" cmpd="sng" algn="ctr">
            <a:solidFill>
              <a:srgbClr val="2DD3C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122" name="Oval 73"/>
          <p:cNvSpPr/>
          <p:nvPr/>
        </p:nvSpPr>
        <p:spPr>
          <a:xfrm>
            <a:off x="8835735" y="2593106"/>
            <a:ext cx="681140" cy="681140"/>
          </a:xfrm>
          <a:prstGeom prst="ellipse">
            <a:avLst/>
          </a:prstGeom>
          <a:noFill/>
          <a:ln w="50800" cap="flat" cmpd="sng" algn="ctr">
            <a:solidFill>
              <a:srgbClr val="2DD3C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123" name="Oval 74"/>
          <p:cNvSpPr/>
          <p:nvPr/>
        </p:nvSpPr>
        <p:spPr>
          <a:xfrm>
            <a:off x="2694164" y="3645650"/>
            <a:ext cx="681140" cy="681140"/>
          </a:xfrm>
          <a:prstGeom prst="ellipse">
            <a:avLst/>
          </a:prstGeom>
          <a:noFill/>
          <a:ln w="50800" cap="flat" cmpd="sng" algn="ctr">
            <a:solidFill>
              <a:srgbClr val="2DD3C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124" name="Oval 75"/>
          <p:cNvSpPr/>
          <p:nvPr/>
        </p:nvSpPr>
        <p:spPr>
          <a:xfrm>
            <a:off x="2694164" y="4518586"/>
            <a:ext cx="681140" cy="681140"/>
          </a:xfrm>
          <a:prstGeom prst="ellipse">
            <a:avLst/>
          </a:prstGeom>
          <a:noFill/>
          <a:ln w="50800" cap="flat" cmpd="sng" algn="ctr">
            <a:solidFill>
              <a:srgbClr val="2DD3C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125" name="Oval 76"/>
          <p:cNvSpPr/>
          <p:nvPr/>
        </p:nvSpPr>
        <p:spPr>
          <a:xfrm>
            <a:off x="8954726" y="3574372"/>
            <a:ext cx="681140" cy="681140"/>
          </a:xfrm>
          <a:prstGeom prst="ellipse">
            <a:avLst/>
          </a:prstGeom>
          <a:noFill/>
          <a:ln w="50800" cap="flat" cmpd="sng" algn="ctr">
            <a:solidFill>
              <a:srgbClr val="2DD3C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126" name="Oval 77"/>
          <p:cNvSpPr/>
          <p:nvPr/>
        </p:nvSpPr>
        <p:spPr>
          <a:xfrm>
            <a:off x="8795956" y="4422440"/>
            <a:ext cx="681140" cy="681140"/>
          </a:xfrm>
          <a:prstGeom prst="ellipse">
            <a:avLst/>
          </a:prstGeom>
          <a:noFill/>
          <a:ln w="50800" cap="flat" cmpd="sng" algn="ctr">
            <a:solidFill>
              <a:srgbClr val="2DD3C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127" name="Freeform 248"/>
          <p:cNvSpPr>
            <a:spLocks noEditPoints="1"/>
          </p:cNvSpPr>
          <p:nvPr/>
        </p:nvSpPr>
        <p:spPr bwMode="auto">
          <a:xfrm>
            <a:off x="2851053" y="4675141"/>
            <a:ext cx="370466" cy="368029"/>
          </a:xfrm>
          <a:custGeom>
            <a:avLst/>
            <a:gdLst>
              <a:gd name="T0" fmla="*/ 88 w 91"/>
              <a:gd name="T1" fmla="*/ 14 h 90"/>
              <a:gd name="T2" fmla="*/ 77 w 91"/>
              <a:gd name="T3" fmla="*/ 3 h 90"/>
              <a:gd name="T4" fmla="*/ 68 w 91"/>
              <a:gd name="T5" fmla="*/ 0 h 90"/>
              <a:gd name="T6" fmla="*/ 60 w 91"/>
              <a:gd name="T7" fmla="*/ 3 h 90"/>
              <a:gd name="T8" fmla="*/ 14 w 91"/>
              <a:gd name="T9" fmla="*/ 48 h 90"/>
              <a:gd name="T10" fmla="*/ 13 w 91"/>
              <a:gd name="T11" fmla="*/ 51 h 90"/>
              <a:gd name="T12" fmla="*/ 1 w 91"/>
              <a:gd name="T13" fmla="*/ 79 h 90"/>
              <a:gd name="T14" fmla="*/ 3 w 91"/>
              <a:gd name="T15" fmla="*/ 88 h 90"/>
              <a:gd name="T16" fmla="*/ 9 w 91"/>
              <a:gd name="T17" fmla="*/ 90 h 90"/>
              <a:gd name="T18" fmla="*/ 12 w 91"/>
              <a:gd name="T19" fmla="*/ 90 h 90"/>
              <a:gd name="T20" fmla="*/ 40 w 91"/>
              <a:gd name="T21" fmla="*/ 78 h 90"/>
              <a:gd name="T22" fmla="*/ 43 w 91"/>
              <a:gd name="T23" fmla="*/ 77 h 90"/>
              <a:gd name="T24" fmla="*/ 88 w 91"/>
              <a:gd name="T25" fmla="*/ 31 h 90"/>
              <a:gd name="T26" fmla="*/ 91 w 91"/>
              <a:gd name="T27" fmla="*/ 23 h 90"/>
              <a:gd name="T28" fmla="*/ 88 w 91"/>
              <a:gd name="T29" fmla="*/ 14 h 90"/>
              <a:gd name="T30" fmla="*/ 9 w 91"/>
              <a:gd name="T31" fmla="*/ 82 h 90"/>
              <a:gd name="T32" fmla="*/ 19 w 91"/>
              <a:gd name="T33" fmla="*/ 56 h 90"/>
              <a:gd name="T34" fmla="*/ 35 w 91"/>
              <a:gd name="T35" fmla="*/ 72 h 90"/>
              <a:gd name="T36" fmla="*/ 9 w 91"/>
              <a:gd name="T37" fmla="*/ 82 h 90"/>
              <a:gd name="T38" fmla="*/ 82 w 91"/>
              <a:gd name="T39" fmla="*/ 26 h 90"/>
              <a:gd name="T40" fmla="*/ 39 w 91"/>
              <a:gd name="T41" fmla="*/ 69 h 90"/>
              <a:gd name="T42" fmla="*/ 21 w 91"/>
              <a:gd name="T43" fmla="*/ 53 h 90"/>
              <a:gd name="T44" fmla="*/ 65 w 91"/>
              <a:gd name="T45" fmla="*/ 9 h 90"/>
              <a:gd name="T46" fmla="*/ 68 w 91"/>
              <a:gd name="T47" fmla="*/ 8 h 90"/>
              <a:gd name="T48" fmla="*/ 71 w 91"/>
              <a:gd name="T49" fmla="*/ 9 h 90"/>
              <a:gd name="T50" fmla="*/ 82 w 91"/>
              <a:gd name="T51" fmla="*/ 20 h 90"/>
              <a:gd name="T52" fmla="*/ 82 w 91"/>
              <a:gd name="T53" fmla="*/ 2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1" h="90">
                <a:moveTo>
                  <a:pt x="88" y="14"/>
                </a:moveTo>
                <a:cubicBezTo>
                  <a:pt x="77" y="3"/>
                  <a:pt x="77" y="3"/>
                  <a:pt x="77" y="3"/>
                </a:cubicBezTo>
                <a:cubicBezTo>
                  <a:pt x="74" y="1"/>
                  <a:pt x="71" y="0"/>
                  <a:pt x="68" y="0"/>
                </a:cubicBezTo>
                <a:cubicBezTo>
                  <a:pt x="65" y="0"/>
                  <a:pt x="62" y="1"/>
                  <a:pt x="60" y="3"/>
                </a:cubicBezTo>
                <a:cubicBezTo>
                  <a:pt x="14" y="48"/>
                  <a:pt x="14" y="48"/>
                  <a:pt x="14" y="48"/>
                </a:cubicBezTo>
                <a:cubicBezTo>
                  <a:pt x="14" y="49"/>
                  <a:pt x="13" y="50"/>
                  <a:pt x="13" y="51"/>
                </a:cubicBezTo>
                <a:cubicBezTo>
                  <a:pt x="1" y="79"/>
                  <a:pt x="1" y="79"/>
                  <a:pt x="1" y="79"/>
                </a:cubicBezTo>
                <a:cubicBezTo>
                  <a:pt x="0" y="82"/>
                  <a:pt x="1" y="86"/>
                  <a:pt x="3" y="88"/>
                </a:cubicBezTo>
                <a:cubicBezTo>
                  <a:pt x="4" y="90"/>
                  <a:pt x="7" y="90"/>
                  <a:pt x="9" y="90"/>
                </a:cubicBezTo>
                <a:cubicBezTo>
                  <a:pt x="10" y="90"/>
                  <a:pt x="11" y="90"/>
                  <a:pt x="12" y="90"/>
                </a:cubicBezTo>
                <a:cubicBezTo>
                  <a:pt x="40" y="78"/>
                  <a:pt x="40" y="78"/>
                  <a:pt x="40" y="78"/>
                </a:cubicBezTo>
                <a:cubicBezTo>
                  <a:pt x="41" y="78"/>
                  <a:pt x="42" y="77"/>
                  <a:pt x="43" y="77"/>
                </a:cubicBezTo>
                <a:cubicBezTo>
                  <a:pt x="88" y="31"/>
                  <a:pt x="88" y="31"/>
                  <a:pt x="88" y="31"/>
                </a:cubicBezTo>
                <a:cubicBezTo>
                  <a:pt x="90" y="29"/>
                  <a:pt x="91" y="26"/>
                  <a:pt x="91" y="23"/>
                </a:cubicBezTo>
                <a:cubicBezTo>
                  <a:pt x="91" y="20"/>
                  <a:pt x="90" y="17"/>
                  <a:pt x="88" y="14"/>
                </a:cubicBezTo>
                <a:close/>
                <a:moveTo>
                  <a:pt x="9" y="82"/>
                </a:moveTo>
                <a:cubicBezTo>
                  <a:pt x="19" y="56"/>
                  <a:pt x="19" y="56"/>
                  <a:pt x="19" y="56"/>
                </a:cubicBezTo>
                <a:cubicBezTo>
                  <a:pt x="27" y="60"/>
                  <a:pt x="31" y="64"/>
                  <a:pt x="35" y="72"/>
                </a:cubicBezTo>
                <a:lnTo>
                  <a:pt x="9" y="82"/>
                </a:lnTo>
                <a:close/>
                <a:moveTo>
                  <a:pt x="82" y="26"/>
                </a:moveTo>
                <a:cubicBezTo>
                  <a:pt x="39" y="69"/>
                  <a:pt x="39" y="69"/>
                  <a:pt x="39" y="69"/>
                </a:cubicBezTo>
                <a:cubicBezTo>
                  <a:pt x="34" y="62"/>
                  <a:pt x="29" y="57"/>
                  <a:pt x="21" y="53"/>
                </a:cubicBezTo>
                <a:cubicBezTo>
                  <a:pt x="65" y="9"/>
                  <a:pt x="65" y="9"/>
                  <a:pt x="65" y="9"/>
                </a:cubicBezTo>
                <a:cubicBezTo>
                  <a:pt x="66" y="8"/>
                  <a:pt x="67" y="8"/>
                  <a:pt x="68" y="8"/>
                </a:cubicBezTo>
                <a:cubicBezTo>
                  <a:pt x="69" y="8"/>
                  <a:pt x="70" y="8"/>
                  <a:pt x="71" y="9"/>
                </a:cubicBezTo>
                <a:cubicBezTo>
                  <a:pt x="82" y="20"/>
                  <a:pt x="82" y="20"/>
                  <a:pt x="82" y="20"/>
                </a:cubicBezTo>
                <a:cubicBezTo>
                  <a:pt x="84" y="22"/>
                  <a:pt x="84" y="24"/>
                  <a:pt x="82" y="26"/>
                </a:cubicBezTo>
                <a:close/>
              </a:path>
            </a:pathLst>
          </a:custGeom>
          <a:solidFill>
            <a:srgbClr val="2DD3C2"/>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grpSp>
        <p:nvGrpSpPr>
          <p:cNvPr id="128" name="Group 79"/>
          <p:cNvGrpSpPr/>
          <p:nvPr/>
        </p:nvGrpSpPr>
        <p:grpSpPr>
          <a:xfrm>
            <a:off x="8958425" y="4588082"/>
            <a:ext cx="400024" cy="349856"/>
            <a:chOff x="2437300" y="2768688"/>
            <a:chExt cx="400024" cy="349856"/>
          </a:xfrm>
          <a:solidFill>
            <a:srgbClr val="2DD3C2"/>
          </a:solidFill>
        </p:grpSpPr>
        <p:sp>
          <p:nvSpPr>
            <p:cNvPr id="129" name="Freeform 104"/>
            <p:cNvSpPr/>
            <p:nvPr/>
          </p:nvSpPr>
          <p:spPr bwMode="auto">
            <a:xfrm>
              <a:off x="2499350" y="2830738"/>
              <a:ext cx="143903" cy="93735"/>
            </a:xfrm>
            <a:custGeom>
              <a:avLst/>
              <a:gdLst>
                <a:gd name="T0" fmla="*/ 44 w 46"/>
                <a:gd name="T1" fmla="*/ 0 h 30"/>
                <a:gd name="T2" fmla="*/ 0 w 46"/>
                <a:gd name="T3" fmla="*/ 28 h 30"/>
                <a:gd name="T4" fmla="*/ 2 w 46"/>
                <a:gd name="T5" fmla="*/ 30 h 30"/>
                <a:gd name="T6" fmla="*/ 4 w 46"/>
                <a:gd name="T7" fmla="*/ 28 h 30"/>
                <a:gd name="T8" fmla="*/ 44 w 46"/>
                <a:gd name="T9" fmla="*/ 4 h 30"/>
                <a:gd name="T10" fmla="*/ 46 w 46"/>
                <a:gd name="T11" fmla="*/ 2 h 30"/>
                <a:gd name="T12" fmla="*/ 44 w 46"/>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46" h="30">
                  <a:moveTo>
                    <a:pt x="44" y="0"/>
                  </a:moveTo>
                  <a:cubicBezTo>
                    <a:pt x="20" y="0"/>
                    <a:pt x="0" y="13"/>
                    <a:pt x="0" y="28"/>
                  </a:cubicBezTo>
                  <a:cubicBezTo>
                    <a:pt x="0" y="29"/>
                    <a:pt x="1" y="30"/>
                    <a:pt x="2" y="30"/>
                  </a:cubicBezTo>
                  <a:cubicBezTo>
                    <a:pt x="3" y="30"/>
                    <a:pt x="4" y="29"/>
                    <a:pt x="4" y="28"/>
                  </a:cubicBezTo>
                  <a:cubicBezTo>
                    <a:pt x="4" y="15"/>
                    <a:pt x="23" y="4"/>
                    <a:pt x="44" y="4"/>
                  </a:cubicBezTo>
                  <a:cubicBezTo>
                    <a:pt x="45" y="4"/>
                    <a:pt x="46" y="3"/>
                    <a:pt x="46" y="2"/>
                  </a:cubicBezTo>
                  <a:cubicBezTo>
                    <a:pt x="46" y="1"/>
                    <a:pt x="45" y="0"/>
                    <a:pt x="4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30" name="Freeform 105"/>
            <p:cNvSpPr>
              <a:spLocks noEditPoints="1"/>
            </p:cNvSpPr>
            <p:nvPr/>
          </p:nvSpPr>
          <p:spPr bwMode="auto">
            <a:xfrm>
              <a:off x="2437300" y="2768688"/>
              <a:ext cx="400024" cy="349856"/>
            </a:xfrm>
            <a:custGeom>
              <a:avLst/>
              <a:gdLst>
                <a:gd name="T0" fmla="*/ 64 w 128"/>
                <a:gd name="T1" fmla="*/ 0 h 112"/>
                <a:gd name="T2" fmla="*/ 0 w 128"/>
                <a:gd name="T3" fmla="*/ 48 h 112"/>
                <a:gd name="T4" fmla="*/ 28 w 128"/>
                <a:gd name="T5" fmla="*/ 88 h 112"/>
                <a:gd name="T6" fmla="*/ 28 w 128"/>
                <a:gd name="T7" fmla="*/ 88 h 112"/>
                <a:gd name="T8" fmla="*/ 20 w 128"/>
                <a:gd name="T9" fmla="*/ 107 h 112"/>
                <a:gd name="T10" fmla="*/ 20 w 128"/>
                <a:gd name="T11" fmla="*/ 107 h 112"/>
                <a:gd name="T12" fmla="*/ 20 w 128"/>
                <a:gd name="T13" fmla="*/ 108 h 112"/>
                <a:gd name="T14" fmla="*/ 24 w 128"/>
                <a:gd name="T15" fmla="*/ 112 h 112"/>
                <a:gd name="T16" fmla="*/ 25 w 128"/>
                <a:gd name="T17" fmla="*/ 112 h 112"/>
                <a:gd name="T18" fmla="*/ 52 w 128"/>
                <a:gd name="T19" fmla="*/ 95 h 112"/>
                <a:gd name="T20" fmla="*/ 64 w 128"/>
                <a:gd name="T21" fmla="*/ 96 h 112"/>
                <a:gd name="T22" fmla="*/ 128 w 128"/>
                <a:gd name="T23" fmla="*/ 48 h 112"/>
                <a:gd name="T24" fmla="*/ 64 w 128"/>
                <a:gd name="T25" fmla="*/ 0 h 112"/>
                <a:gd name="T26" fmla="*/ 64 w 128"/>
                <a:gd name="T27" fmla="*/ 88 h 112"/>
                <a:gd name="T28" fmla="*/ 53 w 128"/>
                <a:gd name="T29" fmla="*/ 87 h 112"/>
                <a:gd name="T30" fmla="*/ 52 w 128"/>
                <a:gd name="T31" fmla="*/ 87 h 112"/>
                <a:gd name="T32" fmla="*/ 45 w 128"/>
                <a:gd name="T33" fmla="*/ 90 h 112"/>
                <a:gd name="T34" fmla="*/ 33 w 128"/>
                <a:gd name="T35" fmla="*/ 100 h 112"/>
                <a:gd name="T36" fmla="*/ 36 w 128"/>
                <a:gd name="T37" fmla="*/ 88 h 112"/>
                <a:gd name="T38" fmla="*/ 36 w 128"/>
                <a:gd name="T39" fmla="*/ 88 h 112"/>
                <a:gd name="T40" fmla="*/ 32 w 128"/>
                <a:gd name="T41" fmla="*/ 81 h 112"/>
                <a:gd name="T42" fmla="*/ 8 w 128"/>
                <a:gd name="T43" fmla="*/ 48 h 112"/>
                <a:gd name="T44" fmla="*/ 64 w 128"/>
                <a:gd name="T45" fmla="*/ 8 h 112"/>
                <a:gd name="T46" fmla="*/ 120 w 128"/>
                <a:gd name="T47" fmla="*/ 48 h 112"/>
                <a:gd name="T48" fmla="*/ 64 w 128"/>
                <a:gd name="T49" fmla="*/ 8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8" h="112">
                  <a:moveTo>
                    <a:pt x="64" y="0"/>
                  </a:moveTo>
                  <a:cubicBezTo>
                    <a:pt x="29" y="0"/>
                    <a:pt x="0" y="21"/>
                    <a:pt x="0" y="48"/>
                  </a:cubicBezTo>
                  <a:cubicBezTo>
                    <a:pt x="0" y="65"/>
                    <a:pt x="11" y="79"/>
                    <a:pt x="28" y="88"/>
                  </a:cubicBezTo>
                  <a:cubicBezTo>
                    <a:pt x="28" y="88"/>
                    <a:pt x="28" y="88"/>
                    <a:pt x="28" y="88"/>
                  </a:cubicBezTo>
                  <a:cubicBezTo>
                    <a:pt x="28" y="95"/>
                    <a:pt x="23" y="103"/>
                    <a:pt x="20" y="107"/>
                  </a:cubicBezTo>
                  <a:cubicBezTo>
                    <a:pt x="20" y="107"/>
                    <a:pt x="20" y="107"/>
                    <a:pt x="20" y="107"/>
                  </a:cubicBezTo>
                  <a:cubicBezTo>
                    <a:pt x="20" y="107"/>
                    <a:pt x="20" y="108"/>
                    <a:pt x="20" y="108"/>
                  </a:cubicBezTo>
                  <a:cubicBezTo>
                    <a:pt x="20" y="110"/>
                    <a:pt x="22" y="112"/>
                    <a:pt x="24" y="112"/>
                  </a:cubicBezTo>
                  <a:cubicBezTo>
                    <a:pt x="24" y="112"/>
                    <a:pt x="25" y="112"/>
                    <a:pt x="25" y="112"/>
                  </a:cubicBezTo>
                  <a:cubicBezTo>
                    <a:pt x="37" y="110"/>
                    <a:pt x="49" y="98"/>
                    <a:pt x="52" y="95"/>
                  </a:cubicBezTo>
                  <a:cubicBezTo>
                    <a:pt x="56" y="96"/>
                    <a:pt x="60" y="96"/>
                    <a:pt x="64" y="96"/>
                  </a:cubicBezTo>
                  <a:cubicBezTo>
                    <a:pt x="99" y="96"/>
                    <a:pt x="128" y="75"/>
                    <a:pt x="128" y="48"/>
                  </a:cubicBezTo>
                  <a:cubicBezTo>
                    <a:pt x="128" y="21"/>
                    <a:pt x="99" y="0"/>
                    <a:pt x="64" y="0"/>
                  </a:cubicBezTo>
                  <a:close/>
                  <a:moveTo>
                    <a:pt x="64" y="88"/>
                  </a:moveTo>
                  <a:cubicBezTo>
                    <a:pt x="60" y="88"/>
                    <a:pt x="57" y="88"/>
                    <a:pt x="53" y="87"/>
                  </a:cubicBezTo>
                  <a:cubicBezTo>
                    <a:pt x="52" y="87"/>
                    <a:pt x="52" y="87"/>
                    <a:pt x="52" y="87"/>
                  </a:cubicBezTo>
                  <a:cubicBezTo>
                    <a:pt x="49" y="87"/>
                    <a:pt x="47" y="88"/>
                    <a:pt x="45" y="90"/>
                  </a:cubicBezTo>
                  <a:cubicBezTo>
                    <a:pt x="44" y="92"/>
                    <a:pt x="39" y="97"/>
                    <a:pt x="33" y="100"/>
                  </a:cubicBezTo>
                  <a:cubicBezTo>
                    <a:pt x="35" y="97"/>
                    <a:pt x="36" y="93"/>
                    <a:pt x="36" y="88"/>
                  </a:cubicBezTo>
                  <a:cubicBezTo>
                    <a:pt x="36" y="88"/>
                    <a:pt x="36" y="88"/>
                    <a:pt x="36" y="88"/>
                  </a:cubicBezTo>
                  <a:cubicBezTo>
                    <a:pt x="36" y="85"/>
                    <a:pt x="34" y="82"/>
                    <a:pt x="32" y="81"/>
                  </a:cubicBezTo>
                  <a:cubicBezTo>
                    <a:pt x="17" y="73"/>
                    <a:pt x="8" y="61"/>
                    <a:pt x="8" y="48"/>
                  </a:cubicBezTo>
                  <a:cubicBezTo>
                    <a:pt x="8" y="26"/>
                    <a:pt x="33" y="8"/>
                    <a:pt x="64" y="8"/>
                  </a:cubicBezTo>
                  <a:cubicBezTo>
                    <a:pt x="95" y="8"/>
                    <a:pt x="120" y="26"/>
                    <a:pt x="120" y="48"/>
                  </a:cubicBezTo>
                  <a:cubicBezTo>
                    <a:pt x="120" y="70"/>
                    <a:pt x="95" y="88"/>
                    <a:pt x="64" y="8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grpSp>
      <p:sp>
        <p:nvSpPr>
          <p:cNvPr id="131" name="Rectangle 137"/>
          <p:cNvSpPr/>
          <p:nvPr/>
        </p:nvSpPr>
        <p:spPr>
          <a:xfrm>
            <a:off x="264939" y="1712220"/>
            <a:ext cx="2306955" cy="646331"/>
          </a:xfrm>
          <a:prstGeom prst="rect">
            <a:avLst/>
          </a:prstGeom>
        </p:spPr>
        <p:txBody>
          <a:bodyPr wrap="square">
            <a:spAutoFit/>
          </a:bodyPr>
          <a:lstStyle/>
          <a:p>
            <a:pPr algn="r">
              <a:lnSpc>
                <a:spcPct val="150000"/>
              </a:lnSpc>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输入你的文字信息输入你的文字信息输入你的</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rPr>
              <a:t>文字</a:t>
            </a:r>
            <a:endParaRPr lang="id-ID"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32" name="Rectangle 138"/>
          <p:cNvSpPr/>
          <p:nvPr/>
        </p:nvSpPr>
        <p:spPr>
          <a:xfrm>
            <a:off x="264939" y="2583574"/>
            <a:ext cx="2306955" cy="646331"/>
          </a:xfrm>
          <a:prstGeom prst="rect">
            <a:avLst/>
          </a:prstGeom>
        </p:spPr>
        <p:txBody>
          <a:bodyPr wrap="square">
            <a:spAutoFit/>
          </a:bodyPr>
          <a:lstStyle/>
          <a:p>
            <a:pPr algn="r">
              <a:lnSpc>
                <a:spcPct val="150000"/>
              </a:lnSpc>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输入你的文字信息输入你的文字信息输入你的</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rPr>
              <a:t>文字</a:t>
            </a:r>
            <a:endParaRPr lang="id-ID"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33" name="Rectangle 139"/>
          <p:cNvSpPr/>
          <p:nvPr/>
        </p:nvSpPr>
        <p:spPr>
          <a:xfrm>
            <a:off x="264939" y="3540841"/>
            <a:ext cx="2306955" cy="646331"/>
          </a:xfrm>
          <a:prstGeom prst="rect">
            <a:avLst/>
          </a:prstGeom>
        </p:spPr>
        <p:txBody>
          <a:bodyPr wrap="square">
            <a:spAutoFit/>
          </a:bodyPr>
          <a:lstStyle/>
          <a:p>
            <a:pPr algn="r">
              <a:lnSpc>
                <a:spcPct val="150000"/>
              </a:lnSpc>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输入你的文字信息输入你的文字信息输入你的</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rPr>
              <a:t>文字</a:t>
            </a:r>
            <a:endParaRPr lang="id-ID"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34" name="Rectangle 140"/>
          <p:cNvSpPr/>
          <p:nvPr/>
        </p:nvSpPr>
        <p:spPr>
          <a:xfrm>
            <a:off x="264939" y="4466740"/>
            <a:ext cx="2306955" cy="923330"/>
          </a:xfrm>
          <a:prstGeom prst="rect">
            <a:avLst/>
          </a:prstGeom>
        </p:spPr>
        <p:txBody>
          <a:bodyPr wrap="square">
            <a:spAutoFit/>
          </a:bodyPr>
          <a:lstStyle/>
          <a:p>
            <a:pPr algn="r">
              <a:lnSpc>
                <a:spcPct val="150000"/>
              </a:lnSpc>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输入你的文字信息输入你的文字信息输入你的文字信息输入你的文字信息</a:t>
            </a:r>
            <a:endParaRPr lang="id-ID"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35" name="Rectangle 141"/>
          <p:cNvSpPr/>
          <p:nvPr/>
        </p:nvSpPr>
        <p:spPr>
          <a:xfrm>
            <a:off x="9283296" y="1628800"/>
            <a:ext cx="2341582" cy="646331"/>
          </a:xfrm>
          <a:prstGeom prst="rect">
            <a:avLst/>
          </a:prstGeom>
        </p:spPr>
        <p:txBody>
          <a:bodyPr wrap="square">
            <a:spAutoFit/>
          </a:bodyPr>
          <a:lstStyle/>
          <a:p>
            <a:pPr>
              <a:lnSpc>
                <a:spcPct val="150000"/>
              </a:lnSpc>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输入你的文字信息输入你的文字信息输入你的文字信息</a:t>
            </a:r>
            <a:endParaRPr lang="id-ID"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36" name="Rectangle 142"/>
          <p:cNvSpPr/>
          <p:nvPr/>
        </p:nvSpPr>
        <p:spPr>
          <a:xfrm>
            <a:off x="9593315" y="2539122"/>
            <a:ext cx="2341582" cy="646331"/>
          </a:xfrm>
          <a:prstGeom prst="rect">
            <a:avLst/>
          </a:prstGeom>
        </p:spPr>
        <p:txBody>
          <a:bodyPr wrap="square">
            <a:spAutoFit/>
          </a:bodyPr>
          <a:lstStyle/>
          <a:p>
            <a:pPr>
              <a:lnSpc>
                <a:spcPct val="150000"/>
              </a:lnSpc>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输入你的文字信息输入你的文字信息输入你的文字</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rPr>
              <a:t>信息</a:t>
            </a:r>
            <a:endParaRPr lang="id-ID"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37" name="Rectangle 143"/>
          <p:cNvSpPr/>
          <p:nvPr/>
        </p:nvSpPr>
        <p:spPr>
          <a:xfrm>
            <a:off x="9723762" y="3470858"/>
            <a:ext cx="2341582" cy="646331"/>
          </a:xfrm>
          <a:prstGeom prst="rect">
            <a:avLst/>
          </a:prstGeom>
        </p:spPr>
        <p:txBody>
          <a:bodyPr wrap="square">
            <a:spAutoFit/>
          </a:bodyPr>
          <a:lstStyle/>
          <a:p>
            <a:pPr>
              <a:lnSpc>
                <a:spcPct val="150000"/>
              </a:lnSpc>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输入你的文字信息输入你的文字信息输入你的文字信息</a:t>
            </a:r>
            <a:endParaRPr lang="id-ID"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38" name="Rectangle 144"/>
          <p:cNvSpPr/>
          <p:nvPr/>
        </p:nvSpPr>
        <p:spPr>
          <a:xfrm>
            <a:off x="9621819" y="4414896"/>
            <a:ext cx="2341582" cy="923330"/>
          </a:xfrm>
          <a:prstGeom prst="rect">
            <a:avLst/>
          </a:prstGeom>
        </p:spPr>
        <p:txBody>
          <a:bodyPr wrap="square">
            <a:spAutoFit/>
          </a:bodyPr>
          <a:lstStyle/>
          <a:p>
            <a:pPr>
              <a:lnSpc>
                <a:spcPct val="150000"/>
              </a:lnSpc>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输入你的文字信息输入你的文字信息输入你的文字信息输入你的文字信息</a:t>
            </a:r>
            <a:endParaRPr lang="id-ID"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139" name="Group 145"/>
          <p:cNvGrpSpPr/>
          <p:nvPr/>
        </p:nvGrpSpPr>
        <p:grpSpPr>
          <a:xfrm>
            <a:off x="2879046" y="3863273"/>
            <a:ext cx="318232" cy="243676"/>
            <a:chOff x="138114" y="2974975"/>
            <a:chExt cx="277812" cy="212726"/>
          </a:xfrm>
          <a:solidFill>
            <a:srgbClr val="2DD3C2"/>
          </a:solidFill>
        </p:grpSpPr>
        <p:sp>
          <p:nvSpPr>
            <p:cNvPr id="140" name="Freeform 86"/>
            <p:cNvSpPr/>
            <p:nvPr/>
          </p:nvSpPr>
          <p:spPr bwMode="auto">
            <a:xfrm>
              <a:off x="212726" y="2974975"/>
              <a:ext cx="203200" cy="42863"/>
            </a:xfrm>
            <a:custGeom>
              <a:avLst/>
              <a:gdLst>
                <a:gd name="T0" fmla="*/ 4 w 76"/>
                <a:gd name="T1" fmla="*/ 0 h 16"/>
                <a:gd name="T2" fmla="*/ 72 w 76"/>
                <a:gd name="T3" fmla="*/ 0 h 16"/>
                <a:gd name="T4" fmla="*/ 76 w 76"/>
                <a:gd name="T5" fmla="*/ 4 h 16"/>
                <a:gd name="T6" fmla="*/ 76 w 76"/>
                <a:gd name="T7" fmla="*/ 12 h 16"/>
                <a:gd name="T8" fmla="*/ 72 w 76"/>
                <a:gd name="T9" fmla="*/ 16 h 16"/>
                <a:gd name="T10" fmla="*/ 4 w 76"/>
                <a:gd name="T11" fmla="*/ 16 h 16"/>
                <a:gd name="T12" fmla="*/ 0 w 76"/>
                <a:gd name="T13" fmla="*/ 12 h 16"/>
                <a:gd name="T14" fmla="*/ 0 w 76"/>
                <a:gd name="T15" fmla="*/ 4 h 16"/>
                <a:gd name="T16" fmla="*/ 4 w 76"/>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16">
                  <a:moveTo>
                    <a:pt x="4" y="0"/>
                  </a:moveTo>
                  <a:cubicBezTo>
                    <a:pt x="72" y="0"/>
                    <a:pt x="72" y="0"/>
                    <a:pt x="72" y="0"/>
                  </a:cubicBezTo>
                  <a:cubicBezTo>
                    <a:pt x="74" y="0"/>
                    <a:pt x="76" y="2"/>
                    <a:pt x="76" y="4"/>
                  </a:cubicBezTo>
                  <a:cubicBezTo>
                    <a:pt x="76" y="12"/>
                    <a:pt x="76" y="12"/>
                    <a:pt x="76" y="12"/>
                  </a:cubicBezTo>
                  <a:cubicBezTo>
                    <a:pt x="76" y="14"/>
                    <a:pt x="74" y="16"/>
                    <a:pt x="72" y="16"/>
                  </a:cubicBezTo>
                  <a:cubicBezTo>
                    <a:pt x="4" y="16"/>
                    <a:pt x="4" y="16"/>
                    <a:pt x="4" y="16"/>
                  </a:cubicBezTo>
                  <a:cubicBezTo>
                    <a:pt x="2" y="16"/>
                    <a:pt x="0" y="14"/>
                    <a:pt x="0" y="12"/>
                  </a:cubicBezTo>
                  <a:cubicBezTo>
                    <a:pt x="0" y="4"/>
                    <a:pt x="0" y="4"/>
                    <a:pt x="0" y="4"/>
                  </a:cubicBezTo>
                  <a:cubicBezTo>
                    <a:pt x="0" y="2"/>
                    <a:pt x="2" y="0"/>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41" name="Freeform 87"/>
            <p:cNvSpPr/>
            <p:nvPr/>
          </p:nvSpPr>
          <p:spPr bwMode="auto">
            <a:xfrm>
              <a:off x="212726" y="3059113"/>
              <a:ext cx="160338" cy="42863"/>
            </a:xfrm>
            <a:custGeom>
              <a:avLst/>
              <a:gdLst>
                <a:gd name="T0" fmla="*/ 4 w 60"/>
                <a:gd name="T1" fmla="*/ 0 h 16"/>
                <a:gd name="T2" fmla="*/ 56 w 60"/>
                <a:gd name="T3" fmla="*/ 0 h 16"/>
                <a:gd name="T4" fmla="*/ 60 w 60"/>
                <a:gd name="T5" fmla="*/ 4 h 16"/>
                <a:gd name="T6" fmla="*/ 60 w 60"/>
                <a:gd name="T7" fmla="*/ 12 h 16"/>
                <a:gd name="T8" fmla="*/ 56 w 60"/>
                <a:gd name="T9" fmla="*/ 16 h 16"/>
                <a:gd name="T10" fmla="*/ 4 w 60"/>
                <a:gd name="T11" fmla="*/ 16 h 16"/>
                <a:gd name="T12" fmla="*/ 0 w 60"/>
                <a:gd name="T13" fmla="*/ 12 h 16"/>
                <a:gd name="T14" fmla="*/ 0 w 60"/>
                <a:gd name="T15" fmla="*/ 4 h 16"/>
                <a:gd name="T16" fmla="*/ 4 w 60"/>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16">
                  <a:moveTo>
                    <a:pt x="4" y="0"/>
                  </a:moveTo>
                  <a:cubicBezTo>
                    <a:pt x="56" y="0"/>
                    <a:pt x="56" y="0"/>
                    <a:pt x="56" y="0"/>
                  </a:cubicBezTo>
                  <a:cubicBezTo>
                    <a:pt x="58" y="0"/>
                    <a:pt x="60" y="2"/>
                    <a:pt x="60" y="4"/>
                  </a:cubicBezTo>
                  <a:cubicBezTo>
                    <a:pt x="60" y="12"/>
                    <a:pt x="60" y="12"/>
                    <a:pt x="60" y="12"/>
                  </a:cubicBezTo>
                  <a:cubicBezTo>
                    <a:pt x="60" y="14"/>
                    <a:pt x="58" y="16"/>
                    <a:pt x="56" y="16"/>
                  </a:cubicBezTo>
                  <a:cubicBezTo>
                    <a:pt x="4" y="16"/>
                    <a:pt x="4" y="16"/>
                    <a:pt x="4" y="16"/>
                  </a:cubicBezTo>
                  <a:cubicBezTo>
                    <a:pt x="2" y="16"/>
                    <a:pt x="0" y="14"/>
                    <a:pt x="0" y="12"/>
                  </a:cubicBezTo>
                  <a:cubicBezTo>
                    <a:pt x="0" y="4"/>
                    <a:pt x="0" y="4"/>
                    <a:pt x="0" y="4"/>
                  </a:cubicBezTo>
                  <a:cubicBezTo>
                    <a:pt x="0" y="2"/>
                    <a:pt x="2" y="0"/>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42" name="Freeform 88"/>
            <p:cNvSpPr/>
            <p:nvPr/>
          </p:nvSpPr>
          <p:spPr bwMode="auto">
            <a:xfrm>
              <a:off x="212726" y="3144838"/>
              <a:ext cx="192088" cy="42863"/>
            </a:xfrm>
            <a:custGeom>
              <a:avLst/>
              <a:gdLst>
                <a:gd name="T0" fmla="*/ 4 w 72"/>
                <a:gd name="T1" fmla="*/ 0 h 16"/>
                <a:gd name="T2" fmla="*/ 68 w 72"/>
                <a:gd name="T3" fmla="*/ 0 h 16"/>
                <a:gd name="T4" fmla="*/ 72 w 72"/>
                <a:gd name="T5" fmla="*/ 4 h 16"/>
                <a:gd name="T6" fmla="*/ 72 w 72"/>
                <a:gd name="T7" fmla="*/ 12 h 16"/>
                <a:gd name="T8" fmla="*/ 68 w 72"/>
                <a:gd name="T9" fmla="*/ 16 h 16"/>
                <a:gd name="T10" fmla="*/ 4 w 72"/>
                <a:gd name="T11" fmla="*/ 16 h 16"/>
                <a:gd name="T12" fmla="*/ 0 w 72"/>
                <a:gd name="T13" fmla="*/ 12 h 16"/>
                <a:gd name="T14" fmla="*/ 0 w 72"/>
                <a:gd name="T15" fmla="*/ 4 h 16"/>
                <a:gd name="T16" fmla="*/ 4 w 72"/>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16">
                  <a:moveTo>
                    <a:pt x="4" y="0"/>
                  </a:moveTo>
                  <a:cubicBezTo>
                    <a:pt x="68" y="0"/>
                    <a:pt x="68" y="0"/>
                    <a:pt x="68" y="0"/>
                  </a:cubicBezTo>
                  <a:cubicBezTo>
                    <a:pt x="70" y="0"/>
                    <a:pt x="72" y="2"/>
                    <a:pt x="72" y="4"/>
                  </a:cubicBezTo>
                  <a:cubicBezTo>
                    <a:pt x="72" y="12"/>
                    <a:pt x="72" y="12"/>
                    <a:pt x="72" y="12"/>
                  </a:cubicBezTo>
                  <a:cubicBezTo>
                    <a:pt x="72" y="14"/>
                    <a:pt x="70" y="16"/>
                    <a:pt x="68" y="16"/>
                  </a:cubicBezTo>
                  <a:cubicBezTo>
                    <a:pt x="4" y="16"/>
                    <a:pt x="4" y="16"/>
                    <a:pt x="4" y="16"/>
                  </a:cubicBezTo>
                  <a:cubicBezTo>
                    <a:pt x="2" y="16"/>
                    <a:pt x="0" y="14"/>
                    <a:pt x="0" y="12"/>
                  </a:cubicBezTo>
                  <a:cubicBezTo>
                    <a:pt x="0" y="4"/>
                    <a:pt x="0" y="4"/>
                    <a:pt x="0" y="4"/>
                  </a:cubicBezTo>
                  <a:cubicBezTo>
                    <a:pt x="0" y="2"/>
                    <a:pt x="2" y="0"/>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43" name="Freeform 89"/>
            <p:cNvSpPr/>
            <p:nvPr/>
          </p:nvSpPr>
          <p:spPr bwMode="auto">
            <a:xfrm>
              <a:off x="138114" y="2974975"/>
              <a:ext cx="42863" cy="42863"/>
            </a:xfrm>
            <a:custGeom>
              <a:avLst/>
              <a:gdLst>
                <a:gd name="T0" fmla="*/ 4 w 16"/>
                <a:gd name="T1" fmla="*/ 0 h 16"/>
                <a:gd name="T2" fmla="*/ 12 w 16"/>
                <a:gd name="T3" fmla="*/ 0 h 16"/>
                <a:gd name="T4" fmla="*/ 16 w 16"/>
                <a:gd name="T5" fmla="*/ 4 h 16"/>
                <a:gd name="T6" fmla="*/ 16 w 16"/>
                <a:gd name="T7" fmla="*/ 12 h 16"/>
                <a:gd name="T8" fmla="*/ 12 w 16"/>
                <a:gd name="T9" fmla="*/ 16 h 16"/>
                <a:gd name="T10" fmla="*/ 4 w 16"/>
                <a:gd name="T11" fmla="*/ 16 h 16"/>
                <a:gd name="T12" fmla="*/ 0 w 16"/>
                <a:gd name="T13" fmla="*/ 12 h 16"/>
                <a:gd name="T14" fmla="*/ 0 w 16"/>
                <a:gd name="T15" fmla="*/ 4 h 16"/>
                <a:gd name="T16" fmla="*/ 4 w 16"/>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6">
                  <a:moveTo>
                    <a:pt x="4" y="0"/>
                  </a:moveTo>
                  <a:cubicBezTo>
                    <a:pt x="12" y="0"/>
                    <a:pt x="12" y="0"/>
                    <a:pt x="12" y="0"/>
                  </a:cubicBezTo>
                  <a:cubicBezTo>
                    <a:pt x="14" y="0"/>
                    <a:pt x="16" y="2"/>
                    <a:pt x="16" y="4"/>
                  </a:cubicBezTo>
                  <a:cubicBezTo>
                    <a:pt x="16" y="12"/>
                    <a:pt x="16" y="12"/>
                    <a:pt x="16" y="12"/>
                  </a:cubicBezTo>
                  <a:cubicBezTo>
                    <a:pt x="16" y="14"/>
                    <a:pt x="14" y="16"/>
                    <a:pt x="12" y="16"/>
                  </a:cubicBezTo>
                  <a:cubicBezTo>
                    <a:pt x="4" y="16"/>
                    <a:pt x="4" y="16"/>
                    <a:pt x="4" y="16"/>
                  </a:cubicBezTo>
                  <a:cubicBezTo>
                    <a:pt x="2" y="16"/>
                    <a:pt x="0" y="14"/>
                    <a:pt x="0" y="12"/>
                  </a:cubicBezTo>
                  <a:cubicBezTo>
                    <a:pt x="0" y="4"/>
                    <a:pt x="0" y="4"/>
                    <a:pt x="0" y="4"/>
                  </a:cubicBezTo>
                  <a:cubicBezTo>
                    <a:pt x="0" y="2"/>
                    <a:pt x="2" y="0"/>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44" name="Freeform 90"/>
            <p:cNvSpPr/>
            <p:nvPr/>
          </p:nvSpPr>
          <p:spPr bwMode="auto">
            <a:xfrm>
              <a:off x="138114" y="3059113"/>
              <a:ext cx="42863" cy="42863"/>
            </a:xfrm>
            <a:custGeom>
              <a:avLst/>
              <a:gdLst>
                <a:gd name="T0" fmla="*/ 4 w 16"/>
                <a:gd name="T1" fmla="*/ 0 h 16"/>
                <a:gd name="T2" fmla="*/ 12 w 16"/>
                <a:gd name="T3" fmla="*/ 0 h 16"/>
                <a:gd name="T4" fmla="*/ 16 w 16"/>
                <a:gd name="T5" fmla="*/ 4 h 16"/>
                <a:gd name="T6" fmla="*/ 16 w 16"/>
                <a:gd name="T7" fmla="*/ 12 h 16"/>
                <a:gd name="T8" fmla="*/ 12 w 16"/>
                <a:gd name="T9" fmla="*/ 16 h 16"/>
                <a:gd name="T10" fmla="*/ 4 w 16"/>
                <a:gd name="T11" fmla="*/ 16 h 16"/>
                <a:gd name="T12" fmla="*/ 0 w 16"/>
                <a:gd name="T13" fmla="*/ 12 h 16"/>
                <a:gd name="T14" fmla="*/ 0 w 16"/>
                <a:gd name="T15" fmla="*/ 4 h 16"/>
                <a:gd name="T16" fmla="*/ 4 w 16"/>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6">
                  <a:moveTo>
                    <a:pt x="4" y="0"/>
                  </a:moveTo>
                  <a:cubicBezTo>
                    <a:pt x="12" y="0"/>
                    <a:pt x="12" y="0"/>
                    <a:pt x="12" y="0"/>
                  </a:cubicBezTo>
                  <a:cubicBezTo>
                    <a:pt x="14" y="0"/>
                    <a:pt x="16" y="2"/>
                    <a:pt x="16" y="4"/>
                  </a:cubicBezTo>
                  <a:cubicBezTo>
                    <a:pt x="16" y="12"/>
                    <a:pt x="16" y="12"/>
                    <a:pt x="16" y="12"/>
                  </a:cubicBezTo>
                  <a:cubicBezTo>
                    <a:pt x="16" y="14"/>
                    <a:pt x="14" y="16"/>
                    <a:pt x="12" y="16"/>
                  </a:cubicBezTo>
                  <a:cubicBezTo>
                    <a:pt x="4" y="16"/>
                    <a:pt x="4" y="16"/>
                    <a:pt x="4" y="16"/>
                  </a:cubicBezTo>
                  <a:cubicBezTo>
                    <a:pt x="2" y="16"/>
                    <a:pt x="0" y="14"/>
                    <a:pt x="0" y="12"/>
                  </a:cubicBezTo>
                  <a:cubicBezTo>
                    <a:pt x="0" y="4"/>
                    <a:pt x="0" y="4"/>
                    <a:pt x="0" y="4"/>
                  </a:cubicBezTo>
                  <a:cubicBezTo>
                    <a:pt x="0" y="2"/>
                    <a:pt x="2" y="0"/>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45" name="Freeform 91"/>
            <p:cNvSpPr/>
            <p:nvPr/>
          </p:nvSpPr>
          <p:spPr bwMode="auto">
            <a:xfrm>
              <a:off x="138114" y="3144838"/>
              <a:ext cx="42863" cy="42863"/>
            </a:xfrm>
            <a:custGeom>
              <a:avLst/>
              <a:gdLst>
                <a:gd name="T0" fmla="*/ 4 w 16"/>
                <a:gd name="T1" fmla="*/ 0 h 16"/>
                <a:gd name="T2" fmla="*/ 12 w 16"/>
                <a:gd name="T3" fmla="*/ 0 h 16"/>
                <a:gd name="T4" fmla="*/ 16 w 16"/>
                <a:gd name="T5" fmla="*/ 4 h 16"/>
                <a:gd name="T6" fmla="*/ 16 w 16"/>
                <a:gd name="T7" fmla="*/ 12 h 16"/>
                <a:gd name="T8" fmla="*/ 12 w 16"/>
                <a:gd name="T9" fmla="*/ 16 h 16"/>
                <a:gd name="T10" fmla="*/ 4 w 16"/>
                <a:gd name="T11" fmla="*/ 16 h 16"/>
                <a:gd name="T12" fmla="*/ 0 w 16"/>
                <a:gd name="T13" fmla="*/ 12 h 16"/>
                <a:gd name="T14" fmla="*/ 0 w 16"/>
                <a:gd name="T15" fmla="*/ 4 h 16"/>
                <a:gd name="T16" fmla="*/ 4 w 16"/>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6">
                  <a:moveTo>
                    <a:pt x="4" y="0"/>
                  </a:moveTo>
                  <a:cubicBezTo>
                    <a:pt x="12" y="0"/>
                    <a:pt x="12" y="0"/>
                    <a:pt x="12" y="0"/>
                  </a:cubicBezTo>
                  <a:cubicBezTo>
                    <a:pt x="14" y="0"/>
                    <a:pt x="16" y="2"/>
                    <a:pt x="16" y="4"/>
                  </a:cubicBezTo>
                  <a:cubicBezTo>
                    <a:pt x="16" y="12"/>
                    <a:pt x="16" y="12"/>
                    <a:pt x="16" y="12"/>
                  </a:cubicBezTo>
                  <a:cubicBezTo>
                    <a:pt x="16" y="14"/>
                    <a:pt x="14" y="16"/>
                    <a:pt x="12" y="16"/>
                  </a:cubicBezTo>
                  <a:cubicBezTo>
                    <a:pt x="4" y="16"/>
                    <a:pt x="4" y="16"/>
                    <a:pt x="4" y="16"/>
                  </a:cubicBezTo>
                  <a:cubicBezTo>
                    <a:pt x="2" y="16"/>
                    <a:pt x="0" y="14"/>
                    <a:pt x="0" y="12"/>
                  </a:cubicBezTo>
                  <a:cubicBezTo>
                    <a:pt x="0" y="4"/>
                    <a:pt x="0" y="4"/>
                    <a:pt x="0" y="4"/>
                  </a:cubicBezTo>
                  <a:cubicBezTo>
                    <a:pt x="0" y="2"/>
                    <a:pt x="2" y="0"/>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grpSp>
      <p:grpSp>
        <p:nvGrpSpPr>
          <p:cNvPr id="146" name="Group 152"/>
          <p:cNvGrpSpPr/>
          <p:nvPr/>
        </p:nvGrpSpPr>
        <p:grpSpPr>
          <a:xfrm>
            <a:off x="9167635" y="3772384"/>
            <a:ext cx="277963" cy="276135"/>
            <a:chOff x="2611438" y="4030663"/>
            <a:chExt cx="241300" cy="239713"/>
          </a:xfrm>
          <a:solidFill>
            <a:srgbClr val="2DD3C2"/>
          </a:solidFill>
        </p:grpSpPr>
        <p:sp>
          <p:nvSpPr>
            <p:cNvPr id="147" name="Freeform 396"/>
            <p:cNvSpPr/>
            <p:nvPr/>
          </p:nvSpPr>
          <p:spPr bwMode="auto">
            <a:xfrm>
              <a:off x="2611438" y="4119563"/>
              <a:ext cx="60325" cy="60325"/>
            </a:xfrm>
            <a:custGeom>
              <a:avLst/>
              <a:gdLst>
                <a:gd name="T0" fmla="*/ 14 w 16"/>
                <a:gd name="T1" fmla="*/ 0 h 16"/>
                <a:gd name="T2" fmla="*/ 2 w 16"/>
                <a:gd name="T3" fmla="*/ 0 h 16"/>
                <a:gd name="T4" fmla="*/ 0 w 16"/>
                <a:gd name="T5" fmla="*/ 2 h 16"/>
                <a:gd name="T6" fmla="*/ 0 w 16"/>
                <a:gd name="T7" fmla="*/ 14 h 16"/>
                <a:gd name="T8" fmla="*/ 2 w 16"/>
                <a:gd name="T9" fmla="*/ 16 h 16"/>
                <a:gd name="T10" fmla="*/ 14 w 16"/>
                <a:gd name="T11" fmla="*/ 16 h 16"/>
                <a:gd name="T12" fmla="*/ 16 w 16"/>
                <a:gd name="T13" fmla="*/ 14 h 16"/>
                <a:gd name="T14" fmla="*/ 16 w 16"/>
                <a:gd name="T15" fmla="*/ 2 h 16"/>
                <a:gd name="T16" fmla="*/ 14 w 16"/>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6">
                  <a:moveTo>
                    <a:pt x="14" y="0"/>
                  </a:moveTo>
                  <a:cubicBezTo>
                    <a:pt x="2" y="0"/>
                    <a:pt x="2" y="0"/>
                    <a:pt x="2" y="0"/>
                  </a:cubicBezTo>
                  <a:cubicBezTo>
                    <a:pt x="1" y="0"/>
                    <a:pt x="0" y="1"/>
                    <a:pt x="0" y="2"/>
                  </a:cubicBezTo>
                  <a:cubicBezTo>
                    <a:pt x="0" y="14"/>
                    <a:pt x="0" y="14"/>
                    <a:pt x="0" y="14"/>
                  </a:cubicBezTo>
                  <a:cubicBezTo>
                    <a:pt x="0" y="15"/>
                    <a:pt x="1" y="16"/>
                    <a:pt x="2" y="16"/>
                  </a:cubicBezTo>
                  <a:cubicBezTo>
                    <a:pt x="14" y="16"/>
                    <a:pt x="14" y="16"/>
                    <a:pt x="14" y="16"/>
                  </a:cubicBezTo>
                  <a:cubicBezTo>
                    <a:pt x="15" y="16"/>
                    <a:pt x="16" y="15"/>
                    <a:pt x="16" y="14"/>
                  </a:cubicBezTo>
                  <a:cubicBezTo>
                    <a:pt x="16" y="2"/>
                    <a:pt x="16" y="2"/>
                    <a:pt x="16" y="2"/>
                  </a:cubicBezTo>
                  <a:cubicBezTo>
                    <a:pt x="16" y="1"/>
                    <a:pt x="15" y="0"/>
                    <a:pt x="1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48" name="Freeform 397"/>
            <p:cNvSpPr/>
            <p:nvPr/>
          </p:nvSpPr>
          <p:spPr bwMode="auto">
            <a:xfrm>
              <a:off x="2611438" y="4210051"/>
              <a:ext cx="60325" cy="60325"/>
            </a:xfrm>
            <a:custGeom>
              <a:avLst/>
              <a:gdLst>
                <a:gd name="T0" fmla="*/ 14 w 16"/>
                <a:gd name="T1" fmla="*/ 0 h 16"/>
                <a:gd name="T2" fmla="*/ 2 w 16"/>
                <a:gd name="T3" fmla="*/ 0 h 16"/>
                <a:gd name="T4" fmla="*/ 0 w 16"/>
                <a:gd name="T5" fmla="*/ 2 h 16"/>
                <a:gd name="T6" fmla="*/ 0 w 16"/>
                <a:gd name="T7" fmla="*/ 14 h 16"/>
                <a:gd name="T8" fmla="*/ 2 w 16"/>
                <a:gd name="T9" fmla="*/ 16 h 16"/>
                <a:gd name="T10" fmla="*/ 14 w 16"/>
                <a:gd name="T11" fmla="*/ 16 h 16"/>
                <a:gd name="T12" fmla="*/ 16 w 16"/>
                <a:gd name="T13" fmla="*/ 14 h 16"/>
                <a:gd name="T14" fmla="*/ 16 w 16"/>
                <a:gd name="T15" fmla="*/ 2 h 16"/>
                <a:gd name="T16" fmla="*/ 14 w 16"/>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6">
                  <a:moveTo>
                    <a:pt x="14" y="0"/>
                  </a:moveTo>
                  <a:cubicBezTo>
                    <a:pt x="2" y="0"/>
                    <a:pt x="2" y="0"/>
                    <a:pt x="2" y="0"/>
                  </a:cubicBezTo>
                  <a:cubicBezTo>
                    <a:pt x="1" y="0"/>
                    <a:pt x="0" y="1"/>
                    <a:pt x="0" y="2"/>
                  </a:cubicBezTo>
                  <a:cubicBezTo>
                    <a:pt x="0" y="14"/>
                    <a:pt x="0" y="14"/>
                    <a:pt x="0" y="14"/>
                  </a:cubicBezTo>
                  <a:cubicBezTo>
                    <a:pt x="0" y="15"/>
                    <a:pt x="1" y="16"/>
                    <a:pt x="2" y="16"/>
                  </a:cubicBezTo>
                  <a:cubicBezTo>
                    <a:pt x="14" y="16"/>
                    <a:pt x="14" y="16"/>
                    <a:pt x="14" y="16"/>
                  </a:cubicBezTo>
                  <a:cubicBezTo>
                    <a:pt x="15" y="16"/>
                    <a:pt x="16" y="15"/>
                    <a:pt x="16" y="14"/>
                  </a:cubicBezTo>
                  <a:cubicBezTo>
                    <a:pt x="16" y="2"/>
                    <a:pt x="16" y="2"/>
                    <a:pt x="16" y="2"/>
                  </a:cubicBezTo>
                  <a:cubicBezTo>
                    <a:pt x="16" y="1"/>
                    <a:pt x="15" y="0"/>
                    <a:pt x="1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49" name="Freeform 398"/>
            <p:cNvSpPr/>
            <p:nvPr/>
          </p:nvSpPr>
          <p:spPr bwMode="auto">
            <a:xfrm>
              <a:off x="2701926" y="4030663"/>
              <a:ext cx="60325" cy="58738"/>
            </a:xfrm>
            <a:custGeom>
              <a:avLst/>
              <a:gdLst>
                <a:gd name="T0" fmla="*/ 14 w 16"/>
                <a:gd name="T1" fmla="*/ 0 h 16"/>
                <a:gd name="T2" fmla="*/ 2 w 16"/>
                <a:gd name="T3" fmla="*/ 0 h 16"/>
                <a:gd name="T4" fmla="*/ 0 w 16"/>
                <a:gd name="T5" fmla="*/ 2 h 16"/>
                <a:gd name="T6" fmla="*/ 0 w 16"/>
                <a:gd name="T7" fmla="*/ 14 h 16"/>
                <a:gd name="T8" fmla="*/ 2 w 16"/>
                <a:gd name="T9" fmla="*/ 16 h 16"/>
                <a:gd name="T10" fmla="*/ 14 w 16"/>
                <a:gd name="T11" fmla="*/ 16 h 16"/>
                <a:gd name="T12" fmla="*/ 16 w 16"/>
                <a:gd name="T13" fmla="*/ 14 h 16"/>
                <a:gd name="T14" fmla="*/ 16 w 16"/>
                <a:gd name="T15" fmla="*/ 2 h 16"/>
                <a:gd name="T16" fmla="*/ 14 w 16"/>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6">
                  <a:moveTo>
                    <a:pt x="14" y="0"/>
                  </a:moveTo>
                  <a:cubicBezTo>
                    <a:pt x="2" y="0"/>
                    <a:pt x="2" y="0"/>
                    <a:pt x="2" y="0"/>
                  </a:cubicBezTo>
                  <a:cubicBezTo>
                    <a:pt x="1" y="0"/>
                    <a:pt x="0" y="1"/>
                    <a:pt x="0" y="2"/>
                  </a:cubicBezTo>
                  <a:cubicBezTo>
                    <a:pt x="0" y="14"/>
                    <a:pt x="0" y="14"/>
                    <a:pt x="0" y="14"/>
                  </a:cubicBezTo>
                  <a:cubicBezTo>
                    <a:pt x="0" y="15"/>
                    <a:pt x="1" y="16"/>
                    <a:pt x="2" y="16"/>
                  </a:cubicBezTo>
                  <a:cubicBezTo>
                    <a:pt x="14" y="16"/>
                    <a:pt x="14" y="16"/>
                    <a:pt x="14" y="16"/>
                  </a:cubicBezTo>
                  <a:cubicBezTo>
                    <a:pt x="15" y="16"/>
                    <a:pt x="16" y="15"/>
                    <a:pt x="16" y="14"/>
                  </a:cubicBezTo>
                  <a:cubicBezTo>
                    <a:pt x="16" y="2"/>
                    <a:pt x="16" y="2"/>
                    <a:pt x="16" y="2"/>
                  </a:cubicBezTo>
                  <a:cubicBezTo>
                    <a:pt x="16" y="1"/>
                    <a:pt x="15" y="0"/>
                    <a:pt x="1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50" name="Freeform 399"/>
            <p:cNvSpPr/>
            <p:nvPr/>
          </p:nvSpPr>
          <p:spPr bwMode="auto">
            <a:xfrm>
              <a:off x="2701926" y="4119563"/>
              <a:ext cx="60325" cy="60325"/>
            </a:xfrm>
            <a:custGeom>
              <a:avLst/>
              <a:gdLst>
                <a:gd name="T0" fmla="*/ 14 w 16"/>
                <a:gd name="T1" fmla="*/ 0 h 16"/>
                <a:gd name="T2" fmla="*/ 2 w 16"/>
                <a:gd name="T3" fmla="*/ 0 h 16"/>
                <a:gd name="T4" fmla="*/ 0 w 16"/>
                <a:gd name="T5" fmla="*/ 2 h 16"/>
                <a:gd name="T6" fmla="*/ 0 w 16"/>
                <a:gd name="T7" fmla="*/ 14 h 16"/>
                <a:gd name="T8" fmla="*/ 2 w 16"/>
                <a:gd name="T9" fmla="*/ 16 h 16"/>
                <a:gd name="T10" fmla="*/ 14 w 16"/>
                <a:gd name="T11" fmla="*/ 16 h 16"/>
                <a:gd name="T12" fmla="*/ 16 w 16"/>
                <a:gd name="T13" fmla="*/ 14 h 16"/>
                <a:gd name="T14" fmla="*/ 16 w 16"/>
                <a:gd name="T15" fmla="*/ 2 h 16"/>
                <a:gd name="T16" fmla="*/ 14 w 16"/>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6">
                  <a:moveTo>
                    <a:pt x="14" y="0"/>
                  </a:moveTo>
                  <a:cubicBezTo>
                    <a:pt x="2" y="0"/>
                    <a:pt x="2" y="0"/>
                    <a:pt x="2" y="0"/>
                  </a:cubicBezTo>
                  <a:cubicBezTo>
                    <a:pt x="1" y="0"/>
                    <a:pt x="0" y="1"/>
                    <a:pt x="0" y="2"/>
                  </a:cubicBezTo>
                  <a:cubicBezTo>
                    <a:pt x="0" y="14"/>
                    <a:pt x="0" y="14"/>
                    <a:pt x="0" y="14"/>
                  </a:cubicBezTo>
                  <a:cubicBezTo>
                    <a:pt x="0" y="15"/>
                    <a:pt x="1" y="16"/>
                    <a:pt x="2" y="16"/>
                  </a:cubicBezTo>
                  <a:cubicBezTo>
                    <a:pt x="14" y="16"/>
                    <a:pt x="14" y="16"/>
                    <a:pt x="14" y="16"/>
                  </a:cubicBezTo>
                  <a:cubicBezTo>
                    <a:pt x="15" y="16"/>
                    <a:pt x="16" y="15"/>
                    <a:pt x="16" y="14"/>
                  </a:cubicBezTo>
                  <a:cubicBezTo>
                    <a:pt x="16" y="2"/>
                    <a:pt x="16" y="2"/>
                    <a:pt x="16" y="2"/>
                  </a:cubicBezTo>
                  <a:cubicBezTo>
                    <a:pt x="16" y="1"/>
                    <a:pt x="15" y="0"/>
                    <a:pt x="1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51" name="Freeform 400"/>
            <p:cNvSpPr/>
            <p:nvPr/>
          </p:nvSpPr>
          <p:spPr bwMode="auto">
            <a:xfrm>
              <a:off x="2701926" y="4210051"/>
              <a:ext cx="60325" cy="60325"/>
            </a:xfrm>
            <a:custGeom>
              <a:avLst/>
              <a:gdLst>
                <a:gd name="T0" fmla="*/ 14 w 16"/>
                <a:gd name="T1" fmla="*/ 0 h 16"/>
                <a:gd name="T2" fmla="*/ 2 w 16"/>
                <a:gd name="T3" fmla="*/ 0 h 16"/>
                <a:gd name="T4" fmla="*/ 0 w 16"/>
                <a:gd name="T5" fmla="*/ 2 h 16"/>
                <a:gd name="T6" fmla="*/ 0 w 16"/>
                <a:gd name="T7" fmla="*/ 14 h 16"/>
                <a:gd name="T8" fmla="*/ 2 w 16"/>
                <a:gd name="T9" fmla="*/ 16 h 16"/>
                <a:gd name="T10" fmla="*/ 14 w 16"/>
                <a:gd name="T11" fmla="*/ 16 h 16"/>
                <a:gd name="T12" fmla="*/ 16 w 16"/>
                <a:gd name="T13" fmla="*/ 14 h 16"/>
                <a:gd name="T14" fmla="*/ 16 w 16"/>
                <a:gd name="T15" fmla="*/ 2 h 16"/>
                <a:gd name="T16" fmla="*/ 14 w 16"/>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6">
                  <a:moveTo>
                    <a:pt x="14" y="0"/>
                  </a:moveTo>
                  <a:cubicBezTo>
                    <a:pt x="2" y="0"/>
                    <a:pt x="2" y="0"/>
                    <a:pt x="2" y="0"/>
                  </a:cubicBezTo>
                  <a:cubicBezTo>
                    <a:pt x="1" y="0"/>
                    <a:pt x="0" y="1"/>
                    <a:pt x="0" y="2"/>
                  </a:cubicBezTo>
                  <a:cubicBezTo>
                    <a:pt x="0" y="14"/>
                    <a:pt x="0" y="14"/>
                    <a:pt x="0" y="14"/>
                  </a:cubicBezTo>
                  <a:cubicBezTo>
                    <a:pt x="0" y="15"/>
                    <a:pt x="1" y="16"/>
                    <a:pt x="2" y="16"/>
                  </a:cubicBezTo>
                  <a:cubicBezTo>
                    <a:pt x="14" y="16"/>
                    <a:pt x="14" y="16"/>
                    <a:pt x="14" y="16"/>
                  </a:cubicBezTo>
                  <a:cubicBezTo>
                    <a:pt x="15" y="16"/>
                    <a:pt x="16" y="15"/>
                    <a:pt x="16" y="14"/>
                  </a:cubicBezTo>
                  <a:cubicBezTo>
                    <a:pt x="16" y="2"/>
                    <a:pt x="16" y="2"/>
                    <a:pt x="16" y="2"/>
                  </a:cubicBezTo>
                  <a:cubicBezTo>
                    <a:pt x="16" y="1"/>
                    <a:pt x="15" y="0"/>
                    <a:pt x="1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52" name="Freeform 401"/>
            <p:cNvSpPr/>
            <p:nvPr/>
          </p:nvSpPr>
          <p:spPr bwMode="auto">
            <a:xfrm>
              <a:off x="2792413" y="4030663"/>
              <a:ext cx="60325" cy="58738"/>
            </a:xfrm>
            <a:custGeom>
              <a:avLst/>
              <a:gdLst>
                <a:gd name="T0" fmla="*/ 14 w 16"/>
                <a:gd name="T1" fmla="*/ 0 h 16"/>
                <a:gd name="T2" fmla="*/ 2 w 16"/>
                <a:gd name="T3" fmla="*/ 0 h 16"/>
                <a:gd name="T4" fmla="*/ 0 w 16"/>
                <a:gd name="T5" fmla="*/ 2 h 16"/>
                <a:gd name="T6" fmla="*/ 0 w 16"/>
                <a:gd name="T7" fmla="*/ 14 h 16"/>
                <a:gd name="T8" fmla="*/ 2 w 16"/>
                <a:gd name="T9" fmla="*/ 16 h 16"/>
                <a:gd name="T10" fmla="*/ 14 w 16"/>
                <a:gd name="T11" fmla="*/ 16 h 16"/>
                <a:gd name="T12" fmla="*/ 16 w 16"/>
                <a:gd name="T13" fmla="*/ 14 h 16"/>
                <a:gd name="T14" fmla="*/ 16 w 16"/>
                <a:gd name="T15" fmla="*/ 2 h 16"/>
                <a:gd name="T16" fmla="*/ 14 w 16"/>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6">
                  <a:moveTo>
                    <a:pt x="14" y="0"/>
                  </a:moveTo>
                  <a:cubicBezTo>
                    <a:pt x="2" y="0"/>
                    <a:pt x="2" y="0"/>
                    <a:pt x="2" y="0"/>
                  </a:cubicBezTo>
                  <a:cubicBezTo>
                    <a:pt x="1" y="0"/>
                    <a:pt x="0" y="1"/>
                    <a:pt x="0" y="2"/>
                  </a:cubicBezTo>
                  <a:cubicBezTo>
                    <a:pt x="0" y="14"/>
                    <a:pt x="0" y="14"/>
                    <a:pt x="0" y="14"/>
                  </a:cubicBezTo>
                  <a:cubicBezTo>
                    <a:pt x="0" y="15"/>
                    <a:pt x="1" y="16"/>
                    <a:pt x="2" y="16"/>
                  </a:cubicBezTo>
                  <a:cubicBezTo>
                    <a:pt x="14" y="16"/>
                    <a:pt x="14" y="16"/>
                    <a:pt x="14" y="16"/>
                  </a:cubicBezTo>
                  <a:cubicBezTo>
                    <a:pt x="15" y="16"/>
                    <a:pt x="16" y="15"/>
                    <a:pt x="16" y="14"/>
                  </a:cubicBezTo>
                  <a:cubicBezTo>
                    <a:pt x="16" y="2"/>
                    <a:pt x="16" y="2"/>
                    <a:pt x="16" y="2"/>
                  </a:cubicBezTo>
                  <a:cubicBezTo>
                    <a:pt x="16" y="1"/>
                    <a:pt x="15" y="0"/>
                    <a:pt x="1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53" name="Freeform 403"/>
            <p:cNvSpPr/>
            <p:nvPr/>
          </p:nvSpPr>
          <p:spPr bwMode="auto">
            <a:xfrm>
              <a:off x="2792413" y="4210051"/>
              <a:ext cx="60325" cy="60325"/>
            </a:xfrm>
            <a:custGeom>
              <a:avLst/>
              <a:gdLst>
                <a:gd name="T0" fmla="*/ 14 w 16"/>
                <a:gd name="T1" fmla="*/ 0 h 16"/>
                <a:gd name="T2" fmla="*/ 2 w 16"/>
                <a:gd name="T3" fmla="*/ 0 h 16"/>
                <a:gd name="T4" fmla="*/ 0 w 16"/>
                <a:gd name="T5" fmla="*/ 2 h 16"/>
                <a:gd name="T6" fmla="*/ 0 w 16"/>
                <a:gd name="T7" fmla="*/ 14 h 16"/>
                <a:gd name="T8" fmla="*/ 2 w 16"/>
                <a:gd name="T9" fmla="*/ 16 h 16"/>
                <a:gd name="T10" fmla="*/ 14 w 16"/>
                <a:gd name="T11" fmla="*/ 16 h 16"/>
                <a:gd name="T12" fmla="*/ 16 w 16"/>
                <a:gd name="T13" fmla="*/ 14 h 16"/>
                <a:gd name="T14" fmla="*/ 16 w 16"/>
                <a:gd name="T15" fmla="*/ 2 h 16"/>
                <a:gd name="T16" fmla="*/ 14 w 16"/>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6">
                  <a:moveTo>
                    <a:pt x="14" y="0"/>
                  </a:moveTo>
                  <a:cubicBezTo>
                    <a:pt x="2" y="0"/>
                    <a:pt x="2" y="0"/>
                    <a:pt x="2" y="0"/>
                  </a:cubicBezTo>
                  <a:cubicBezTo>
                    <a:pt x="1" y="0"/>
                    <a:pt x="0" y="1"/>
                    <a:pt x="0" y="2"/>
                  </a:cubicBezTo>
                  <a:cubicBezTo>
                    <a:pt x="0" y="14"/>
                    <a:pt x="0" y="14"/>
                    <a:pt x="0" y="14"/>
                  </a:cubicBezTo>
                  <a:cubicBezTo>
                    <a:pt x="0" y="15"/>
                    <a:pt x="1" y="16"/>
                    <a:pt x="2" y="16"/>
                  </a:cubicBezTo>
                  <a:cubicBezTo>
                    <a:pt x="14" y="16"/>
                    <a:pt x="14" y="16"/>
                    <a:pt x="14" y="16"/>
                  </a:cubicBezTo>
                  <a:cubicBezTo>
                    <a:pt x="15" y="16"/>
                    <a:pt x="16" y="15"/>
                    <a:pt x="16" y="14"/>
                  </a:cubicBezTo>
                  <a:cubicBezTo>
                    <a:pt x="16" y="2"/>
                    <a:pt x="16" y="2"/>
                    <a:pt x="16" y="2"/>
                  </a:cubicBezTo>
                  <a:cubicBezTo>
                    <a:pt x="16" y="1"/>
                    <a:pt x="15" y="0"/>
                    <a:pt x="1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grpSp>
      <p:grpSp>
        <p:nvGrpSpPr>
          <p:cNvPr id="154" name="Group 160"/>
          <p:cNvGrpSpPr/>
          <p:nvPr/>
        </p:nvGrpSpPr>
        <p:grpSpPr>
          <a:xfrm>
            <a:off x="2865638" y="2789962"/>
            <a:ext cx="357188" cy="357188"/>
            <a:chOff x="4873626" y="1533525"/>
            <a:chExt cx="357188" cy="357188"/>
          </a:xfrm>
          <a:solidFill>
            <a:srgbClr val="2DD3C2"/>
          </a:solidFill>
        </p:grpSpPr>
        <p:sp>
          <p:nvSpPr>
            <p:cNvPr id="155" name="Freeform 21"/>
            <p:cNvSpPr/>
            <p:nvPr/>
          </p:nvSpPr>
          <p:spPr bwMode="auto">
            <a:xfrm>
              <a:off x="4935539" y="1593850"/>
              <a:ext cx="84138" cy="85725"/>
            </a:xfrm>
            <a:custGeom>
              <a:avLst/>
              <a:gdLst>
                <a:gd name="T0" fmla="*/ 30 w 32"/>
                <a:gd name="T1" fmla="*/ 0 h 32"/>
                <a:gd name="T2" fmla="*/ 0 w 32"/>
                <a:gd name="T3" fmla="*/ 30 h 32"/>
                <a:gd name="T4" fmla="*/ 2 w 32"/>
                <a:gd name="T5" fmla="*/ 32 h 32"/>
                <a:gd name="T6" fmla="*/ 4 w 32"/>
                <a:gd name="T7" fmla="*/ 30 h 32"/>
                <a:gd name="T8" fmla="*/ 30 w 32"/>
                <a:gd name="T9" fmla="*/ 4 h 32"/>
                <a:gd name="T10" fmla="*/ 32 w 32"/>
                <a:gd name="T11" fmla="*/ 2 h 32"/>
                <a:gd name="T12" fmla="*/ 30 w 32"/>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32" h="32">
                  <a:moveTo>
                    <a:pt x="30" y="0"/>
                  </a:moveTo>
                  <a:cubicBezTo>
                    <a:pt x="13" y="0"/>
                    <a:pt x="0" y="13"/>
                    <a:pt x="0" y="30"/>
                  </a:cubicBezTo>
                  <a:cubicBezTo>
                    <a:pt x="0" y="31"/>
                    <a:pt x="1" y="32"/>
                    <a:pt x="2" y="32"/>
                  </a:cubicBezTo>
                  <a:cubicBezTo>
                    <a:pt x="3" y="32"/>
                    <a:pt x="4" y="31"/>
                    <a:pt x="4" y="30"/>
                  </a:cubicBezTo>
                  <a:cubicBezTo>
                    <a:pt x="4" y="15"/>
                    <a:pt x="15" y="4"/>
                    <a:pt x="30" y="4"/>
                  </a:cubicBezTo>
                  <a:cubicBezTo>
                    <a:pt x="31" y="4"/>
                    <a:pt x="32" y="3"/>
                    <a:pt x="32" y="2"/>
                  </a:cubicBezTo>
                  <a:cubicBezTo>
                    <a:pt x="32" y="1"/>
                    <a:pt x="31" y="0"/>
                    <a:pt x="3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56" name="Freeform 22"/>
            <p:cNvSpPr>
              <a:spLocks noEditPoints="1"/>
            </p:cNvSpPr>
            <p:nvPr/>
          </p:nvSpPr>
          <p:spPr bwMode="auto">
            <a:xfrm>
              <a:off x="4873626" y="1533525"/>
              <a:ext cx="357188" cy="357188"/>
            </a:xfrm>
            <a:custGeom>
              <a:avLst/>
              <a:gdLst>
                <a:gd name="T0" fmla="*/ 131 w 134"/>
                <a:gd name="T1" fmla="*/ 120 h 134"/>
                <a:gd name="T2" fmla="*/ 102 w 134"/>
                <a:gd name="T3" fmla="*/ 91 h 134"/>
                <a:gd name="T4" fmla="*/ 95 w 134"/>
                <a:gd name="T5" fmla="*/ 90 h 134"/>
                <a:gd name="T6" fmla="*/ 89 w 134"/>
                <a:gd name="T7" fmla="*/ 84 h 134"/>
                <a:gd name="T8" fmla="*/ 89 w 134"/>
                <a:gd name="T9" fmla="*/ 84 h 134"/>
                <a:gd name="T10" fmla="*/ 87 w 134"/>
                <a:gd name="T11" fmla="*/ 19 h 134"/>
                <a:gd name="T12" fmla="*/ 19 w 134"/>
                <a:gd name="T13" fmla="*/ 19 h 134"/>
                <a:gd name="T14" fmla="*/ 19 w 134"/>
                <a:gd name="T15" fmla="*/ 87 h 134"/>
                <a:gd name="T16" fmla="*/ 84 w 134"/>
                <a:gd name="T17" fmla="*/ 89 h 134"/>
                <a:gd name="T18" fmla="*/ 84 w 134"/>
                <a:gd name="T19" fmla="*/ 89 h 134"/>
                <a:gd name="T20" fmla="*/ 90 w 134"/>
                <a:gd name="T21" fmla="*/ 95 h 134"/>
                <a:gd name="T22" fmla="*/ 91 w 134"/>
                <a:gd name="T23" fmla="*/ 102 h 134"/>
                <a:gd name="T24" fmla="*/ 120 w 134"/>
                <a:gd name="T25" fmla="*/ 131 h 134"/>
                <a:gd name="T26" fmla="*/ 130 w 134"/>
                <a:gd name="T27" fmla="*/ 130 h 134"/>
                <a:gd name="T28" fmla="*/ 131 w 134"/>
                <a:gd name="T29" fmla="*/ 120 h 134"/>
                <a:gd name="T30" fmla="*/ 81 w 134"/>
                <a:gd name="T31" fmla="*/ 81 h 134"/>
                <a:gd name="T32" fmla="*/ 24 w 134"/>
                <a:gd name="T33" fmla="*/ 81 h 134"/>
                <a:gd name="T34" fmla="*/ 24 w 134"/>
                <a:gd name="T35" fmla="*/ 24 h 134"/>
                <a:gd name="T36" fmla="*/ 81 w 134"/>
                <a:gd name="T37" fmla="*/ 24 h 134"/>
                <a:gd name="T38" fmla="*/ 81 w 134"/>
                <a:gd name="T39" fmla="*/ 81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4" h="134">
                  <a:moveTo>
                    <a:pt x="131" y="120"/>
                  </a:moveTo>
                  <a:cubicBezTo>
                    <a:pt x="102" y="91"/>
                    <a:pt x="102" y="91"/>
                    <a:pt x="102" y="91"/>
                  </a:cubicBezTo>
                  <a:cubicBezTo>
                    <a:pt x="100" y="89"/>
                    <a:pt x="98" y="89"/>
                    <a:pt x="95" y="90"/>
                  </a:cubicBezTo>
                  <a:cubicBezTo>
                    <a:pt x="89" y="84"/>
                    <a:pt x="89" y="84"/>
                    <a:pt x="89" y="84"/>
                  </a:cubicBezTo>
                  <a:cubicBezTo>
                    <a:pt x="89" y="84"/>
                    <a:pt x="89" y="84"/>
                    <a:pt x="89" y="84"/>
                  </a:cubicBezTo>
                  <a:cubicBezTo>
                    <a:pt x="105" y="65"/>
                    <a:pt x="104" y="36"/>
                    <a:pt x="87" y="19"/>
                  </a:cubicBezTo>
                  <a:cubicBezTo>
                    <a:pt x="68" y="0"/>
                    <a:pt x="38" y="0"/>
                    <a:pt x="19" y="19"/>
                  </a:cubicBezTo>
                  <a:cubicBezTo>
                    <a:pt x="0" y="37"/>
                    <a:pt x="0" y="68"/>
                    <a:pt x="19" y="87"/>
                  </a:cubicBezTo>
                  <a:cubicBezTo>
                    <a:pt x="37" y="104"/>
                    <a:pt x="65" y="105"/>
                    <a:pt x="84" y="89"/>
                  </a:cubicBezTo>
                  <a:cubicBezTo>
                    <a:pt x="84" y="89"/>
                    <a:pt x="84" y="89"/>
                    <a:pt x="84" y="89"/>
                  </a:cubicBezTo>
                  <a:cubicBezTo>
                    <a:pt x="90" y="95"/>
                    <a:pt x="90" y="95"/>
                    <a:pt x="90" y="95"/>
                  </a:cubicBezTo>
                  <a:cubicBezTo>
                    <a:pt x="89" y="98"/>
                    <a:pt x="89" y="100"/>
                    <a:pt x="91" y="102"/>
                  </a:cubicBezTo>
                  <a:cubicBezTo>
                    <a:pt x="120" y="131"/>
                    <a:pt x="120" y="131"/>
                    <a:pt x="120" y="131"/>
                  </a:cubicBezTo>
                  <a:cubicBezTo>
                    <a:pt x="122" y="134"/>
                    <a:pt x="127" y="133"/>
                    <a:pt x="130" y="130"/>
                  </a:cubicBezTo>
                  <a:cubicBezTo>
                    <a:pt x="133" y="127"/>
                    <a:pt x="134" y="122"/>
                    <a:pt x="131" y="120"/>
                  </a:cubicBezTo>
                  <a:close/>
                  <a:moveTo>
                    <a:pt x="81" y="81"/>
                  </a:moveTo>
                  <a:cubicBezTo>
                    <a:pt x="65" y="97"/>
                    <a:pt x="40" y="97"/>
                    <a:pt x="24" y="81"/>
                  </a:cubicBezTo>
                  <a:cubicBezTo>
                    <a:pt x="9" y="65"/>
                    <a:pt x="9" y="40"/>
                    <a:pt x="24" y="24"/>
                  </a:cubicBezTo>
                  <a:cubicBezTo>
                    <a:pt x="40" y="9"/>
                    <a:pt x="65" y="9"/>
                    <a:pt x="81" y="24"/>
                  </a:cubicBezTo>
                  <a:cubicBezTo>
                    <a:pt x="97" y="40"/>
                    <a:pt x="97" y="65"/>
                    <a:pt x="81"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grpSp>
      <p:sp>
        <p:nvSpPr>
          <p:cNvPr id="157" name="Freeform 248"/>
          <p:cNvSpPr>
            <a:spLocks noEditPoints="1"/>
          </p:cNvSpPr>
          <p:nvPr/>
        </p:nvSpPr>
        <p:spPr bwMode="auto">
          <a:xfrm>
            <a:off x="2884828" y="1934611"/>
            <a:ext cx="297261" cy="340049"/>
          </a:xfrm>
          <a:custGeom>
            <a:avLst/>
            <a:gdLst>
              <a:gd name="T0" fmla="*/ 48 w 56"/>
              <a:gd name="T1" fmla="*/ 60 h 64"/>
              <a:gd name="T2" fmla="*/ 45 w 56"/>
              <a:gd name="T3" fmla="*/ 60 h 64"/>
              <a:gd name="T4" fmla="*/ 56 w 56"/>
              <a:gd name="T5" fmla="*/ 40 h 64"/>
              <a:gd name="T6" fmla="*/ 38 w 56"/>
              <a:gd name="T7" fmla="*/ 17 h 64"/>
              <a:gd name="T8" fmla="*/ 42 w 56"/>
              <a:gd name="T9" fmla="*/ 8 h 64"/>
              <a:gd name="T10" fmla="*/ 42 w 56"/>
              <a:gd name="T11" fmla="*/ 5 h 64"/>
              <a:gd name="T12" fmla="*/ 31 w 56"/>
              <a:gd name="T13" fmla="*/ 0 h 64"/>
              <a:gd name="T14" fmla="*/ 29 w 56"/>
              <a:gd name="T15" fmla="*/ 0 h 64"/>
              <a:gd name="T16" fmla="*/ 28 w 56"/>
              <a:gd name="T17" fmla="*/ 1 h 64"/>
              <a:gd name="T18" fmla="*/ 15 w 56"/>
              <a:gd name="T19" fmla="*/ 25 h 64"/>
              <a:gd name="T20" fmla="*/ 17 w 56"/>
              <a:gd name="T21" fmla="*/ 31 h 64"/>
              <a:gd name="T22" fmla="*/ 15 w 56"/>
              <a:gd name="T23" fmla="*/ 35 h 64"/>
              <a:gd name="T24" fmla="*/ 22 w 56"/>
              <a:gd name="T25" fmla="*/ 38 h 64"/>
              <a:gd name="T26" fmla="*/ 24 w 56"/>
              <a:gd name="T27" fmla="*/ 35 h 64"/>
              <a:gd name="T28" fmla="*/ 24 w 56"/>
              <a:gd name="T29" fmla="*/ 35 h 64"/>
              <a:gd name="T30" fmla="*/ 30 w 56"/>
              <a:gd name="T31" fmla="*/ 32 h 64"/>
              <a:gd name="T32" fmla="*/ 34 w 56"/>
              <a:gd name="T33" fmla="*/ 24 h 64"/>
              <a:gd name="T34" fmla="*/ 48 w 56"/>
              <a:gd name="T35" fmla="*/ 40 h 64"/>
              <a:gd name="T36" fmla="*/ 32 w 56"/>
              <a:gd name="T37" fmla="*/ 56 h 64"/>
              <a:gd name="T38" fmla="*/ 20 w 56"/>
              <a:gd name="T39" fmla="*/ 52 h 64"/>
              <a:gd name="T40" fmla="*/ 20 w 56"/>
              <a:gd name="T41" fmla="*/ 50 h 64"/>
              <a:gd name="T42" fmla="*/ 22 w 56"/>
              <a:gd name="T43" fmla="*/ 48 h 64"/>
              <a:gd name="T44" fmla="*/ 32 w 56"/>
              <a:gd name="T45" fmla="*/ 48 h 64"/>
              <a:gd name="T46" fmla="*/ 32 w 56"/>
              <a:gd name="T47" fmla="*/ 44 h 64"/>
              <a:gd name="T48" fmla="*/ 17 w 56"/>
              <a:gd name="T49" fmla="*/ 44 h 64"/>
              <a:gd name="T50" fmla="*/ 8 w 56"/>
              <a:gd name="T51" fmla="*/ 44 h 64"/>
              <a:gd name="T52" fmla="*/ 0 w 56"/>
              <a:gd name="T53" fmla="*/ 44 h 64"/>
              <a:gd name="T54" fmla="*/ 0 w 56"/>
              <a:gd name="T55" fmla="*/ 48 h 64"/>
              <a:gd name="T56" fmla="*/ 9 w 56"/>
              <a:gd name="T57" fmla="*/ 48 h 64"/>
              <a:gd name="T58" fmla="*/ 10 w 56"/>
              <a:gd name="T59" fmla="*/ 48 h 64"/>
              <a:gd name="T60" fmla="*/ 12 w 56"/>
              <a:gd name="T61" fmla="*/ 50 h 64"/>
              <a:gd name="T62" fmla="*/ 12 w 56"/>
              <a:gd name="T63" fmla="*/ 52 h 64"/>
              <a:gd name="T64" fmla="*/ 12 w 56"/>
              <a:gd name="T65" fmla="*/ 60 h 64"/>
              <a:gd name="T66" fmla="*/ 4 w 56"/>
              <a:gd name="T67" fmla="*/ 64 h 64"/>
              <a:gd name="T68" fmla="*/ 56 w 56"/>
              <a:gd name="T69" fmla="*/ 64 h 64"/>
              <a:gd name="T70" fmla="*/ 48 w 56"/>
              <a:gd name="T71" fmla="*/ 60 h 64"/>
              <a:gd name="T72" fmla="*/ 34 w 56"/>
              <a:gd name="T73" fmla="*/ 5 h 64"/>
              <a:gd name="T74" fmla="*/ 33 w 56"/>
              <a:gd name="T75" fmla="*/ 7 h 64"/>
              <a:gd name="T76" fmla="*/ 24 w 56"/>
              <a:gd name="T77" fmla="*/ 24 h 64"/>
              <a:gd name="T78" fmla="*/ 20 w 56"/>
              <a:gd name="T79" fmla="*/ 22 h 64"/>
              <a:gd name="T80" fmla="*/ 20 w 56"/>
              <a:gd name="T81" fmla="*/ 22 h 64"/>
              <a:gd name="T82" fmla="*/ 29 w 56"/>
              <a:gd name="T83" fmla="*/ 5 h 64"/>
              <a:gd name="T84" fmla="*/ 30 w 56"/>
              <a:gd name="T85" fmla="*/ 4 h 64"/>
              <a:gd name="T86" fmla="*/ 32 w 56"/>
              <a:gd name="T87" fmla="*/ 4 h 64"/>
              <a:gd name="T88" fmla="*/ 34 w 56"/>
              <a:gd name="T89" fmla="*/ 5 h 64"/>
              <a:gd name="T90" fmla="*/ 34 w 56"/>
              <a:gd name="T91" fmla="*/ 5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6" h="64">
                <a:moveTo>
                  <a:pt x="48" y="60"/>
                </a:moveTo>
                <a:cubicBezTo>
                  <a:pt x="45" y="60"/>
                  <a:pt x="45" y="60"/>
                  <a:pt x="45" y="60"/>
                </a:cubicBezTo>
                <a:cubicBezTo>
                  <a:pt x="52" y="56"/>
                  <a:pt x="56" y="48"/>
                  <a:pt x="56" y="40"/>
                </a:cubicBezTo>
                <a:cubicBezTo>
                  <a:pt x="56" y="29"/>
                  <a:pt x="48" y="19"/>
                  <a:pt x="38" y="17"/>
                </a:cubicBezTo>
                <a:cubicBezTo>
                  <a:pt x="42" y="8"/>
                  <a:pt x="42" y="8"/>
                  <a:pt x="42" y="8"/>
                </a:cubicBezTo>
                <a:cubicBezTo>
                  <a:pt x="43" y="7"/>
                  <a:pt x="43" y="6"/>
                  <a:pt x="42" y="5"/>
                </a:cubicBezTo>
                <a:cubicBezTo>
                  <a:pt x="31" y="0"/>
                  <a:pt x="31" y="0"/>
                  <a:pt x="31" y="0"/>
                </a:cubicBezTo>
                <a:cubicBezTo>
                  <a:pt x="30" y="0"/>
                  <a:pt x="30" y="0"/>
                  <a:pt x="29" y="0"/>
                </a:cubicBezTo>
                <a:cubicBezTo>
                  <a:pt x="29" y="0"/>
                  <a:pt x="28" y="1"/>
                  <a:pt x="28" y="1"/>
                </a:cubicBezTo>
                <a:cubicBezTo>
                  <a:pt x="15" y="25"/>
                  <a:pt x="15" y="25"/>
                  <a:pt x="15" y="25"/>
                </a:cubicBezTo>
                <a:cubicBezTo>
                  <a:pt x="14" y="28"/>
                  <a:pt x="15" y="30"/>
                  <a:pt x="17" y="31"/>
                </a:cubicBezTo>
                <a:cubicBezTo>
                  <a:pt x="15" y="35"/>
                  <a:pt x="15" y="35"/>
                  <a:pt x="15" y="35"/>
                </a:cubicBezTo>
                <a:cubicBezTo>
                  <a:pt x="22" y="38"/>
                  <a:pt x="22" y="38"/>
                  <a:pt x="22" y="38"/>
                </a:cubicBezTo>
                <a:cubicBezTo>
                  <a:pt x="24" y="35"/>
                  <a:pt x="24" y="35"/>
                  <a:pt x="24" y="35"/>
                </a:cubicBezTo>
                <a:cubicBezTo>
                  <a:pt x="24" y="35"/>
                  <a:pt x="24" y="35"/>
                  <a:pt x="24" y="35"/>
                </a:cubicBezTo>
                <a:cubicBezTo>
                  <a:pt x="26" y="35"/>
                  <a:pt x="29" y="35"/>
                  <a:pt x="30" y="32"/>
                </a:cubicBezTo>
                <a:cubicBezTo>
                  <a:pt x="34" y="24"/>
                  <a:pt x="34" y="24"/>
                  <a:pt x="34" y="24"/>
                </a:cubicBezTo>
                <a:cubicBezTo>
                  <a:pt x="42" y="25"/>
                  <a:pt x="48" y="32"/>
                  <a:pt x="48" y="40"/>
                </a:cubicBezTo>
                <a:cubicBezTo>
                  <a:pt x="48" y="49"/>
                  <a:pt x="41" y="56"/>
                  <a:pt x="32" y="56"/>
                </a:cubicBezTo>
                <a:cubicBezTo>
                  <a:pt x="28" y="56"/>
                  <a:pt x="23" y="54"/>
                  <a:pt x="20" y="52"/>
                </a:cubicBezTo>
                <a:cubicBezTo>
                  <a:pt x="20" y="50"/>
                  <a:pt x="20" y="50"/>
                  <a:pt x="20" y="50"/>
                </a:cubicBezTo>
                <a:cubicBezTo>
                  <a:pt x="20" y="49"/>
                  <a:pt x="21" y="48"/>
                  <a:pt x="22" y="48"/>
                </a:cubicBezTo>
                <a:cubicBezTo>
                  <a:pt x="32" y="48"/>
                  <a:pt x="32" y="48"/>
                  <a:pt x="32" y="48"/>
                </a:cubicBezTo>
                <a:cubicBezTo>
                  <a:pt x="32" y="44"/>
                  <a:pt x="32" y="44"/>
                  <a:pt x="32" y="44"/>
                </a:cubicBezTo>
                <a:cubicBezTo>
                  <a:pt x="17" y="44"/>
                  <a:pt x="17" y="44"/>
                  <a:pt x="17" y="44"/>
                </a:cubicBezTo>
                <a:cubicBezTo>
                  <a:pt x="8" y="44"/>
                  <a:pt x="8" y="44"/>
                  <a:pt x="8" y="44"/>
                </a:cubicBezTo>
                <a:cubicBezTo>
                  <a:pt x="0" y="44"/>
                  <a:pt x="0" y="44"/>
                  <a:pt x="0" y="44"/>
                </a:cubicBezTo>
                <a:cubicBezTo>
                  <a:pt x="0" y="48"/>
                  <a:pt x="0" y="48"/>
                  <a:pt x="0" y="48"/>
                </a:cubicBezTo>
                <a:cubicBezTo>
                  <a:pt x="9" y="48"/>
                  <a:pt x="9" y="48"/>
                  <a:pt x="9" y="48"/>
                </a:cubicBezTo>
                <a:cubicBezTo>
                  <a:pt x="10" y="48"/>
                  <a:pt x="10" y="48"/>
                  <a:pt x="10" y="48"/>
                </a:cubicBezTo>
                <a:cubicBezTo>
                  <a:pt x="11" y="48"/>
                  <a:pt x="12" y="49"/>
                  <a:pt x="12" y="50"/>
                </a:cubicBezTo>
                <a:cubicBezTo>
                  <a:pt x="12" y="52"/>
                  <a:pt x="12" y="52"/>
                  <a:pt x="12" y="52"/>
                </a:cubicBezTo>
                <a:cubicBezTo>
                  <a:pt x="12" y="60"/>
                  <a:pt x="12" y="60"/>
                  <a:pt x="12" y="60"/>
                </a:cubicBezTo>
                <a:cubicBezTo>
                  <a:pt x="8" y="60"/>
                  <a:pt x="4" y="60"/>
                  <a:pt x="4" y="64"/>
                </a:cubicBezTo>
                <a:cubicBezTo>
                  <a:pt x="56" y="64"/>
                  <a:pt x="56" y="64"/>
                  <a:pt x="56" y="64"/>
                </a:cubicBezTo>
                <a:cubicBezTo>
                  <a:pt x="56" y="60"/>
                  <a:pt x="52" y="60"/>
                  <a:pt x="48" y="60"/>
                </a:cubicBezTo>
                <a:close/>
                <a:moveTo>
                  <a:pt x="34" y="5"/>
                </a:moveTo>
                <a:cubicBezTo>
                  <a:pt x="33" y="6"/>
                  <a:pt x="33" y="6"/>
                  <a:pt x="33" y="7"/>
                </a:cubicBezTo>
                <a:cubicBezTo>
                  <a:pt x="24" y="24"/>
                  <a:pt x="24" y="24"/>
                  <a:pt x="24" y="24"/>
                </a:cubicBezTo>
                <a:cubicBezTo>
                  <a:pt x="20" y="22"/>
                  <a:pt x="20" y="22"/>
                  <a:pt x="20" y="22"/>
                </a:cubicBezTo>
                <a:cubicBezTo>
                  <a:pt x="20" y="22"/>
                  <a:pt x="20" y="22"/>
                  <a:pt x="20" y="22"/>
                </a:cubicBezTo>
                <a:cubicBezTo>
                  <a:pt x="29" y="5"/>
                  <a:pt x="29" y="5"/>
                  <a:pt x="29" y="5"/>
                </a:cubicBezTo>
                <a:cubicBezTo>
                  <a:pt x="29" y="5"/>
                  <a:pt x="30" y="4"/>
                  <a:pt x="30" y="4"/>
                </a:cubicBezTo>
                <a:cubicBezTo>
                  <a:pt x="31" y="4"/>
                  <a:pt x="31" y="4"/>
                  <a:pt x="32" y="4"/>
                </a:cubicBezTo>
                <a:cubicBezTo>
                  <a:pt x="34" y="5"/>
                  <a:pt x="34" y="5"/>
                  <a:pt x="34" y="5"/>
                </a:cubicBezTo>
                <a:cubicBezTo>
                  <a:pt x="34" y="5"/>
                  <a:pt x="34" y="5"/>
                  <a:pt x="34" y="5"/>
                </a:cubicBezTo>
                <a:close/>
              </a:path>
            </a:pathLst>
          </a:custGeom>
          <a:solidFill>
            <a:srgbClr val="2DD3C2"/>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58" name="Freeform 33"/>
          <p:cNvSpPr>
            <a:spLocks noEditPoints="1"/>
          </p:cNvSpPr>
          <p:nvPr/>
        </p:nvSpPr>
        <p:spPr bwMode="auto">
          <a:xfrm rot="21545399">
            <a:off x="8719140" y="1904411"/>
            <a:ext cx="328536" cy="307141"/>
          </a:xfrm>
          <a:custGeom>
            <a:avLst/>
            <a:gdLst>
              <a:gd name="T0" fmla="*/ 159 w 282"/>
              <a:gd name="T1" fmla="*/ 0 h 264"/>
              <a:gd name="T2" fmla="*/ 0 w 282"/>
              <a:gd name="T3" fmla="*/ 176 h 264"/>
              <a:gd name="T4" fmla="*/ 53 w 282"/>
              <a:gd name="T5" fmla="*/ 176 h 264"/>
              <a:gd name="T6" fmla="*/ 106 w 282"/>
              <a:gd name="T7" fmla="*/ 194 h 264"/>
              <a:gd name="T8" fmla="*/ 159 w 282"/>
              <a:gd name="T9" fmla="*/ 264 h 264"/>
              <a:gd name="T10" fmla="*/ 282 w 282"/>
              <a:gd name="T11" fmla="*/ 124 h 264"/>
              <a:gd name="T12" fmla="*/ 159 w 282"/>
              <a:gd name="T13" fmla="*/ 0 h 264"/>
              <a:gd name="T14" fmla="*/ 71 w 282"/>
              <a:gd name="T15" fmla="*/ 128 h 264"/>
              <a:gd name="T16" fmla="*/ 49 w 282"/>
              <a:gd name="T17" fmla="*/ 106 h 264"/>
              <a:gd name="T18" fmla="*/ 71 w 282"/>
              <a:gd name="T19" fmla="*/ 84 h 264"/>
              <a:gd name="T20" fmla="*/ 93 w 282"/>
              <a:gd name="T21" fmla="*/ 106 h 264"/>
              <a:gd name="T22" fmla="*/ 71 w 282"/>
              <a:gd name="T23" fmla="*/ 128 h 264"/>
              <a:gd name="T24" fmla="*/ 110 w 282"/>
              <a:gd name="T25" fmla="*/ 62 h 264"/>
              <a:gd name="T26" fmla="*/ 132 w 282"/>
              <a:gd name="T27" fmla="*/ 40 h 264"/>
              <a:gd name="T28" fmla="*/ 154 w 282"/>
              <a:gd name="T29" fmla="*/ 62 h 264"/>
              <a:gd name="T30" fmla="*/ 132 w 282"/>
              <a:gd name="T31" fmla="*/ 84 h 264"/>
              <a:gd name="T32" fmla="*/ 110 w 282"/>
              <a:gd name="T33" fmla="*/ 62 h 264"/>
              <a:gd name="T34" fmla="*/ 167 w 282"/>
              <a:gd name="T35" fmla="*/ 216 h 264"/>
              <a:gd name="T36" fmla="*/ 137 w 282"/>
              <a:gd name="T37" fmla="*/ 185 h 264"/>
              <a:gd name="T38" fmla="*/ 167 w 282"/>
              <a:gd name="T39" fmla="*/ 154 h 264"/>
              <a:gd name="T40" fmla="*/ 198 w 282"/>
              <a:gd name="T41" fmla="*/ 185 h 264"/>
              <a:gd name="T42" fmla="*/ 167 w 282"/>
              <a:gd name="T43" fmla="*/ 216 h 264"/>
              <a:gd name="T44" fmla="*/ 220 w 282"/>
              <a:gd name="T45" fmla="*/ 163 h 264"/>
              <a:gd name="T46" fmla="*/ 207 w 282"/>
              <a:gd name="T47" fmla="*/ 150 h 264"/>
              <a:gd name="T48" fmla="*/ 220 w 282"/>
              <a:gd name="T49" fmla="*/ 137 h 264"/>
              <a:gd name="T50" fmla="*/ 233 w 282"/>
              <a:gd name="T51" fmla="*/ 150 h 264"/>
              <a:gd name="T52" fmla="*/ 220 w 282"/>
              <a:gd name="T53" fmla="*/ 163 h 264"/>
              <a:gd name="T54" fmla="*/ 203 w 282"/>
              <a:gd name="T55" fmla="*/ 110 h 264"/>
              <a:gd name="T56" fmla="*/ 172 w 282"/>
              <a:gd name="T57" fmla="*/ 80 h 264"/>
              <a:gd name="T58" fmla="*/ 203 w 282"/>
              <a:gd name="T59" fmla="*/ 49 h 264"/>
              <a:gd name="T60" fmla="*/ 233 w 282"/>
              <a:gd name="T61" fmla="*/ 80 h 264"/>
              <a:gd name="T62" fmla="*/ 203 w 282"/>
              <a:gd name="T63" fmla="*/ 110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82" h="264">
                <a:moveTo>
                  <a:pt x="159" y="0"/>
                </a:moveTo>
                <a:cubicBezTo>
                  <a:pt x="53" y="0"/>
                  <a:pt x="0" y="106"/>
                  <a:pt x="0" y="176"/>
                </a:cubicBezTo>
                <a:cubicBezTo>
                  <a:pt x="0" y="194"/>
                  <a:pt x="35" y="229"/>
                  <a:pt x="53" y="176"/>
                </a:cubicBezTo>
                <a:cubicBezTo>
                  <a:pt x="61" y="153"/>
                  <a:pt x="106" y="159"/>
                  <a:pt x="106" y="194"/>
                </a:cubicBezTo>
                <a:cubicBezTo>
                  <a:pt x="106" y="233"/>
                  <a:pt x="123" y="264"/>
                  <a:pt x="159" y="264"/>
                </a:cubicBezTo>
                <a:cubicBezTo>
                  <a:pt x="264" y="264"/>
                  <a:pt x="282" y="176"/>
                  <a:pt x="282" y="124"/>
                </a:cubicBezTo>
                <a:cubicBezTo>
                  <a:pt x="282" y="71"/>
                  <a:pt x="264" y="0"/>
                  <a:pt x="159" y="0"/>
                </a:cubicBezTo>
                <a:close/>
                <a:moveTo>
                  <a:pt x="71" y="128"/>
                </a:moveTo>
                <a:cubicBezTo>
                  <a:pt x="58" y="128"/>
                  <a:pt x="49" y="118"/>
                  <a:pt x="49" y="106"/>
                </a:cubicBezTo>
                <a:cubicBezTo>
                  <a:pt x="49" y="94"/>
                  <a:pt x="58" y="84"/>
                  <a:pt x="71" y="84"/>
                </a:cubicBezTo>
                <a:cubicBezTo>
                  <a:pt x="83" y="84"/>
                  <a:pt x="93" y="94"/>
                  <a:pt x="93" y="106"/>
                </a:cubicBezTo>
                <a:cubicBezTo>
                  <a:pt x="93" y="118"/>
                  <a:pt x="83" y="128"/>
                  <a:pt x="71" y="128"/>
                </a:cubicBezTo>
                <a:close/>
                <a:moveTo>
                  <a:pt x="110" y="62"/>
                </a:moveTo>
                <a:cubicBezTo>
                  <a:pt x="110" y="50"/>
                  <a:pt x="120" y="40"/>
                  <a:pt x="132" y="40"/>
                </a:cubicBezTo>
                <a:cubicBezTo>
                  <a:pt x="144" y="40"/>
                  <a:pt x="154" y="50"/>
                  <a:pt x="154" y="62"/>
                </a:cubicBezTo>
                <a:cubicBezTo>
                  <a:pt x="154" y="74"/>
                  <a:pt x="144" y="84"/>
                  <a:pt x="132" y="84"/>
                </a:cubicBezTo>
                <a:cubicBezTo>
                  <a:pt x="120" y="84"/>
                  <a:pt x="110" y="74"/>
                  <a:pt x="110" y="62"/>
                </a:cubicBezTo>
                <a:close/>
                <a:moveTo>
                  <a:pt x="167" y="216"/>
                </a:moveTo>
                <a:cubicBezTo>
                  <a:pt x="150" y="216"/>
                  <a:pt x="137" y="202"/>
                  <a:pt x="137" y="185"/>
                </a:cubicBezTo>
                <a:cubicBezTo>
                  <a:pt x="137" y="168"/>
                  <a:pt x="150" y="154"/>
                  <a:pt x="167" y="154"/>
                </a:cubicBezTo>
                <a:cubicBezTo>
                  <a:pt x="184" y="154"/>
                  <a:pt x="198" y="168"/>
                  <a:pt x="198" y="185"/>
                </a:cubicBezTo>
                <a:cubicBezTo>
                  <a:pt x="198" y="202"/>
                  <a:pt x="184" y="216"/>
                  <a:pt x="167" y="216"/>
                </a:cubicBezTo>
                <a:close/>
                <a:moveTo>
                  <a:pt x="220" y="163"/>
                </a:moveTo>
                <a:cubicBezTo>
                  <a:pt x="213" y="163"/>
                  <a:pt x="207" y="157"/>
                  <a:pt x="207" y="150"/>
                </a:cubicBezTo>
                <a:cubicBezTo>
                  <a:pt x="207" y="143"/>
                  <a:pt x="213" y="137"/>
                  <a:pt x="220" y="137"/>
                </a:cubicBezTo>
                <a:cubicBezTo>
                  <a:pt x="227" y="137"/>
                  <a:pt x="233" y="143"/>
                  <a:pt x="233" y="150"/>
                </a:cubicBezTo>
                <a:cubicBezTo>
                  <a:pt x="233" y="157"/>
                  <a:pt x="227" y="163"/>
                  <a:pt x="220" y="163"/>
                </a:cubicBezTo>
                <a:close/>
                <a:moveTo>
                  <a:pt x="203" y="110"/>
                </a:moveTo>
                <a:cubicBezTo>
                  <a:pt x="186" y="110"/>
                  <a:pt x="172" y="97"/>
                  <a:pt x="172" y="80"/>
                </a:cubicBezTo>
                <a:cubicBezTo>
                  <a:pt x="172" y="63"/>
                  <a:pt x="186" y="49"/>
                  <a:pt x="203" y="49"/>
                </a:cubicBezTo>
                <a:cubicBezTo>
                  <a:pt x="220" y="49"/>
                  <a:pt x="233" y="63"/>
                  <a:pt x="233" y="80"/>
                </a:cubicBezTo>
                <a:cubicBezTo>
                  <a:pt x="233" y="97"/>
                  <a:pt x="220" y="110"/>
                  <a:pt x="203" y="110"/>
                </a:cubicBezTo>
                <a:close/>
              </a:path>
            </a:pathLst>
          </a:custGeom>
          <a:solidFill>
            <a:srgbClr val="2DD3C2"/>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grpSp>
        <p:nvGrpSpPr>
          <p:cNvPr id="159" name="Group 165"/>
          <p:cNvGrpSpPr/>
          <p:nvPr/>
        </p:nvGrpSpPr>
        <p:grpSpPr>
          <a:xfrm rot="933929">
            <a:off x="9078949" y="2710609"/>
            <a:ext cx="216984" cy="403803"/>
            <a:chOff x="3294063" y="4041776"/>
            <a:chExt cx="650875" cy="1211262"/>
          </a:xfrm>
          <a:solidFill>
            <a:srgbClr val="2DD3C2"/>
          </a:solidFill>
        </p:grpSpPr>
        <p:sp>
          <p:nvSpPr>
            <p:cNvPr id="160" name="Freeform 10"/>
            <p:cNvSpPr/>
            <p:nvPr/>
          </p:nvSpPr>
          <p:spPr bwMode="auto">
            <a:xfrm>
              <a:off x="3294063" y="4964113"/>
              <a:ext cx="304800" cy="288925"/>
            </a:xfrm>
            <a:custGeom>
              <a:avLst/>
              <a:gdLst>
                <a:gd name="T0" fmla="*/ 104 w 114"/>
                <a:gd name="T1" fmla="*/ 54 h 108"/>
                <a:gd name="T2" fmla="*/ 81 w 114"/>
                <a:gd name="T3" fmla="*/ 11 h 108"/>
                <a:gd name="T4" fmla="*/ 31 w 114"/>
                <a:gd name="T5" fmla="*/ 21 h 108"/>
                <a:gd name="T6" fmla="*/ 0 w 114"/>
                <a:gd name="T7" fmla="*/ 108 h 108"/>
                <a:gd name="T8" fmla="*/ 104 w 114"/>
                <a:gd name="T9" fmla="*/ 54 h 108"/>
              </a:gdLst>
              <a:ahLst/>
              <a:cxnLst>
                <a:cxn ang="0">
                  <a:pos x="T0" y="T1"/>
                </a:cxn>
                <a:cxn ang="0">
                  <a:pos x="T2" y="T3"/>
                </a:cxn>
                <a:cxn ang="0">
                  <a:pos x="T4" y="T5"/>
                </a:cxn>
                <a:cxn ang="0">
                  <a:pos x="T6" y="T7"/>
                </a:cxn>
                <a:cxn ang="0">
                  <a:pos x="T8" y="T9"/>
                </a:cxn>
              </a:cxnLst>
              <a:rect l="0" t="0" r="r" b="b"/>
              <a:pathLst>
                <a:path w="114" h="108">
                  <a:moveTo>
                    <a:pt x="104" y="54"/>
                  </a:moveTo>
                  <a:cubicBezTo>
                    <a:pt x="114" y="34"/>
                    <a:pt x="101" y="20"/>
                    <a:pt x="81" y="11"/>
                  </a:cubicBezTo>
                  <a:cubicBezTo>
                    <a:pt x="61" y="1"/>
                    <a:pt x="40" y="0"/>
                    <a:pt x="31" y="21"/>
                  </a:cubicBezTo>
                  <a:cubicBezTo>
                    <a:pt x="22" y="41"/>
                    <a:pt x="29" y="67"/>
                    <a:pt x="0" y="108"/>
                  </a:cubicBezTo>
                  <a:cubicBezTo>
                    <a:pt x="43" y="84"/>
                    <a:pt x="95" y="74"/>
                    <a:pt x="104" y="54"/>
                  </a:cubicBezTo>
                  <a:close/>
                </a:path>
              </a:pathLst>
            </a:cu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61" name="Freeform 11"/>
            <p:cNvSpPr/>
            <p:nvPr/>
          </p:nvSpPr>
          <p:spPr bwMode="auto">
            <a:xfrm>
              <a:off x="3395663" y="4041776"/>
              <a:ext cx="549275" cy="973138"/>
            </a:xfrm>
            <a:custGeom>
              <a:avLst/>
              <a:gdLst>
                <a:gd name="T0" fmla="*/ 19 w 205"/>
                <a:gd name="T1" fmla="*/ 330 h 363"/>
                <a:gd name="T2" fmla="*/ 46 w 205"/>
                <a:gd name="T3" fmla="*/ 342 h 363"/>
                <a:gd name="T4" fmla="*/ 46 w 205"/>
                <a:gd name="T5" fmla="*/ 342 h 363"/>
                <a:gd name="T6" fmla="*/ 73 w 205"/>
                <a:gd name="T7" fmla="*/ 355 h 363"/>
                <a:gd name="T8" fmla="*/ 203 w 205"/>
                <a:gd name="T9" fmla="*/ 0 h 363"/>
                <a:gd name="T10" fmla="*/ 203 w 205"/>
                <a:gd name="T11" fmla="*/ 0 h 363"/>
                <a:gd name="T12" fmla="*/ 19 w 205"/>
                <a:gd name="T13" fmla="*/ 330 h 363"/>
              </a:gdLst>
              <a:ahLst/>
              <a:cxnLst>
                <a:cxn ang="0">
                  <a:pos x="T0" y="T1"/>
                </a:cxn>
                <a:cxn ang="0">
                  <a:pos x="T2" y="T3"/>
                </a:cxn>
                <a:cxn ang="0">
                  <a:pos x="T4" y="T5"/>
                </a:cxn>
                <a:cxn ang="0">
                  <a:pos x="T6" y="T7"/>
                </a:cxn>
                <a:cxn ang="0">
                  <a:pos x="T8" y="T9"/>
                </a:cxn>
                <a:cxn ang="0">
                  <a:pos x="T10" y="T11"/>
                </a:cxn>
                <a:cxn ang="0">
                  <a:pos x="T12" y="T13"/>
                </a:cxn>
              </a:cxnLst>
              <a:rect l="0" t="0" r="r" b="b"/>
              <a:pathLst>
                <a:path w="205" h="363">
                  <a:moveTo>
                    <a:pt x="19" y="330"/>
                  </a:moveTo>
                  <a:cubicBezTo>
                    <a:pt x="46" y="342"/>
                    <a:pt x="46" y="342"/>
                    <a:pt x="46" y="342"/>
                  </a:cubicBezTo>
                  <a:cubicBezTo>
                    <a:pt x="46" y="342"/>
                    <a:pt x="46" y="342"/>
                    <a:pt x="46" y="342"/>
                  </a:cubicBezTo>
                  <a:cubicBezTo>
                    <a:pt x="73" y="355"/>
                    <a:pt x="73" y="355"/>
                    <a:pt x="73" y="355"/>
                  </a:cubicBezTo>
                  <a:cubicBezTo>
                    <a:pt x="92" y="363"/>
                    <a:pt x="205" y="11"/>
                    <a:pt x="203" y="0"/>
                  </a:cubicBezTo>
                  <a:cubicBezTo>
                    <a:pt x="203" y="0"/>
                    <a:pt x="203" y="0"/>
                    <a:pt x="203" y="0"/>
                  </a:cubicBezTo>
                  <a:cubicBezTo>
                    <a:pt x="194" y="3"/>
                    <a:pt x="0" y="321"/>
                    <a:pt x="19" y="330"/>
                  </a:cubicBezTo>
                  <a:close/>
                </a:path>
              </a:pathLst>
            </a:cu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grpSp>
      <p:sp>
        <p:nvSpPr>
          <p:cNvPr id="162" name="TextBox 168"/>
          <p:cNvSpPr txBox="1"/>
          <p:nvPr/>
        </p:nvSpPr>
        <p:spPr>
          <a:xfrm>
            <a:off x="3375699" y="4562697"/>
            <a:ext cx="1620957" cy="307777"/>
          </a:xfrm>
          <a:prstGeom prst="rect">
            <a:avLst/>
          </a:prstGeom>
          <a:noFill/>
        </p:spPr>
        <p:txBody>
          <a:bodyPr wrap="none" rtlCol="0">
            <a:spAutoFit/>
          </a:bodyPr>
          <a:lstStyle/>
          <a:p>
            <a:r>
              <a:rPr lang="zh-CN" altLang="en-US" sz="1400" b="1" dirty="0">
                <a:solidFill>
                  <a:srgbClr val="2DD3C2"/>
                </a:solidFill>
                <a:latin typeface="微软雅黑" panose="020B0503020204020204" pitchFamily="34" charset="-122"/>
                <a:ea typeface="微软雅黑" panose="020B0503020204020204" pitchFamily="34" charset="-122"/>
              </a:rPr>
              <a:t>输入你的文字信息</a:t>
            </a:r>
            <a:endParaRPr lang="id-ID" sz="1400" b="1" dirty="0">
              <a:solidFill>
                <a:srgbClr val="2DD3C2"/>
              </a:solidFill>
              <a:latin typeface="微软雅黑" panose="020B0503020204020204" pitchFamily="34" charset="-122"/>
              <a:ea typeface="微软雅黑" panose="020B0503020204020204" pitchFamily="34" charset="-122"/>
            </a:endParaRPr>
          </a:p>
        </p:txBody>
      </p:sp>
      <p:sp>
        <p:nvSpPr>
          <p:cNvPr id="163" name="TextBox 169"/>
          <p:cNvSpPr txBox="1"/>
          <p:nvPr/>
        </p:nvSpPr>
        <p:spPr>
          <a:xfrm rot="1015198">
            <a:off x="7868268" y="4207089"/>
            <a:ext cx="1082348" cy="307777"/>
          </a:xfrm>
          <a:prstGeom prst="rect">
            <a:avLst/>
          </a:prstGeom>
          <a:noFill/>
        </p:spPr>
        <p:txBody>
          <a:bodyPr wrap="none" rtlCol="0">
            <a:spAutoFit/>
          </a:bodyPr>
          <a:lstStyle/>
          <a:p>
            <a:r>
              <a:rPr lang="zh-CN" altLang="en-US" sz="1400" b="1" dirty="0">
                <a:solidFill>
                  <a:srgbClr val="2DD3C2"/>
                </a:solidFill>
                <a:latin typeface="微软雅黑" panose="020B0503020204020204" pitchFamily="34" charset="-122"/>
                <a:ea typeface="微软雅黑" panose="020B0503020204020204" pitchFamily="34" charset="-122"/>
              </a:rPr>
              <a:t>输入你的</a:t>
            </a:r>
            <a:r>
              <a:rPr lang="zh-CN" altLang="en-US" sz="1400" b="1" dirty="0" smtClean="0">
                <a:solidFill>
                  <a:srgbClr val="2DD3C2"/>
                </a:solidFill>
                <a:latin typeface="微软雅黑" panose="020B0503020204020204" pitchFamily="34" charset="-122"/>
                <a:ea typeface="微软雅黑" panose="020B0503020204020204" pitchFamily="34" charset="-122"/>
              </a:rPr>
              <a:t>文</a:t>
            </a:r>
            <a:endParaRPr lang="id-ID" sz="1400" b="1" dirty="0">
              <a:solidFill>
                <a:srgbClr val="2DD3C2"/>
              </a:solidFill>
              <a:latin typeface="微软雅黑" panose="020B0503020204020204" pitchFamily="34" charset="-122"/>
              <a:ea typeface="微软雅黑" panose="020B0503020204020204" pitchFamily="34" charset="-122"/>
            </a:endParaRPr>
          </a:p>
        </p:txBody>
      </p:sp>
      <p:sp>
        <p:nvSpPr>
          <p:cNvPr id="164" name="TextBox 170"/>
          <p:cNvSpPr txBox="1"/>
          <p:nvPr/>
        </p:nvSpPr>
        <p:spPr>
          <a:xfrm>
            <a:off x="3417611" y="3753518"/>
            <a:ext cx="1620957" cy="307777"/>
          </a:xfrm>
          <a:prstGeom prst="rect">
            <a:avLst/>
          </a:prstGeom>
          <a:noFill/>
          <a:ln>
            <a:noFill/>
          </a:ln>
        </p:spPr>
        <p:txBody>
          <a:bodyPr wrap="none" rtlCol="0">
            <a:spAutoFit/>
          </a:bodyPr>
          <a:lstStyle/>
          <a:p>
            <a:r>
              <a:rPr lang="zh-CN" altLang="en-US" sz="1400" b="1" dirty="0">
                <a:solidFill>
                  <a:srgbClr val="2DD3C2"/>
                </a:solidFill>
                <a:latin typeface="微软雅黑" panose="020B0503020204020204" pitchFamily="34" charset="-122"/>
                <a:ea typeface="微软雅黑" panose="020B0503020204020204" pitchFamily="34" charset="-122"/>
              </a:rPr>
              <a:t>输入你的文字信息</a:t>
            </a:r>
            <a:endParaRPr lang="id-ID" sz="1400" b="1" dirty="0">
              <a:solidFill>
                <a:srgbClr val="2DD3C2"/>
              </a:solidFill>
              <a:latin typeface="微软雅黑" panose="020B0503020204020204" pitchFamily="34" charset="-122"/>
              <a:ea typeface="微软雅黑" panose="020B0503020204020204" pitchFamily="34" charset="-122"/>
            </a:endParaRPr>
          </a:p>
        </p:txBody>
      </p:sp>
      <p:sp>
        <p:nvSpPr>
          <p:cNvPr id="165" name="TextBox 171"/>
          <p:cNvSpPr txBox="1"/>
          <p:nvPr/>
        </p:nvSpPr>
        <p:spPr>
          <a:xfrm>
            <a:off x="7947306" y="3517769"/>
            <a:ext cx="1082348" cy="307777"/>
          </a:xfrm>
          <a:prstGeom prst="rect">
            <a:avLst/>
          </a:prstGeom>
          <a:noFill/>
        </p:spPr>
        <p:txBody>
          <a:bodyPr wrap="none" rtlCol="0">
            <a:spAutoFit/>
          </a:bodyPr>
          <a:lstStyle/>
          <a:p>
            <a:r>
              <a:rPr lang="zh-CN" altLang="en-US" sz="1400" b="1" dirty="0">
                <a:solidFill>
                  <a:srgbClr val="2DD3C2"/>
                </a:solidFill>
                <a:latin typeface="微软雅黑" panose="020B0503020204020204" pitchFamily="34" charset="-122"/>
                <a:ea typeface="微软雅黑" panose="020B0503020204020204" pitchFamily="34" charset="-122"/>
              </a:rPr>
              <a:t>输入你的</a:t>
            </a:r>
            <a:r>
              <a:rPr lang="zh-CN" altLang="en-US" sz="1400" b="1" dirty="0" smtClean="0">
                <a:solidFill>
                  <a:srgbClr val="2DD3C2"/>
                </a:solidFill>
                <a:latin typeface="微软雅黑" panose="020B0503020204020204" pitchFamily="34" charset="-122"/>
                <a:ea typeface="微软雅黑" panose="020B0503020204020204" pitchFamily="34" charset="-122"/>
              </a:rPr>
              <a:t>文</a:t>
            </a:r>
            <a:endParaRPr lang="en-US" altLang="zh-CN" sz="1400" b="1" dirty="0" smtClean="0">
              <a:solidFill>
                <a:srgbClr val="2DD3C2"/>
              </a:solidFill>
              <a:latin typeface="微软雅黑" panose="020B0503020204020204" pitchFamily="34" charset="-122"/>
              <a:ea typeface="微软雅黑" panose="020B0503020204020204" pitchFamily="34" charset="-122"/>
            </a:endParaRPr>
          </a:p>
        </p:txBody>
      </p:sp>
      <p:sp>
        <p:nvSpPr>
          <p:cNvPr id="166" name="TextBox 172"/>
          <p:cNvSpPr txBox="1"/>
          <p:nvPr/>
        </p:nvSpPr>
        <p:spPr>
          <a:xfrm>
            <a:off x="3417611" y="2702292"/>
            <a:ext cx="1620957" cy="307777"/>
          </a:xfrm>
          <a:prstGeom prst="rect">
            <a:avLst/>
          </a:prstGeom>
          <a:noFill/>
        </p:spPr>
        <p:txBody>
          <a:bodyPr wrap="none" rtlCol="0">
            <a:spAutoFit/>
          </a:bodyPr>
          <a:lstStyle/>
          <a:p>
            <a:r>
              <a:rPr lang="zh-CN" altLang="en-US" sz="1400" b="1" dirty="0">
                <a:solidFill>
                  <a:srgbClr val="2DD3C2"/>
                </a:solidFill>
                <a:latin typeface="微软雅黑" panose="020B0503020204020204" pitchFamily="34" charset="-122"/>
                <a:ea typeface="微软雅黑" panose="020B0503020204020204" pitchFamily="34" charset="-122"/>
              </a:rPr>
              <a:t>输入你的文字信息</a:t>
            </a:r>
            <a:endParaRPr lang="id-ID" sz="1400" b="1" dirty="0">
              <a:solidFill>
                <a:srgbClr val="2DD3C2"/>
              </a:solidFill>
              <a:latin typeface="微软雅黑" panose="020B0503020204020204" pitchFamily="34" charset="-122"/>
              <a:ea typeface="微软雅黑" panose="020B0503020204020204" pitchFamily="34" charset="-122"/>
            </a:endParaRPr>
          </a:p>
        </p:txBody>
      </p:sp>
      <p:sp>
        <p:nvSpPr>
          <p:cNvPr id="167" name="TextBox 173"/>
          <p:cNvSpPr txBox="1"/>
          <p:nvPr/>
        </p:nvSpPr>
        <p:spPr>
          <a:xfrm>
            <a:off x="7968077" y="2801090"/>
            <a:ext cx="902811" cy="307777"/>
          </a:xfrm>
          <a:prstGeom prst="rect">
            <a:avLst/>
          </a:prstGeom>
          <a:noFill/>
        </p:spPr>
        <p:txBody>
          <a:bodyPr wrap="none" rtlCol="0">
            <a:spAutoFit/>
          </a:bodyPr>
          <a:lstStyle/>
          <a:p>
            <a:r>
              <a:rPr lang="zh-CN" altLang="en-US" sz="1400" b="1" dirty="0">
                <a:solidFill>
                  <a:srgbClr val="2DD3C2"/>
                </a:solidFill>
                <a:latin typeface="微软雅黑" panose="020B0503020204020204" pitchFamily="34" charset="-122"/>
                <a:ea typeface="微软雅黑" panose="020B0503020204020204" pitchFamily="34" charset="-122"/>
              </a:rPr>
              <a:t>输入你</a:t>
            </a:r>
            <a:r>
              <a:rPr lang="zh-CN" altLang="en-US" sz="1400" b="1" dirty="0" smtClean="0">
                <a:solidFill>
                  <a:srgbClr val="2DD3C2"/>
                </a:solidFill>
                <a:latin typeface="微软雅黑" panose="020B0503020204020204" pitchFamily="34" charset="-122"/>
                <a:ea typeface="微软雅黑" panose="020B0503020204020204" pitchFamily="34" charset="-122"/>
              </a:rPr>
              <a:t>的</a:t>
            </a:r>
            <a:endParaRPr lang="id-ID" sz="1400" b="1" dirty="0">
              <a:solidFill>
                <a:srgbClr val="2DD3C2"/>
              </a:solidFill>
              <a:latin typeface="微软雅黑" panose="020B0503020204020204" pitchFamily="34" charset="-122"/>
              <a:ea typeface="微软雅黑" panose="020B0503020204020204" pitchFamily="34" charset="-122"/>
            </a:endParaRPr>
          </a:p>
        </p:txBody>
      </p:sp>
      <p:sp>
        <p:nvSpPr>
          <p:cNvPr id="168" name="TextBox 174"/>
          <p:cNvSpPr txBox="1"/>
          <p:nvPr/>
        </p:nvSpPr>
        <p:spPr>
          <a:xfrm>
            <a:off x="3378781" y="1818863"/>
            <a:ext cx="1620957" cy="307777"/>
          </a:xfrm>
          <a:prstGeom prst="rect">
            <a:avLst/>
          </a:prstGeom>
          <a:noFill/>
        </p:spPr>
        <p:txBody>
          <a:bodyPr wrap="none" rtlCol="0">
            <a:spAutoFit/>
          </a:bodyPr>
          <a:lstStyle/>
          <a:p>
            <a:r>
              <a:rPr lang="zh-CN" altLang="en-US" sz="1400" b="1" dirty="0">
                <a:solidFill>
                  <a:srgbClr val="2DD3C2"/>
                </a:solidFill>
                <a:latin typeface="微软雅黑" panose="020B0503020204020204" pitchFamily="34" charset="-122"/>
                <a:ea typeface="微软雅黑" panose="020B0503020204020204" pitchFamily="34" charset="-122"/>
              </a:rPr>
              <a:t>输入你的文字信息</a:t>
            </a:r>
            <a:endParaRPr lang="id-ID" sz="1400" b="1" dirty="0">
              <a:solidFill>
                <a:srgbClr val="2DD3C2"/>
              </a:solidFill>
              <a:latin typeface="微软雅黑" panose="020B0503020204020204" pitchFamily="34" charset="-122"/>
              <a:ea typeface="微软雅黑" panose="020B0503020204020204" pitchFamily="34" charset="-122"/>
            </a:endParaRPr>
          </a:p>
        </p:txBody>
      </p:sp>
      <p:sp>
        <p:nvSpPr>
          <p:cNvPr id="169" name="TextBox 175"/>
          <p:cNvSpPr txBox="1"/>
          <p:nvPr/>
        </p:nvSpPr>
        <p:spPr>
          <a:xfrm rot="20573257">
            <a:off x="7982095" y="1976021"/>
            <a:ext cx="543739" cy="307777"/>
          </a:xfrm>
          <a:prstGeom prst="rect">
            <a:avLst/>
          </a:prstGeom>
          <a:noFill/>
        </p:spPr>
        <p:txBody>
          <a:bodyPr wrap="none" rtlCol="0">
            <a:spAutoFit/>
          </a:bodyPr>
          <a:lstStyle/>
          <a:p>
            <a:r>
              <a:rPr lang="zh-CN" altLang="en-US" sz="1400" b="1" dirty="0" smtClean="0">
                <a:solidFill>
                  <a:srgbClr val="2DD3C2"/>
                </a:solidFill>
                <a:latin typeface="微软雅黑" panose="020B0503020204020204" pitchFamily="34" charset="-122"/>
                <a:ea typeface="微软雅黑" panose="020B0503020204020204" pitchFamily="34" charset="-122"/>
              </a:rPr>
              <a:t>输入</a:t>
            </a:r>
            <a:endParaRPr lang="id-ID" sz="1400" b="1" dirty="0">
              <a:solidFill>
                <a:srgbClr val="2DD3C2"/>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9"/>
                                        </p:tgtEl>
                                        <p:attrNameLst>
                                          <p:attrName>style.visibility</p:attrName>
                                        </p:attrNameLst>
                                      </p:cBhvr>
                                      <p:to>
                                        <p:strVal val="visible"/>
                                      </p:to>
                                    </p:set>
                                    <p:anim calcmode="lin" valueType="num">
                                      <p:cBhvr>
                                        <p:cTn id="7" dur="500" fill="hold"/>
                                        <p:tgtEl>
                                          <p:spTgt spid="99"/>
                                        </p:tgtEl>
                                        <p:attrNameLst>
                                          <p:attrName>ppt_w</p:attrName>
                                        </p:attrNameLst>
                                      </p:cBhvr>
                                      <p:tavLst>
                                        <p:tav tm="0">
                                          <p:val>
                                            <p:fltVal val="0"/>
                                          </p:val>
                                        </p:tav>
                                        <p:tav tm="100000">
                                          <p:val>
                                            <p:strVal val="#ppt_w"/>
                                          </p:val>
                                        </p:tav>
                                      </p:tavLst>
                                    </p:anim>
                                    <p:anim calcmode="lin" valueType="num">
                                      <p:cBhvr>
                                        <p:cTn id="8" dur="500" fill="hold"/>
                                        <p:tgtEl>
                                          <p:spTgt spid="99"/>
                                        </p:tgtEl>
                                        <p:attrNameLst>
                                          <p:attrName>ppt_h</p:attrName>
                                        </p:attrNameLst>
                                      </p:cBhvr>
                                      <p:tavLst>
                                        <p:tav tm="0">
                                          <p:val>
                                            <p:fltVal val="0"/>
                                          </p:val>
                                        </p:tav>
                                        <p:tav tm="100000">
                                          <p:val>
                                            <p:strVal val="#ppt_h"/>
                                          </p:val>
                                        </p:tav>
                                      </p:tavLst>
                                    </p:anim>
                                    <p:animEffect transition="in" filter="fade">
                                      <p:cBhvr>
                                        <p:cTn id="9" dur="500"/>
                                        <p:tgtEl>
                                          <p:spTgt spid="99"/>
                                        </p:tgtEl>
                                      </p:cBhvr>
                                    </p:animEffect>
                                  </p:childTnLst>
                                </p:cTn>
                              </p:par>
                              <p:par>
                                <p:cTn id="10" presetID="53" presetClass="entr" presetSubtype="16" fill="hold" nodeType="withEffect">
                                  <p:stCondLst>
                                    <p:cond delay="0"/>
                                  </p:stCondLst>
                                  <p:childTnLst>
                                    <p:set>
                                      <p:cBhvr>
                                        <p:cTn id="11" dur="1" fill="hold">
                                          <p:stCondLst>
                                            <p:cond delay="0"/>
                                          </p:stCondLst>
                                        </p:cTn>
                                        <p:tgtEl>
                                          <p:spTgt spid="103"/>
                                        </p:tgtEl>
                                        <p:attrNameLst>
                                          <p:attrName>style.visibility</p:attrName>
                                        </p:attrNameLst>
                                      </p:cBhvr>
                                      <p:to>
                                        <p:strVal val="visible"/>
                                      </p:to>
                                    </p:set>
                                    <p:anim calcmode="lin" valueType="num">
                                      <p:cBhvr>
                                        <p:cTn id="12" dur="500" fill="hold"/>
                                        <p:tgtEl>
                                          <p:spTgt spid="103"/>
                                        </p:tgtEl>
                                        <p:attrNameLst>
                                          <p:attrName>ppt_w</p:attrName>
                                        </p:attrNameLst>
                                      </p:cBhvr>
                                      <p:tavLst>
                                        <p:tav tm="0">
                                          <p:val>
                                            <p:fltVal val="0"/>
                                          </p:val>
                                        </p:tav>
                                        <p:tav tm="100000">
                                          <p:val>
                                            <p:strVal val="#ppt_w"/>
                                          </p:val>
                                        </p:tav>
                                      </p:tavLst>
                                    </p:anim>
                                    <p:anim calcmode="lin" valueType="num">
                                      <p:cBhvr>
                                        <p:cTn id="13" dur="500" fill="hold"/>
                                        <p:tgtEl>
                                          <p:spTgt spid="103"/>
                                        </p:tgtEl>
                                        <p:attrNameLst>
                                          <p:attrName>ppt_h</p:attrName>
                                        </p:attrNameLst>
                                      </p:cBhvr>
                                      <p:tavLst>
                                        <p:tav tm="0">
                                          <p:val>
                                            <p:fltVal val="0"/>
                                          </p:val>
                                        </p:tav>
                                        <p:tav tm="100000">
                                          <p:val>
                                            <p:strVal val="#ppt_h"/>
                                          </p:val>
                                        </p:tav>
                                      </p:tavLst>
                                    </p:anim>
                                    <p:animEffect transition="in" filter="fade">
                                      <p:cBhvr>
                                        <p:cTn id="14" dur="500"/>
                                        <p:tgtEl>
                                          <p:spTgt spid="103"/>
                                        </p:tgtEl>
                                      </p:cBhvr>
                                    </p:animEffect>
                                  </p:childTnLst>
                                </p:cTn>
                              </p:par>
                            </p:childTnLst>
                          </p:cTn>
                        </p:par>
                        <p:par>
                          <p:cTn id="15" fill="hold">
                            <p:stCondLst>
                              <p:cond delay="500"/>
                            </p:stCondLst>
                            <p:childTnLst>
                              <p:par>
                                <p:cTn id="16" presetID="22" presetClass="entr" presetSubtype="2" fill="hold" nodeType="afterEffect">
                                  <p:stCondLst>
                                    <p:cond delay="0"/>
                                  </p:stCondLst>
                                  <p:childTnLst>
                                    <p:set>
                                      <p:cBhvr>
                                        <p:cTn id="17" dur="1" fill="hold">
                                          <p:stCondLst>
                                            <p:cond delay="0"/>
                                          </p:stCondLst>
                                        </p:cTn>
                                        <p:tgtEl>
                                          <p:spTgt spid="107"/>
                                        </p:tgtEl>
                                        <p:attrNameLst>
                                          <p:attrName>style.visibility</p:attrName>
                                        </p:attrNameLst>
                                      </p:cBhvr>
                                      <p:to>
                                        <p:strVal val="visible"/>
                                      </p:to>
                                    </p:set>
                                    <p:animEffect transition="in" filter="wipe(right)">
                                      <p:cBhvr>
                                        <p:cTn id="18" dur="500"/>
                                        <p:tgtEl>
                                          <p:spTgt spid="107"/>
                                        </p:tgtEl>
                                      </p:cBhvr>
                                    </p:animEffect>
                                  </p:childTnLst>
                                </p:cTn>
                              </p:par>
                              <p:par>
                                <p:cTn id="19" presetID="22" presetClass="entr" presetSubtype="2" fill="hold" nodeType="withEffect">
                                  <p:stCondLst>
                                    <p:cond delay="0"/>
                                  </p:stCondLst>
                                  <p:childTnLst>
                                    <p:set>
                                      <p:cBhvr>
                                        <p:cTn id="20" dur="1" fill="hold">
                                          <p:stCondLst>
                                            <p:cond delay="0"/>
                                          </p:stCondLst>
                                        </p:cTn>
                                        <p:tgtEl>
                                          <p:spTgt spid="113"/>
                                        </p:tgtEl>
                                        <p:attrNameLst>
                                          <p:attrName>style.visibility</p:attrName>
                                        </p:attrNameLst>
                                      </p:cBhvr>
                                      <p:to>
                                        <p:strVal val="visible"/>
                                      </p:to>
                                    </p:set>
                                    <p:animEffect transition="in" filter="wipe(right)">
                                      <p:cBhvr>
                                        <p:cTn id="21" dur="500"/>
                                        <p:tgtEl>
                                          <p:spTgt spid="113"/>
                                        </p:tgtEl>
                                      </p:cBhvr>
                                    </p:animEffect>
                                  </p:childTnLst>
                                </p:cTn>
                              </p:par>
                              <p:par>
                                <p:cTn id="22" presetID="22" presetClass="entr" presetSubtype="2" fill="hold" nodeType="withEffect">
                                  <p:stCondLst>
                                    <p:cond delay="0"/>
                                  </p:stCondLst>
                                  <p:childTnLst>
                                    <p:set>
                                      <p:cBhvr>
                                        <p:cTn id="23" dur="1" fill="hold">
                                          <p:stCondLst>
                                            <p:cond delay="0"/>
                                          </p:stCondLst>
                                        </p:cTn>
                                        <p:tgtEl>
                                          <p:spTgt spid="114"/>
                                        </p:tgtEl>
                                        <p:attrNameLst>
                                          <p:attrName>style.visibility</p:attrName>
                                        </p:attrNameLst>
                                      </p:cBhvr>
                                      <p:to>
                                        <p:strVal val="visible"/>
                                      </p:to>
                                    </p:set>
                                    <p:animEffect transition="in" filter="wipe(right)">
                                      <p:cBhvr>
                                        <p:cTn id="24" dur="500"/>
                                        <p:tgtEl>
                                          <p:spTgt spid="114"/>
                                        </p:tgtEl>
                                      </p:cBhvr>
                                    </p:animEffect>
                                  </p:childTnLst>
                                </p:cTn>
                              </p:par>
                              <p:par>
                                <p:cTn id="25" presetID="22" presetClass="entr" presetSubtype="2" fill="hold" nodeType="withEffect">
                                  <p:stCondLst>
                                    <p:cond delay="0"/>
                                  </p:stCondLst>
                                  <p:childTnLst>
                                    <p:set>
                                      <p:cBhvr>
                                        <p:cTn id="26" dur="1" fill="hold">
                                          <p:stCondLst>
                                            <p:cond delay="0"/>
                                          </p:stCondLst>
                                        </p:cTn>
                                        <p:tgtEl>
                                          <p:spTgt spid="110"/>
                                        </p:tgtEl>
                                        <p:attrNameLst>
                                          <p:attrName>style.visibility</p:attrName>
                                        </p:attrNameLst>
                                      </p:cBhvr>
                                      <p:to>
                                        <p:strVal val="visible"/>
                                      </p:to>
                                    </p:set>
                                    <p:animEffect transition="in" filter="wipe(right)">
                                      <p:cBhvr>
                                        <p:cTn id="27" dur="500"/>
                                        <p:tgtEl>
                                          <p:spTgt spid="110"/>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15"/>
                                        </p:tgtEl>
                                        <p:attrNameLst>
                                          <p:attrName>style.visibility</p:attrName>
                                        </p:attrNameLst>
                                      </p:cBhvr>
                                      <p:to>
                                        <p:strVal val="visible"/>
                                      </p:to>
                                    </p:set>
                                    <p:animEffect transition="in" filter="wipe(left)">
                                      <p:cBhvr>
                                        <p:cTn id="30" dur="500"/>
                                        <p:tgtEl>
                                          <p:spTgt spid="115"/>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17"/>
                                        </p:tgtEl>
                                        <p:attrNameLst>
                                          <p:attrName>style.visibility</p:attrName>
                                        </p:attrNameLst>
                                      </p:cBhvr>
                                      <p:to>
                                        <p:strVal val="visible"/>
                                      </p:to>
                                    </p:set>
                                    <p:animEffect transition="in" filter="wipe(left)">
                                      <p:cBhvr>
                                        <p:cTn id="33" dur="500"/>
                                        <p:tgtEl>
                                          <p:spTgt spid="117"/>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118"/>
                                        </p:tgtEl>
                                        <p:attrNameLst>
                                          <p:attrName>style.visibility</p:attrName>
                                        </p:attrNameLst>
                                      </p:cBhvr>
                                      <p:to>
                                        <p:strVal val="visible"/>
                                      </p:to>
                                    </p:set>
                                    <p:animEffect transition="in" filter="wipe(left)">
                                      <p:cBhvr>
                                        <p:cTn id="36" dur="500"/>
                                        <p:tgtEl>
                                          <p:spTgt spid="118"/>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16"/>
                                        </p:tgtEl>
                                        <p:attrNameLst>
                                          <p:attrName>style.visibility</p:attrName>
                                        </p:attrNameLst>
                                      </p:cBhvr>
                                      <p:to>
                                        <p:strVal val="visible"/>
                                      </p:to>
                                    </p:set>
                                    <p:animEffect transition="in" filter="wipe(left)">
                                      <p:cBhvr>
                                        <p:cTn id="39" dur="500"/>
                                        <p:tgtEl>
                                          <p:spTgt spid="116"/>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68"/>
                                        </p:tgtEl>
                                        <p:attrNameLst>
                                          <p:attrName>style.visibility</p:attrName>
                                        </p:attrNameLst>
                                      </p:cBhvr>
                                      <p:to>
                                        <p:strVal val="visible"/>
                                      </p:to>
                                    </p:set>
                                    <p:anim calcmode="lin" valueType="num">
                                      <p:cBhvr>
                                        <p:cTn id="42" dur="500" fill="hold"/>
                                        <p:tgtEl>
                                          <p:spTgt spid="168"/>
                                        </p:tgtEl>
                                        <p:attrNameLst>
                                          <p:attrName>ppt_w</p:attrName>
                                        </p:attrNameLst>
                                      </p:cBhvr>
                                      <p:tavLst>
                                        <p:tav tm="0">
                                          <p:val>
                                            <p:fltVal val="0"/>
                                          </p:val>
                                        </p:tav>
                                        <p:tav tm="100000">
                                          <p:val>
                                            <p:strVal val="#ppt_w"/>
                                          </p:val>
                                        </p:tav>
                                      </p:tavLst>
                                    </p:anim>
                                    <p:anim calcmode="lin" valueType="num">
                                      <p:cBhvr>
                                        <p:cTn id="43" dur="500" fill="hold"/>
                                        <p:tgtEl>
                                          <p:spTgt spid="168"/>
                                        </p:tgtEl>
                                        <p:attrNameLst>
                                          <p:attrName>ppt_h</p:attrName>
                                        </p:attrNameLst>
                                      </p:cBhvr>
                                      <p:tavLst>
                                        <p:tav tm="0">
                                          <p:val>
                                            <p:fltVal val="0"/>
                                          </p:val>
                                        </p:tav>
                                        <p:tav tm="100000">
                                          <p:val>
                                            <p:strVal val="#ppt_h"/>
                                          </p:val>
                                        </p:tav>
                                      </p:tavLst>
                                    </p:anim>
                                    <p:animEffect transition="in" filter="fade">
                                      <p:cBhvr>
                                        <p:cTn id="44" dur="500"/>
                                        <p:tgtEl>
                                          <p:spTgt spid="168"/>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66"/>
                                        </p:tgtEl>
                                        <p:attrNameLst>
                                          <p:attrName>style.visibility</p:attrName>
                                        </p:attrNameLst>
                                      </p:cBhvr>
                                      <p:to>
                                        <p:strVal val="visible"/>
                                      </p:to>
                                    </p:set>
                                    <p:anim calcmode="lin" valueType="num">
                                      <p:cBhvr>
                                        <p:cTn id="47" dur="500" fill="hold"/>
                                        <p:tgtEl>
                                          <p:spTgt spid="166"/>
                                        </p:tgtEl>
                                        <p:attrNameLst>
                                          <p:attrName>ppt_w</p:attrName>
                                        </p:attrNameLst>
                                      </p:cBhvr>
                                      <p:tavLst>
                                        <p:tav tm="0">
                                          <p:val>
                                            <p:fltVal val="0"/>
                                          </p:val>
                                        </p:tav>
                                        <p:tav tm="100000">
                                          <p:val>
                                            <p:strVal val="#ppt_w"/>
                                          </p:val>
                                        </p:tav>
                                      </p:tavLst>
                                    </p:anim>
                                    <p:anim calcmode="lin" valueType="num">
                                      <p:cBhvr>
                                        <p:cTn id="48" dur="500" fill="hold"/>
                                        <p:tgtEl>
                                          <p:spTgt spid="166"/>
                                        </p:tgtEl>
                                        <p:attrNameLst>
                                          <p:attrName>ppt_h</p:attrName>
                                        </p:attrNameLst>
                                      </p:cBhvr>
                                      <p:tavLst>
                                        <p:tav tm="0">
                                          <p:val>
                                            <p:fltVal val="0"/>
                                          </p:val>
                                        </p:tav>
                                        <p:tav tm="100000">
                                          <p:val>
                                            <p:strVal val="#ppt_h"/>
                                          </p:val>
                                        </p:tav>
                                      </p:tavLst>
                                    </p:anim>
                                    <p:animEffect transition="in" filter="fade">
                                      <p:cBhvr>
                                        <p:cTn id="49" dur="500"/>
                                        <p:tgtEl>
                                          <p:spTgt spid="166"/>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64"/>
                                        </p:tgtEl>
                                        <p:attrNameLst>
                                          <p:attrName>style.visibility</p:attrName>
                                        </p:attrNameLst>
                                      </p:cBhvr>
                                      <p:to>
                                        <p:strVal val="visible"/>
                                      </p:to>
                                    </p:set>
                                    <p:anim calcmode="lin" valueType="num">
                                      <p:cBhvr>
                                        <p:cTn id="52" dur="500" fill="hold"/>
                                        <p:tgtEl>
                                          <p:spTgt spid="164"/>
                                        </p:tgtEl>
                                        <p:attrNameLst>
                                          <p:attrName>ppt_w</p:attrName>
                                        </p:attrNameLst>
                                      </p:cBhvr>
                                      <p:tavLst>
                                        <p:tav tm="0">
                                          <p:val>
                                            <p:fltVal val="0"/>
                                          </p:val>
                                        </p:tav>
                                        <p:tav tm="100000">
                                          <p:val>
                                            <p:strVal val="#ppt_w"/>
                                          </p:val>
                                        </p:tav>
                                      </p:tavLst>
                                    </p:anim>
                                    <p:anim calcmode="lin" valueType="num">
                                      <p:cBhvr>
                                        <p:cTn id="53" dur="500" fill="hold"/>
                                        <p:tgtEl>
                                          <p:spTgt spid="164"/>
                                        </p:tgtEl>
                                        <p:attrNameLst>
                                          <p:attrName>ppt_h</p:attrName>
                                        </p:attrNameLst>
                                      </p:cBhvr>
                                      <p:tavLst>
                                        <p:tav tm="0">
                                          <p:val>
                                            <p:fltVal val="0"/>
                                          </p:val>
                                        </p:tav>
                                        <p:tav tm="100000">
                                          <p:val>
                                            <p:strVal val="#ppt_h"/>
                                          </p:val>
                                        </p:tav>
                                      </p:tavLst>
                                    </p:anim>
                                    <p:animEffect transition="in" filter="fade">
                                      <p:cBhvr>
                                        <p:cTn id="54" dur="500"/>
                                        <p:tgtEl>
                                          <p:spTgt spid="164"/>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162"/>
                                        </p:tgtEl>
                                        <p:attrNameLst>
                                          <p:attrName>style.visibility</p:attrName>
                                        </p:attrNameLst>
                                      </p:cBhvr>
                                      <p:to>
                                        <p:strVal val="visible"/>
                                      </p:to>
                                    </p:set>
                                    <p:anim calcmode="lin" valueType="num">
                                      <p:cBhvr>
                                        <p:cTn id="57" dur="500" fill="hold"/>
                                        <p:tgtEl>
                                          <p:spTgt spid="162"/>
                                        </p:tgtEl>
                                        <p:attrNameLst>
                                          <p:attrName>ppt_w</p:attrName>
                                        </p:attrNameLst>
                                      </p:cBhvr>
                                      <p:tavLst>
                                        <p:tav tm="0">
                                          <p:val>
                                            <p:fltVal val="0"/>
                                          </p:val>
                                        </p:tav>
                                        <p:tav tm="100000">
                                          <p:val>
                                            <p:strVal val="#ppt_w"/>
                                          </p:val>
                                        </p:tav>
                                      </p:tavLst>
                                    </p:anim>
                                    <p:anim calcmode="lin" valueType="num">
                                      <p:cBhvr>
                                        <p:cTn id="58" dur="500" fill="hold"/>
                                        <p:tgtEl>
                                          <p:spTgt spid="162"/>
                                        </p:tgtEl>
                                        <p:attrNameLst>
                                          <p:attrName>ppt_h</p:attrName>
                                        </p:attrNameLst>
                                      </p:cBhvr>
                                      <p:tavLst>
                                        <p:tav tm="0">
                                          <p:val>
                                            <p:fltVal val="0"/>
                                          </p:val>
                                        </p:tav>
                                        <p:tav tm="100000">
                                          <p:val>
                                            <p:strVal val="#ppt_h"/>
                                          </p:val>
                                        </p:tav>
                                      </p:tavLst>
                                    </p:anim>
                                    <p:animEffect transition="in" filter="fade">
                                      <p:cBhvr>
                                        <p:cTn id="59" dur="500"/>
                                        <p:tgtEl>
                                          <p:spTgt spid="162"/>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169"/>
                                        </p:tgtEl>
                                        <p:attrNameLst>
                                          <p:attrName>style.visibility</p:attrName>
                                        </p:attrNameLst>
                                      </p:cBhvr>
                                      <p:to>
                                        <p:strVal val="visible"/>
                                      </p:to>
                                    </p:set>
                                    <p:anim calcmode="lin" valueType="num">
                                      <p:cBhvr>
                                        <p:cTn id="62" dur="500" fill="hold"/>
                                        <p:tgtEl>
                                          <p:spTgt spid="169"/>
                                        </p:tgtEl>
                                        <p:attrNameLst>
                                          <p:attrName>ppt_w</p:attrName>
                                        </p:attrNameLst>
                                      </p:cBhvr>
                                      <p:tavLst>
                                        <p:tav tm="0">
                                          <p:val>
                                            <p:fltVal val="0"/>
                                          </p:val>
                                        </p:tav>
                                        <p:tav tm="100000">
                                          <p:val>
                                            <p:strVal val="#ppt_w"/>
                                          </p:val>
                                        </p:tav>
                                      </p:tavLst>
                                    </p:anim>
                                    <p:anim calcmode="lin" valueType="num">
                                      <p:cBhvr>
                                        <p:cTn id="63" dur="500" fill="hold"/>
                                        <p:tgtEl>
                                          <p:spTgt spid="169"/>
                                        </p:tgtEl>
                                        <p:attrNameLst>
                                          <p:attrName>ppt_h</p:attrName>
                                        </p:attrNameLst>
                                      </p:cBhvr>
                                      <p:tavLst>
                                        <p:tav tm="0">
                                          <p:val>
                                            <p:fltVal val="0"/>
                                          </p:val>
                                        </p:tav>
                                        <p:tav tm="100000">
                                          <p:val>
                                            <p:strVal val="#ppt_h"/>
                                          </p:val>
                                        </p:tav>
                                      </p:tavLst>
                                    </p:anim>
                                    <p:animEffect transition="in" filter="fade">
                                      <p:cBhvr>
                                        <p:cTn id="64" dur="500"/>
                                        <p:tgtEl>
                                          <p:spTgt spid="169"/>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167"/>
                                        </p:tgtEl>
                                        <p:attrNameLst>
                                          <p:attrName>style.visibility</p:attrName>
                                        </p:attrNameLst>
                                      </p:cBhvr>
                                      <p:to>
                                        <p:strVal val="visible"/>
                                      </p:to>
                                    </p:set>
                                    <p:anim calcmode="lin" valueType="num">
                                      <p:cBhvr>
                                        <p:cTn id="67" dur="500" fill="hold"/>
                                        <p:tgtEl>
                                          <p:spTgt spid="167"/>
                                        </p:tgtEl>
                                        <p:attrNameLst>
                                          <p:attrName>ppt_w</p:attrName>
                                        </p:attrNameLst>
                                      </p:cBhvr>
                                      <p:tavLst>
                                        <p:tav tm="0">
                                          <p:val>
                                            <p:fltVal val="0"/>
                                          </p:val>
                                        </p:tav>
                                        <p:tav tm="100000">
                                          <p:val>
                                            <p:strVal val="#ppt_w"/>
                                          </p:val>
                                        </p:tav>
                                      </p:tavLst>
                                    </p:anim>
                                    <p:anim calcmode="lin" valueType="num">
                                      <p:cBhvr>
                                        <p:cTn id="68" dur="500" fill="hold"/>
                                        <p:tgtEl>
                                          <p:spTgt spid="167"/>
                                        </p:tgtEl>
                                        <p:attrNameLst>
                                          <p:attrName>ppt_h</p:attrName>
                                        </p:attrNameLst>
                                      </p:cBhvr>
                                      <p:tavLst>
                                        <p:tav tm="0">
                                          <p:val>
                                            <p:fltVal val="0"/>
                                          </p:val>
                                        </p:tav>
                                        <p:tav tm="100000">
                                          <p:val>
                                            <p:strVal val="#ppt_h"/>
                                          </p:val>
                                        </p:tav>
                                      </p:tavLst>
                                    </p:anim>
                                    <p:animEffect transition="in" filter="fade">
                                      <p:cBhvr>
                                        <p:cTn id="69" dur="500"/>
                                        <p:tgtEl>
                                          <p:spTgt spid="167"/>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165"/>
                                        </p:tgtEl>
                                        <p:attrNameLst>
                                          <p:attrName>style.visibility</p:attrName>
                                        </p:attrNameLst>
                                      </p:cBhvr>
                                      <p:to>
                                        <p:strVal val="visible"/>
                                      </p:to>
                                    </p:set>
                                    <p:anim calcmode="lin" valueType="num">
                                      <p:cBhvr>
                                        <p:cTn id="72" dur="500" fill="hold"/>
                                        <p:tgtEl>
                                          <p:spTgt spid="165"/>
                                        </p:tgtEl>
                                        <p:attrNameLst>
                                          <p:attrName>ppt_w</p:attrName>
                                        </p:attrNameLst>
                                      </p:cBhvr>
                                      <p:tavLst>
                                        <p:tav tm="0">
                                          <p:val>
                                            <p:fltVal val="0"/>
                                          </p:val>
                                        </p:tav>
                                        <p:tav tm="100000">
                                          <p:val>
                                            <p:strVal val="#ppt_w"/>
                                          </p:val>
                                        </p:tav>
                                      </p:tavLst>
                                    </p:anim>
                                    <p:anim calcmode="lin" valueType="num">
                                      <p:cBhvr>
                                        <p:cTn id="73" dur="500" fill="hold"/>
                                        <p:tgtEl>
                                          <p:spTgt spid="165"/>
                                        </p:tgtEl>
                                        <p:attrNameLst>
                                          <p:attrName>ppt_h</p:attrName>
                                        </p:attrNameLst>
                                      </p:cBhvr>
                                      <p:tavLst>
                                        <p:tav tm="0">
                                          <p:val>
                                            <p:fltVal val="0"/>
                                          </p:val>
                                        </p:tav>
                                        <p:tav tm="100000">
                                          <p:val>
                                            <p:strVal val="#ppt_h"/>
                                          </p:val>
                                        </p:tav>
                                      </p:tavLst>
                                    </p:anim>
                                    <p:animEffect transition="in" filter="fade">
                                      <p:cBhvr>
                                        <p:cTn id="74" dur="500"/>
                                        <p:tgtEl>
                                          <p:spTgt spid="165"/>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163"/>
                                        </p:tgtEl>
                                        <p:attrNameLst>
                                          <p:attrName>style.visibility</p:attrName>
                                        </p:attrNameLst>
                                      </p:cBhvr>
                                      <p:to>
                                        <p:strVal val="visible"/>
                                      </p:to>
                                    </p:set>
                                    <p:anim calcmode="lin" valueType="num">
                                      <p:cBhvr>
                                        <p:cTn id="77" dur="500" fill="hold"/>
                                        <p:tgtEl>
                                          <p:spTgt spid="163"/>
                                        </p:tgtEl>
                                        <p:attrNameLst>
                                          <p:attrName>ppt_w</p:attrName>
                                        </p:attrNameLst>
                                      </p:cBhvr>
                                      <p:tavLst>
                                        <p:tav tm="0">
                                          <p:val>
                                            <p:fltVal val="0"/>
                                          </p:val>
                                        </p:tav>
                                        <p:tav tm="100000">
                                          <p:val>
                                            <p:strVal val="#ppt_w"/>
                                          </p:val>
                                        </p:tav>
                                      </p:tavLst>
                                    </p:anim>
                                    <p:anim calcmode="lin" valueType="num">
                                      <p:cBhvr>
                                        <p:cTn id="78" dur="500" fill="hold"/>
                                        <p:tgtEl>
                                          <p:spTgt spid="163"/>
                                        </p:tgtEl>
                                        <p:attrNameLst>
                                          <p:attrName>ppt_h</p:attrName>
                                        </p:attrNameLst>
                                      </p:cBhvr>
                                      <p:tavLst>
                                        <p:tav tm="0">
                                          <p:val>
                                            <p:fltVal val="0"/>
                                          </p:val>
                                        </p:tav>
                                        <p:tav tm="100000">
                                          <p:val>
                                            <p:strVal val="#ppt_h"/>
                                          </p:val>
                                        </p:tav>
                                      </p:tavLst>
                                    </p:anim>
                                    <p:animEffect transition="in" filter="fade">
                                      <p:cBhvr>
                                        <p:cTn id="79" dur="500"/>
                                        <p:tgtEl>
                                          <p:spTgt spid="163"/>
                                        </p:tgtEl>
                                      </p:cBhvr>
                                    </p:animEffect>
                                  </p:childTnLst>
                                </p:cTn>
                              </p:par>
                            </p:childTnLst>
                          </p:cTn>
                        </p:par>
                        <p:par>
                          <p:cTn id="80" fill="hold">
                            <p:stCondLst>
                              <p:cond delay="1000"/>
                            </p:stCondLst>
                            <p:childTnLst>
                              <p:par>
                                <p:cTn id="81" presetID="22" presetClass="entr" presetSubtype="2" fill="hold" grpId="0" nodeType="afterEffect">
                                  <p:stCondLst>
                                    <p:cond delay="0"/>
                                  </p:stCondLst>
                                  <p:childTnLst>
                                    <p:set>
                                      <p:cBhvr>
                                        <p:cTn id="82" dur="1" fill="hold">
                                          <p:stCondLst>
                                            <p:cond delay="0"/>
                                          </p:stCondLst>
                                        </p:cTn>
                                        <p:tgtEl>
                                          <p:spTgt spid="119"/>
                                        </p:tgtEl>
                                        <p:attrNameLst>
                                          <p:attrName>style.visibility</p:attrName>
                                        </p:attrNameLst>
                                      </p:cBhvr>
                                      <p:to>
                                        <p:strVal val="visible"/>
                                      </p:to>
                                    </p:set>
                                    <p:animEffect transition="in" filter="wipe(right)">
                                      <p:cBhvr>
                                        <p:cTn id="83" dur="500"/>
                                        <p:tgtEl>
                                          <p:spTgt spid="119"/>
                                        </p:tgtEl>
                                      </p:cBhvr>
                                    </p:animEffect>
                                  </p:childTnLst>
                                </p:cTn>
                              </p:par>
                              <p:par>
                                <p:cTn id="84" presetID="22" presetClass="entr" presetSubtype="2" fill="hold" grpId="0" nodeType="withEffect">
                                  <p:stCondLst>
                                    <p:cond delay="0"/>
                                  </p:stCondLst>
                                  <p:childTnLst>
                                    <p:set>
                                      <p:cBhvr>
                                        <p:cTn id="85" dur="1" fill="hold">
                                          <p:stCondLst>
                                            <p:cond delay="0"/>
                                          </p:stCondLst>
                                        </p:cTn>
                                        <p:tgtEl>
                                          <p:spTgt spid="121"/>
                                        </p:tgtEl>
                                        <p:attrNameLst>
                                          <p:attrName>style.visibility</p:attrName>
                                        </p:attrNameLst>
                                      </p:cBhvr>
                                      <p:to>
                                        <p:strVal val="visible"/>
                                      </p:to>
                                    </p:set>
                                    <p:animEffect transition="in" filter="wipe(right)">
                                      <p:cBhvr>
                                        <p:cTn id="86" dur="500"/>
                                        <p:tgtEl>
                                          <p:spTgt spid="121"/>
                                        </p:tgtEl>
                                      </p:cBhvr>
                                    </p:animEffect>
                                  </p:childTnLst>
                                </p:cTn>
                              </p:par>
                              <p:par>
                                <p:cTn id="87" presetID="22" presetClass="entr" presetSubtype="2" fill="hold" grpId="0" nodeType="withEffect">
                                  <p:stCondLst>
                                    <p:cond delay="0"/>
                                  </p:stCondLst>
                                  <p:childTnLst>
                                    <p:set>
                                      <p:cBhvr>
                                        <p:cTn id="88" dur="1" fill="hold">
                                          <p:stCondLst>
                                            <p:cond delay="0"/>
                                          </p:stCondLst>
                                        </p:cTn>
                                        <p:tgtEl>
                                          <p:spTgt spid="123"/>
                                        </p:tgtEl>
                                        <p:attrNameLst>
                                          <p:attrName>style.visibility</p:attrName>
                                        </p:attrNameLst>
                                      </p:cBhvr>
                                      <p:to>
                                        <p:strVal val="visible"/>
                                      </p:to>
                                    </p:set>
                                    <p:animEffect transition="in" filter="wipe(right)">
                                      <p:cBhvr>
                                        <p:cTn id="89" dur="500"/>
                                        <p:tgtEl>
                                          <p:spTgt spid="123"/>
                                        </p:tgtEl>
                                      </p:cBhvr>
                                    </p:animEffect>
                                  </p:childTnLst>
                                </p:cTn>
                              </p:par>
                              <p:par>
                                <p:cTn id="90" presetID="22" presetClass="entr" presetSubtype="2" fill="hold" grpId="0" nodeType="withEffect">
                                  <p:stCondLst>
                                    <p:cond delay="0"/>
                                  </p:stCondLst>
                                  <p:childTnLst>
                                    <p:set>
                                      <p:cBhvr>
                                        <p:cTn id="91" dur="1" fill="hold">
                                          <p:stCondLst>
                                            <p:cond delay="0"/>
                                          </p:stCondLst>
                                        </p:cTn>
                                        <p:tgtEl>
                                          <p:spTgt spid="124"/>
                                        </p:tgtEl>
                                        <p:attrNameLst>
                                          <p:attrName>style.visibility</p:attrName>
                                        </p:attrNameLst>
                                      </p:cBhvr>
                                      <p:to>
                                        <p:strVal val="visible"/>
                                      </p:to>
                                    </p:set>
                                    <p:animEffect transition="in" filter="wipe(right)">
                                      <p:cBhvr>
                                        <p:cTn id="92" dur="500"/>
                                        <p:tgtEl>
                                          <p:spTgt spid="124"/>
                                        </p:tgtEl>
                                      </p:cBhvr>
                                    </p:animEffect>
                                  </p:childTnLst>
                                </p:cTn>
                              </p:par>
                              <p:par>
                                <p:cTn id="93" presetID="22" presetClass="entr" presetSubtype="8" fill="hold" grpId="0" nodeType="withEffect">
                                  <p:stCondLst>
                                    <p:cond delay="0"/>
                                  </p:stCondLst>
                                  <p:childTnLst>
                                    <p:set>
                                      <p:cBhvr>
                                        <p:cTn id="94" dur="1" fill="hold">
                                          <p:stCondLst>
                                            <p:cond delay="0"/>
                                          </p:stCondLst>
                                        </p:cTn>
                                        <p:tgtEl>
                                          <p:spTgt spid="120"/>
                                        </p:tgtEl>
                                        <p:attrNameLst>
                                          <p:attrName>style.visibility</p:attrName>
                                        </p:attrNameLst>
                                      </p:cBhvr>
                                      <p:to>
                                        <p:strVal val="visible"/>
                                      </p:to>
                                    </p:set>
                                    <p:animEffect transition="in" filter="wipe(left)">
                                      <p:cBhvr>
                                        <p:cTn id="95" dur="500"/>
                                        <p:tgtEl>
                                          <p:spTgt spid="120"/>
                                        </p:tgtEl>
                                      </p:cBhvr>
                                    </p:animEffect>
                                  </p:childTnLst>
                                </p:cTn>
                              </p:par>
                              <p:par>
                                <p:cTn id="96" presetID="22" presetClass="entr" presetSubtype="8" fill="hold" grpId="0" nodeType="withEffect">
                                  <p:stCondLst>
                                    <p:cond delay="0"/>
                                  </p:stCondLst>
                                  <p:childTnLst>
                                    <p:set>
                                      <p:cBhvr>
                                        <p:cTn id="97" dur="1" fill="hold">
                                          <p:stCondLst>
                                            <p:cond delay="0"/>
                                          </p:stCondLst>
                                        </p:cTn>
                                        <p:tgtEl>
                                          <p:spTgt spid="122"/>
                                        </p:tgtEl>
                                        <p:attrNameLst>
                                          <p:attrName>style.visibility</p:attrName>
                                        </p:attrNameLst>
                                      </p:cBhvr>
                                      <p:to>
                                        <p:strVal val="visible"/>
                                      </p:to>
                                    </p:set>
                                    <p:animEffect transition="in" filter="wipe(left)">
                                      <p:cBhvr>
                                        <p:cTn id="98" dur="500"/>
                                        <p:tgtEl>
                                          <p:spTgt spid="122"/>
                                        </p:tgtEl>
                                      </p:cBhvr>
                                    </p:animEffect>
                                  </p:childTnLst>
                                </p:cTn>
                              </p:par>
                              <p:par>
                                <p:cTn id="99" presetID="22" presetClass="entr" presetSubtype="8" fill="hold" grpId="0" nodeType="withEffect">
                                  <p:stCondLst>
                                    <p:cond delay="0"/>
                                  </p:stCondLst>
                                  <p:childTnLst>
                                    <p:set>
                                      <p:cBhvr>
                                        <p:cTn id="100" dur="1" fill="hold">
                                          <p:stCondLst>
                                            <p:cond delay="0"/>
                                          </p:stCondLst>
                                        </p:cTn>
                                        <p:tgtEl>
                                          <p:spTgt spid="125"/>
                                        </p:tgtEl>
                                        <p:attrNameLst>
                                          <p:attrName>style.visibility</p:attrName>
                                        </p:attrNameLst>
                                      </p:cBhvr>
                                      <p:to>
                                        <p:strVal val="visible"/>
                                      </p:to>
                                    </p:set>
                                    <p:animEffect transition="in" filter="wipe(left)">
                                      <p:cBhvr>
                                        <p:cTn id="101" dur="500"/>
                                        <p:tgtEl>
                                          <p:spTgt spid="125"/>
                                        </p:tgtEl>
                                      </p:cBhvr>
                                    </p:animEffect>
                                  </p:childTnLst>
                                </p:cTn>
                              </p:par>
                              <p:par>
                                <p:cTn id="102" presetID="22" presetClass="entr" presetSubtype="8" fill="hold" grpId="0" nodeType="withEffect">
                                  <p:stCondLst>
                                    <p:cond delay="0"/>
                                  </p:stCondLst>
                                  <p:childTnLst>
                                    <p:set>
                                      <p:cBhvr>
                                        <p:cTn id="103" dur="1" fill="hold">
                                          <p:stCondLst>
                                            <p:cond delay="0"/>
                                          </p:stCondLst>
                                        </p:cTn>
                                        <p:tgtEl>
                                          <p:spTgt spid="126"/>
                                        </p:tgtEl>
                                        <p:attrNameLst>
                                          <p:attrName>style.visibility</p:attrName>
                                        </p:attrNameLst>
                                      </p:cBhvr>
                                      <p:to>
                                        <p:strVal val="visible"/>
                                      </p:to>
                                    </p:set>
                                    <p:animEffect transition="in" filter="wipe(left)">
                                      <p:cBhvr>
                                        <p:cTn id="104" dur="500"/>
                                        <p:tgtEl>
                                          <p:spTgt spid="126"/>
                                        </p:tgtEl>
                                      </p:cBhvr>
                                    </p:animEffect>
                                  </p:childTnLst>
                                </p:cTn>
                              </p:par>
                            </p:childTnLst>
                          </p:cTn>
                        </p:par>
                        <p:par>
                          <p:cTn id="105" fill="hold">
                            <p:stCondLst>
                              <p:cond delay="1500"/>
                            </p:stCondLst>
                            <p:childTnLst>
                              <p:par>
                                <p:cTn id="106" presetID="53" presetClass="entr" presetSubtype="16" fill="hold" grpId="0" nodeType="afterEffect">
                                  <p:stCondLst>
                                    <p:cond delay="0"/>
                                  </p:stCondLst>
                                  <p:childTnLst>
                                    <p:set>
                                      <p:cBhvr>
                                        <p:cTn id="107" dur="1" fill="hold">
                                          <p:stCondLst>
                                            <p:cond delay="0"/>
                                          </p:stCondLst>
                                        </p:cTn>
                                        <p:tgtEl>
                                          <p:spTgt spid="157"/>
                                        </p:tgtEl>
                                        <p:attrNameLst>
                                          <p:attrName>style.visibility</p:attrName>
                                        </p:attrNameLst>
                                      </p:cBhvr>
                                      <p:to>
                                        <p:strVal val="visible"/>
                                      </p:to>
                                    </p:set>
                                    <p:anim calcmode="lin" valueType="num">
                                      <p:cBhvr>
                                        <p:cTn id="108" dur="500" fill="hold"/>
                                        <p:tgtEl>
                                          <p:spTgt spid="157"/>
                                        </p:tgtEl>
                                        <p:attrNameLst>
                                          <p:attrName>ppt_w</p:attrName>
                                        </p:attrNameLst>
                                      </p:cBhvr>
                                      <p:tavLst>
                                        <p:tav tm="0">
                                          <p:val>
                                            <p:fltVal val="0"/>
                                          </p:val>
                                        </p:tav>
                                        <p:tav tm="100000">
                                          <p:val>
                                            <p:strVal val="#ppt_w"/>
                                          </p:val>
                                        </p:tav>
                                      </p:tavLst>
                                    </p:anim>
                                    <p:anim calcmode="lin" valueType="num">
                                      <p:cBhvr>
                                        <p:cTn id="109" dur="500" fill="hold"/>
                                        <p:tgtEl>
                                          <p:spTgt spid="157"/>
                                        </p:tgtEl>
                                        <p:attrNameLst>
                                          <p:attrName>ppt_h</p:attrName>
                                        </p:attrNameLst>
                                      </p:cBhvr>
                                      <p:tavLst>
                                        <p:tav tm="0">
                                          <p:val>
                                            <p:fltVal val="0"/>
                                          </p:val>
                                        </p:tav>
                                        <p:tav tm="100000">
                                          <p:val>
                                            <p:strVal val="#ppt_h"/>
                                          </p:val>
                                        </p:tav>
                                      </p:tavLst>
                                    </p:anim>
                                    <p:animEffect transition="in" filter="fade">
                                      <p:cBhvr>
                                        <p:cTn id="110" dur="500"/>
                                        <p:tgtEl>
                                          <p:spTgt spid="157"/>
                                        </p:tgtEl>
                                      </p:cBhvr>
                                    </p:animEffect>
                                  </p:childTnLst>
                                </p:cTn>
                              </p:par>
                              <p:par>
                                <p:cTn id="111" presetID="53" presetClass="entr" presetSubtype="16" fill="hold" nodeType="withEffect">
                                  <p:stCondLst>
                                    <p:cond delay="0"/>
                                  </p:stCondLst>
                                  <p:childTnLst>
                                    <p:set>
                                      <p:cBhvr>
                                        <p:cTn id="112" dur="1" fill="hold">
                                          <p:stCondLst>
                                            <p:cond delay="0"/>
                                          </p:stCondLst>
                                        </p:cTn>
                                        <p:tgtEl>
                                          <p:spTgt spid="154"/>
                                        </p:tgtEl>
                                        <p:attrNameLst>
                                          <p:attrName>style.visibility</p:attrName>
                                        </p:attrNameLst>
                                      </p:cBhvr>
                                      <p:to>
                                        <p:strVal val="visible"/>
                                      </p:to>
                                    </p:set>
                                    <p:anim calcmode="lin" valueType="num">
                                      <p:cBhvr>
                                        <p:cTn id="113" dur="500" fill="hold"/>
                                        <p:tgtEl>
                                          <p:spTgt spid="154"/>
                                        </p:tgtEl>
                                        <p:attrNameLst>
                                          <p:attrName>ppt_w</p:attrName>
                                        </p:attrNameLst>
                                      </p:cBhvr>
                                      <p:tavLst>
                                        <p:tav tm="0">
                                          <p:val>
                                            <p:fltVal val="0"/>
                                          </p:val>
                                        </p:tav>
                                        <p:tav tm="100000">
                                          <p:val>
                                            <p:strVal val="#ppt_w"/>
                                          </p:val>
                                        </p:tav>
                                      </p:tavLst>
                                    </p:anim>
                                    <p:anim calcmode="lin" valueType="num">
                                      <p:cBhvr>
                                        <p:cTn id="114" dur="500" fill="hold"/>
                                        <p:tgtEl>
                                          <p:spTgt spid="154"/>
                                        </p:tgtEl>
                                        <p:attrNameLst>
                                          <p:attrName>ppt_h</p:attrName>
                                        </p:attrNameLst>
                                      </p:cBhvr>
                                      <p:tavLst>
                                        <p:tav tm="0">
                                          <p:val>
                                            <p:fltVal val="0"/>
                                          </p:val>
                                        </p:tav>
                                        <p:tav tm="100000">
                                          <p:val>
                                            <p:strVal val="#ppt_h"/>
                                          </p:val>
                                        </p:tav>
                                      </p:tavLst>
                                    </p:anim>
                                    <p:animEffect transition="in" filter="fade">
                                      <p:cBhvr>
                                        <p:cTn id="115" dur="500"/>
                                        <p:tgtEl>
                                          <p:spTgt spid="154"/>
                                        </p:tgtEl>
                                      </p:cBhvr>
                                    </p:animEffect>
                                  </p:childTnLst>
                                </p:cTn>
                              </p:par>
                              <p:par>
                                <p:cTn id="116" presetID="53" presetClass="entr" presetSubtype="16" fill="hold" nodeType="withEffect">
                                  <p:stCondLst>
                                    <p:cond delay="0"/>
                                  </p:stCondLst>
                                  <p:childTnLst>
                                    <p:set>
                                      <p:cBhvr>
                                        <p:cTn id="117" dur="1" fill="hold">
                                          <p:stCondLst>
                                            <p:cond delay="0"/>
                                          </p:stCondLst>
                                        </p:cTn>
                                        <p:tgtEl>
                                          <p:spTgt spid="139"/>
                                        </p:tgtEl>
                                        <p:attrNameLst>
                                          <p:attrName>style.visibility</p:attrName>
                                        </p:attrNameLst>
                                      </p:cBhvr>
                                      <p:to>
                                        <p:strVal val="visible"/>
                                      </p:to>
                                    </p:set>
                                    <p:anim calcmode="lin" valueType="num">
                                      <p:cBhvr>
                                        <p:cTn id="118" dur="500" fill="hold"/>
                                        <p:tgtEl>
                                          <p:spTgt spid="139"/>
                                        </p:tgtEl>
                                        <p:attrNameLst>
                                          <p:attrName>ppt_w</p:attrName>
                                        </p:attrNameLst>
                                      </p:cBhvr>
                                      <p:tavLst>
                                        <p:tav tm="0">
                                          <p:val>
                                            <p:fltVal val="0"/>
                                          </p:val>
                                        </p:tav>
                                        <p:tav tm="100000">
                                          <p:val>
                                            <p:strVal val="#ppt_w"/>
                                          </p:val>
                                        </p:tav>
                                      </p:tavLst>
                                    </p:anim>
                                    <p:anim calcmode="lin" valueType="num">
                                      <p:cBhvr>
                                        <p:cTn id="119" dur="500" fill="hold"/>
                                        <p:tgtEl>
                                          <p:spTgt spid="139"/>
                                        </p:tgtEl>
                                        <p:attrNameLst>
                                          <p:attrName>ppt_h</p:attrName>
                                        </p:attrNameLst>
                                      </p:cBhvr>
                                      <p:tavLst>
                                        <p:tav tm="0">
                                          <p:val>
                                            <p:fltVal val="0"/>
                                          </p:val>
                                        </p:tav>
                                        <p:tav tm="100000">
                                          <p:val>
                                            <p:strVal val="#ppt_h"/>
                                          </p:val>
                                        </p:tav>
                                      </p:tavLst>
                                    </p:anim>
                                    <p:animEffect transition="in" filter="fade">
                                      <p:cBhvr>
                                        <p:cTn id="120" dur="500"/>
                                        <p:tgtEl>
                                          <p:spTgt spid="139"/>
                                        </p:tgtEl>
                                      </p:cBhvr>
                                    </p:animEffect>
                                  </p:childTnLst>
                                </p:cTn>
                              </p:par>
                              <p:par>
                                <p:cTn id="121" presetID="53" presetClass="entr" presetSubtype="16" fill="hold" grpId="0" nodeType="withEffect">
                                  <p:stCondLst>
                                    <p:cond delay="0"/>
                                  </p:stCondLst>
                                  <p:childTnLst>
                                    <p:set>
                                      <p:cBhvr>
                                        <p:cTn id="122" dur="1" fill="hold">
                                          <p:stCondLst>
                                            <p:cond delay="0"/>
                                          </p:stCondLst>
                                        </p:cTn>
                                        <p:tgtEl>
                                          <p:spTgt spid="127"/>
                                        </p:tgtEl>
                                        <p:attrNameLst>
                                          <p:attrName>style.visibility</p:attrName>
                                        </p:attrNameLst>
                                      </p:cBhvr>
                                      <p:to>
                                        <p:strVal val="visible"/>
                                      </p:to>
                                    </p:set>
                                    <p:anim calcmode="lin" valueType="num">
                                      <p:cBhvr>
                                        <p:cTn id="123" dur="500" fill="hold"/>
                                        <p:tgtEl>
                                          <p:spTgt spid="127"/>
                                        </p:tgtEl>
                                        <p:attrNameLst>
                                          <p:attrName>ppt_w</p:attrName>
                                        </p:attrNameLst>
                                      </p:cBhvr>
                                      <p:tavLst>
                                        <p:tav tm="0">
                                          <p:val>
                                            <p:fltVal val="0"/>
                                          </p:val>
                                        </p:tav>
                                        <p:tav tm="100000">
                                          <p:val>
                                            <p:strVal val="#ppt_w"/>
                                          </p:val>
                                        </p:tav>
                                      </p:tavLst>
                                    </p:anim>
                                    <p:anim calcmode="lin" valueType="num">
                                      <p:cBhvr>
                                        <p:cTn id="124" dur="500" fill="hold"/>
                                        <p:tgtEl>
                                          <p:spTgt spid="127"/>
                                        </p:tgtEl>
                                        <p:attrNameLst>
                                          <p:attrName>ppt_h</p:attrName>
                                        </p:attrNameLst>
                                      </p:cBhvr>
                                      <p:tavLst>
                                        <p:tav tm="0">
                                          <p:val>
                                            <p:fltVal val="0"/>
                                          </p:val>
                                        </p:tav>
                                        <p:tav tm="100000">
                                          <p:val>
                                            <p:strVal val="#ppt_h"/>
                                          </p:val>
                                        </p:tav>
                                      </p:tavLst>
                                    </p:anim>
                                    <p:animEffect transition="in" filter="fade">
                                      <p:cBhvr>
                                        <p:cTn id="125" dur="500"/>
                                        <p:tgtEl>
                                          <p:spTgt spid="127"/>
                                        </p:tgtEl>
                                      </p:cBhvr>
                                    </p:animEffect>
                                  </p:childTnLst>
                                </p:cTn>
                              </p:par>
                              <p:par>
                                <p:cTn id="126" presetID="53" presetClass="entr" presetSubtype="16" fill="hold" grpId="0" nodeType="withEffect">
                                  <p:stCondLst>
                                    <p:cond delay="0"/>
                                  </p:stCondLst>
                                  <p:childTnLst>
                                    <p:set>
                                      <p:cBhvr>
                                        <p:cTn id="127" dur="1" fill="hold">
                                          <p:stCondLst>
                                            <p:cond delay="0"/>
                                          </p:stCondLst>
                                        </p:cTn>
                                        <p:tgtEl>
                                          <p:spTgt spid="158"/>
                                        </p:tgtEl>
                                        <p:attrNameLst>
                                          <p:attrName>style.visibility</p:attrName>
                                        </p:attrNameLst>
                                      </p:cBhvr>
                                      <p:to>
                                        <p:strVal val="visible"/>
                                      </p:to>
                                    </p:set>
                                    <p:anim calcmode="lin" valueType="num">
                                      <p:cBhvr>
                                        <p:cTn id="128" dur="500" fill="hold"/>
                                        <p:tgtEl>
                                          <p:spTgt spid="158"/>
                                        </p:tgtEl>
                                        <p:attrNameLst>
                                          <p:attrName>ppt_w</p:attrName>
                                        </p:attrNameLst>
                                      </p:cBhvr>
                                      <p:tavLst>
                                        <p:tav tm="0">
                                          <p:val>
                                            <p:fltVal val="0"/>
                                          </p:val>
                                        </p:tav>
                                        <p:tav tm="100000">
                                          <p:val>
                                            <p:strVal val="#ppt_w"/>
                                          </p:val>
                                        </p:tav>
                                      </p:tavLst>
                                    </p:anim>
                                    <p:anim calcmode="lin" valueType="num">
                                      <p:cBhvr>
                                        <p:cTn id="129" dur="500" fill="hold"/>
                                        <p:tgtEl>
                                          <p:spTgt spid="158"/>
                                        </p:tgtEl>
                                        <p:attrNameLst>
                                          <p:attrName>ppt_h</p:attrName>
                                        </p:attrNameLst>
                                      </p:cBhvr>
                                      <p:tavLst>
                                        <p:tav tm="0">
                                          <p:val>
                                            <p:fltVal val="0"/>
                                          </p:val>
                                        </p:tav>
                                        <p:tav tm="100000">
                                          <p:val>
                                            <p:strVal val="#ppt_h"/>
                                          </p:val>
                                        </p:tav>
                                      </p:tavLst>
                                    </p:anim>
                                    <p:animEffect transition="in" filter="fade">
                                      <p:cBhvr>
                                        <p:cTn id="130" dur="500"/>
                                        <p:tgtEl>
                                          <p:spTgt spid="158"/>
                                        </p:tgtEl>
                                      </p:cBhvr>
                                    </p:animEffect>
                                  </p:childTnLst>
                                </p:cTn>
                              </p:par>
                              <p:par>
                                <p:cTn id="131" presetID="53" presetClass="entr" presetSubtype="16" fill="hold" nodeType="withEffect">
                                  <p:stCondLst>
                                    <p:cond delay="0"/>
                                  </p:stCondLst>
                                  <p:childTnLst>
                                    <p:set>
                                      <p:cBhvr>
                                        <p:cTn id="132" dur="1" fill="hold">
                                          <p:stCondLst>
                                            <p:cond delay="0"/>
                                          </p:stCondLst>
                                        </p:cTn>
                                        <p:tgtEl>
                                          <p:spTgt spid="159"/>
                                        </p:tgtEl>
                                        <p:attrNameLst>
                                          <p:attrName>style.visibility</p:attrName>
                                        </p:attrNameLst>
                                      </p:cBhvr>
                                      <p:to>
                                        <p:strVal val="visible"/>
                                      </p:to>
                                    </p:set>
                                    <p:anim calcmode="lin" valueType="num">
                                      <p:cBhvr>
                                        <p:cTn id="133" dur="500" fill="hold"/>
                                        <p:tgtEl>
                                          <p:spTgt spid="159"/>
                                        </p:tgtEl>
                                        <p:attrNameLst>
                                          <p:attrName>ppt_w</p:attrName>
                                        </p:attrNameLst>
                                      </p:cBhvr>
                                      <p:tavLst>
                                        <p:tav tm="0">
                                          <p:val>
                                            <p:fltVal val="0"/>
                                          </p:val>
                                        </p:tav>
                                        <p:tav tm="100000">
                                          <p:val>
                                            <p:strVal val="#ppt_w"/>
                                          </p:val>
                                        </p:tav>
                                      </p:tavLst>
                                    </p:anim>
                                    <p:anim calcmode="lin" valueType="num">
                                      <p:cBhvr>
                                        <p:cTn id="134" dur="500" fill="hold"/>
                                        <p:tgtEl>
                                          <p:spTgt spid="159"/>
                                        </p:tgtEl>
                                        <p:attrNameLst>
                                          <p:attrName>ppt_h</p:attrName>
                                        </p:attrNameLst>
                                      </p:cBhvr>
                                      <p:tavLst>
                                        <p:tav tm="0">
                                          <p:val>
                                            <p:fltVal val="0"/>
                                          </p:val>
                                        </p:tav>
                                        <p:tav tm="100000">
                                          <p:val>
                                            <p:strVal val="#ppt_h"/>
                                          </p:val>
                                        </p:tav>
                                      </p:tavLst>
                                    </p:anim>
                                    <p:animEffect transition="in" filter="fade">
                                      <p:cBhvr>
                                        <p:cTn id="135" dur="500"/>
                                        <p:tgtEl>
                                          <p:spTgt spid="159"/>
                                        </p:tgtEl>
                                      </p:cBhvr>
                                    </p:animEffect>
                                  </p:childTnLst>
                                </p:cTn>
                              </p:par>
                              <p:par>
                                <p:cTn id="136" presetID="53" presetClass="entr" presetSubtype="16" fill="hold" nodeType="withEffect">
                                  <p:stCondLst>
                                    <p:cond delay="0"/>
                                  </p:stCondLst>
                                  <p:childTnLst>
                                    <p:set>
                                      <p:cBhvr>
                                        <p:cTn id="137" dur="1" fill="hold">
                                          <p:stCondLst>
                                            <p:cond delay="0"/>
                                          </p:stCondLst>
                                        </p:cTn>
                                        <p:tgtEl>
                                          <p:spTgt spid="146"/>
                                        </p:tgtEl>
                                        <p:attrNameLst>
                                          <p:attrName>style.visibility</p:attrName>
                                        </p:attrNameLst>
                                      </p:cBhvr>
                                      <p:to>
                                        <p:strVal val="visible"/>
                                      </p:to>
                                    </p:set>
                                    <p:anim calcmode="lin" valueType="num">
                                      <p:cBhvr>
                                        <p:cTn id="138" dur="500" fill="hold"/>
                                        <p:tgtEl>
                                          <p:spTgt spid="146"/>
                                        </p:tgtEl>
                                        <p:attrNameLst>
                                          <p:attrName>ppt_w</p:attrName>
                                        </p:attrNameLst>
                                      </p:cBhvr>
                                      <p:tavLst>
                                        <p:tav tm="0">
                                          <p:val>
                                            <p:fltVal val="0"/>
                                          </p:val>
                                        </p:tav>
                                        <p:tav tm="100000">
                                          <p:val>
                                            <p:strVal val="#ppt_w"/>
                                          </p:val>
                                        </p:tav>
                                      </p:tavLst>
                                    </p:anim>
                                    <p:anim calcmode="lin" valueType="num">
                                      <p:cBhvr>
                                        <p:cTn id="139" dur="500" fill="hold"/>
                                        <p:tgtEl>
                                          <p:spTgt spid="146"/>
                                        </p:tgtEl>
                                        <p:attrNameLst>
                                          <p:attrName>ppt_h</p:attrName>
                                        </p:attrNameLst>
                                      </p:cBhvr>
                                      <p:tavLst>
                                        <p:tav tm="0">
                                          <p:val>
                                            <p:fltVal val="0"/>
                                          </p:val>
                                        </p:tav>
                                        <p:tav tm="100000">
                                          <p:val>
                                            <p:strVal val="#ppt_h"/>
                                          </p:val>
                                        </p:tav>
                                      </p:tavLst>
                                    </p:anim>
                                    <p:animEffect transition="in" filter="fade">
                                      <p:cBhvr>
                                        <p:cTn id="140" dur="500"/>
                                        <p:tgtEl>
                                          <p:spTgt spid="146"/>
                                        </p:tgtEl>
                                      </p:cBhvr>
                                    </p:animEffect>
                                  </p:childTnLst>
                                </p:cTn>
                              </p:par>
                              <p:par>
                                <p:cTn id="141" presetID="53" presetClass="entr" presetSubtype="16" fill="hold" nodeType="withEffect">
                                  <p:stCondLst>
                                    <p:cond delay="0"/>
                                  </p:stCondLst>
                                  <p:childTnLst>
                                    <p:set>
                                      <p:cBhvr>
                                        <p:cTn id="142" dur="1" fill="hold">
                                          <p:stCondLst>
                                            <p:cond delay="0"/>
                                          </p:stCondLst>
                                        </p:cTn>
                                        <p:tgtEl>
                                          <p:spTgt spid="128"/>
                                        </p:tgtEl>
                                        <p:attrNameLst>
                                          <p:attrName>style.visibility</p:attrName>
                                        </p:attrNameLst>
                                      </p:cBhvr>
                                      <p:to>
                                        <p:strVal val="visible"/>
                                      </p:to>
                                    </p:set>
                                    <p:anim calcmode="lin" valueType="num">
                                      <p:cBhvr>
                                        <p:cTn id="143" dur="500" fill="hold"/>
                                        <p:tgtEl>
                                          <p:spTgt spid="128"/>
                                        </p:tgtEl>
                                        <p:attrNameLst>
                                          <p:attrName>ppt_w</p:attrName>
                                        </p:attrNameLst>
                                      </p:cBhvr>
                                      <p:tavLst>
                                        <p:tav tm="0">
                                          <p:val>
                                            <p:fltVal val="0"/>
                                          </p:val>
                                        </p:tav>
                                        <p:tav tm="100000">
                                          <p:val>
                                            <p:strVal val="#ppt_w"/>
                                          </p:val>
                                        </p:tav>
                                      </p:tavLst>
                                    </p:anim>
                                    <p:anim calcmode="lin" valueType="num">
                                      <p:cBhvr>
                                        <p:cTn id="144" dur="500" fill="hold"/>
                                        <p:tgtEl>
                                          <p:spTgt spid="128"/>
                                        </p:tgtEl>
                                        <p:attrNameLst>
                                          <p:attrName>ppt_h</p:attrName>
                                        </p:attrNameLst>
                                      </p:cBhvr>
                                      <p:tavLst>
                                        <p:tav tm="0">
                                          <p:val>
                                            <p:fltVal val="0"/>
                                          </p:val>
                                        </p:tav>
                                        <p:tav tm="100000">
                                          <p:val>
                                            <p:strVal val="#ppt_h"/>
                                          </p:val>
                                        </p:tav>
                                      </p:tavLst>
                                    </p:anim>
                                    <p:animEffect transition="in" filter="fade">
                                      <p:cBhvr>
                                        <p:cTn id="145" dur="500"/>
                                        <p:tgtEl>
                                          <p:spTgt spid="128"/>
                                        </p:tgtEl>
                                      </p:cBhvr>
                                    </p:animEffect>
                                  </p:childTnLst>
                                </p:cTn>
                              </p:par>
                            </p:childTnLst>
                          </p:cTn>
                        </p:par>
                        <p:par>
                          <p:cTn id="146" fill="hold">
                            <p:stCondLst>
                              <p:cond delay="2000"/>
                            </p:stCondLst>
                            <p:childTnLst>
                              <p:par>
                                <p:cTn id="147" presetID="10" presetClass="entr" presetSubtype="0" fill="hold" grpId="0" nodeType="afterEffect">
                                  <p:stCondLst>
                                    <p:cond delay="0"/>
                                  </p:stCondLst>
                                  <p:childTnLst>
                                    <p:set>
                                      <p:cBhvr>
                                        <p:cTn id="148" dur="1" fill="hold">
                                          <p:stCondLst>
                                            <p:cond delay="0"/>
                                          </p:stCondLst>
                                        </p:cTn>
                                        <p:tgtEl>
                                          <p:spTgt spid="131"/>
                                        </p:tgtEl>
                                        <p:attrNameLst>
                                          <p:attrName>style.visibility</p:attrName>
                                        </p:attrNameLst>
                                      </p:cBhvr>
                                      <p:to>
                                        <p:strVal val="visible"/>
                                      </p:to>
                                    </p:set>
                                    <p:animEffect transition="in" filter="fade">
                                      <p:cBhvr>
                                        <p:cTn id="149" dur="500"/>
                                        <p:tgtEl>
                                          <p:spTgt spid="131"/>
                                        </p:tgtEl>
                                      </p:cBhvr>
                                    </p:animEffect>
                                  </p:childTnLst>
                                </p:cTn>
                              </p:par>
                              <p:par>
                                <p:cTn id="150" presetID="10" presetClass="entr" presetSubtype="0" fill="hold" grpId="0" nodeType="withEffect">
                                  <p:stCondLst>
                                    <p:cond delay="0"/>
                                  </p:stCondLst>
                                  <p:childTnLst>
                                    <p:set>
                                      <p:cBhvr>
                                        <p:cTn id="151" dur="1" fill="hold">
                                          <p:stCondLst>
                                            <p:cond delay="0"/>
                                          </p:stCondLst>
                                        </p:cTn>
                                        <p:tgtEl>
                                          <p:spTgt spid="132"/>
                                        </p:tgtEl>
                                        <p:attrNameLst>
                                          <p:attrName>style.visibility</p:attrName>
                                        </p:attrNameLst>
                                      </p:cBhvr>
                                      <p:to>
                                        <p:strVal val="visible"/>
                                      </p:to>
                                    </p:set>
                                    <p:animEffect transition="in" filter="fade">
                                      <p:cBhvr>
                                        <p:cTn id="152" dur="500"/>
                                        <p:tgtEl>
                                          <p:spTgt spid="132"/>
                                        </p:tgtEl>
                                      </p:cBhvr>
                                    </p:animEffect>
                                  </p:childTnLst>
                                </p:cTn>
                              </p:par>
                              <p:par>
                                <p:cTn id="153" presetID="10" presetClass="entr" presetSubtype="0" fill="hold" grpId="0" nodeType="withEffect">
                                  <p:stCondLst>
                                    <p:cond delay="0"/>
                                  </p:stCondLst>
                                  <p:childTnLst>
                                    <p:set>
                                      <p:cBhvr>
                                        <p:cTn id="154" dur="1" fill="hold">
                                          <p:stCondLst>
                                            <p:cond delay="0"/>
                                          </p:stCondLst>
                                        </p:cTn>
                                        <p:tgtEl>
                                          <p:spTgt spid="133"/>
                                        </p:tgtEl>
                                        <p:attrNameLst>
                                          <p:attrName>style.visibility</p:attrName>
                                        </p:attrNameLst>
                                      </p:cBhvr>
                                      <p:to>
                                        <p:strVal val="visible"/>
                                      </p:to>
                                    </p:set>
                                    <p:animEffect transition="in" filter="fade">
                                      <p:cBhvr>
                                        <p:cTn id="155" dur="500"/>
                                        <p:tgtEl>
                                          <p:spTgt spid="133"/>
                                        </p:tgtEl>
                                      </p:cBhvr>
                                    </p:animEffect>
                                  </p:childTnLst>
                                </p:cTn>
                              </p:par>
                              <p:par>
                                <p:cTn id="156" presetID="10" presetClass="entr" presetSubtype="0" fill="hold" grpId="0" nodeType="withEffect">
                                  <p:stCondLst>
                                    <p:cond delay="0"/>
                                  </p:stCondLst>
                                  <p:childTnLst>
                                    <p:set>
                                      <p:cBhvr>
                                        <p:cTn id="157" dur="1" fill="hold">
                                          <p:stCondLst>
                                            <p:cond delay="0"/>
                                          </p:stCondLst>
                                        </p:cTn>
                                        <p:tgtEl>
                                          <p:spTgt spid="134"/>
                                        </p:tgtEl>
                                        <p:attrNameLst>
                                          <p:attrName>style.visibility</p:attrName>
                                        </p:attrNameLst>
                                      </p:cBhvr>
                                      <p:to>
                                        <p:strVal val="visible"/>
                                      </p:to>
                                    </p:set>
                                    <p:animEffect transition="in" filter="fade">
                                      <p:cBhvr>
                                        <p:cTn id="158" dur="500"/>
                                        <p:tgtEl>
                                          <p:spTgt spid="134"/>
                                        </p:tgtEl>
                                      </p:cBhvr>
                                    </p:animEffect>
                                  </p:childTnLst>
                                </p:cTn>
                              </p:par>
                              <p:par>
                                <p:cTn id="159" presetID="10" presetClass="entr" presetSubtype="0" fill="hold" grpId="0" nodeType="withEffect">
                                  <p:stCondLst>
                                    <p:cond delay="0"/>
                                  </p:stCondLst>
                                  <p:childTnLst>
                                    <p:set>
                                      <p:cBhvr>
                                        <p:cTn id="160" dur="1" fill="hold">
                                          <p:stCondLst>
                                            <p:cond delay="0"/>
                                          </p:stCondLst>
                                        </p:cTn>
                                        <p:tgtEl>
                                          <p:spTgt spid="135"/>
                                        </p:tgtEl>
                                        <p:attrNameLst>
                                          <p:attrName>style.visibility</p:attrName>
                                        </p:attrNameLst>
                                      </p:cBhvr>
                                      <p:to>
                                        <p:strVal val="visible"/>
                                      </p:to>
                                    </p:set>
                                    <p:animEffect transition="in" filter="fade">
                                      <p:cBhvr>
                                        <p:cTn id="161" dur="500"/>
                                        <p:tgtEl>
                                          <p:spTgt spid="135"/>
                                        </p:tgtEl>
                                      </p:cBhvr>
                                    </p:animEffect>
                                  </p:childTnLst>
                                </p:cTn>
                              </p:par>
                              <p:par>
                                <p:cTn id="162" presetID="10" presetClass="entr" presetSubtype="0" fill="hold" grpId="0" nodeType="withEffect">
                                  <p:stCondLst>
                                    <p:cond delay="0"/>
                                  </p:stCondLst>
                                  <p:childTnLst>
                                    <p:set>
                                      <p:cBhvr>
                                        <p:cTn id="163" dur="1" fill="hold">
                                          <p:stCondLst>
                                            <p:cond delay="0"/>
                                          </p:stCondLst>
                                        </p:cTn>
                                        <p:tgtEl>
                                          <p:spTgt spid="136"/>
                                        </p:tgtEl>
                                        <p:attrNameLst>
                                          <p:attrName>style.visibility</p:attrName>
                                        </p:attrNameLst>
                                      </p:cBhvr>
                                      <p:to>
                                        <p:strVal val="visible"/>
                                      </p:to>
                                    </p:set>
                                    <p:animEffect transition="in" filter="fade">
                                      <p:cBhvr>
                                        <p:cTn id="164" dur="500"/>
                                        <p:tgtEl>
                                          <p:spTgt spid="136"/>
                                        </p:tgtEl>
                                      </p:cBhvr>
                                    </p:animEffect>
                                  </p:childTnLst>
                                </p:cTn>
                              </p:par>
                              <p:par>
                                <p:cTn id="165" presetID="10" presetClass="entr" presetSubtype="0" fill="hold" grpId="0" nodeType="withEffect">
                                  <p:stCondLst>
                                    <p:cond delay="0"/>
                                  </p:stCondLst>
                                  <p:childTnLst>
                                    <p:set>
                                      <p:cBhvr>
                                        <p:cTn id="166" dur="1" fill="hold">
                                          <p:stCondLst>
                                            <p:cond delay="0"/>
                                          </p:stCondLst>
                                        </p:cTn>
                                        <p:tgtEl>
                                          <p:spTgt spid="137"/>
                                        </p:tgtEl>
                                        <p:attrNameLst>
                                          <p:attrName>style.visibility</p:attrName>
                                        </p:attrNameLst>
                                      </p:cBhvr>
                                      <p:to>
                                        <p:strVal val="visible"/>
                                      </p:to>
                                    </p:set>
                                    <p:animEffect transition="in" filter="fade">
                                      <p:cBhvr>
                                        <p:cTn id="167" dur="500"/>
                                        <p:tgtEl>
                                          <p:spTgt spid="137"/>
                                        </p:tgtEl>
                                      </p:cBhvr>
                                    </p:animEffect>
                                  </p:childTnLst>
                                </p:cTn>
                              </p:par>
                              <p:par>
                                <p:cTn id="168" presetID="10" presetClass="entr" presetSubtype="0" fill="hold" grpId="0" nodeType="withEffect">
                                  <p:stCondLst>
                                    <p:cond delay="0"/>
                                  </p:stCondLst>
                                  <p:childTnLst>
                                    <p:set>
                                      <p:cBhvr>
                                        <p:cTn id="169" dur="1" fill="hold">
                                          <p:stCondLst>
                                            <p:cond delay="0"/>
                                          </p:stCondLst>
                                        </p:cTn>
                                        <p:tgtEl>
                                          <p:spTgt spid="138"/>
                                        </p:tgtEl>
                                        <p:attrNameLst>
                                          <p:attrName>style.visibility</p:attrName>
                                        </p:attrNameLst>
                                      </p:cBhvr>
                                      <p:to>
                                        <p:strVal val="visible"/>
                                      </p:to>
                                    </p:set>
                                    <p:animEffect transition="in" filter="fade">
                                      <p:cBhvr>
                                        <p:cTn id="170"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31" grpId="0"/>
      <p:bldP spid="132" grpId="0"/>
      <p:bldP spid="133" grpId="0"/>
      <p:bldP spid="134" grpId="0"/>
      <p:bldP spid="135" grpId="0"/>
      <p:bldP spid="136" grpId="0"/>
      <p:bldP spid="137" grpId="0"/>
      <p:bldP spid="138" grpId="0"/>
      <p:bldP spid="157" grpId="0" animBg="1"/>
      <p:bldP spid="158" grpId="0" animBg="1"/>
      <p:bldP spid="162" grpId="0"/>
      <p:bldP spid="163" grpId="0"/>
      <p:bldP spid="164" grpId="0"/>
      <p:bldP spid="165" grpId="0"/>
      <p:bldP spid="166" grpId="0"/>
      <p:bldP spid="167" grpId="0"/>
      <p:bldP spid="168" grpId="0"/>
      <p:bldP spid="16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矩形 47"/>
          <p:cNvSpPr/>
          <p:nvPr/>
        </p:nvSpPr>
        <p:spPr>
          <a:xfrm flipH="1">
            <a:off x="-3" y="6525344"/>
            <a:ext cx="12195177" cy="360511"/>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p:cNvSpPr/>
          <p:nvPr/>
        </p:nvSpPr>
        <p:spPr>
          <a:xfrm flipH="1">
            <a:off x="-4" y="6596410"/>
            <a:ext cx="12195177" cy="28897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5"/>
          <p:cNvSpPr/>
          <p:nvPr/>
        </p:nvSpPr>
        <p:spPr>
          <a:xfrm>
            <a:off x="9976569" y="6493142"/>
            <a:ext cx="1018294" cy="111815"/>
          </a:xfrm>
          <a:custGeom>
            <a:avLst/>
            <a:gdLst>
              <a:gd name="connsiteX0" fmla="*/ 0 w 926584"/>
              <a:gd name="connsiteY0" fmla="*/ 0 h 118098"/>
              <a:gd name="connsiteX1" fmla="*/ 926584 w 926584"/>
              <a:gd name="connsiteY1" fmla="*/ 0 h 118098"/>
              <a:gd name="connsiteX2" fmla="*/ 926584 w 926584"/>
              <a:gd name="connsiteY2" fmla="*/ 118098 h 118098"/>
              <a:gd name="connsiteX3" fmla="*/ 0 w 926584"/>
              <a:gd name="connsiteY3" fmla="*/ 118098 h 118098"/>
              <a:gd name="connsiteX4" fmla="*/ 0 w 926584"/>
              <a:gd name="connsiteY4" fmla="*/ 0 h 118098"/>
              <a:gd name="connsiteX0-1" fmla="*/ 55821 w 982405"/>
              <a:gd name="connsiteY0-2" fmla="*/ 0 h 144680"/>
              <a:gd name="connsiteX1-3" fmla="*/ 982405 w 982405"/>
              <a:gd name="connsiteY1-4" fmla="*/ 0 h 144680"/>
              <a:gd name="connsiteX2-5" fmla="*/ 982405 w 982405"/>
              <a:gd name="connsiteY2-6" fmla="*/ 118098 h 144680"/>
              <a:gd name="connsiteX3-7" fmla="*/ 0 w 982405"/>
              <a:gd name="connsiteY3-8" fmla="*/ 144680 h 144680"/>
              <a:gd name="connsiteX4-9" fmla="*/ 55821 w 982405"/>
              <a:gd name="connsiteY4-10" fmla="*/ 0 h 144680"/>
              <a:gd name="connsiteX0-11" fmla="*/ 55821 w 998354"/>
              <a:gd name="connsiteY0-12" fmla="*/ 0 h 147338"/>
              <a:gd name="connsiteX1-13" fmla="*/ 982405 w 998354"/>
              <a:gd name="connsiteY1-14" fmla="*/ 0 h 147338"/>
              <a:gd name="connsiteX2-15" fmla="*/ 998354 w 998354"/>
              <a:gd name="connsiteY2-16" fmla="*/ 147338 h 147338"/>
              <a:gd name="connsiteX3-17" fmla="*/ 0 w 998354"/>
              <a:gd name="connsiteY3-18" fmla="*/ 144680 h 147338"/>
              <a:gd name="connsiteX4-19" fmla="*/ 55821 w 998354"/>
              <a:gd name="connsiteY4-20" fmla="*/ 0 h 147338"/>
              <a:gd name="connsiteX0-21" fmla="*/ 84307 w 1026840"/>
              <a:gd name="connsiteY0-22" fmla="*/ 0 h 150534"/>
              <a:gd name="connsiteX1-23" fmla="*/ 1010891 w 1026840"/>
              <a:gd name="connsiteY1-24" fmla="*/ 0 h 150534"/>
              <a:gd name="connsiteX2-25" fmla="*/ 1026840 w 1026840"/>
              <a:gd name="connsiteY2-26" fmla="*/ 147338 h 150534"/>
              <a:gd name="connsiteX3-27" fmla="*/ 0 w 1026840"/>
              <a:gd name="connsiteY3-28" fmla="*/ 150534 h 150534"/>
              <a:gd name="connsiteX4-29" fmla="*/ 84307 w 1026840"/>
              <a:gd name="connsiteY4-30" fmla="*/ 0 h 150534"/>
              <a:gd name="connsiteX0-31" fmla="*/ 84307 w 1021143"/>
              <a:gd name="connsiteY0-32" fmla="*/ 0 h 153193"/>
              <a:gd name="connsiteX1-33" fmla="*/ 1010891 w 1021143"/>
              <a:gd name="connsiteY1-34" fmla="*/ 0 h 153193"/>
              <a:gd name="connsiteX2-35" fmla="*/ 1021143 w 1021143"/>
              <a:gd name="connsiteY2-36" fmla="*/ 153193 h 153193"/>
              <a:gd name="connsiteX3-37" fmla="*/ 0 w 1021143"/>
              <a:gd name="connsiteY3-38" fmla="*/ 150534 h 153193"/>
              <a:gd name="connsiteX4-39" fmla="*/ 84307 w 1021143"/>
              <a:gd name="connsiteY4-40" fmla="*/ 0 h 153193"/>
              <a:gd name="connsiteX0-41" fmla="*/ 92853 w 1021143"/>
              <a:gd name="connsiteY0-42" fmla="*/ 0 h 153193"/>
              <a:gd name="connsiteX1-43" fmla="*/ 1010891 w 1021143"/>
              <a:gd name="connsiteY1-44" fmla="*/ 0 h 153193"/>
              <a:gd name="connsiteX2-45" fmla="*/ 1021143 w 1021143"/>
              <a:gd name="connsiteY2-46" fmla="*/ 153193 h 153193"/>
              <a:gd name="connsiteX3-47" fmla="*/ 0 w 1021143"/>
              <a:gd name="connsiteY3-48" fmla="*/ 150534 h 153193"/>
              <a:gd name="connsiteX4-49" fmla="*/ 92853 w 1021143"/>
              <a:gd name="connsiteY4-50" fmla="*/ 0 h 153193"/>
              <a:gd name="connsiteX0-51" fmla="*/ 90004 w 1018294"/>
              <a:gd name="connsiteY0-52" fmla="*/ 0 h 153193"/>
              <a:gd name="connsiteX1-53" fmla="*/ 1008042 w 1018294"/>
              <a:gd name="connsiteY1-54" fmla="*/ 0 h 153193"/>
              <a:gd name="connsiteX2-55" fmla="*/ 1018294 w 1018294"/>
              <a:gd name="connsiteY2-56" fmla="*/ 153193 h 153193"/>
              <a:gd name="connsiteX3-57" fmla="*/ 0 w 1018294"/>
              <a:gd name="connsiteY3-58" fmla="*/ 142728 h 153193"/>
              <a:gd name="connsiteX4-59" fmla="*/ 90004 w 1018294"/>
              <a:gd name="connsiteY4-60" fmla="*/ 0 h 15319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18294" h="153193">
                <a:moveTo>
                  <a:pt x="90004" y="0"/>
                </a:moveTo>
                <a:lnTo>
                  <a:pt x="1008042" y="0"/>
                </a:lnTo>
                <a:lnTo>
                  <a:pt x="1018294" y="153193"/>
                </a:lnTo>
                <a:lnTo>
                  <a:pt x="0" y="142728"/>
                </a:lnTo>
                <a:lnTo>
                  <a:pt x="90004" y="0"/>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p:cNvSpPr/>
          <p:nvPr/>
        </p:nvSpPr>
        <p:spPr>
          <a:xfrm>
            <a:off x="10067547" y="6493142"/>
            <a:ext cx="1070600" cy="392242"/>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Rectangle 4"/>
          <p:cNvSpPr txBox="1">
            <a:spLocks noChangeArrowheads="1"/>
          </p:cNvSpPr>
          <p:nvPr/>
        </p:nvSpPr>
        <p:spPr bwMode="auto">
          <a:xfrm>
            <a:off x="10202043" y="6493142"/>
            <a:ext cx="792820" cy="3922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r>
              <a:rPr lang="en-US" altLang="zh-CN" dirty="0" smtClean="0">
                <a:latin typeface="方正兰亭超细黑简体" panose="02000000000000000000" pitchFamily="2" charset="-122"/>
                <a:ea typeface="方正兰亭超细黑简体" panose="02000000000000000000" pitchFamily="2" charset="-122"/>
              </a:rPr>
              <a:t>28</a:t>
            </a:r>
            <a:endParaRPr lang="zh-CN" dirty="0">
              <a:latin typeface="方正兰亭超细黑简体" panose="02000000000000000000" pitchFamily="2" charset="-122"/>
              <a:ea typeface="方正兰亭超细黑简体" panose="02000000000000000000" pitchFamily="2" charset="-122"/>
            </a:endParaRPr>
          </a:p>
        </p:txBody>
      </p:sp>
      <p:sp>
        <p:nvSpPr>
          <p:cNvPr id="86" name="圆角矩形 85"/>
          <p:cNvSpPr/>
          <p:nvPr/>
        </p:nvSpPr>
        <p:spPr>
          <a:xfrm>
            <a:off x="48915" y="323594"/>
            <a:ext cx="1057027" cy="432048"/>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圆角矩形 86"/>
          <p:cNvSpPr/>
          <p:nvPr/>
        </p:nvSpPr>
        <p:spPr>
          <a:xfrm>
            <a:off x="-95101" y="323594"/>
            <a:ext cx="1057027" cy="432048"/>
          </a:xfrm>
          <a:prstGeom prst="roundRect">
            <a:avLst>
              <a:gd name="adj" fmla="val 50000"/>
            </a:avLst>
          </a:prstGeom>
          <a:solidFill>
            <a:srgbClr val="0098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圆角矩形 87"/>
          <p:cNvSpPr/>
          <p:nvPr/>
        </p:nvSpPr>
        <p:spPr>
          <a:xfrm>
            <a:off x="-239117" y="323594"/>
            <a:ext cx="1057027" cy="432048"/>
          </a:xfrm>
          <a:prstGeom prst="roundRect">
            <a:avLst>
              <a:gd name="adj" fmla="val 50000"/>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文本框 9"/>
          <p:cNvSpPr txBox="1"/>
          <p:nvPr/>
        </p:nvSpPr>
        <p:spPr>
          <a:xfrm>
            <a:off x="1201043" y="320327"/>
            <a:ext cx="2391072" cy="438582"/>
          </a:xfrm>
          <a:prstGeom prst="rect">
            <a:avLst/>
          </a:prstGeom>
          <a:noFill/>
        </p:spPr>
        <p:txBody>
          <a:bodyPr wrap="square" lIns="68580" tIns="34290" rIns="68580" bIns="34290" rtlCol="0">
            <a:spAutoFit/>
          </a:bodyPr>
          <a:lstStyle/>
          <a:p>
            <a:pPr marL="0" lvl="1"/>
            <a:r>
              <a:rPr lang="zh-CN" altLang="en-US" sz="2400" b="1" dirty="0" smtClean="0">
                <a:solidFill>
                  <a:schemeClr val="tx1">
                    <a:lumMod val="50000"/>
                    <a:lumOff val="50000"/>
                  </a:schemeClr>
                </a:solidFill>
                <a:latin typeface="微软雅黑" panose="020B0503020204020204" pitchFamily="34" charset="-122"/>
                <a:ea typeface="微软雅黑" panose="020B0503020204020204" pitchFamily="34" charset="-122"/>
              </a:rPr>
              <a:t>在此输入标题</a:t>
            </a:r>
            <a:endParaRPr lang="zh-CN" altLang="en-US" sz="24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aphicFrame>
        <p:nvGraphicFramePr>
          <p:cNvPr id="55" name="Diagram 15"/>
          <p:cNvGraphicFramePr/>
          <p:nvPr/>
        </p:nvGraphicFramePr>
        <p:xfrm>
          <a:off x="910630" y="1509468"/>
          <a:ext cx="5998170" cy="38452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6" name="TextBox 55"/>
          <p:cNvSpPr txBox="1"/>
          <p:nvPr/>
        </p:nvSpPr>
        <p:spPr>
          <a:xfrm>
            <a:off x="7319342" y="1412776"/>
            <a:ext cx="2031325" cy="461665"/>
          </a:xfrm>
          <a:prstGeom prst="rect">
            <a:avLst/>
          </a:prstGeom>
          <a:noFill/>
        </p:spPr>
        <p:txBody>
          <a:bodyPr wrap="none" rtlCol="0">
            <a:spAutoFit/>
          </a:bodyPr>
          <a:lstStyle/>
          <a:p>
            <a:r>
              <a:rPr lang="zh-CN" altLang="en-US" sz="2400" dirty="0" smtClean="0">
                <a:solidFill>
                  <a:srgbClr val="2DD3C2"/>
                </a:solidFill>
                <a:latin typeface="微软雅黑" panose="020B0503020204020204" pitchFamily="34" charset="-122"/>
                <a:ea typeface="微软雅黑" panose="020B0503020204020204" pitchFamily="34" charset="-122"/>
              </a:rPr>
              <a:t>添加标题内容</a:t>
            </a:r>
            <a:endParaRPr lang="en-US" sz="2400" dirty="0">
              <a:solidFill>
                <a:srgbClr val="2DD3C2"/>
              </a:solidFill>
              <a:latin typeface="微软雅黑" panose="020B0503020204020204" pitchFamily="34" charset="-122"/>
              <a:ea typeface="微软雅黑" panose="020B0503020204020204" pitchFamily="34" charset="-122"/>
            </a:endParaRPr>
          </a:p>
        </p:txBody>
      </p:sp>
      <p:sp>
        <p:nvSpPr>
          <p:cNvPr id="57" name="TextBox 56"/>
          <p:cNvSpPr txBox="1"/>
          <p:nvPr/>
        </p:nvSpPr>
        <p:spPr>
          <a:xfrm>
            <a:off x="7353467" y="1883819"/>
            <a:ext cx="4267033" cy="830997"/>
          </a:xfrm>
          <a:prstGeom prst="rect">
            <a:avLst/>
          </a:prstGeom>
          <a:noFill/>
        </p:spPr>
        <p:txBody>
          <a:bodyPr wrap="square" rtlCol="0">
            <a:spAutoFit/>
          </a:bodyPr>
          <a:lstStyle/>
          <a:p>
            <a:pPr algn="just"/>
            <a:r>
              <a:rPr lang="zh-CN" altLang="en-US" sz="1200" dirty="0">
                <a:solidFill>
                  <a:schemeClr val="tx1">
                    <a:lumMod val="50000"/>
                    <a:lumOff val="50000"/>
                  </a:schemeClr>
                </a:solidFill>
                <a:latin typeface="Impact MT Std" panose="020B0806030902050204" pitchFamily="34" charset="0"/>
                <a:ea typeface="微软雅黑" panose="020B0503020204020204" pitchFamily="34" charset="-122"/>
              </a:rPr>
              <a:t>点击输入简要文字解说，解说文字尽量概括精炼，不用多余的文字修饰，简洁精准的 解说所提炼的核心概念。点击输入简要文字解说，解说文字尽量概括精炼，不用多余的文字修饰，简洁精准的 解说所提炼的核心概念。</a:t>
            </a:r>
          </a:p>
        </p:txBody>
      </p:sp>
      <p:grpSp>
        <p:nvGrpSpPr>
          <p:cNvPr id="58" name="Group 3"/>
          <p:cNvGrpSpPr/>
          <p:nvPr/>
        </p:nvGrpSpPr>
        <p:grpSpPr>
          <a:xfrm>
            <a:off x="7470864" y="2984712"/>
            <a:ext cx="4200435" cy="761937"/>
            <a:chOff x="7470864" y="3322171"/>
            <a:chExt cx="4200435" cy="761937"/>
          </a:xfrm>
        </p:grpSpPr>
        <p:sp>
          <p:nvSpPr>
            <p:cNvPr id="59" name="Teardrop 30"/>
            <p:cNvSpPr/>
            <p:nvPr/>
          </p:nvSpPr>
          <p:spPr>
            <a:xfrm rot="2700000">
              <a:off x="7470864" y="3411227"/>
              <a:ext cx="566845" cy="566845"/>
            </a:xfrm>
            <a:prstGeom prst="teardrop">
              <a:avLst/>
            </a:prstGeom>
            <a:noFill/>
            <a:ln w="28575">
              <a:solidFill>
                <a:srgbClr val="2DD3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60" name="TextBox 59"/>
            <p:cNvSpPr txBox="1"/>
            <p:nvPr/>
          </p:nvSpPr>
          <p:spPr>
            <a:xfrm>
              <a:off x="8171961" y="3322171"/>
              <a:ext cx="1005403" cy="338554"/>
            </a:xfrm>
            <a:prstGeom prst="rect">
              <a:avLst/>
            </a:prstGeom>
            <a:noFill/>
          </p:spPr>
          <p:txBody>
            <a:bodyPr wrap="none" rtlCol="0">
              <a:spAutoFit/>
            </a:bodyPr>
            <a:lstStyle/>
            <a:p>
              <a:r>
                <a:rPr lang="zh-CN" altLang="en-US" sz="1600" dirty="0" smtClean="0">
                  <a:solidFill>
                    <a:schemeClr val="tx1">
                      <a:lumMod val="50000"/>
                      <a:lumOff val="50000"/>
                    </a:schemeClr>
                  </a:solidFill>
                  <a:latin typeface="微软雅黑" panose="020B0503020204020204" pitchFamily="34" charset="-122"/>
                  <a:ea typeface="微软雅黑" panose="020B0503020204020204" pitchFamily="34" charset="-122"/>
                </a:rPr>
                <a:t>添加标题</a:t>
              </a:r>
              <a:endParaRPr lang="en-US" sz="16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61" name="TextBox 60"/>
            <p:cNvSpPr txBox="1"/>
            <p:nvPr/>
          </p:nvSpPr>
          <p:spPr>
            <a:xfrm>
              <a:off x="8180502" y="3622443"/>
              <a:ext cx="3490797" cy="461665"/>
            </a:xfrm>
            <a:prstGeom prst="rect">
              <a:avLst/>
            </a:prstGeom>
            <a:noFill/>
          </p:spPr>
          <p:txBody>
            <a:bodyPr wrap="square" rtlCol="0">
              <a:spAutoFit/>
            </a:bodyPr>
            <a:lstStyle/>
            <a:p>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在此录入上述图表的综合描述说明，此录入上述图表的。在此录入上述图表的综合描述说明。</a:t>
              </a:r>
            </a:p>
          </p:txBody>
        </p:sp>
      </p:grpSp>
      <p:grpSp>
        <p:nvGrpSpPr>
          <p:cNvPr id="62" name="Group 5"/>
          <p:cNvGrpSpPr/>
          <p:nvPr/>
        </p:nvGrpSpPr>
        <p:grpSpPr>
          <a:xfrm>
            <a:off x="7456023" y="3784534"/>
            <a:ext cx="4226743" cy="754203"/>
            <a:chOff x="7456023" y="4121993"/>
            <a:chExt cx="4226743" cy="754203"/>
          </a:xfrm>
        </p:grpSpPr>
        <p:sp>
          <p:nvSpPr>
            <p:cNvPr id="63" name="Teardrop 32"/>
            <p:cNvSpPr/>
            <p:nvPr/>
          </p:nvSpPr>
          <p:spPr>
            <a:xfrm rot="2700000">
              <a:off x="7477012" y="4224550"/>
              <a:ext cx="524867" cy="566845"/>
            </a:xfrm>
            <a:prstGeom prst="teardrop">
              <a:avLst/>
            </a:prstGeom>
            <a:noFill/>
            <a:ln w="28575">
              <a:solidFill>
                <a:srgbClr val="2DD3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64" name="TextBox 63"/>
            <p:cNvSpPr txBox="1"/>
            <p:nvPr/>
          </p:nvSpPr>
          <p:spPr>
            <a:xfrm>
              <a:off x="8183428" y="4121993"/>
              <a:ext cx="1005403" cy="338554"/>
            </a:xfrm>
            <a:prstGeom prst="rect">
              <a:avLst/>
            </a:prstGeom>
            <a:noFill/>
          </p:spPr>
          <p:txBody>
            <a:bodyPr wrap="none" rtlCol="0">
              <a:spAutoFit/>
            </a:bodyPr>
            <a:lstStyle/>
            <a:p>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添加标题</a:t>
              </a:r>
              <a:endPar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65" name="TextBox 64"/>
            <p:cNvSpPr txBox="1"/>
            <p:nvPr/>
          </p:nvSpPr>
          <p:spPr>
            <a:xfrm>
              <a:off x="8191969" y="4414531"/>
              <a:ext cx="3490797" cy="461665"/>
            </a:xfrm>
            <a:prstGeom prst="rect">
              <a:avLst/>
            </a:prstGeom>
            <a:noFill/>
          </p:spPr>
          <p:txBody>
            <a:bodyPr wrap="square" rtlCol="0">
              <a:spAutoFit/>
            </a:bodyPr>
            <a:lstStyle/>
            <a:p>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在此录入上述图表的综合描述说明，此录入上述图表的。在此录入上述图表的综合描述说明。</a:t>
              </a:r>
            </a:p>
          </p:txBody>
        </p:sp>
      </p:grpSp>
      <p:grpSp>
        <p:nvGrpSpPr>
          <p:cNvPr id="66" name="Group 7"/>
          <p:cNvGrpSpPr/>
          <p:nvPr/>
        </p:nvGrpSpPr>
        <p:grpSpPr>
          <a:xfrm>
            <a:off x="7470863" y="4656778"/>
            <a:ext cx="4200436" cy="746055"/>
            <a:chOff x="7470863" y="4994237"/>
            <a:chExt cx="4200436" cy="746055"/>
          </a:xfrm>
        </p:grpSpPr>
        <p:sp>
          <p:nvSpPr>
            <p:cNvPr id="67" name="Teardrop 33"/>
            <p:cNvSpPr/>
            <p:nvPr/>
          </p:nvSpPr>
          <p:spPr>
            <a:xfrm rot="2700000">
              <a:off x="7470863" y="5067555"/>
              <a:ext cx="566845" cy="566845"/>
            </a:xfrm>
            <a:prstGeom prst="teardrop">
              <a:avLst/>
            </a:prstGeom>
            <a:noFill/>
            <a:ln w="28575">
              <a:solidFill>
                <a:srgbClr val="2DD3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68" name="TextBox 67"/>
            <p:cNvSpPr txBox="1"/>
            <p:nvPr/>
          </p:nvSpPr>
          <p:spPr>
            <a:xfrm>
              <a:off x="8171961" y="4994237"/>
              <a:ext cx="1005403" cy="338554"/>
            </a:xfrm>
            <a:prstGeom prst="rect">
              <a:avLst/>
            </a:prstGeom>
            <a:noFill/>
          </p:spPr>
          <p:txBody>
            <a:bodyPr wrap="none" rtlCol="0">
              <a:spAutoFit/>
            </a:bodyPr>
            <a:lstStyle/>
            <a:p>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添加标题</a:t>
              </a:r>
              <a:endPar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69" name="TextBox 68"/>
            <p:cNvSpPr txBox="1"/>
            <p:nvPr/>
          </p:nvSpPr>
          <p:spPr>
            <a:xfrm>
              <a:off x="8180502" y="5278627"/>
              <a:ext cx="3490797" cy="461665"/>
            </a:xfrm>
            <a:prstGeom prst="rect">
              <a:avLst/>
            </a:prstGeom>
            <a:noFill/>
          </p:spPr>
          <p:txBody>
            <a:bodyPr wrap="square" rtlCol="0">
              <a:spAutoFit/>
            </a:bodyPr>
            <a:lstStyle/>
            <a:p>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在此录入上述图表的综合描述说明，此录入上述图表的。在此录入上述图表的综合描述说明。</a:t>
              </a:r>
            </a:p>
          </p:txBody>
        </p:sp>
      </p:gr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1000"/>
                                        <p:tgtEl>
                                          <p:spTgt spid="56"/>
                                        </p:tgtEl>
                                      </p:cBhvr>
                                    </p:animEffect>
                                    <p:anim calcmode="lin" valueType="num">
                                      <p:cBhvr>
                                        <p:cTn id="12" dur="1000" fill="hold"/>
                                        <p:tgtEl>
                                          <p:spTgt spid="56"/>
                                        </p:tgtEl>
                                        <p:attrNameLst>
                                          <p:attrName>ppt_x</p:attrName>
                                        </p:attrNameLst>
                                      </p:cBhvr>
                                      <p:tavLst>
                                        <p:tav tm="0">
                                          <p:val>
                                            <p:strVal val="#ppt_x"/>
                                          </p:val>
                                        </p:tav>
                                        <p:tav tm="100000">
                                          <p:val>
                                            <p:strVal val="#ppt_x"/>
                                          </p:val>
                                        </p:tav>
                                      </p:tavLst>
                                    </p:anim>
                                    <p:anim calcmode="lin" valueType="num">
                                      <p:cBhvr>
                                        <p:cTn id="13" dur="1000" fill="hold"/>
                                        <p:tgtEl>
                                          <p:spTgt spid="56"/>
                                        </p:tgtEl>
                                        <p:attrNameLst>
                                          <p:attrName>ppt_y</p:attrName>
                                        </p:attrNameLst>
                                      </p:cBhvr>
                                      <p:tavLst>
                                        <p:tav tm="0">
                                          <p:val>
                                            <p:strVal val="#ppt_y-.1"/>
                                          </p:val>
                                        </p:tav>
                                        <p:tav tm="100000">
                                          <p:val>
                                            <p:strVal val="#ppt_y"/>
                                          </p:val>
                                        </p:tav>
                                      </p:tavLst>
                                    </p:anim>
                                  </p:childTnLst>
                                </p:cTn>
                              </p:par>
                              <p:par>
                                <p:cTn id="14" presetID="47" presetClass="entr" presetSubtype="0" fill="hold" grpId="0" nodeType="withEffect">
                                  <p:stCondLst>
                                    <p:cond delay="250"/>
                                  </p:stCondLst>
                                  <p:childTnLst>
                                    <p:set>
                                      <p:cBhvr>
                                        <p:cTn id="15" dur="1" fill="hold">
                                          <p:stCondLst>
                                            <p:cond delay="0"/>
                                          </p:stCondLst>
                                        </p:cTn>
                                        <p:tgtEl>
                                          <p:spTgt spid="57"/>
                                        </p:tgtEl>
                                        <p:attrNameLst>
                                          <p:attrName>style.visibility</p:attrName>
                                        </p:attrNameLst>
                                      </p:cBhvr>
                                      <p:to>
                                        <p:strVal val="visible"/>
                                      </p:to>
                                    </p:set>
                                    <p:animEffect transition="in" filter="fade">
                                      <p:cBhvr>
                                        <p:cTn id="16" dur="1000"/>
                                        <p:tgtEl>
                                          <p:spTgt spid="57"/>
                                        </p:tgtEl>
                                      </p:cBhvr>
                                    </p:animEffect>
                                    <p:anim calcmode="lin" valueType="num">
                                      <p:cBhvr>
                                        <p:cTn id="17" dur="1000" fill="hold"/>
                                        <p:tgtEl>
                                          <p:spTgt spid="57"/>
                                        </p:tgtEl>
                                        <p:attrNameLst>
                                          <p:attrName>ppt_x</p:attrName>
                                        </p:attrNameLst>
                                      </p:cBhvr>
                                      <p:tavLst>
                                        <p:tav tm="0">
                                          <p:val>
                                            <p:strVal val="#ppt_x"/>
                                          </p:val>
                                        </p:tav>
                                        <p:tav tm="100000">
                                          <p:val>
                                            <p:strVal val="#ppt_x"/>
                                          </p:val>
                                        </p:tav>
                                      </p:tavLst>
                                    </p:anim>
                                    <p:anim calcmode="lin" valueType="num">
                                      <p:cBhvr>
                                        <p:cTn id="18" dur="1000" fill="hold"/>
                                        <p:tgtEl>
                                          <p:spTgt spid="57"/>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42" presetClass="entr" presetSubtype="0" fill="hold" nodeType="afterEffect">
                                  <p:stCondLst>
                                    <p:cond delay="0"/>
                                  </p:stCondLst>
                                  <p:childTnLst>
                                    <p:set>
                                      <p:cBhvr>
                                        <p:cTn id="21" dur="1" fill="hold">
                                          <p:stCondLst>
                                            <p:cond delay="0"/>
                                          </p:stCondLst>
                                        </p:cTn>
                                        <p:tgtEl>
                                          <p:spTgt spid="58"/>
                                        </p:tgtEl>
                                        <p:attrNameLst>
                                          <p:attrName>style.visibility</p:attrName>
                                        </p:attrNameLst>
                                      </p:cBhvr>
                                      <p:to>
                                        <p:strVal val="visible"/>
                                      </p:to>
                                    </p:set>
                                    <p:animEffect transition="in" filter="fade">
                                      <p:cBhvr>
                                        <p:cTn id="22" dur="1000"/>
                                        <p:tgtEl>
                                          <p:spTgt spid="58"/>
                                        </p:tgtEl>
                                      </p:cBhvr>
                                    </p:animEffect>
                                    <p:anim calcmode="lin" valueType="num">
                                      <p:cBhvr>
                                        <p:cTn id="23" dur="1000" fill="hold"/>
                                        <p:tgtEl>
                                          <p:spTgt spid="58"/>
                                        </p:tgtEl>
                                        <p:attrNameLst>
                                          <p:attrName>ppt_x</p:attrName>
                                        </p:attrNameLst>
                                      </p:cBhvr>
                                      <p:tavLst>
                                        <p:tav tm="0">
                                          <p:val>
                                            <p:strVal val="#ppt_x"/>
                                          </p:val>
                                        </p:tav>
                                        <p:tav tm="100000">
                                          <p:val>
                                            <p:strVal val="#ppt_x"/>
                                          </p:val>
                                        </p:tav>
                                      </p:tavLst>
                                    </p:anim>
                                    <p:anim calcmode="lin" valueType="num">
                                      <p:cBhvr>
                                        <p:cTn id="24" dur="1000" fill="hold"/>
                                        <p:tgtEl>
                                          <p:spTgt spid="5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250"/>
                                  </p:stCondLst>
                                  <p:childTnLst>
                                    <p:set>
                                      <p:cBhvr>
                                        <p:cTn id="26" dur="1" fill="hold">
                                          <p:stCondLst>
                                            <p:cond delay="0"/>
                                          </p:stCondLst>
                                        </p:cTn>
                                        <p:tgtEl>
                                          <p:spTgt spid="62"/>
                                        </p:tgtEl>
                                        <p:attrNameLst>
                                          <p:attrName>style.visibility</p:attrName>
                                        </p:attrNameLst>
                                      </p:cBhvr>
                                      <p:to>
                                        <p:strVal val="visible"/>
                                      </p:to>
                                    </p:set>
                                    <p:animEffect transition="in" filter="fade">
                                      <p:cBhvr>
                                        <p:cTn id="27" dur="1000"/>
                                        <p:tgtEl>
                                          <p:spTgt spid="62"/>
                                        </p:tgtEl>
                                      </p:cBhvr>
                                    </p:animEffect>
                                    <p:anim calcmode="lin" valueType="num">
                                      <p:cBhvr>
                                        <p:cTn id="28" dur="1000" fill="hold"/>
                                        <p:tgtEl>
                                          <p:spTgt spid="62"/>
                                        </p:tgtEl>
                                        <p:attrNameLst>
                                          <p:attrName>ppt_x</p:attrName>
                                        </p:attrNameLst>
                                      </p:cBhvr>
                                      <p:tavLst>
                                        <p:tav tm="0">
                                          <p:val>
                                            <p:strVal val="#ppt_x"/>
                                          </p:val>
                                        </p:tav>
                                        <p:tav tm="100000">
                                          <p:val>
                                            <p:strVal val="#ppt_x"/>
                                          </p:val>
                                        </p:tav>
                                      </p:tavLst>
                                    </p:anim>
                                    <p:anim calcmode="lin" valueType="num">
                                      <p:cBhvr>
                                        <p:cTn id="29" dur="1000" fill="hold"/>
                                        <p:tgtEl>
                                          <p:spTgt spid="6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500"/>
                                  </p:stCondLst>
                                  <p:childTnLst>
                                    <p:set>
                                      <p:cBhvr>
                                        <p:cTn id="31" dur="1" fill="hold">
                                          <p:stCondLst>
                                            <p:cond delay="0"/>
                                          </p:stCondLst>
                                        </p:cTn>
                                        <p:tgtEl>
                                          <p:spTgt spid="66"/>
                                        </p:tgtEl>
                                        <p:attrNameLst>
                                          <p:attrName>style.visibility</p:attrName>
                                        </p:attrNameLst>
                                      </p:cBhvr>
                                      <p:to>
                                        <p:strVal val="visible"/>
                                      </p:to>
                                    </p:set>
                                    <p:animEffect transition="in" filter="fade">
                                      <p:cBhvr>
                                        <p:cTn id="32" dur="1000"/>
                                        <p:tgtEl>
                                          <p:spTgt spid="66"/>
                                        </p:tgtEl>
                                      </p:cBhvr>
                                    </p:animEffect>
                                    <p:anim calcmode="lin" valueType="num">
                                      <p:cBhvr>
                                        <p:cTn id="33" dur="1000" fill="hold"/>
                                        <p:tgtEl>
                                          <p:spTgt spid="66"/>
                                        </p:tgtEl>
                                        <p:attrNameLst>
                                          <p:attrName>ppt_x</p:attrName>
                                        </p:attrNameLst>
                                      </p:cBhvr>
                                      <p:tavLst>
                                        <p:tav tm="0">
                                          <p:val>
                                            <p:strVal val="#ppt_x"/>
                                          </p:val>
                                        </p:tav>
                                        <p:tav tm="100000">
                                          <p:val>
                                            <p:strVal val="#ppt_x"/>
                                          </p:val>
                                        </p:tav>
                                      </p:tavLst>
                                    </p:anim>
                                    <p:anim calcmode="lin" valueType="num">
                                      <p:cBhvr>
                                        <p:cTn id="34"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5" grpId="0">
        <p:bldAsOne/>
      </p:bldGraphic>
      <p:bldP spid="56" grpId="0"/>
      <p:bldP spid="5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矩形 47"/>
          <p:cNvSpPr/>
          <p:nvPr/>
        </p:nvSpPr>
        <p:spPr>
          <a:xfrm flipH="1">
            <a:off x="-3" y="6525344"/>
            <a:ext cx="12195177" cy="360511"/>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p:cNvSpPr/>
          <p:nvPr/>
        </p:nvSpPr>
        <p:spPr>
          <a:xfrm flipH="1">
            <a:off x="-4" y="6596410"/>
            <a:ext cx="12195177" cy="28897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5"/>
          <p:cNvSpPr/>
          <p:nvPr/>
        </p:nvSpPr>
        <p:spPr>
          <a:xfrm>
            <a:off x="9976569" y="6493142"/>
            <a:ext cx="1018294" cy="111815"/>
          </a:xfrm>
          <a:custGeom>
            <a:avLst/>
            <a:gdLst>
              <a:gd name="connsiteX0" fmla="*/ 0 w 926584"/>
              <a:gd name="connsiteY0" fmla="*/ 0 h 118098"/>
              <a:gd name="connsiteX1" fmla="*/ 926584 w 926584"/>
              <a:gd name="connsiteY1" fmla="*/ 0 h 118098"/>
              <a:gd name="connsiteX2" fmla="*/ 926584 w 926584"/>
              <a:gd name="connsiteY2" fmla="*/ 118098 h 118098"/>
              <a:gd name="connsiteX3" fmla="*/ 0 w 926584"/>
              <a:gd name="connsiteY3" fmla="*/ 118098 h 118098"/>
              <a:gd name="connsiteX4" fmla="*/ 0 w 926584"/>
              <a:gd name="connsiteY4" fmla="*/ 0 h 118098"/>
              <a:gd name="connsiteX0-1" fmla="*/ 55821 w 982405"/>
              <a:gd name="connsiteY0-2" fmla="*/ 0 h 144680"/>
              <a:gd name="connsiteX1-3" fmla="*/ 982405 w 982405"/>
              <a:gd name="connsiteY1-4" fmla="*/ 0 h 144680"/>
              <a:gd name="connsiteX2-5" fmla="*/ 982405 w 982405"/>
              <a:gd name="connsiteY2-6" fmla="*/ 118098 h 144680"/>
              <a:gd name="connsiteX3-7" fmla="*/ 0 w 982405"/>
              <a:gd name="connsiteY3-8" fmla="*/ 144680 h 144680"/>
              <a:gd name="connsiteX4-9" fmla="*/ 55821 w 982405"/>
              <a:gd name="connsiteY4-10" fmla="*/ 0 h 144680"/>
              <a:gd name="connsiteX0-11" fmla="*/ 55821 w 998354"/>
              <a:gd name="connsiteY0-12" fmla="*/ 0 h 147338"/>
              <a:gd name="connsiteX1-13" fmla="*/ 982405 w 998354"/>
              <a:gd name="connsiteY1-14" fmla="*/ 0 h 147338"/>
              <a:gd name="connsiteX2-15" fmla="*/ 998354 w 998354"/>
              <a:gd name="connsiteY2-16" fmla="*/ 147338 h 147338"/>
              <a:gd name="connsiteX3-17" fmla="*/ 0 w 998354"/>
              <a:gd name="connsiteY3-18" fmla="*/ 144680 h 147338"/>
              <a:gd name="connsiteX4-19" fmla="*/ 55821 w 998354"/>
              <a:gd name="connsiteY4-20" fmla="*/ 0 h 147338"/>
              <a:gd name="connsiteX0-21" fmla="*/ 84307 w 1026840"/>
              <a:gd name="connsiteY0-22" fmla="*/ 0 h 150534"/>
              <a:gd name="connsiteX1-23" fmla="*/ 1010891 w 1026840"/>
              <a:gd name="connsiteY1-24" fmla="*/ 0 h 150534"/>
              <a:gd name="connsiteX2-25" fmla="*/ 1026840 w 1026840"/>
              <a:gd name="connsiteY2-26" fmla="*/ 147338 h 150534"/>
              <a:gd name="connsiteX3-27" fmla="*/ 0 w 1026840"/>
              <a:gd name="connsiteY3-28" fmla="*/ 150534 h 150534"/>
              <a:gd name="connsiteX4-29" fmla="*/ 84307 w 1026840"/>
              <a:gd name="connsiteY4-30" fmla="*/ 0 h 150534"/>
              <a:gd name="connsiteX0-31" fmla="*/ 84307 w 1021143"/>
              <a:gd name="connsiteY0-32" fmla="*/ 0 h 153193"/>
              <a:gd name="connsiteX1-33" fmla="*/ 1010891 w 1021143"/>
              <a:gd name="connsiteY1-34" fmla="*/ 0 h 153193"/>
              <a:gd name="connsiteX2-35" fmla="*/ 1021143 w 1021143"/>
              <a:gd name="connsiteY2-36" fmla="*/ 153193 h 153193"/>
              <a:gd name="connsiteX3-37" fmla="*/ 0 w 1021143"/>
              <a:gd name="connsiteY3-38" fmla="*/ 150534 h 153193"/>
              <a:gd name="connsiteX4-39" fmla="*/ 84307 w 1021143"/>
              <a:gd name="connsiteY4-40" fmla="*/ 0 h 153193"/>
              <a:gd name="connsiteX0-41" fmla="*/ 92853 w 1021143"/>
              <a:gd name="connsiteY0-42" fmla="*/ 0 h 153193"/>
              <a:gd name="connsiteX1-43" fmla="*/ 1010891 w 1021143"/>
              <a:gd name="connsiteY1-44" fmla="*/ 0 h 153193"/>
              <a:gd name="connsiteX2-45" fmla="*/ 1021143 w 1021143"/>
              <a:gd name="connsiteY2-46" fmla="*/ 153193 h 153193"/>
              <a:gd name="connsiteX3-47" fmla="*/ 0 w 1021143"/>
              <a:gd name="connsiteY3-48" fmla="*/ 150534 h 153193"/>
              <a:gd name="connsiteX4-49" fmla="*/ 92853 w 1021143"/>
              <a:gd name="connsiteY4-50" fmla="*/ 0 h 153193"/>
              <a:gd name="connsiteX0-51" fmla="*/ 90004 w 1018294"/>
              <a:gd name="connsiteY0-52" fmla="*/ 0 h 153193"/>
              <a:gd name="connsiteX1-53" fmla="*/ 1008042 w 1018294"/>
              <a:gd name="connsiteY1-54" fmla="*/ 0 h 153193"/>
              <a:gd name="connsiteX2-55" fmla="*/ 1018294 w 1018294"/>
              <a:gd name="connsiteY2-56" fmla="*/ 153193 h 153193"/>
              <a:gd name="connsiteX3-57" fmla="*/ 0 w 1018294"/>
              <a:gd name="connsiteY3-58" fmla="*/ 142728 h 153193"/>
              <a:gd name="connsiteX4-59" fmla="*/ 90004 w 1018294"/>
              <a:gd name="connsiteY4-60" fmla="*/ 0 h 15319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18294" h="153193">
                <a:moveTo>
                  <a:pt x="90004" y="0"/>
                </a:moveTo>
                <a:lnTo>
                  <a:pt x="1008042" y="0"/>
                </a:lnTo>
                <a:lnTo>
                  <a:pt x="1018294" y="153193"/>
                </a:lnTo>
                <a:lnTo>
                  <a:pt x="0" y="142728"/>
                </a:lnTo>
                <a:lnTo>
                  <a:pt x="90004" y="0"/>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p:cNvSpPr/>
          <p:nvPr/>
        </p:nvSpPr>
        <p:spPr>
          <a:xfrm>
            <a:off x="10067547" y="6493142"/>
            <a:ext cx="1070600" cy="392242"/>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Rectangle 4"/>
          <p:cNvSpPr txBox="1">
            <a:spLocks noChangeArrowheads="1"/>
          </p:cNvSpPr>
          <p:nvPr/>
        </p:nvSpPr>
        <p:spPr bwMode="auto">
          <a:xfrm>
            <a:off x="10202043" y="6493142"/>
            <a:ext cx="792820" cy="3922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r>
              <a:rPr lang="en-US" altLang="zh-CN" dirty="0" smtClean="0">
                <a:latin typeface="方正兰亭超细黑简体" panose="02000000000000000000" pitchFamily="2" charset="-122"/>
                <a:ea typeface="方正兰亭超细黑简体" panose="02000000000000000000" pitchFamily="2" charset="-122"/>
              </a:rPr>
              <a:t>29</a:t>
            </a:r>
            <a:endParaRPr lang="zh-CN" dirty="0">
              <a:latin typeface="方正兰亭超细黑简体" panose="02000000000000000000" pitchFamily="2" charset="-122"/>
              <a:ea typeface="方正兰亭超细黑简体" panose="02000000000000000000" pitchFamily="2" charset="-122"/>
            </a:endParaRPr>
          </a:p>
        </p:txBody>
      </p:sp>
      <p:sp>
        <p:nvSpPr>
          <p:cNvPr id="86" name="圆角矩形 85"/>
          <p:cNvSpPr/>
          <p:nvPr/>
        </p:nvSpPr>
        <p:spPr>
          <a:xfrm>
            <a:off x="48915" y="323594"/>
            <a:ext cx="1057027" cy="432048"/>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圆角矩形 86"/>
          <p:cNvSpPr/>
          <p:nvPr/>
        </p:nvSpPr>
        <p:spPr>
          <a:xfrm>
            <a:off x="-95101" y="323594"/>
            <a:ext cx="1057027" cy="432048"/>
          </a:xfrm>
          <a:prstGeom prst="roundRect">
            <a:avLst>
              <a:gd name="adj" fmla="val 50000"/>
            </a:avLst>
          </a:prstGeom>
          <a:solidFill>
            <a:srgbClr val="0098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圆角矩形 87"/>
          <p:cNvSpPr/>
          <p:nvPr/>
        </p:nvSpPr>
        <p:spPr>
          <a:xfrm>
            <a:off x="-239117" y="323594"/>
            <a:ext cx="1057027" cy="432048"/>
          </a:xfrm>
          <a:prstGeom prst="roundRect">
            <a:avLst>
              <a:gd name="adj" fmla="val 50000"/>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文本框 9"/>
          <p:cNvSpPr txBox="1"/>
          <p:nvPr/>
        </p:nvSpPr>
        <p:spPr>
          <a:xfrm>
            <a:off x="1201043" y="320327"/>
            <a:ext cx="2391072" cy="438582"/>
          </a:xfrm>
          <a:prstGeom prst="rect">
            <a:avLst/>
          </a:prstGeom>
          <a:noFill/>
        </p:spPr>
        <p:txBody>
          <a:bodyPr wrap="square" lIns="68580" tIns="34290" rIns="68580" bIns="34290" rtlCol="0">
            <a:spAutoFit/>
          </a:bodyPr>
          <a:lstStyle/>
          <a:p>
            <a:pPr marL="0" lvl="1"/>
            <a:r>
              <a:rPr lang="zh-CN" altLang="en-US" sz="2400" b="1" dirty="0" smtClean="0">
                <a:solidFill>
                  <a:schemeClr val="tx1">
                    <a:lumMod val="50000"/>
                    <a:lumOff val="50000"/>
                  </a:schemeClr>
                </a:solidFill>
                <a:latin typeface="微软雅黑" panose="020B0503020204020204" pitchFamily="34" charset="-122"/>
                <a:ea typeface="微软雅黑" panose="020B0503020204020204" pitchFamily="34" charset="-122"/>
              </a:rPr>
              <a:t>在此输入标题</a:t>
            </a:r>
            <a:endParaRPr lang="zh-CN" altLang="en-US" sz="24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cxnSp>
        <p:nvCxnSpPr>
          <p:cNvPr id="11" name="Straight Connector 55"/>
          <p:cNvCxnSpPr/>
          <p:nvPr/>
        </p:nvCxnSpPr>
        <p:spPr>
          <a:xfrm flipV="1">
            <a:off x="4170363" y="3937000"/>
            <a:ext cx="0" cy="858838"/>
          </a:xfrm>
          <a:prstGeom prst="line">
            <a:avLst/>
          </a:prstGeom>
          <a:ln>
            <a:solidFill>
              <a:srgbClr val="ADBACA"/>
            </a:solidFill>
            <a:tailEnd type="oval"/>
          </a:ln>
        </p:spPr>
        <p:style>
          <a:lnRef idx="1">
            <a:schemeClr val="accent1"/>
          </a:lnRef>
          <a:fillRef idx="0">
            <a:schemeClr val="accent1"/>
          </a:fillRef>
          <a:effectRef idx="0">
            <a:schemeClr val="accent1"/>
          </a:effectRef>
          <a:fontRef idx="minor">
            <a:schemeClr val="tx1"/>
          </a:fontRef>
        </p:style>
      </p:cxnSp>
      <p:cxnSp>
        <p:nvCxnSpPr>
          <p:cNvPr id="12" name="Straight Connector 56"/>
          <p:cNvCxnSpPr/>
          <p:nvPr/>
        </p:nvCxnSpPr>
        <p:spPr>
          <a:xfrm>
            <a:off x="6054725" y="3506788"/>
            <a:ext cx="0" cy="858837"/>
          </a:xfrm>
          <a:prstGeom prst="line">
            <a:avLst/>
          </a:prstGeom>
          <a:ln>
            <a:solidFill>
              <a:srgbClr val="ADBACA"/>
            </a:solidFill>
            <a:tailEnd type="oval"/>
          </a:ln>
        </p:spPr>
        <p:style>
          <a:lnRef idx="1">
            <a:schemeClr val="accent1"/>
          </a:lnRef>
          <a:fillRef idx="0">
            <a:schemeClr val="accent1"/>
          </a:fillRef>
          <a:effectRef idx="0">
            <a:schemeClr val="accent1"/>
          </a:effectRef>
          <a:fontRef idx="minor">
            <a:schemeClr val="tx1"/>
          </a:fontRef>
        </p:style>
      </p:cxnSp>
      <p:cxnSp>
        <p:nvCxnSpPr>
          <p:cNvPr id="13" name="Straight Connector 57"/>
          <p:cNvCxnSpPr/>
          <p:nvPr/>
        </p:nvCxnSpPr>
        <p:spPr>
          <a:xfrm flipV="1">
            <a:off x="7939088" y="3224213"/>
            <a:ext cx="0" cy="858837"/>
          </a:xfrm>
          <a:prstGeom prst="line">
            <a:avLst/>
          </a:prstGeom>
          <a:ln>
            <a:solidFill>
              <a:srgbClr val="ADBACA"/>
            </a:solidFill>
            <a:tailEnd type="oval"/>
          </a:ln>
        </p:spPr>
        <p:style>
          <a:lnRef idx="1">
            <a:schemeClr val="accent1"/>
          </a:lnRef>
          <a:fillRef idx="0">
            <a:schemeClr val="accent1"/>
          </a:fillRef>
          <a:effectRef idx="0">
            <a:schemeClr val="accent1"/>
          </a:effectRef>
          <a:fontRef idx="minor">
            <a:schemeClr val="tx1"/>
          </a:fontRef>
        </p:style>
      </p:cxnSp>
      <p:cxnSp>
        <p:nvCxnSpPr>
          <p:cNvPr id="14" name="Straight Connector 60"/>
          <p:cNvCxnSpPr/>
          <p:nvPr/>
        </p:nvCxnSpPr>
        <p:spPr>
          <a:xfrm flipV="1">
            <a:off x="2262188" y="3436938"/>
            <a:ext cx="0" cy="860425"/>
          </a:xfrm>
          <a:prstGeom prst="line">
            <a:avLst/>
          </a:prstGeom>
          <a:ln>
            <a:solidFill>
              <a:srgbClr val="ADBACA"/>
            </a:solidFill>
            <a:tailEnd type="oval"/>
          </a:ln>
        </p:spPr>
        <p:style>
          <a:lnRef idx="1">
            <a:schemeClr val="accent1"/>
          </a:lnRef>
          <a:fillRef idx="0">
            <a:schemeClr val="accent1"/>
          </a:fillRef>
          <a:effectRef idx="0">
            <a:schemeClr val="accent1"/>
          </a:effectRef>
          <a:fontRef idx="minor">
            <a:schemeClr val="tx1"/>
          </a:fontRef>
        </p:style>
      </p:cxnSp>
      <p:sp>
        <p:nvSpPr>
          <p:cNvPr id="15" name="Freeform 21"/>
          <p:cNvSpPr/>
          <p:nvPr/>
        </p:nvSpPr>
        <p:spPr bwMode="auto">
          <a:xfrm>
            <a:off x="-84138" y="2351088"/>
            <a:ext cx="9794876" cy="3582987"/>
          </a:xfrm>
          <a:custGeom>
            <a:avLst/>
            <a:gdLst>
              <a:gd name="T0" fmla="*/ 0 w 2828"/>
              <a:gd name="T1" fmla="*/ 856 h 1032"/>
              <a:gd name="T2" fmla="*/ 660 w 2828"/>
              <a:gd name="T3" fmla="*/ 540 h 1032"/>
              <a:gd name="T4" fmla="*/ 1232 w 2828"/>
              <a:gd name="T5" fmla="*/ 720 h 1032"/>
              <a:gd name="T6" fmla="*/ 1772 w 2828"/>
              <a:gd name="T7" fmla="*/ 320 h 1032"/>
              <a:gd name="T8" fmla="*/ 2315 w 2828"/>
              <a:gd name="T9" fmla="*/ 479 h 1032"/>
              <a:gd name="T10" fmla="*/ 2828 w 2828"/>
              <a:gd name="T11" fmla="*/ 0 h 1032"/>
            </a:gdLst>
            <a:ahLst/>
            <a:cxnLst>
              <a:cxn ang="0">
                <a:pos x="T0" y="T1"/>
              </a:cxn>
              <a:cxn ang="0">
                <a:pos x="T2" y="T3"/>
              </a:cxn>
              <a:cxn ang="0">
                <a:pos x="T4" y="T5"/>
              </a:cxn>
              <a:cxn ang="0">
                <a:pos x="T6" y="T7"/>
              </a:cxn>
              <a:cxn ang="0">
                <a:pos x="T8" y="T9"/>
              </a:cxn>
              <a:cxn ang="0">
                <a:pos x="T10" y="T11"/>
              </a:cxn>
            </a:cxnLst>
            <a:rect l="0" t="0" r="r" b="b"/>
            <a:pathLst>
              <a:path w="2828" h="1032">
                <a:moveTo>
                  <a:pt x="0" y="856"/>
                </a:moveTo>
                <a:cubicBezTo>
                  <a:pt x="420" y="1032"/>
                  <a:pt x="464" y="536"/>
                  <a:pt x="660" y="540"/>
                </a:cubicBezTo>
                <a:cubicBezTo>
                  <a:pt x="856" y="544"/>
                  <a:pt x="976" y="736"/>
                  <a:pt x="1232" y="720"/>
                </a:cubicBezTo>
                <a:cubicBezTo>
                  <a:pt x="1488" y="704"/>
                  <a:pt x="1508" y="352"/>
                  <a:pt x="1772" y="320"/>
                </a:cubicBezTo>
                <a:cubicBezTo>
                  <a:pt x="2036" y="288"/>
                  <a:pt x="2063" y="491"/>
                  <a:pt x="2315" y="479"/>
                </a:cubicBezTo>
                <a:cubicBezTo>
                  <a:pt x="2567" y="467"/>
                  <a:pt x="2572" y="84"/>
                  <a:pt x="2828" y="0"/>
                </a:cubicBezTo>
              </a:path>
            </a:pathLst>
          </a:custGeom>
          <a:noFill/>
          <a:ln w="15875" cap="flat">
            <a:solidFill>
              <a:srgbClr val="ADBACA"/>
            </a:solidFill>
            <a:prstDash val="dash"/>
            <a:miter lim="800000"/>
          </a:ln>
        </p:spPr>
        <p:txBody>
          <a:bodyPr/>
          <a:lstStyle/>
          <a:p>
            <a:pPr eaLnBrk="1" fontAlgn="auto" hangingPunct="1">
              <a:spcBef>
                <a:spcPts val="0"/>
              </a:spcBef>
              <a:spcAft>
                <a:spcPts val="0"/>
              </a:spcAft>
              <a:defRPr/>
            </a:pPr>
            <a:endParaRPr lang="en-US">
              <a:solidFill>
                <a:schemeClr val="tx1">
                  <a:lumMod val="50000"/>
                  <a:lumOff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16" name="组合 15"/>
          <p:cNvGrpSpPr/>
          <p:nvPr/>
        </p:nvGrpSpPr>
        <p:grpSpPr bwMode="auto">
          <a:xfrm>
            <a:off x="9655175" y="1768475"/>
            <a:ext cx="1316038" cy="790575"/>
            <a:chOff x="9654540" y="1768263"/>
            <a:chExt cx="1316691" cy="790008"/>
          </a:xfrm>
        </p:grpSpPr>
        <p:sp>
          <p:nvSpPr>
            <p:cNvPr id="17" name="Freeform 22"/>
            <p:cNvSpPr/>
            <p:nvPr/>
          </p:nvSpPr>
          <p:spPr bwMode="auto">
            <a:xfrm>
              <a:off x="10008729" y="2202926"/>
              <a:ext cx="406602" cy="355345"/>
            </a:xfrm>
            <a:custGeom>
              <a:avLst/>
              <a:gdLst>
                <a:gd name="T0" fmla="*/ 71 w 71"/>
                <a:gd name="T1" fmla="*/ 3 h 62"/>
                <a:gd name="T2" fmla="*/ 0 w 71"/>
                <a:gd name="T3" fmla="*/ 62 h 62"/>
                <a:gd name="T4" fmla="*/ 14 w 71"/>
                <a:gd name="T5" fmla="*/ 0 h 62"/>
                <a:gd name="T6" fmla="*/ 71 w 71"/>
                <a:gd name="T7" fmla="*/ 3 h 62"/>
              </a:gdLst>
              <a:ahLst/>
              <a:cxnLst>
                <a:cxn ang="0">
                  <a:pos x="T0" y="T1"/>
                </a:cxn>
                <a:cxn ang="0">
                  <a:pos x="T2" y="T3"/>
                </a:cxn>
                <a:cxn ang="0">
                  <a:pos x="T4" y="T5"/>
                </a:cxn>
                <a:cxn ang="0">
                  <a:pos x="T6" y="T7"/>
                </a:cxn>
              </a:cxnLst>
              <a:rect l="0" t="0" r="r" b="b"/>
              <a:pathLst>
                <a:path w="71" h="62">
                  <a:moveTo>
                    <a:pt x="71" y="3"/>
                  </a:moveTo>
                  <a:lnTo>
                    <a:pt x="0" y="62"/>
                  </a:lnTo>
                  <a:lnTo>
                    <a:pt x="14" y="0"/>
                  </a:lnTo>
                  <a:lnTo>
                    <a:pt x="71" y="3"/>
                  </a:lnTo>
                  <a:close/>
                </a:path>
              </a:pathLst>
            </a:custGeom>
            <a:solidFill>
              <a:srgbClr val="566172"/>
            </a:solidFill>
            <a:ln>
              <a:noFill/>
            </a:ln>
          </p:spPr>
          <p:txBody>
            <a:bodyPr/>
            <a:lstStyle/>
            <a:p>
              <a:pPr eaLnBrk="1" fontAlgn="auto" hangingPunct="1">
                <a:spcBef>
                  <a:spcPts val="0"/>
                </a:spcBef>
                <a:spcAft>
                  <a:spcPts val="0"/>
                </a:spcAft>
                <a:defRPr/>
              </a:pPr>
              <a:endParaRPr 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8" name="Freeform 23"/>
            <p:cNvSpPr/>
            <p:nvPr/>
          </p:nvSpPr>
          <p:spPr bwMode="auto">
            <a:xfrm>
              <a:off x="9654540" y="1768263"/>
              <a:ext cx="1316691" cy="680550"/>
            </a:xfrm>
            <a:custGeom>
              <a:avLst/>
              <a:gdLst>
                <a:gd name="T0" fmla="*/ 230 w 230"/>
                <a:gd name="T1" fmla="*/ 0 h 119"/>
                <a:gd name="T2" fmla="*/ 0 w 230"/>
                <a:gd name="T3" fmla="*/ 26 h 119"/>
                <a:gd name="T4" fmla="*/ 140 w 230"/>
                <a:gd name="T5" fmla="*/ 119 h 119"/>
                <a:gd name="T6" fmla="*/ 230 w 230"/>
                <a:gd name="T7" fmla="*/ 0 h 119"/>
              </a:gdLst>
              <a:ahLst/>
              <a:cxnLst>
                <a:cxn ang="0">
                  <a:pos x="T0" y="T1"/>
                </a:cxn>
                <a:cxn ang="0">
                  <a:pos x="T2" y="T3"/>
                </a:cxn>
                <a:cxn ang="0">
                  <a:pos x="T4" y="T5"/>
                </a:cxn>
                <a:cxn ang="0">
                  <a:pos x="T6" y="T7"/>
                </a:cxn>
              </a:cxnLst>
              <a:rect l="0" t="0" r="r" b="b"/>
              <a:pathLst>
                <a:path w="230" h="119">
                  <a:moveTo>
                    <a:pt x="230" y="0"/>
                  </a:moveTo>
                  <a:lnTo>
                    <a:pt x="0" y="26"/>
                  </a:lnTo>
                  <a:lnTo>
                    <a:pt x="140" y="119"/>
                  </a:lnTo>
                  <a:lnTo>
                    <a:pt x="230" y="0"/>
                  </a:lnTo>
                  <a:close/>
                </a:path>
              </a:pathLst>
            </a:custGeom>
            <a:solidFill>
              <a:srgbClr val="C1C7D0"/>
            </a:solidFill>
            <a:ln>
              <a:noFill/>
            </a:ln>
          </p:spPr>
          <p:txBody>
            <a:bodyPr/>
            <a:lstStyle/>
            <a:p>
              <a:pPr eaLnBrk="1" fontAlgn="auto" hangingPunct="1">
                <a:spcBef>
                  <a:spcPts val="0"/>
                </a:spcBef>
                <a:spcAft>
                  <a:spcPts val="0"/>
                </a:spcAft>
                <a:defRPr/>
              </a:pPr>
              <a:endParaRPr 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9" name="Freeform 24"/>
            <p:cNvSpPr/>
            <p:nvPr/>
          </p:nvSpPr>
          <p:spPr bwMode="auto">
            <a:xfrm>
              <a:off x="9940432" y="1814268"/>
              <a:ext cx="933913" cy="744003"/>
            </a:xfrm>
            <a:custGeom>
              <a:avLst/>
              <a:gdLst>
                <a:gd name="T0" fmla="*/ 163 w 163"/>
                <a:gd name="T1" fmla="*/ 0 h 130"/>
                <a:gd name="T2" fmla="*/ 0 w 163"/>
                <a:gd name="T3" fmla="*/ 52 h 130"/>
                <a:gd name="T4" fmla="*/ 12 w 163"/>
                <a:gd name="T5" fmla="*/ 130 h 130"/>
                <a:gd name="T6" fmla="*/ 26 w 163"/>
                <a:gd name="T7" fmla="*/ 68 h 130"/>
                <a:gd name="T8" fmla="*/ 163 w 163"/>
                <a:gd name="T9" fmla="*/ 0 h 130"/>
              </a:gdLst>
              <a:ahLst/>
              <a:cxnLst>
                <a:cxn ang="0">
                  <a:pos x="T0" y="T1"/>
                </a:cxn>
                <a:cxn ang="0">
                  <a:pos x="T2" y="T3"/>
                </a:cxn>
                <a:cxn ang="0">
                  <a:pos x="T4" y="T5"/>
                </a:cxn>
                <a:cxn ang="0">
                  <a:pos x="T6" y="T7"/>
                </a:cxn>
                <a:cxn ang="0">
                  <a:pos x="T8" y="T9"/>
                </a:cxn>
              </a:cxnLst>
              <a:rect l="0" t="0" r="r" b="b"/>
              <a:pathLst>
                <a:path w="163" h="130">
                  <a:moveTo>
                    <a:pt x="163" y="0"/>
                  </a:moveTo>
                  <a:lnTo>
                    <a:pt x="0" y="52"/>
                  </a:lnTo>
                  <a:lnTo>
                    <a:pt x="12" y="130"/>
                  </a:lnTo>
                  <a:lnTo>
                    <a:pt x="26" y="68"/>
                  </a:lnTo>
                  <a:lnTo>
                    <a:pt x="163" y="0"/>
                  </a:lnTo>
                  <a:close/>
                </a:path>
              </a:pathLst>
            </a:custGeom>
            <a:solidFill>
              <a:srgbClr val="8893A5"/>
            </a:solidFill>
            <a:ln>
              <a:noFill/>
            </a:ln>
          </p:spPr>
          <p:txBody>
            <a:bodyPr/>
            <a:lstStyle/>
            <a:p>
              <a:pPr eaLnBrk="1" fontAlgn="auto" hangingPunct="1">
                <a:spcBef>
                  <a:spcPts val="0"/>
                </a:spcBef>
                <a:spcAft>
                  <a:spcPts val="0"/>
                </a:spcAft>
                <a:defRPr/>
              </a:pPr>
              <a:endParaRPr lang="en-US">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20" name="组合 19"/>
          <p:cNvGrpSpPr/>
          <p:nvPr/>
        </p:nvGrpSpPr>
        <p:grpSpPr bwMode="auto">
          <a:xfrm>
            <a:off x="1535113" y="2355775"/>
            <a:ext cx="7656437" cy="3003623"/>
            <a:chOff x="1535063" y="2356394"/>
            <a:chExt cx="7656906" cy="3002916"/>
          </a:xfrm>
        </p:grpSpPr>
        <p:sp>
          <p:nvSpPr>
            <p:cNvPr id="21" name="Oval 19"/>
            <p:cNvSpPr>
              <a:spLocks noChangeArrowheads="1"/>
            </p:cNvSpPr>
            <p:nvPr/>
          </p:nvSpPr>
          <p:spPr bwMode="auto">
            <a:xfrm>
              <a:off x="3657680" y="4365769"/>
              <a:ext cx="997011" cy="993541"/>
            </a:xfrm>
            <a:prstGeom prst="ellipse">
              <a:avLst/>
            </a:prstGeom>
            <a:solidFill>
              <a:srgbClr val="2DD3C2"/>
            </a:solidFill>
            <a:ln>
              <a:noFill/>
            </a:ln>
          </p:spPr>
          <p:txBody>
            <a:bodyPr anchor="ctr"/>
            <a:lstStyle/>
            <a:p>
              <a:pPr algn="ctr" eaLnBrk="1" fontAlgn="auto" hangingPunct="1">
                <a:spcBef>
                  <a:spcPts val="0"/>
                </a:spcBef>
                <a:spcAft>
                  <a:spcPts val="0"/>
                </a:spcAft>
                <a:defRPr/>
              </a:pPr>
              <a:endParaRPr lang="en-US" sz="2400" dirty="0">
                <a:solidFill>
                  <a:schemeClr val="tx1">
                    <a:lumMod val="50000"/>
                    <a:lumOff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2" name="Oval 19"/>
            <p:cNvSpPr>
              <a:spLocks noChangeArrowheads="1"/>
            </p:cNvSpPr>
            <p:nvPr/>
          </p:nvSpPr>
          <p:spPr bwMode="auto">
            <a:xfrm>
              <a:off x="5556446" y="3010364"/>
              <a:ext cx="995424" cy="993541"/>
            </a:xfrm>
            <a:prstGeom prst="ellipse">
              <a:avLst/>
            </a:prstGeom>
            <a:solidFill>
              <a:srgbClr val="2DD3C2"/>
            </a:solidFill>
            <a:ln>
              <a:noFill/>
            </a:ln>
          </p:spPr>
          <p:txBody>
            <a:bodyPr anchor="ctr"/>
            <a:lstStyle/>
            <a:p>
              <a:pPr algn="ctr" eaLnBrk="1" fontAlgn="auto" hangingPunct="1">
                <a:spcBef>
                  <a:spcPts val="0"/>
                </a:spcBef>
                <a:spcAft>
                  <a:spcPts val="0"/>
                </a:spcAft>
                <a:defRPr/>
              </a:pPr>
              <a:endParaRPr lang="en-US" sz="2400" dirty="0">
                <a:solidFill>
                  <a:schemeClr val="tx1">
                    <a:lumMod val="50000"/>
                    <a:lumOff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3" name="Oval 19"/>
            <p:cNvSpPr>
              <a:spLocks noChangeArrowheads="1"/>
            </p:cNvSpPr>
            <p:nvPr/>
          </p:nvSpPr>
          <p:spPr bwMode="auto">
            <a:xfrm>
              <a:off x="7455213" y="3537289"/>
              <a:ext cx="995424" cy="991954"/>
            </a:xfrm>
            <a:prstGeom prst="ellipse">
              <a:avLst/>
            </a:prstGeom>
            <a:solidFill>
              <a:srgbClr val="2DD3C2"/>
            </a:solidFill>
            <a:ln>
              <a:noFill/>
            </a:ln>
          </p:spPr>
          <p:txBody>
            <a:bodyPr anchor="ctr"/>
            <a:lstStyle/>
            <a:p>
              <a:pPr algn="ctr" eaLnBrk="1" fontAlgn="auto" hangingPunct="1">
                <a:spcBef>
                  <a:spcPts val="0"/>
                </a:spcBef>
                <a:spcAft>
                  <a:spcPts val="0"/>
                </a:spcAft>
                <a:defRPr/>
              </a:pPr>
              <a:endParaRPr lang="en-US" sz="2400" dirty="0">
                <a:solidFill>
                  <a:schemeClr val="tx1">
                    <a:lumMod val="50000"/>
                    <a:lumOff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4" name="Oval 19"/>
            <p:cNvSpPr>
              <a:spLocks noChangeArrowheads="1"/>
            </p:cNvSpPr>
            <p:nvPr/>
          </p:nvSpPr>
          <p:spPr bwMode="auto">
            <a:xfrm>
              <a:off x="1760502" y="3745203"/>
              <a:ext cx="995423" cy="993541"/>
            </a:xfrm>
            <a:prstGeom prst="ellipse">
              <a:avLst/>
            </a:prstGeom>
            <a:solidFill>
              <a:srgbClr val="2DD3C2"/>
            </a:solidFill>
            <a:ln>
              <a:noFill/>
            </a:ln>
          </p:spPr>
          <p:txBody>
            <a:bodyPr anchor="ctr"/>
            <a:lstStyle/>
            <a:p>
              <a:pPr algn="ctr" eaLnBrk="1" fontAlgn="auto" hangingPunct="1">
                <a:spcBef>
                  <a:spcPts val="0"/>
                </a:spcBef>
                <a:spcAft>
                  <a:spcPts val="0"/>
                </a:spcAft>
                <a:defRPr/>
              </a:pPr>
              <a:endParaRPr lang="en-US" sz="2400" dirty="0">
                <a:solidFill>
                  <a:schemeClr val="tx1">
                    <a:lumMod val="50000"/>
                    <a:lumOff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5" name="TextBox 13"/>
            <p:cNvSpPr txBox="1"/>
            <p:nvPr/>
          </p:nvSpPr>
          <p:spPr>
            <a:xfrm>
              <a:off x="1761955" y="2624618"/>
              <a:ext cx="1841613" cy="307704"/>
            </a:xfrm>
            <a:prstGeom prst="rect">
              <a:avLst/>
            </a:prstGeom>
            <a:noFill/>
          </p:spPr>
          <p:txBody>
            <a:bodyPr wrap="square" lIns="0" tIns="0" rIns="0" bIns="0">
              <a:spAutoFit/>
            </a:bodyPr>
            <a:lstStyle/>
            <a:p>
              <a:pPr defTabSz="1216660" eaLnBrk="1" fontAlgn="auto" hangingPunct="1">
                <a:spcBef>
                  <a:spcPct val="20000"/>
                </a:spcBef>
                <a:spcAft>
                  <a:spcPts val="0"/>
                </a:spcAft>
                <a:defRPr/>
              </a:pPr>
              <a:r>
                <a:rPr lang="zh-CN" altLang="en-US" sz="2000" dirty="0">
                  <a:solidFill>
                    <a:srgbClr val="2DD3C2"/>
                  </a:solidFill>
                  <a:latin typeface="Arial" panose="020B0604020202020204" pitchFamily="34" charset="0"/>
                  <a:ea typeface="微软雅黑" panose="020B0503020204020204" pitchFamily="34" charset="-122"/>
                  <a:cs typeface="+mn-ea"/>
                  <a:sym typeface="Arial" panose="020B0604020202020204" pitchFamily="34" charset="0"/>
                </a:rPr>
                <a:t>编辑标题</a:t>
              </a:r>
              <a:endParaRPr lang="en-US" sz="2000" dirty="0">
                <a:solidFill>
                  <a:srgbClr val="2DD3C2"/>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6" name="TextBox 13"/>
            <p:cNvSpPr txBox="1"/>
            <p:nvPr/>
          </p:nvSpPr>
          <p:spPr>
            <a:xfrm>
              <a:off x="1535063" y="2996080"/>
              <a:ext cx="2402034" cy="184107"/>
            </a:xfrm>
            <a:prstGeom prst="rect">
              <a:avLst/>
            </a:prstGeom>
            <a:noFill/>
          </p:spPr>
          <p:txBody>
            <a:bodyPr lIns="0" tIns="0" rIns="0" bIns="0">
              <a:spAutoFit/>
            </a:bodyPr>
            <a:lstStyle/>
            <a:p>
              <a:pPr defTabSz="1216660" eaLnBrk="1" fontAlgn="auto" hangingPunct="1">
                <a:spcBef>
                  <a:spcPct val="20000"/>
                </a:spcBef>
                <a:spcAft>
                  <a:spcPts val="0"/>
                </a:spcAft>
                <a:defRPr/>
              </a:pPr>
              <a:r>
                <a:rPr lang="zh-CN" altLang="en-US" sz="1200" dirty="0">
                  <a:solidFill>
                    <a:schemeClr val="tx1">
                      <a:lumMod val="50000"/>
                      <a:lumOff val="50000"/>
                    </a:schemeClr>
                  </a:solidFill>
                  <a:latin typeface="Arial" panose="020B0604020202020204" pitchFamily="34" charset="0"/>
                  <a:ea typeface="微软雅黑" panose="020B0503020204020204" pitchFamily="34" charset="-122"/>
                  <a:cs typeface="+mn-ea"/>
                  <a:sym typeface="Arial" panose="020B0604020202020204" pitchFamily="34" charset="0"/>
                </a:rPr>
                <a:t>单击此次编辑您的文字</a:t>
              </a:r>
              <a:endParaRPr lang="en-US" altLang="zh-CN" sz="1200" dirty="0">
                <a:solidFill>
                  <a:schemeClr val="tx1">
                    <a:lumMod val="50000"/>
                    <a:lumOff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7" name="TextBox 13"/>
            <p:cNvSpPr txBox="1"/>
            <p:nvPr/>
          </p:nvSpPr>
          <p:spPr>
            <a:xfrm>
              <a:off x="3663896" y="3072189"/>
              <a:ext cx="1838496" cy="307704"/>
            </a:xfrm>
            <a:prstGeom prst="rect">
              <a:avLst/>
            </a:prstGeom>
            <a:noFill/>
          </p:spPr>
          <p:txBody>
            <a:bodyPr wrap="square" lIns="0" tIns="0" rIns="0" bIns="0">
              <a:spAutoFit/>
            </a:bodyPr>
            <a:lstStyle/>
            <a:p>
              <a:pPr defTabSz="1216660" eaLnBrk="1" fontAlgn="auto" hangingPunct="1">
                <a:spcBef>
                  <a:spcPct val="20000"/>
                </a:spcBef>
                <a:spcAft>
                  <a:spcPts val="0"/>
                </a:spcAft>
                <a:defRPr/>
              </a:pPr>
              <a:r>
                <a:rPr lang="zh-CN" altLang="en-US" sz="2000" dirty="0">
                  <a:solidFill>
                    <a:srgbClr val="2DD3C2"/>
                  </a:solidFill>
                  <a:latin typeface="Arial" panose="020B0604020202020204" pitchFamily="34" charset="0"/>
                  <a:ea typeface="微软雅黑" panose="020B0503020204020204" pitchFamily="34" charset="-122"/>
                  <a:cs typeface="+mn-ea"/>
                  <a:sym typeface="Arial" panose="020B0604020202020204" pitchFamily="34" charset="0"/>
                </a:rPr>
                <a:t>编辑标题</a:t>
              </a:r>
              <a:endParaRPr lang="en-US" sz="2000" dirty="0">
                <a:solidFill>
                  <a:srgbClr val="2DD3C2"/>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8" name="TextBox 13"/>
            <p:cNvSpPr txBox="1"/>
            <p:nvPr/>
          </p:nvSpPr>
          <p:spPr>
            <a:xfrm>
              <a:off x="3435416" y="3443650"/>
              <a:ext cx="1609824" cy="185693"/>
            </a:xfrm>
            <a:prstGeom prst="rect">
              <a:avLst/>
            </a:prstGeom>
            <a:noFill/>
          </p:spPr>
          <p:txBody>
            <a:bodyPr lIns="0" tIns="0" rIns="0" bIns="0">
              <a:spAutoFit/>
            </a:bodyPr>
            <a:lstStyle/>
            <a:p>
              <a:pPr defTabSz="1216660" eaLnBrk="1" fontAlgn="auto" hangingPunct="1">
                <a:spcBef>
                  <a:spcPct val="20000"/>
                </a:spcBef>
                <a:spcAft>
                  <a:spcPts val="0"/>
                </a:spcAft>
                <a:defRPr/>
              </a:pPr>
              <a:r>
                <a:rPr lang="zh-CN" altLang="en-US" sz="1200" dirty="0">
                  <a:solidFill>
                    <a:schemeClr val="tx1">
                      <a:lumMod val="50000"/>
                      <a:lumOff val="50000"/>
                    </a:schemeClr>
                  </a:solidFill>
                  <a:latin typeface="Arial" panose="020B0604020202020204" pitchFamily="34" charset="0"/>
                  <a:ea typeface="微软雅黑" panose="020B0503020204020204" pitchFamily="34" charset="-122"/>
                  <a:cs typeface="+mn-ea"/>
                  <a:sym typeface="Arial" panose="020B0604020202020204" pitchFamily="34" charset="0"/>
                </a:rPr>
                <a:t>单击此次编辑您的文字</a:t>
              </a:r>
              <a:endParaRPr lang="en-US" altLang="zh-CN" sz="1200" dirty="0">
                <a:solidFill>
                  <a:schemeClr val="tx1">
                    <a:lumMod val="50000"/>
                    <a:lumOff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9" name="TextBox 13"/>
            <p:cNvSpPr txBox="1"/>
            <p:nvPr/>
          </p:nvSpPr>
          <p:spPr>
            <a:xfrm>
              <a:off x="5624578" y="4489492"/>
              <a:ext cx="1838496" cy="307704"/>
            </a:xfrm>
            <a:prstGeom prst="rect">
              <a:avLst/>
            </a:prstGeom>
            <a:noFill/>
          </p:spPr>
          <p:txBody>
            <a:bodyPr wrap="square" lIns="0" tIns="0" rIns="0" bIns="0">
              <a:spAutoFit/>
            </a:bodyPr>
            <a:lstStyle/>
            <a:p>
              <a:pPr defTabSz="1216660" eaLnBrk="1" fontAlgn="auto" hangingPunct="1">
                <a:spcBef>
                  <a:spcPct val="20000"/>
                </a:spcBef>
                <a:spcAft>
                  <a:spcPts val="0"/>
                </a:spcAft>
                <a:defRPr/>
              </a:pPr>
              <a:r>
                <a:rPr lang="zh-CN" altLang="en-US" sz="2000" dirty="0">
                  <a:solidFill>
                    <a:srgbClr val="2DD3C2"/>
                  </a:solidFill>
                  <a:latin typeface="Arial" panose="020B0604020202020204" pitchFamily="34" charset="0"/>
                  <a:ea typeface="微软雅黑" panose="020B0503020204020204" pitchFamily="34" charset="-122"/>
                  <a:cs typeface="+mn-ea"/>
                  <a:sym typeface="Arial" panose="020B0604020202020204" pitchFamily="34" charset="0"/>
                </a:rPr>
                <a:t>编辑标题</a:t>
              </a:r>
              <a:endParaRPr lang="en-US" sz="2000" dirty="0">
                <a:solidFill>
                  <a:srgbClr val="2DD3C2"/>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0" name="TextBox 13"/>
            <p:cNvSpPr txBox="1"/>
            <p:nvPr/>
          </p:nvSpPr>
          <p:spPr>
            <a:xfrm>
              <a:off x="5397687" y="4862540"/>
              <a:ext cx="1608237" cy="184107"/>
            </a:xfrm>
            <a:prstGeom prst="rect">
              <a:avLst/>
            </a:prstGeom>
            <a:noFill/>
          </p:spPr>
          <p:txBody>
            <a:bodyPr lIns="0" tIns="0" rIns="0" bIns="0">
              <a:spAutoFit/>
            </a:bodyPr>
            <a:lstStyle/>
            <a:p>
              <a:pPr defTabSz="1216660" eaLnBrk="1" fontAlgn="auto" hangingPunct="1">
                <a:spcBef>
                  <a:spcPct val="20000"/>
                </a:spcBef>
                <a:spcAft>
                  <a:spcPts val="0"/>
                </a:spcAft>
                <a:defRPr/>
              </a:pPr>
              <a:r>
                <a:rPr lang="zh-CN" altLang="en-US" sz="1200" dirty="0">
                  <a:solidFill>
                    <a:schemeClr val="tx1">
                      <a:lumMod val="50000"/>
                      <a:lumOff val="50000"/>
                    </a:schemeClr>
                  </a:solidFill>
                  <a:latin typeface="Arial" panose="020B0604020202020204" pitchFamily="34" charset="0"/>
                  <a:ea typeface="微软雅黑" panose="020B0503020204020204" pitchFamily="34" charset="-122"/>
                  <a:cs typeface="+mn-ea"/>
                  <a:sym typeface="Arial" panose="020B0604020202020204" pitchFamily="34" charset="0"/>
                </a:rPr>
                <a:t>单击此次编辑您的文字</a:t>
              </a:r>
              <a:endParaRPr lang="en-US" altLang="zh-CN" sz="1200" dirty="0">
                <a:solidFill>
                  <a:schemeClr val="tx1">
                    <a:lumMod val="50000"/>
                    <a:lumOff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1" name="TextBox 13"/>
            <p:cNvSpPr txBox="1"/>
            <p:nvPr/>
          </p:nvSpPr>
          <p:spPr>
            <a:xfrm>
              <a:off x="7353473" y="2356394"/>
              <a:ext cx="1838496" cy="307704"/>
            </a:xfrm>
            <a:prstGeom prst="rect">
              <a:avLst/>
            </a:prstGeom>
            <a:noFill/>
          </p:spPr>
          <p:txBody>
            <a:bodyPr wrap="square" lIns="0" tIns="0" rIns="0" bIns="0">
              <a:spAutoFit/>
            </a:bodyPr>
            <a:lstStyle/>
            <a:p>
              <a:pPr defTabSz="1216660" eaLnBrk="1" fontAlgn="auto" hangingPunct="1">
                <a:spcBef>
                  <a:spcPct val="20000"/>
                </a:spcBef>
                <a:spcAft>
                  <a:spcPts val="0"/>
                </a:spcAft>
                <a:defRPr/>
              </a:pPr>
              <a:r>
                <a:rPr lang="zh-CN" altLang="en-US" sz="2000" dirty="0">
                  <a:solidFill>
                    <a:srgbClr val="2DD3C2"/>
                  </a:solidFill>
                  <a:latin typeface="Arial" panose="020B0604020202020204" pitchFamily="34" charset="0"/>
                  <a:ea typeface="微软雅黑" panose="020B0503020204020204" pitchFamily="34" charset="-122"/>
                  <a:cs typeface="+mn-ea"/>
                  <a:sym typeface="Arial" panose="020B0604020202020204" pitchFamily="34" charset="0"/>
                </a:rPr>
                <a:t>编辑标题</a:t>
              </a:r>
              <a:endParaRPr lang="en-US" sz="2000" dirty="0">
                <a:solidFill>
                  <a:srgbClr val="2DD3C2"/>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2" name="TextBox 13"/>
            <p:cNvSpPr txBox="1"/>
            <p:nvPr/>
          </p:nvSpPr>
          <p:spPr>
            <a:xfrm>
              <a:off x="7126580" y="2727855"/>
              <a:ext cx="1608236" cy="185694"/>
            </a:xfrm>
            <a:prstGeom prst="rect">
              <a:avLst/>
            </a:prstGeom>
            <a:noFill/>
          </p:spPr>
          <p:txBody>
            <a:bodyPr lIns="0" tIns="0" rIns="0" bIns="0">
              <a:spAutoFit/>
            </a:bodyPr>
            <a:lstStyle/>
            <a:p>
              <a:pPr defTabSz="1216660" eaLnBrk="1" fontAlgn="auto" hangingPunct="1">
                <a:spcBef>
                  <a:spcPct val="20000"/>
                </a:spcBef>
                <a:spcAft>
                  <a:spcPts val="0"/>
                </a:spcAft>
                <a:defRPr/>
              </a:pPr>
              <a:r>
                <a:rPr lang="zh-CN" altLang="en-US" sz="1200" dirty="0">
                  <a:solidFill>
                    <a:schemeClr val="tx1">
                      <a:lumMod val="50000"/>
                      <a:lumOff val="50000"/>
                    </a:schemeClr>
                  </a:solidFill>
                  <a:latin typeface="Arial" panose="020B0604020202020204" pitchFamily="34" charset="0"/>
                  <a:ea typeface="微软雅黑" panose="020B0503020204020204" pitchFamily="34" charset="-122"/>
                  <a:cs typeface="+mn-ea"/>
                  <a:sym typeface="Arial" panose="020B0604020202020204" pitchFamily="34" charset="0"/>
                </a:rPr>
                <a:t>单击此次编辑您的文字</a:t>
              </a:r>
              <a:endParaRPr lang="en-US" altLang="zh-CN" sz="1200" dirty="0">
                <a:solidFill>
                  <a:schemeClr val="tx1">
                    <a:lumMod val="50000"/>
                    <a:lumOff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3" name="Freeform 91"/>
            <p:cNvSpPr/>
            <p:nvPr/>
          </p:nvSpPr>
          <p:spPr bwMode="auto">
            <a:xfrm>
              <a:off x="5972102" y="3287863"/>
              <a:ext cx="186306" cy="370341"/>
            </a:xfrm>
            <a:custGeom>
              <a:avLst/>
              <a:gdLst>
                <a:gd name="T0" fmla="*/ 186306 w 144"/>
                <a:gd name="T1" fmla="*/ 92585 h 288"/>
                <a:gd name="T2" fmla="*/ 93153 w 144"/>
                <a:gd name="T3" fmla="*/ 0 h 288"/>
                <a:gd name="T4" fmla="*/ 0 w 144"/>
                <a:gd name="T5" fmla="*/ 92585 h 288"/>
                <a:gd name="T6" fmla="*/ 46577 w 144"/>
                <a:gd name="T7" fmla="*/ 172311 h 288"/>
                <a:gd name="T8" fmla="*/ 0 w 144"/>
                <a:gd name="T9" fmla="*/ 370341 h 288"/>
                <a:gd name="T10" fmla="*/ 186306 w 144"/>
                <a:gd name="T11" fmla="*/ 370341 h 288"/>
                <a:gd name="T12" fmla="*/ 141023 w 144"/>
                <a:gd name="T13" fmla="*/ 172311 h 288"/>
                <a:gd name="T14" fmla="*/ 186306 w 144"/>
                <a:gd name="T15" fmla="*/ 92585 h 28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4" h="288">
                  <a:moveTo>
                    <a:pt x="144" y="72"/>
                  </a:moveTo>
                  <a:cubicBezTo>
                    <a:pt x="144" y="32"/>
                    <a:pt x="112" y="0"/>
                    <a:pt x="72" y="0"/>
                  </a:cubicBezTo>
                  <a:cubicBezTo>
                    <a:pt x="33" y="0"/>
                    <a:pt x="0" y="32"/>
                    <a:pt x="0" y="72"/>
                  </a:cubicBezTo>
                  <a:cubicBezTo>
                    <a:pt x="0" y="98"/>
                    <a:pt x="14" y="121"/>
                    <a:pt x="36" y="134"/>
                  </a:cubicBezTo>
                  <a:cubicBezTo>
                    <a:pt x="0" y="288"/>
                    <a:pt x="0" y="288"/>
                    <a:pt x="0" y="288"/>
                  </a:cubicBezTo>
                  <a:cubicBezTo>
                    <a:pt x="144" y="288"/>
                    <a:pt x="144" y="288"/>
                    <a:pt x="144" y="288"/>
                  </a:cubicBezTo>
                  <a:cubicBezTo>
                    <a:pt x="109" y="134"/>
                    <a:pt x="109" y="134"/>
                    <a:pt x="109" y="134"/>
                  </a:cubicBezTo>
                  <a:cubicBezTo>
                    <a:pt x="130" y="121"/>
                    <a:pt x="144" y="98"/>
                    <a:pt x="144" y="72"/>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endParaRPr>
            </a:p>
          </p:txBody>
        </p:sp>
        <p:sp>
          <p:nvSpPr>
            <p:cNvPr id="34" name="Freeform 93"/>
            <p:cNvSpPr>
              <a:spLocks noEditPoints="1"/>
            </p:cNvSpPr>
            <p:nvPr/>
          </p:nvSpPr>
          <p:spPr bwMode="auto">
            <a:xfrm>
              <a:off x="2119695" y="4055077"/>
              <a:ext cx="277187" cy="372612"/>
            </a:xfrm>
            <a:custGeom>
              <a:avLst/>
              <a:gdLst>
                <a:gd name="T0" fmla="*/ 241255 w 216"/>
                <a:gd name="T1" fmla="*/ 163018 h 288"/>
                <a:gd name="T2" fmla="*/ 241255 w 216"/>
                <a:gd name="T3" fmla="*/ 102210 h 288"/>
                <a:gd name="T4" fmla="*/ 139877 w 216"/>
                <a:gd name="T5" fmla="*/ 0 h 288"/>
                <a:gd name="T6" fmla="*/ 138594 w 216"/>
                <a:gd name="T7" fmla="*/ 0 h 288"/>
                <a:gd name="T8" fmla="*/ 136027 w 216"/>
                <a:gd name="T9" fmla="*/ 0 h 288"/>
                <a:gd name="T10" fmla="*/ 35932 w 216"/>
                <a:gd name="T11" fmla="*/ 102210 h 288"/>
                <a:gd name="T12" fmla="*/ 35932 w 216"/>
                <a:gd name="T13" fmla="*/ 163018 h 288"/>
                <a:gd name="T14" fmla="*/ 0 w 216"/>
                <a:gd name="T15" fmla="*/ 163018 h 288"/>
                <a:gd name="T16" fmla="*/ 0 w 216"/>
                <a:gd name="T17" fmla="*/ 372612 h 288"/>
                <a:gd name="T18" fmla="*/ 277187 w 216"/>
                <a:gd name="T19" fmla="*/ 372612 h 288"/>
                <a:gd name="T20" fmla="*/ 277187 w 216"/>
                <a:gd name="T21" fmla="*/ 163018 h 288"/>
                <a:gd name="T22" fmla="*/ 241255 w 216"/>
                <a:gd name="T23" fmla="*/ 163018 h 288"/>
                <a:gd name="T24" fmla="*/ 170675 w 216"/>
                <a:gd name="T25" fmla="*/ 335092 h 288"/>
                <a:gd name="T26" fmla="*/ 107795 w 216"/>
                <a:gd name="T27" fmla="*/ 335092 h 288"/>
                <a:gd name="T28" fmla="*/ 123194 w 216"/>
                <a:gd name="T29" fmla="*/ 266521 h 288"/>
                <a:gd name="T30" fmla="*/ 107795 w 216"/>
                <a:gd name="T31" fmla="*/ 239351 h 288"/>
                <a:gd name="T32" fmla="*/ 138594 w 216"/>
                <a:gd name="T33" fmla="*/ 208300 h 288"/>
                <a:gd name="T34" fmla="*/ 170675 w 216"/>
                <a:gd name="T35" fmla="*/ 239351 h 288"/>
                <a:gd name="T36" fmla="*/ 153993 w 216"/>
                <a:gd name="T37" fmla="*/ 266521 h 288"/>
                <a:gd name="T38" fmla="*/ 170675 w 216"/>
                <a:gd name="T39" fmla="*/ 335092 h 288"/>
                <a:gd name="T40" fmla="*/ 189924 w 216"/>
                <a:gd name="T41" fmla="*/ 163018 h 288"/>
                <a:gd name="T42" fmla="*/ 85979 w 216"/>
                <a:gd name="T43" fmla="*/ 163018 h 288"/>
                <a:gd name="T44" fmla="*/ 85979 w 216"/>
                <a:gd name="T45" fmla="*/ 102210 h 288"/>
                <a:gd name="T46" fmla="*/ 136027 w 216"/>
                <a:gd name="T47" fmla="*/ 51752 h 288"/>
                <a:gd name="T48" fmla="*/ 138594 w 216"/>
                <a:gd name="T49" fmla="*/ 51752 h 288"/>
                <a:gd name="T50" fmla="*/ 139877 w 216"/>
                <a:gd name="T51" fmla="*/ 51752 h 288"/>
                <a:gd name="T52" fmla="*/ 189924 w 216"/>
                <a:gd name="T53" fmla="*/ 102210 h 288"/>
                <a:gd name="T54" fmla="*/ 189924 w 216"/>
                <a:gd name="T55" fmla="*/ 163018 h 28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16" h="288">
                  <a:moveTo>
                    <a:pt x="188" y="126"/>
                  </a:moveTo>
                  <a:cubicBezTo>
                    <a:pt x="188" y="79"/>
                    <a:pt x="188" y="79"/>
                    <a:pt x="188" y="79"/>
                  </a:cubicBezTo>
                  <a:cubicBezTo>
                    <a:pt x="188" y="36"/>
                    <a:pt x="152" y="0"/>
                    <a:pt x="109" y="0"/>
                  </a:cubicBezTo>
                  <a:cubicBezTo>
                    <a:pt x="109" y="0"/>
                    <a:pt x="108" y="0"/>
                    <a:pt x="108" y="0"/>
                  </a:cubicBezTo>
                  <a:cubicBezTo>
                    <a:pt x="107" y="0"/>
                    <a:pt x="107" y="0"/>
                    <a:pt x="106" y="0"/>
                  </a:cubicBezTo>
                  <a:cubicBezTo>
                    <a:pt x="63" y="0"/>
                    <a:pt x="28" y="36"/>
                    <a:pt x="28" y="79"/>
                  </a:cubicBezTo>
                  <a:cubicBezTo>
                    <a:pt x="28" y="126"/>
                    <a:pt x="28" y="126"/>
                    <a:pt x="28" y="126"/>
                  </a:cubicBezTo>
                  <a:cubicBezTo>
                    <a:pt x="0" y="126"/>
                    <a:pt x="0" y="126"/>
                    <a:pt x="0" y="126"/>
                  </a:cubicBezTo>
                  <a:cubicBezTo>
                    <a:pt x="0" y="288"/>
                    <a:pt x="0" y="288"/>
                    <a:pt x="0" y="288"/>
                  </a:cubicBezTo>
                  <a:cubicBezTo>
                    <a:pt x="216" y="288"/>
                    <a:pt x="216" y="288"/>
                    <a:pt x="216" y="288"/>
                  </a:cubicBezTo>
                  <a:cubicBezTo>
                    <a:pt x="216" y="126"/>
                    <a:pt x="216" y="126"/>
                    <a:pt x="216" y="126"/>
                  </a:cubicBezTo>
                  <a:lnTo>
                    <a:pt x="188" y="126"/>
                  </a:lnTo>
                  <a:close/>
                  <a:moveTo>
                    <a:pt x="133" y="259"/>
                  </a:moveTo>
                  <a:cubicBezTo>
                    <a:pt x="84" y="259"/>
                    <a:pt x="84" y="259"/>
                    <a:pt x="84" y="259"/>
                  </a:cubicBezTo>
                  <a:cubicBezTo>
                    <a:pt x="96" y="206"/>
                    <a:pt x="96" y="206"/>
                    <a:pt x="96" y="206"/>
                  </a:cubicBezTo>
                  <a:cubicBezTo>
                    <a:pt x="88" y="202"/>
                    <a:pt x="84" y="194"/>
                    <a:pt x="84" y="185"/>
                  </a:cubicBezTo>
                  <a:cubicBezTo>
                    <a:pt x="84" y="172"/>
                    <a:pt x="95" y="161"/>
                    <a:pt x="108" y="161"/>
                  </a:cubicBezTo>
                  <a:cubicBezTo>
                    <a:pt x="122" y="161"/>
                    <a:pt x="133" y="172"/>
                    <a:pt x="133" y="185"/>
                  </a:cubicBezTo>
                  <a:cubicBezTo>
                    <a:pt x="133" y="194"/>
                    <a:pt x="128" y="202"/>
                    <a:pt x="120" y="206"/>
                  </a:cubicBezTo>
                  <a:lnTo>
                    <a:pt x="133" y="259"/>
                  </a:lnTo>
                  <a:close/>
                  <a:moveTo>
                    <a:pt x="148" y="126"/>
                  </a:moveTo>
                  <a:cubicBezTo>
                    <a:pt x="67" y="126"/>
                    <a:pt x="67" y="126"/>
                    <a:pt x="67" y="126"/>
                  </a:cubicBezTo>
                  <a:cubicBezTo>
                    <a:pt x="67" y="79"/>
                    <a:pt x="67" y="79"/>
                    <a:pt x="67" y="79"/>
                  </a:cubicBezTo>
                  <a:cubicBezTo>
                    <a:pt x="67" y="57"/>
                    <a:pt x="85" y="40"/>
                    <a:pt x="106" y="40"/>
                  </a:cubicBezTo>
                  <a:cubicBezTo>
                    <a:pt x="107" y="40"/>
                    <a:pt x="108" y="40"/>
                    <a:pt x="108" y="40"/>
                  </a:cubicBezTo>
                  <a:cubicBezTo>
                    <a:pt x="108" y="40"/>
                    <a:pt x="109" y="40"/>
                    <a:pt x="109" y="40"/>
                  </a:cubicBezTo>
                  <a:cubicBezTo>
                    <a:pt x="131" y="40"/>
                    <a:pt x="148" y="57"/>
                    <a:pt x="148" y="79"/>
                  </a:cubicBezTo>
                  <a:lnTo>
                    <a:pt x="148" y="126"/>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endParaRPr>
            </a:p>
          </p:txBody>
        </p:sp>
        <p:sp>
          <p:nvSpPr>
            <p:cNvPr id="35" name="Freeform 94"/>
            <p:cNvSpPr>
              <a:spLocks noEditPoints="1"/>
            </p:cNvSpPr>
            <p:nvPr/>
          </p:nvSpPr>
          <p:spPr bwMode="auto">
            <a:xfrm>
              <a:off x="4001104" y="4672070"/>
              <a:ext cx="370341" cy="345348"/>
            </a:xfrm>
            <a:custGeom>
              <a:avLst/>
              <a:gdLst>
                <a:gd name="T0" fmla="*/ 276470 w 288"/>
                <a:gd name="T1" fmla="*/ 0 h 269"/>
                <a:gd name="T2" fmla="*/ 273898 w 288"/>
                <a:gd name="T3" fmla="*/ 0 h 269"/>
                <a:gd name="T4" fmla="*/ 272612 w 288"/>
                <a:gd name="T5" fmla="*/ 0 h 269"/>
                <a:gd name="T6" fmla="*/ 178741 w 288"/>
                <a:gd name="T7" fmla="*/ 93719 h 269"/>
                <a:gd name="T8" fmla="*/ 178741 w 288"/>
                <a:gd name="T9" fmla="*/ 150207 h 269"/>
                <a:gd name="T10" fmla="*/ 0 w 288"/>
                <a:gd name="T11" fmla="*/ 150207 h 269"/>
                <a:gd name="T12" fmla="*/ 0 w 288"/>
                <a:gd name="T13" fmla="*/ 345348 h 269"/>
                <a:gd name="T14" fmla="*/ 259753 w 288"/>
                <a:gd name="T15" fmla="*/ 345348 h 269"/>
                <a:gd name="T16" fmla="*/ 259753 w 288"/>
                <a:gd name="T17" fmla="*/ 150207 h 269"/>
                <a:gd name="T18" fmla="*/ 225034 w 288"/>
                <a:gd name="T19" fmla="*/ 150207 h 269"/>
                <a:gd name="T20" fmla="*/ 225034 w 288"/>
                <a:gd name="T21" fmla="*/ 93719 h 269"/>
                <a:gd name="T22" fmla="*/ 272612 w 288"/>
                <a:gd name="T23" fmla="*/ 46218 h 269"/>
                <a:gd name="T24" fmla="*/ 275184 w 288"/>
                <a:gd name="T25" fmla="*/ 46218 h 269"/>
                <a:gd name="T26" fmla="*/ 276470 w 288"/>
                <a:gd name="T27" fmla="*/ 46218 h 269"/>
                <a:gd name="T28" fmla="*/ 322762 w 288"/>
                <a:gd name="T29" fmla="*/ 93719 h 269"/>
                <a:gd name="T30" fmla="*/ 322762 w 288"/>
                <a:gd name="T31" fmla="*/ 116828 h 269"/>
                <a:gd name="T32" fmla="*/ 339479 w 288"/>
                <a:gd name="T33" fmla="*/ 116828 h 269"/>
                <a:gd name="T34" fmla="*/ 339479 w 288"/>
                <a:gd name="T35" fmla="*/ 121963 h 269"/>
                <a:gd name="T36" fmla="*/ 322762 w 288"/>
                <a:gd name="T37" fmla="*/ 137369 h 269"/>
                <a:gd name="T38" fmla="*/ 322762 w 288"/>
                <a:gd name="T39" fmla="*/ 150207 h 269"/>
                <a:gd name="T40" fmla="*/ 370341 w 288"/>
                <a:gd name="T41" fmla="*/ 150207 h 269"/>
                <a:gd name="T42" fmla="*/ 370341 w 288"/>
                <a:gd name="T43" fmla="*/ 93719 h 269"/>
                <a:gd name="T44" fmla="*/ 276470 w 288"/>
                <a:gd name="T45" fmla="*/ 0 h 269"/>
                <a:gd name="T46" fmla="*/ 159452 w 288"/>
                <a:gd name="T47" fmla="*/ 309401 h 269"/>
                <a:gd name="T48" fmla="*/ 100301 w 288"/>
                <a:gd name="T49" fmla="*/ 309401 h 269"/>
                <a:gd name="T50" fmla="*/ 114446 w 288"/>
                <a:gd name="T51" fmla="*/ 246494 h 269"/>
                <a:gd name="T52" fmla="*/ 100301 w 288"/>
                <a:gd name="T53" fmla="*/ 220817 h 269"/>
                <a:gd name="T54" fmla="*/ 129877 w 288"/>
                <a:gd name="T55" fmla="*/ 191289 h 269"/>
                <a:gd name="T56" fmla="*/ 159452 w 288"/>
                <a:gd name="T57" fmla="*/ 220817 h 269"/>
                <a:gd name="T58" fmla="*/ 144022 w 288"/>
                <a:gd name="T59" fmla="*/ 246494 h 269"/>
                <a:gd name="T60" fmla="*/ 159452 w 288"/>
                <a:gd name="T61" fmla="*/ 309401 h 26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88" h="269">
                  <a:moveTo>
                    <a:pt x="215" y="0"/>
                  </a:moveTo>
                  <a:cubicBezTo>
                    <a:pt x="214" y="0"/>
                    <a:pt x="214" y="0"/>
                    <a:pt x="213" y="0"/>
                  </a:cubicBezTo>
                  <a:cubicBezTo>
                    <a:pt x="213" y="0"/>
                    <a:pt x="212" y="0"/>
                    <a:pt x="212" y="0"/>
                  </a:cubicBezTo>
                  <a:cubicBezTo>
                    <a:pt x="172" y="0"/>
                    <a:pt x="139" y="33"/>
                    <a:pt x="139" y="73"/>
                  </a:cubicBezTo>
                  <a:cubicBezTo>
                    <a:pt x="139" y="73"/>
                    <a:pt x="139" y="99"/>
                    <a:pt x="139" y="117"/>
                  </a:cubicBezTo>
                  <a:cubicBezTo>
                    <a:pt x="0" y="117"/>
                    <a:pt x="0" y="117"/>
                    <a:pt x="0" y="117"/>
                  </a:cubicBezTo>
                  <a:cubicBezTo>
                    <a:pt x="0" y="269"/>
                    <a:pt x="0" y="269"/>
                    <a:pt x="0" y="269"/>
                  </a:cubicBezTo>
                  <a:cubicBezTo>
                    <a:pt x="202" y="269"/>
                    <a:pt x="202" y="269"/>
                    <a:pt x="202" y="269"/>
                  </a:cubicBezTo>
                  <a:cubicBezTo>
                    <a:pt x="202" y="117"/>
                    <a:pt x="202" y="117"/>
                    <a:pt x="202" y="117"/>
                  </a:cubicBezTo>
                  <a:cubicBezTo>
                    <a:pt x="175" y="117"/>
                    <a:pt x="175" y="117"/>
                    <a:pt x="175" y="117"/>
                  </a:cubicBezTo>
                  <a:cubicBezTo>
                    <a:pt x="175" y="99"/>
                    <a:pt x="175" y="73"/>
                    <a:pt x="175" y="73"/>
                  </a:cubicBezTo>
                  <a:cubicBezTo>
                    <a:pt x="175" y="53"/>
                    <a:pt x="192" y="36"/>
                    <a:pt x="212" y="36"/>
                  </a:cubicBezTo>
                  <a:cubicBezTo>
                    <a:pt x="213" y="36"/>
                    <a:pt x="214" y="36"/>
                    <a:pt x="214" y="36"/>
                  </a:cubicBezTo>
                  <a:cubicBezTo>
                    <a:pt x="214" y="36"/>
                    <a:pt x="214" y="36"/>
                    <a:pt x="215" y="36"/>
                  </a:cubicBezTo>
                  <a:cubicBezTo>
                    <a:pt x="235" y="36"/>
                    <a:pt x="251" y="53"/>
                    <a:pt x="251" y="73"/>
                  </a:cubicBezTo>
                  <a:cubicBezTo>
                    <a:pt x="251" y="73"/>
                    <a:pt x="251" y="81"/>
                    <a:pt x="251" y="91"/>
                  </a:cubicBezTo>
                  <a:cubicBezTo>
                    <a:pt x="264" y="91"/>
                    <a:pt x="264" y="91"/>
                    <a:pt x="264" y="91"/>
                  </a:cubicBezTo>
                  <a:cubicBezTo>
                    <a:pt x="264" y="95"/>
                    <a:pt x="264" y="95"/>
                    <a:pt x="264" y="95"/>
                  </a:cubicBezTo>
                  <a:cubicBezTo>
                    <a:pt x="251" y="107"/>
                    <a:pt x="251" y="107"/>
                    <a:pt x="251" y="107"/>
                  </a:cubicBezTo>
                  <a:cubicBezTo>
                    <a:pt x="251" y="111"/>
                    <a:pt x="251" y="114"/>
                    <a:pt x="251" y="117"/>
                  </a:cubicBezTo>
                  <a:cubicBezTo>
                    <a:pt x="288" y="117"/>
                    <a:pt x="288" y="117"/>
                    <a:pt x="288" y="117"/>
                  </a:cubicBezTo>
                  <a:cubicBezTo>
                    <a:pt x="288" y="99"/>
                    <a:pt x="288" y="73"/>
                    <a:pt x="288" y="73"/>
                  </a:cubicBezTo>
                  <a:cubicBezTo>
                    <a:pt x="288" y="33"/>
                    <a:pt x="255" y="0"/>
                    <a:pt x="215" y="0"/>
                  </a:cubicBezTo>
                  <a:close/>
                  <a:moveTo>
                    <a:pt x="124" y="241"/>
                  </a:moveTo>
                  <a:cubicBezTo>
                    <a:pt x="78" y="241"/>
                    <a:pt x="78" y="241"/>
                    <a:pt x="78" y="241"/>
                  </a:cubicBezTo>
                  <a:cubicBezTo>
                    <a:pt x="89" y="192"/>
                    <a:pt x="89" y="192"/>
                    <a:pt x="89" y="192"/>
                  </a:cubicBezTo>
                  <a:cubicBezTo>
                    <a:pt x="82" y="188"/>
                    <a:pt x="78" y="181"/>
                    <a:pt x="78" y="172"/>
                  </a:cubicBezTo>
                  <a:cubicBezTo>
                    <a:pt x="78" y="160"/>
                    <a:pt x="88" y="149"/>
                    <a:pt x="101" y="149"/>
                  </a:cubicBezTo>
                  <a:cubicBezTo>
                    <a:pt x="113" y="149"/>
                    <a:pt x="124" y="160"/>
                    <a:pt x="124" y="172"/>
                  </a:cubicBezTo>
                  <a:cubicBezTo>
                    <a:pt x="124" y="181"/>
                    <a:pt x="119" y="188"/>
                    <a:pt x="112" y="192"/>
                  </a:cubicBezTo>
                  <a:lnTo>
                    <a:pt x="124" y="241"/>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endParaRPr>
            </a:p>
          </p:txBody>
        </p:sp>
        <p:sp>
          <p:nvSpPr>
            <p:cNvPr id="36" name="Freeform 112"/>
            <p:cNvSpPr>
              <a:spLocks noEditPoints="1"/>
            </p:cNvSpPr>
            <p:nvPr/>
          </p:nvSpPr>
          <p:spPr bwMode="auto">
            <a:xfrm>
              <a:off x="7767336" y="3847003"/>
              <a:ext cx="370341" cy="372612"/>
            </a:xfrm>
            <a:custGeom>
              <a:avLst/>
              <a:gdLst>
                <a:gd name="T0" fmla="*/ 230177 w 288"/>
                <a:gd name="T1" fmla="*/ 155255 h 288"/>
                <a:gd name="T2" fmla="*/ 235321 w 288"/>
                <a:gd name="T3" fmla="*/ 119029 h 288"/>
                <a:gd name="T4" fmla="*/ 118303 w 288"/>
                <a:gd name="T5" fmla="*/ 0 h 288"/>
                <a:gd name="T6" fmla="*/ 0 w 288"/>
                <a:gd name="T7" fmla="*/ 119029 h 288"/>
                <a:gd name="T8" fmla="*/ 118303 w 288"/>
                <a:gd name="T9" fmla="*/ 236764 h 288"/>
                <a:gd name="T10" fmla="*/ 155595 w 288"/>
                <a:gd name="T11" fmla="*/ 230295 h 288"/>
                <a:gd name="T12" fmla="*/ 182599 w 288"/>
                <a:gd name="T13" fmla="*/ 257465 h 288"/>
                <a:gd name="T14" fmla="*/ 239179 w 288"/>
                <a:gd name="T15" fmla="*/ 257465 h 288"/>
                <a:gd name="T16" fmla="*/ 239179 w 288"/>
                <a:gd name="T17" fmla="*/ 315685 h 288"/>
                <a:gd name="T18" fmla="*/ 239179 w 288"/>
                <a:gd name="T19" fmla="*/ 315685 h 288"/>
                <a:gd name="T20" fmla="*/ 295758 w 288"/>
                <a:gd name="T21" fmla="*/ 315685 h 288"/>
                <a:gd name="T22" fmla="*/ 295758 w 288"/>
                <a:gd name="T23" fmla="*/ 372612 h 288"/>
                <a:gd name="T24" fmla="*/ 295758 w 288"/>
                <a:gd name="T25" fmla="*/ 372612 h 288"/>
                <a:gd name="T26" fmla="*/ 370341 w 288"/>
                <a:gd name="T27" fmla="*/ 372612 h 288"/>
                <a:gd name="T28" fmla="*/ 370341 w 288"/>
                <a:gd name="T29" fmla="*/ 372612 h 288"/>
                <a:gd name="T30" fmla="*/ 370341 w 288"/>
                <a:gd name="T31" fmla="*/ 372612 h 288"/>
                <a:gd name="T32" fmla="*/ 370341 w 288"/>
                <a:gd name="T33" fmla="*/ 297572 h 288"/>
                <a:gd name="T34" fmla="*/ 230177 w 288"/>
                <a:gd name="T35" fmla="*/ 155255 h 288"/>
                <a:gd name="T36" fmla="*/ 93871 w 288"/>
                <a:gd name="T37" fmla="*/ 133261 h 288"/>
                <a:gd name="T38" fmla="*/ 54008 w 288"/>
                <a:gd name="T39" fmla="*/ 93153 h 288"/>
                <a:gd name="T40" fmla="*/ 93871 w 288"/>
                <a:gd name="T41" fmla="*/ 53045 h 288"/>
                <a:gd name="T42" fmla="*/ 133734 w 288"/>
                <a:gd name="T43" fmla="*/ 93153 h 288"/>
                <a:gd name="T44" fmla="*/ 93871 w 288"/>
                <a:gd name="T45" fmla="*/ 133261 h 28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88" h="288">
                  <a:moveTo>
                    <a:pt x="179" y="120"/>
                  </a:moveTo>
                  <a:cubicBezTo>
                    <a:pt x="182" y="111"/>
                    <a:pt x="183" y="102"/>
                    <a:pt x="183" y="92"/>
                  </a:cubicBezTo>
                  <a:cubicBezTo>
                    <a:pt x="183" y="41"/>
                    <a:pt x="142" y="0"/>
                    <a:pt x="92" y="0"/>
                  </a:cubicBezTo>
                  <a:cubicBezTo>
                    <a:pt x="41" y="0"/>
                    <a:pt x="0" y="41"/>
                    <a:pt x="0" y="92"/>
                  </a:cubicBezTo>
                  <a:cubicBezTo>
                    <a:pt x="0" y="142"/>
                    <a:pt x="41" y="183"/>
                    <a:pt x="92" y="183"/>
                  </a:cubicBezTo>
                  <a:cubicBezTo>
                    <a:pt x="102" y="183"/>
                    <a:pt x="112" y="181"/>
                    <a:pt x="121" y="178"/>
                  </a:cubicBezTo>
                  <a:cubicBezTo>
                    <a:pt x="142" y="199"/>
                    <a:pt x="142" y="199"/>
                    <a:pt x="142" y="199"/>
                  </a:cubicBezTo>
                  <a:cubicBezTo>
                    <a:pt x="186" y="199"/>
                    <a:pt x="186" y="199"/>
                    <a:pt x="186" y="199"/>
                  </a:cubicBezTo>
                  <a:cubicBezTo>
                    <a:pt x="186" y="244"/>
                    <a:pt x="186" y="244"/>
                    <a:pt x="186" y="244"/>
                  </a:cubicBezTo>
                  <a:cubicBezTo>
                    <a:pt x="186" y="244"/>
                    <a:pt x="186" y="244"/>
                    <a:pt x="186" y="244"/>
                  </a:cubicBezTo>
                  <a:cubicBezTo>
                    <a:pt x="230" y="244"/>
                    <a:pt x="230" y="244"/>
                    <a:pt x="230" y="244"/>
                  </a:cubicBezTo>
                  <a:cubicBezTo>
                    <a:pt x="230" y="288"/>
                    <a:pt x="230" y="288"/>
                    <a:pt x="230" y="288"/>
                  </a:cubicBezTo>
                  <a:cubicBezTo>
                    <a:pt x="230" y="288"/>
                    <a:pt x="230" y="288"/>
                    <a:pt x="230" y="288"/>
                  </a:cubicBezTo>
                  <a:cubicBezTo>
                    <a:pt x="288" y="288"/>
                    <a:pt x="288" y="288"/>
                    <a:pt x="288" y="288"/>
                  </a:cubicBezTo>
                  <a:cubicBezTo>
                    <a:pt x="288" y="288"/>
                    <a:pt x="288" y="288"/>
                    <a:pt x="288" y="288"/>
                  </a:cubicBezTo>
                  <a:cubicBezTo>
                    <a:pt x="288" y="288"/>
                    <a:pt x="288" y="288"/>
                    <a:pt x="288" y="288"/>
                  </a:cubicBezTo>
                  <a:cubicBezTo>
                    <a:pt x="288" y="230"/>
                    <a:pt x="288" y="230"/>
                    <a:pt x="288" y="230"/>
                  </a:cubicBezTo>
                  <a:lnTo>
                    <a:pt x="179" y="120"/>
                  </a:lnTo>
                  <a:close/>
                  <a:moveTo>
                    <a:pt x="73" y="103"/>
                  </a:moveTo>
                  <a:cubicBezTo>
                    <a:pt x="56" y="103"/>
                    <a:pt x="42" y="89"/>
                    <a:pt x="42" y="72"/>
                  </a:cubicBezTo>
                  <a:cubicBezTo>
                    <a:pt x="42" y="55"/>
                    <a:pt x="56" y="41"/>
                    <a:pt x="73" y="41"/>
                  </a:cubicBezTo>
                  <a:cubicBezTo>
                    <a:pt x="90" y="41"/>
                    <a:pt x="104" y="55"/>
                    <a:pt x="104" y="72"/>
                  </a:cubicBezTo>
                  <a:cubicBezTo>
                    <a:pt x="104" y="89"/>
                    <a:pt x="90" y="103"/>
                    <a:pt x="73" y="103"/>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endParaRPr>
            </a:p>
          </p:txBody>
        </p:sp>
      </p:gr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1250"/>
                                        <p:tgtEl>
                                          <p:spTgt spid="15"/>
                                        </p:tgtEl>
                                      </p:cBhvr>
                                    </p:animEffect>
                                  </p:childTnLst>
                                </p:cTn>
                              </p:par>
                            </p:childTnLst>
                          </p:cTn>
                        </p:par>
                        <p:par>
                          <p:cTn id="8" fill="hold">
                            <p:stCondLst>
                              <p:cond delay="1500"/>
                            </p:stCondLst>
                            <p:childTnLst>
                              <p:par>
                                <p:cTn id="9" presetID="2" presetClass="entr" presetSubtype="12"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250" fill="hold"/>
                                        <p:tgtEl>
                                          <p:spTgt spid="16"/>
                                        </p:tgtEl>
                                        <p:attrNameLst>
                                          <p:attrName>ppt_x</p:attrName>
                                        </p:attrNameLst>
                                      </p:cBhvr>
                                      <p:tavLst>
                                        <p:tav tm="0">
                                          <p:val>
                                            <p:strVal val="0-#ppt_w/2"/>
                                          </p:val>
                                        </p:tav>
                                        <p:tav tm="100000">
                                          <p:val>
                                            <p:strVal val="#ppt_x"/>
                                          </p:val>
                                        </p:tav>
                                      </p:tavLst>
                                    </p:anim>
                                    <p:anim calcmode="lin" valueType="num">
                                      <p:cBhvr additive="base">
                                        <p:cTn id="12" dur="1250" fill="hold"/>
                                        <p:tgtEl>
                                          <p:spTgt spid="16"/>
                                        </p:tgtEl>
                                        <p:attrNameLst>
                                          <p:attrName>ppt_y</p:attrName>
                                        </p:attrNameLst>
                                      </p:cBhvr>
                                      <p:tavLst>
                                        <p:tav tm="0">
                                          <p:val>
                                            <p:strVal val="1+#ppt_h/2"/>
                                          </p:val>
                                        </p:tav>
                                        <p:tav tm="100000">
                                          <p:val>
                                            <p:strVal val="#ppt_y"/>
                                          </p:val>
                                        </p:tav>
                                      </p:tavLst>
                                    </p:anim>
                                  </p:childTnLst>
                                </p:cTn>
                              </p:par>
                            </p:childTnLst>
                          </p:cTn>
                        </p:par>
                        <p:par>
                          <p:cTn id="13" fill="hold">
                            <p:stCondLst>
                              <p:cond delay="3000"/>
                            </p:stCondLst>
                            <p:childTnLst>
                              <p:par>
                                <p:cTn id="14" presetID="42" presetClass="entr" presetSubtype="0"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1000"/>
                                        <p:tgtEl>
                                          <p:spTgt spid="20"/>
                                        </p:tgtEl>
                                      </p:cBhvr>
                                    </p:animEffect>
                                    <p:anim calcmode="lin" valueType="num">
                                      <p:cBhvr>
                                        <p:cTn id="17" dur="1000" fill="hold"/>
                                        <p:tgtEl>
                                          <p:spTgt spid="20"/>
                                        </p:tgtEl>
                                        <p:attrNameLst>
                                          <p:attrName>ppt_x</p:attrName>
                                        </p:attrNameLst>
                                      </p:cBhvr>
                                      <p:tavLst>
                                        <p:tav tm="0">
                                          <p:val>
                                            <p:strVal val="#ppt_x"/>
                                          </p:val>
                                        </p:tav>
                                        <p:tav tm="100000">
                                          <p:val>
                                            <p:strVal val="#ppt_x"/>
                                          </p:val>
                                        </p:tav>
                                      </p:tavLst>
                                    </p:anim>
                                    <p:anim calcmode="lin" valueType="num">
                                      <p:cBhvr>
                                        <p:cTn id="18" dur="1000" fill="hold"/>
                                        <p:tgtEl>
                                          <p:spTgt spid="20"/>
                                        </p:tgtEl>
                                        <p:attrNameLst>
                                          <p:attrName>ppt_y</p:attrName>
                                        </p:attrNameLst>
                                      </p:cBhvr>
                                      <p:tavLst>
                                        <p:tav tm="0">
                                          <p:val>
                                            <p:strVal val="#ppt_y+.1"/>
                                          </p:val>
                                        </p:tav>
                                        <p:tav tm="100000">
                                          <p:val>
                                            <p:strVal val="#ppt_y"/>
                                          </p:val>
                                        </p:tav>
                                      </p:tavLst>
                                    </p:anim>
                                  </p:childTnLst>
                                </p:cTn>
                              </p:par>
                              <p:par>
                                <p:cTn id="19" presetID="22" presetClass="entr" presetSubtype="4" fill="hold" nodeType="withEffect">
                                  <p:stCondLst>
                                    <p:cond delay="50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par>
                                <p:cTn id="22" presetID="22" presetClass="entr" presetSubtype="4" fill="hold" nodeType="withEffect">
                                  <p:stCondLst>
                                    <p:cond delay="50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par>
                                <p:cTn id="25" presetID="22" presetClass="entr" presetSubtype="4" fill="hold" nodeType="withEffect">
                                  <p:stCondLst>
                                    <p:cond delay="50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par>
                                <p:cTn id="28" presetID="22" presetClass="entr" presetSubtype="4" fill="hold" nodeType="withEffect">
                                  <p:stCondLst>
                                    <p:cond delay="50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矩形 47"/>
          <p:cNvSpPr/>
          <p:nvPr/>
        </p:nvSpPr>
        <p:spPr>
          <a:xfrm flipH="1">
            <a:off x="-3" y="6525344"/>
            <a:ext cx="12195177" cy="360511"/>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p:cNvSpPr/>
          <p:nvPr/>
        </p:nvSpPr>
        <p:spPr>
          <a:xfrm flipH="1">
            <a:off x="-4" y="6596410"/>
            <a:ext cx="12195177" cy="28897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5"/>
          <p:cNvSpPr/>
          <p:nvPr/>
        </p:nvSpPr>
        <p:spPr>
          <a:xfrm>
            <a:off x="9976569" y="6493142"/>
            <a:ext cx="1018294" cy="111815"/>
          </a:xfrm>
          <a:custGeom>
            <a:avLst/>
            <a:gdLst>
              <a:gd name="connsiteX0" fmla="*/ 0 w 926584"/>
              <a:gd name="connsiteY0" fmla="*/ 0 h 118098"/>
              <a:gd name="connsiteX1" fmla="*/ 926584 w 926584"/>
              <a:gd name="connsiteY1" fmla="*/ 0 h 118098"/>
              <a:gd name="connsiteX2" fmla="*/ 926584 w 926584"/>
              <a:gd name="connsiteY2" fmla="*/ 118098 h 118098"/>
              <a:gd name="connsiteX3" fmla="*/ 0 w 926584"/>
              <a:gd name="connsiteY3" fmla="*/ 118098 h 118098"/>
              <a:gd name="connsiteX4" fmla="*/ 0 w 926584"/>
              <a:gd name="connsiteY4" fmla="*/ 0 h 118098"/>
              <a:gd name="connsiteX0-1" fmla="*/ 55821 w 982405"/>
              <a:gd name="connsiteY0-2" fmla="*/ 0 h 144680"/>
              <a:gd name="connsiteX1-3" fmla="*/ 982405 w 982405"/>
              <a:gd name="connsiteY1-4" fmla="*/ 0 h 144680"/>
              <a:gd name="connsiteX2-5" fmla="*/ 982405 w 982405"/>
              <a:gd name="connsiteY2-6" fmla="*/ 118098 h 144680"/>
              <a:gd name="connsiteX3-7" fmla="*/ 0 w 982405"/>
              <a:gd name="connsiteY3-8" fmla="*/ 144680 h 144680"/>
              <a:gd name="connsiteX4-9" fmla="*/ 55821 w 982405"/>
              <a:gd name="connsiteY4-10" fmla="*/ 0 h 144680"/>
              <a:gd name="connsiteX0-11" fmla="*/ 55821 w 998354"/>
              <a:gd name="connsiteY0-12" fmla="*/ 0 h 147338"/>
              <a:gd name="connsiteX1-13" fmla="*/ 982405 w 998354"/>
              <a:gd name="connsiteY1-14" fmla="*/ 0 h 147338"/>
              <a:gd name="connsiteX2-15" fmla="*/ 998354 w 998354"/>
              <a:gd name="connsiteY2-16" fmla="*/ 147338 h 147338"/>
              <a:gd name="connsiteX3-17" fmla="*/ 0 w 998354"/>
              <a:gd name="connsiteY3-18" fmla="*/ 144680 h 147338"/>
              <a:gd name="connsiteX4-19" fmla="*/ 55821 w 998354"/>
              <a:gd name="connsiteY4-20" fmla="*/ 0 h 147338"/>
              <a:gd name="connsiteX0-21" fmla="*/ 84307 w 1026840"/>
              <a:gd name="connsiteY0-22" fmla="*/ 0 h 150534"/>
              <a:gd name="connsiteX1-23" fmla="*/ 1010891 w 1026840"/>
              <a:gd name="connsiteY1-24" fmla="*/ 0 h 150534"/>
              <a:gd name="connsiteX2-25" fmla="*/ 1026840 w 1026840"/>
              <a:gd name="connsiteY2-26" fmla="*/ 147338 h 150534"/>
              <a:gd name="connsiteX3-27" fmla="*/ 0 w 1026840"/>
              <a:gd name="connsiteY3-28" fmla="*/ 150534 h 150534"/>
              <a:gd name="connsiteX4-29" fmla="*/ 84307 w 1026840"/>
              <a:gd name="connsiteY4-30" fmla="*/ 0 h 150534"/>
              <a:gd name="connsiteX0-31" fmla="*/ 84307 w 1021143"/>
              <a:gd name="connsiteY0-32" fmla="*/ 0 h 153193"/>
              <a:gd name="connsiteX1-33" fmla="*/ 1010891 w 1021143"/>
              <a:gd name="connsiteY1-34" fmla="*/ 0 h 153193"/>
              <a:gd name="connsiteX2-35" fmla="*/ 1021143 w 1021143"/>
              <a:gd name="connsiteY2-36" fmla="*/ 153193 h 153193"/>
              <a:gd name="connsiteX3-37" fmla="*/ 0 w 1021143"/>
              <a:gd name="connsiteY3-38" fmla="*/ 150534 h 153193"/>
              <a:gd name="connsiteX4-39" fmla="*/ 84307 w 1021143"/>
              <a:gd name="connsiteY4-40" fmla="*/ 0 h 153193"/>
              <a:gd name="connsiteX0-41" fmla="*/ 92853 w 1021143"/>
              <a:gd name="connsiteY0-42" fmla="*/ 0 h 153193"/>
              <a:gd name="connsiteX1-43" fmla="*/ 1010891 w 1021143"/>
              <a:gd name="connsiteY1-44" fmla="*/ 0 h 153193"/>
              <a:gd name="connsiteX2-45" fmla="*/ 1021143 w 1021143"/>
              <a:gd name="connsiteY2-46" fmla="*/ 153193 h 153193"/>
              <a:gd name="connsiteX3-47" fmla="*/ 0 w 1021143"/>
              <a:gd name="connsiteY3-48" fmla="*/ 150534 h 153193"/>
              <a:gd name="connsiteX4-49" fmla="*/ 92853 w 1021143"/>
              <a:gd name="connsiteY4-50" fmla="*/ 0 h 153193"/>
              <a:gd name="connsiteX0-51" fmla="*/ 90004 w 1018294"/>
              <a:gd name="connsiteY0-52" fmla="*/ 0 h 153193"/>
              <a:gd name="connsiteX1-53" fmla="*/ 1008042 w 1018294"/>
              <a:gd name="connsiteY1-54" fmla="*/ 0 h 153193"/>
              <a:gd name="connsiteX2-55" fmla="*/ 1018294 w 1018294"/>
              <a:gd name="connsiteY2-56" fmla="*/ 153193 h 153193"/>
              <a:gd name="connsiteX3-57" fmla="*/ 0 w 1018294"/>
              <a:gd name="connsiteY3-58" fmla="*/ 142728 h 153193"/>
              <a:gd name="connsiteX4-59" fmla="*/ 90004 w 1018294"/>
              <a:gd name="connsiteY4-60" fmla="*/ 0 h 15319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18294" h="153193">
                <a:moveTo>
                  <a:pt x="90004" y="0"/>
                </a:moveTo>
                <a:lnTo>
                  <a:pt x="1008042" y="0"/>
                </a:lnTo>
                <a:lnTo>
                  <a:pt x="1018294" y="153193"/>
                </a:lnTo>
                <a:lnTo>
                  <a:pt x="0" y="142728"/>
                </a:lnTo>
                <a:lnTo>
                  <a:pt x="90004" y="0"/>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p:cNvSpPr/>
          <p:nvPr/>
        </p:nvSpPr>
        <p:spPr>
          <a:xfrm>
            <a:off x="10067547" y="6493142"/>
            <a:ext cx="1070600" cy="392242"/>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Rectangle 4"/>
          <p:cNvSpPr txBox="1">
            <a:spLocks noChangeArrowheads="1"/>
          </p:cNvSpPr>
          <p:nvPr/>
        </p:nvSpPr>
        <p:spPr bwMode="auto">
          <a:xfrm>
            <a:off x="10202043" y="6493142"/>
            <a:ext cx="792820" cy="3922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r>
              <a:rPr lang="en-US" altLang="zh-CN" dirty="0" smtClean="0">
                <a:latin typeface="方正兰亭超细黑简体" panose="02000000000000000000" pitchFamily="2" charset="-122"/>
                <a:ea typeface="方正兰亭超细黑简体" panose="02000000000000000000" pitchFamily="2" charset="-122"/>
              </a:rPr>
              <a:t>03</a:t>
            </a:r>
            <a:endParaRPr lang="zh-CN" dirty="0">
              <a:latin typeface="方正兰亭超细黑简体" panose="02000000000000000000" pitchFamily="2" charset="-122"/>
              <a:ea typeface="方正兰亭超细黑简体" panose="02000000000000000000" pitchFamily="2" charset="-122"/>
            </a:endParaRPr>
          </a:p>
        </p:txBody>
      </p:sp>
      <p:grpSp>
        <p:nvGrpSpPr>
          <p:cNvPr id="6" name="组合 5"/>
          <p:cNvGrpSpPr/>
          <p:nvPr/>
        </p:nvGrpSpPr>
        <p:grpSpPr>
          <a:xfrm>
            <a:off x="2613483" y="0"/>
            <a:ext cx="2317168" cy="5157192"/>
            <a:chOff x="2613483" y="0"/>
            <a:chExt cx="2317168" cy="5157192"/>
          </a:xfrm>
        </p:grpSpPr>
        <p:sp>
          <p:nvSpPr>
            <p:cNvPr id="79" name="矩形 78"/>
            <p:cNvSpPr/>
            <p:nvPr/>
          </p:nvSpPr>
          <p:spPr>
            <a:xfrm>
              <a:off x="2613483" y="2358063"/>
              <a:ext cx="2317168" cy="13032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0" name="组合 79"/>
            <p:cNvGrpSpPr/>
            <p:nvPr/>
          </p:nvGrpSpPr>
          <p:grpSpPr>
            <a:xfrm>
              <a:off x="2799958" y="2358063"/>
              <a:ext cx="1944216" cy="2799129"/>
              <a:chOff x="841003" y="360040"/>
              <a:chExt cx="504056" cy="836712"/>
            </a:xfrm>
            <a:solidFill>
              <a:srgbClr val="2DD3C2"/>
            </a:solidFill>
          </p:grpSpPr>
          <p:sp>
            <p:nvSpPr>
              <p:cNvPr id="81" name="矩形 80"/>
              <p:cNvSpPr/>
              <p:nvPr/>
            </p:nvSpPr>
            <p:spPr>
              <a:xfrm>
                <a:off x="841003" y="360040"/>
                <a:ext cx="504056" cy="5486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等腰三角形 81"/>
              <p:cNvSpPr/>
              <p:nvPr/>
            </p:nvSpPr>
            <p:spPr>
              <a:xfrm rot="10800000">
                <a:off x="841003" y="908720"/>
                <a:ext cx="504056" cy="28803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3" name="直接连接符 2"/>
            <p:cNvCxnSpPr/>
            <p:nvPr/>
          </p:nvCxnSpPr>
          <p:spPr>
            <a:xfrm flipV="1">
              <a:off x="2799958" y="0"/>
              <a:ext cx="972109" cy="2358063"/>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3794125" y="0"/>
              <a:ext cx="950049" cy="2358063"/>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35" name="文本框 9"/>
          <p:cNvSpPr txBox="1"/>
          <p:nvPr/>
        </p:nvSpPr>
        <p:spPr>
          <a:xfrm>
            <a:off x="2698403" y="2560395"/>
            <a:ext cx="2088232" cy="1838965"/>
          </a:xfrm>
          <a:prstGeom prst="rect">
            <a:avLst/>
          </a:prstGeom>
          <a:noFill/>
        </p:spPr>
        <p:txBody>
          <a:bodyPr wrap="square" lIns="68580" tIns="34290" rIns="68580" bIns="34290" rtlCol="0">
            <a:spAutoFit/>
          </a:bodyPr>
          <a:lstStyle/>
          <a:p>
            <a:pPr marL="0" lvl="1" algn="ctr"/>
            <a:r>
              <a:rPr lang="en-US" altLang="zh-CN" sz="11500" dirty="0" smtClean="0">
                <a:solidFill>
                  <a:schemeClr val="bg1"/>
                </a:solidFill>
                <a:latin typeface="Impact MT Std" panose="020B0806030902050204" pitchFamily="34" charset="0"/>
                <a:ea typeface="微软雅黑" panose="020B0503020204020204" pitchFamily="34" charset="-122"/>
              </a:rPr>
              <a:t>01</a:t>
            </a:r>
            <a:endParaRPr lang="zh-CN" altLang="en-US" sz="88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6" name="文本框 9"/>
          <p:cNvSpPr txBox="1"/>
          <p:nvPr/>
        </p:nvSpPr>
        <p:spPr>
          <a:xfrm>
            <a:off x="4873451" y="2566362"/>
            <a:ext cx="4839344" cy="1300356"/>
          </a:xfrm>
          <a:prstGeom prst="rect">
            <a:avLst/>
          </a:prstGeom>
          <a:noFill/>
        </p:spPr>
        <p:txBody>
          <a:bodyPr wrap="square" lIns="68580" tIns="34290" rIns="68580" bIns="34290" rtlCol="0">
            <a:spAutoFit/>
          </a:bodyPr>
          <a:lstStyle/>
          <a:p>
            <a:pPr marL="0" lvl="1"/>
            <a:r>
              <a:rPr lang="zh-CN" altLang="en-US" sz="8000" b="1" dirty="0" smtClean="0">
                <a:solidFill>
                  <a:srgbClr val="2DD3C2"/>
                </a:solidFill>
                <a:latin typeface="微软雅黑" panose="020B0503020204020204" pitchFamily="34" charset="-122"/>
                <a:ea typeface="微软雅黑" panose="020B0503020204020204" pitchFamily="34" charset="-122"/>
              </a:rPr>
              <a:t>关于我们</a:t>
            </a:r>
            <a:endParaRPr lang="zh-CN" altLang="en-US" sz="8000" b="1" dirty="0">
              <a:solidFill>
                <a:srgbClr val="2DD3C2"/>
              </a:solidFill>
              <a:latin typeface="微软雅黑" panose="020B0503020204020204" pitchFamily="34" charset="-122"/>
              <a:ea typeface="微软雅黑" panose="020B0503020204020204" pitchFamily="34" charset="-122"/>
            </a:endParaRPr>
          </a:p>
        </p:txBody>
      </p:sp>
      <p:sp>
        <p:nvSpPr>
          <p:cNvPr id="37" name="TextBox 7"/>
          <p:cNvSpPr>
            <a:spLocks noChangeArrowheads="1"/>
          </p:cNvSpPr>
          <p:nvPr/>
        </p:nvSpPr>
        <p:spPr bwMode="auto">
          <a:xfrm>
            <a:off x="5002659" y="3861048"/>
            <a:ext cx="4104456" cy="430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auto">
              <a:spcBef>
                <a:spcPts val="0"/>
              </a:spcBef>
              <a:spcAft>
                <a:spcPts val="0"/>
              </a:spcAft>
              <a:defRPr/>
            </a:pPr>
            <a:r>
              <a:rPr lang="zh-CN" altLang="en-US" sz="1400" dirty="0" smtClean="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在此输入章节详细文字介绍，表达主题的含义合图表的</a:t>
            </a: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意义，在此输入章节详细文字</a:t>
            </a:r>
            <a:r>
              <a:rPr lang="zh-CN" altLang="en-US" sz="1400" dirty="0" smtClean="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介绍。</a:t>
            </a:r>
            <a:endPar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additive="base">
                                        <p:cTn id="13" dur="500" fill="hold"/>
                                        <p:tgtEl>
                                          <p:spTgt spid="35"/>
                                        </p:tgtEl>
                                        <p:attrNameLst>
                                          <p:attrName>ppt_x</p:attrName>
                                        </p:attrNameLst>
                                      </p:cBhvr>
                                      <p:tavLst>
                                        <p:tav tm="0">
                                          <p:val>
                                            <p:strVal val="0-#ppt_w/2"/>
                                          </p:val>
                                        </p:tav>
                                        <p:tav tm="100000">
                                          <p:val>
                                            <p:strVal val="#ppt_x"/>
                                          </p:val>
                                        </p:tav>
                                      </p:tavLst>
                                    </p:anim>
                                    <p:anim calcmode="lin" valueType="num">
                                      <p:cBhvr additive="base">
                                        <p:cTn id="14" dur="500" fill="hold"/>
                                        <p:tgtEl>
                                          <p:spTgt spid="35"/>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2"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500" fill="hold"/>
                                        <p:tgtEl>
                                          <p:spTgt spid="36"/>
                                        </p:tgtEl>
                                        <p:attrNameLst>
                                          <p:attrName>ppt_x</p:attrName>
                                        </p:attrNameLst>
                                      </p:cBhvr>
                                      <p:tavLst>
                                        <p:tav tm="0">
                                          <p:val>
                                            <p:strVal val="1+#ppt_w/2"/>
                                          </p:val>
                                        </p:tav>
                                        <p:tav tm="100000">
                                          <p:val>
                                            <p:strVal val="#ppt_x"/>
                                          </p:val>
                                        </p:tav>
                                      </p:tavLst>
                                    </p:anim>
                                    <p:anim calcmode="lin" valueType="num">
                                      <p:cBhvr additive="base">
                                        <p:cTn id="19" dur="500" fill="hold"/>
                                        <p:tgtEl>
                                          <p:spTgt spid="36"/>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42" presetClass="entr" presetSubtype="0" fill="hold" grpId="0"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1000"/>
                                        <p:tgtEl>
                                          <p:spTgt spid="37"/>
                                        </p:tgtEl>
                                      </p:cBhvr>
                                    </p:animEffect>
                                    <p:anim calcmode="lin" valueType="num">
                                      <p:cBhvr>
                                        <p:cTn id="24" dur="1000" fill="hold"/>
                                        <p:tgtEl>
                                          <p:spTgt spid="37"/>
                                        </p:tgtEl>
                                        <p:attrNameLst>
                                          <p:attrName>ppt_x</p:attrName>
                                        </p:attrNameLst>
                                      </p:cBhvr>
                                      <p:tavLst>
                                        <p:tav tm="0">
                                          <p:val>
                                            <p:strVal val="#ppt_x"/>
                                          </p:val>
                                        </p:tav>
                                        <p:tav tm="100000">
                                          <p:val>
                                            <p:strVal val="#ppt_x"/>
                                          </p:val>
                                        </p:tav>
                                      </p:tavLst>
                                    </p:anim>
                                    <p:anim calcmode="lin" valueType="num">
                                      <p:cBhvr>
                                        <p:cTn id="25"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矩形 47"/>
          <p:cNvSpPr/>
          <p:nvPr/>
        </p:nvSpPr>
        <p:spPr>
          <a:xfrm flipH="1">
            <a:off x="-3" y="6525344"/>
            <a:ext cx="12195177" cy="360511"/>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p:cNvSpPr/>
          <p:nvPr/>
        </p:nvSpPr>
        <p:spPr>
          <a:xfrm flipH="1">
            <a:off x="-4" y="6596410"/>
            <a:ext cx="12195177" cy="28897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5"/>
          <p:cNvSpPr/>
          <p:nvPr/>
        </p:nvSpPr>
        <p:spPr>
          <a:xfrm>
            <a:off x="9976569" y="6493142"/>
            <a:ext cx="1018294" cy="111815"/>
          </a:xfrm>
          <a:custGeom>
            <a:avLst/>
            <a:gdLst>
              <a:gd name="connsiteX0" fmla="*/ 0 w 926584"/>
              <a:gd name="connsiteY0" fmla="*/ 0 h 118098"/>
              <a:gd name="connsiteX1" fmla="*/ 926584 w 926584"/>
              <a:gd name="connsiteY1" fmla="*/ 0 h 118098"/>
              <a:gd name="connsiteX2" fmla="*/ 926584 w 926584"/>
              <a:gd name="connsiteY2" fmla="*/ 118098 h 118098"/>
              <a:gd name="connsiteX3" fmla="*/ 0 w 926584"/>
              <a:gd name="connsiteY3" fmla="*/ 118098 h 118098"/>
              <a:gd name="connsiteX4" fmla="*/ 0 w 926584"/>
              <a:gd name="connsiteY4" fmla="*/ 0 h 118098"/>
              <a:gd name="connsiteX0-1" fmla="*/ 55821 w 982405"/>
              <a:gd name="connsiteY0-2" fmla="*/ 0 h 144680"/>
              <a:gd name="connsiteX1-3" fmla="*/ 982405 w 982405"/>
              <a:gd name="connsiteY1-4" fmla="*/ 0 h 144680"/>
              <a:gd name="connsiteX2-5" fmla="*/ 982405 w 982405"/>
              <a:gd name="connsiteY2-6" fmla="*/ 118098 h 144680"/>
              <a:gd name="connsiteX3-7" fmla="*/ 0 w 982405"/>
              <a:gd name="connsiteY3-8" fmla="*/ 144680 h 144680"/>
              <a:gd name="connsiteX4-9" fmla="*/ 55821 w 982405"/>
              <a:gd name="connsiteY4-10" fmla="*/ 0 h 144680"/>
              <a:gd name="connsiteX0-11" fmla="*/ 55821 w 998354"/>
              <a:gd name="connsiteY0-12" fmla="*/ 0 h 147338"/>
              <a:gd name="connsiteX1-13" fmla="*/ 982405 w 998354"/>
              <a:gd name="connsiteY1-14" fmla="*/ 0 h 147338"/>
              <a:gd name="connsiteX2-15" fmla="*/ 998354 w 998354"/>
              <a:gd name="connsiteY2-16" fmla="*/ 147338 h 147338"/>
              <a:gd name="connsiteX3-17" fmla="*/ 0 w 998354"/>
              <a:gd name="connsiteY3-18" fmla="*/ 144680 h 147338"/>
              <a:gd name="connsiteX4-19" fmla="*/ 55821 w 998354"/>
              <a:gd name="connsiteY4-20" fmla="*/ 0 h 147338"/>
              <a:gd name="connsiteX0-21" fmla="*/ 84307 w 1026840"/>
              <a:gd name="connsiteY0-22" fmla="*/ 0 h 150534"/>
              <a:gd name="connsiteX1-23" fmla="*/ 1010891 w 1026840"/>
              <a:gd name="connsiteY1-24" fmla="*/ 0 h 150534"/>
              <a:gd name="connsiteX2-25" fmla="*/ 1026840 w 1026840"/>
              <a:gd name="connsiteY2-26" fmla="*/ 147338 h 150534"/>
              <a:gd name="connsiteX3-27" fmla="*/ 0 w 1026840"/>
              <a:gd name="connsiteY3-28" fmla="*/ 150534 h 150534"/>
              <a:gd name="connsiteX4-29" fmla="*/ 84307 w 1026840"/>
              <a:gd name="connsiteY4-30" fmla="*/ 0 h 150534"/>
              <a:gd name="connsiteX0-31" fmla="*/ 84307 w 1021143"/>
              <a:gd name="connsiteY0-32" fmla="*/ 0 h 153193"/>
              <a:gd name="connsiteX1-33" fmla="*/ 1010891 w 1021143"/>
              <a:gd name="connsiteY1-34" fmla="*/ 0 h 153193"/>
              <a:gd name="connsiteX2-35" fmla="*/ 1021143 w 1021143"/>
              <a:gd name="connsiteY2-36" fmla="*/ 153193 h 153193"/>
              <a:gd name="connsiteX3-37" fmla="*/ 0 w 1021143"/>
              <a:gd name="connsiteY3-38" fmla="*/ 150534 h 153193"/>
              <a:gd name="connsiteX4-39" fmla="*/ 84307 w 1021143"/>
              <a:gd name="connsiteY4-40" fmla="*/ 0 h 153193"/>
              <a:gd name="connsiteX0-41" fmla="*/ 92853 w 1021143"/>
              <a:gd name="connsiteY0-42" fmla="*/ 0 h 153193"/>
              <a:gd name="connsiteX1-43" fmla="*/ 1010891 w 1021143"/>
              <a:gd name="connsiteY1-44" fmla="*/ 0 h 153193"/>
              <a:gd name="connsiteX2-45" fmla="*/ 1021143 w 1021143"/>
              <a:gd name="connsiteY2-46" fmla="*/ 153193 h 153193"/>
              <a:gd name="connsiteX3-47" fmla="*/ 0 w 1021143"/>
              <a:gd name="connsiteY3-48" fmla="*/ 150534 h 153193"/>
              <a:gd name="connsiteX4-49" fmla="*/ 92853 w 1021143"/>
              <a:gd name="connsiteY4-50" fmla="*/ 0 h 153193"/>
              <a:gd name="connsiteX0-51" fmla="*/ 90004 w 1018294"/>
              <a:gd name="connsiteY0-52" fmla="*/ 0 h 153193"/>
              <a:gd name="connsiteX1-53" fmla="*/ 1008042 w 1018294"/>
              <a:gd name="connsiteY1-54" fmla="*/ 0 h 153193"/>
              <a:gd name="connsiteX2-55" fmla="*/ 1018294 w 1018294"/>
              <a:gd name="connsiteY2-56" fmla="*/ 153193 h 153193"/>
              <a:gd name="connsiteX3-57" fmla="*/ 0 w 1018294"/>
              <a:gd name="connsiteY3-58" fmla="*/ 142728 h 153193"/>
              <a:gd name="connsiteX4-59" fmla="*/ 90004 w 1018294"/>
              <a:gd name="connsiteY4-60" fmla="*/ 0 h 15319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18294" h="153193">
                <a:moveTo>
                  <a:pt x="90004" y="0"/>
                </a:moveTo>
                <a:lnTo>
                  <a:pt x="1008042" y="0"/>
                </a:lnTo>
                <a:lnTo>
                  <a:pt x="1018294" y="153193"/>
                </a:lnTo>
                <a:lnTo>
                  <a:pt x="0" y="142728"/>
                </a:lnTo>
                <a:lnTo>
                  <a:pt x="90004" y="0"/>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p:cNvSpPr/>
          <p:nvPr/>
        </p:nvSpPr>
        <p:spPr>
          <a:xfrm>
            <a:off x="10067547" y="6493142"/>
            <a:ext cx="1070600" cy="392242"/>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Rectangle 4"/>
          <p:cNvSpPr txBox="1">
            <a:spLocks noChangeArrowheads="1"/>
          </p:cNvSpPr>
          <p:nvPr/>
        </p:nvSpPr>
        <p:spPr bwMode="auto">
          <a:xfrm>
            <a:off x="10202043" y="6493142"/>
            <a:ext cx="792820" cy="3922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r>
              <a:rPr lang="en-US" altLang="zh-CN" dirty="0" smtClean="0">
                <a:latin typeface="方正兰亭超细黑简体" panose="02000000000000000000" pitchFamily="2" charset="-122"/>
                <a:ea typeface="方正兰亭超细黑简体" panose="02000000000000000000" pitchFamily="2" charset="-122"/>
              </a:rPr>
              <a:t>30</a:t>
            </a:r>
            <a:endParaRPr lang="zh-CN" dirty="0">
              <a:latin typeface="方正兰亭超细黑简体" panose="02000000000000000000" pitchFamily="2" charset="-122"/>
              <a:ea typeface="方正兰亭超细黑简体" panose="02000000000000000000" pitchFamily="2" charset="-122"/>
            </a:endParaRPr>
          </a:p>
        </p:txBody>
      </p:sp>
      <p:sp>
        <p:nvSpPr>
          <p:cNvPr id="86" name="圆角矩形 85"/>
          <p:cNvSpPr/>
          <p:nvPr/>
        </p:nvSpPr>
        <p:spPr>
          <a:xfrm>
            <a:off x="48915" y="323594"/>
            <a:ext cx="1057027" cy="432048"/>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圆角矩形 86"/>
          <p:cNvSpPr/>
          <p:nvPr/>
        </p:nvSpPr>
        <p:spPr>
          <a:xfrm>
            <a:off x="-95101" y="323594"/>
            <a:ext cx="1057027" cy="432048"/>
          </a:xfrm>
          <a:prstGeom prst="roundRect">
            <a:avLst>
              <a:gd name="adj" fmla="val 50000"/>
            </a:avLst>
          </a:prstGeom>
          <a:solidFill>
            <a:srgbClr val="0098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圆角矩形 87"/>
          <p:cNvSpPr/>
          <p:nvPr/>
        </p:nvSpPr>
        <p:spPr>
          <a:xfrm>
            <a:off x="-239117" y="323594"/>
            <a:ext cx="1057027" cy="432048"/>
          </a:xfrm>
          <a:prstGeom prst="roundRect">
            <a:avLst>
              <a:gd name="adj" fmla="val 50000"/>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文本框 9"/>
          <p:cNvSpPr txBox="1"/>
          <p:nvPr/>
        </p:nvSpPr>
        <p:spPr>
          <a:xfrm>
            <a:off x="1201043" y="320327"/>
            <a:ext cx="2391072" cy="438582"/>
          </a:xfrm>
          <a:prstGeom prst="rect">
            <a:avLst/>
          </a:prstGeom>
          <a:noFill/>
        </p:spPr>
        <p:txBody>
          <a:bodyPr wrap="square" lIns="68580" tIns="34290" rIns="68580" bIns="34290" rtlCol="0">
            <a:spAutoFit/>
          </a:bodyPr>
          <a:lstStyle/>
          <a:p>
            <a:pPr marL="0" lvl="1"/>
            <a:r>
              <a:rPr lang="zh-CN" altLang="en-US" sz="2400" b="1" dirty="0" smtClean="0">
                <a:solidFill>
                  <a:schemeClr val="tx1">
                    <a:lumMod val="50000"/>
                    <a:lumOff val="50000"/>
                  </a:schemeClr>
                </a:solidFill>
                <a:latin typeface="微软雅黑" panose="020B0503020204020204" pitchFamily="34" charset="-122"/>
                <a:ea typeface="微软雅黑" panose="020B0503020204020204" pitchFamily="34" charset="-122"/>
              </a:rPr>
              <a:t>在此输入标题</a:t>
            </a:r>
            <a:endParaRPr lang="zh-CN" altLang="en-US" sz="24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11" name="组合 10"/>
          <p:cNvGrpSpPr/>
          <p:nvPr/>
        </p:nvGrpSpPr>
        <p:grpSpPr>
          <a:xfrm>
            <a:off x="1777107" y="4882460"/>
            <a:ext cx="8712968" cy="612068"/>
            <a:chOff x="1777107" y="4415985"/>
            <a:chExt cx="8712968" cy="612068"/>
          </a:xfrm>
          <a:effectLst>
            <a:outerShdw blurRad="330200" dist="101600" dir="2700000" algn="tl" rotWithShape="0">
              <a:prstClr val="black">
                <a:alpha val="40000"/>
              </a:prstClr>
            </a:outerShdw>
          </a:effectLst>
        </p:grpSpPr>
        <p:sp>
          <p:nvSpPr>
            <p:cNvPr id="12" name="矩形 11"/>
            <p:cNvSpPr/>
            <p:nvPr/>
          </p:nvSpPr>
          <p:spPr>
            <a:xfrm rot="21175186">
              <a:off x="1777107" y="4437112"/>
              <a:ext cx="8712968" cy="14401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6007574" y="4415985"/>
              <a:ext cx="180020" cy="18002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等腰三角形 13"/>
            <p:cNvSpPr/>
            <p:nvPr/>
          </p:nvSpPr>
          <p:spPr>
            <a:xfrm>
              <a:off x="6025576" y="4596005"/>
              <a:ext cx="144016" cy="432048"/>
            </a:xfrm>
            <a:prstGeom prs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矩形 3"/>
          <p:cNvSpPr>
            <a:spLocks noChangeArrowheads="1"/>
          </p:cNvSpPr>
          <p:nvPr/>
        </p:nvSpPr>
        <p:spPr bwMode="auto">
          <a:xfrm>
            <a:off x="2089545" y="4009882"/>
            <a:ext cx="2002453" cy="1323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91431" tIns="45716" rIns="91431" bIns="4571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8000" b="1" dirty="0" smtClean="0">
                <a:solidFill>
                  <a:srgbClr val="2DD3C2"/>
                </a:solidFill>
                <a:latin typeface="Impact MT Std" panose="020B0806030902050204" pitchFamily="34" charset="0"/>
                <a:ea typeface="微软雅黑" panose="020B0503020204020204" pitchFamily="34" charset="-122"/>
                <a:sym typeface="Arial" panose="020B0604020202020204" pitchFamily="34" charset="0"/>
              </a:rPr>
              <a:t>60%</a:t>
            </a:r>
            <a:endParaRPr lang="zh-CN" altLang="en-US" sz="8000" b="1" dirty="0">
              <a:solidFill>
                <a:srgbClr val="2DD3C2"/>
              </a:solidFill>
              <a:latin typeface="Impact MT Std" panose="020B0806030902050204" pitchFamily="34" charset="0"/>
              <a:ea typeface="微软雅黑" panose="020B0503020204020204" pitchFamily="34" charset="-122"/>
              <a:sym typeface="Arial" panose="020B0604020202020204" pitchFamily="34" charset="0"/>
            </a:endParaRPr>
          </a:p>
        </p:txBody>
      </p:sp>
      <p:sp>
        <p:nvSpPr>
          <p:cNvPr id="16" name="矩形 3"/>
          <p:cNvSpPr>
            <a:spLocks noChangeArrowheads="1"/>
          </p:cNvSpPr>
          <p:nvPr/>
        </p:nvSpPr>
        <p:spPr bwMode="auto">
          <a:xfrm>
            <a:off x="8343606" y="3220116"/>
            <a:ext cx="2002453" cy="1323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91431" tIns="45716" rIns="91431" bIns="4571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8000" b="1" dirty="0" smtClean="0">
                <a:solidFill>
                  <a:srgbClr val="2DD3C2"/>
                </a:solidFill>
                <a:latin typeface="Impact MT Std" panose="020B0806030902050204" pitchFamily="34" charset="0"/>
                <a:ea typeface="微软雅黑" panose="020B0503020204020204" pitchFamily="34" charset="-122"/>
                <a:sym typeface="Arial" panose="020B0604020202020204" pitchFamily="34" charset="0"/>
              </a:rPr>
              <a:t>40%</a:t>
            </a:r>
            <a:endParaRPr lang="zh-CN" altLang="en-US" sz="8000" b="1" dirty="0">
              <a:solidFill>
                <a:srgbClr val="2DD3C2"/>
              </a:solidFill>
              <a:latin typeface="Impact MT Std" panose="020B0806030902050204" pitchFamily="34" charset="0"/>
              <a:ea typeface="微软雅黑" panose="020B0503020204020204" pitchFamily="34" charset="-122"/>
              <a:sym typeface="Arial" panose="020B0604020202020204" pitchFamily="34" charset="0"/>
            </a:endParaRPr>
          </a:p>
        </p:txBody>
      </p:sp>
      <p:sp>
        <p:nvSpPr>
          <p:cNvPr id="17" name="TextBox 16"/>
          <p:cNvSpPr txBox="1"/>
          <p:nvPr/>
        </p:nvSpPr>
        <p:spPr>
          <a:xfrm>
            <a:off x="1273051" y="2708920"/>
            <a:ext cx="4176464" cy="738664"/>
          </a:xfrm>
          <a:prstGeom prst="rect">
            <a:avLst/>
          </a:prstGeom>
          <a:noFill/>
        </p:spPr>
        <p:txBody>
          <a:bodyPr wrap="square" lIns="0" tIns="0" rIns="0" bIns="0" rtlCol="0">
            <a:spAutoFit/>
          </a:bodyPr>
          <a:lstStyle/>
          <a:p>
            <a:pPr algn="just"/>
            <a:r>
              <a:rPr lang="zh-CN" altLang="en-US" sz="1200" dirty="0" smtClean="0">
                <a:solidFill>
                  <a:schemeClr val="tx1">
                    <a:lumMod val="50000"/>
                    <a:lumOff val="50000"/>
                  </a:schemeClr>
                </a:solidFill>
                <a:latin typeface="Impact MT Std" panose="020B0806030902050204" pitchFamily="34" charset="0"/>
                <a:ea typeface="微软雅黑" panose="020B0503020204020204" pitchFamily="34" charset="-122"/>
              </a:rPr>
              <a:t>点击输入简要文字解说，解说文字尽量概括精炼，不用多余的文字修饰，简洁精准的 解说所提炼的核心概念。点击输入简要文字解说，解说文字尽量概括精炼，不用多余的文字修饰，简洁精准的 解说所提炼的核心概念。</a:t>
            </a:r>
          </a:p>
        </p:txBody>
      </p:sp>
      <p:sp>
        <p:nvSpPr>
          <p:cNvPr id="18" name="TextBox 17"/>
          <p:cNvSpPr txBox="1"/>
          <p:nvPr/>
        </p:nvSpPr>
        <p:spPr>
          <a:xfrm>
            <a:off x="1273051" y="2276872"/>
            <a:ext cx="2059343" cy="307777"/>
          </a:xfrm>
          <a:prstGeom prst="rect">
            <a:avLst/>
          </a:prstGeom>
          <a:noFill/>
        </p:spPr>
        <p:txBody>
          <a:bodyPr wrap="square" lIns="0" tIns="0" rIns="0" bIns="0" rtlCol="0">
            <a:spAutoFit/>
          </a:bodyPr>
          <a:lstStyle/>
          <a:p>
            <a:r>
              <a:rPr lang="zh-CN" altLang="en-US" sz="2000" b="1" dirty="0" smtClean="0">
                <a:solidFill>
                  <a:srgbClr val="2DD3C2"/>
                </a:solidFill>
                <a:latin typeface="Impact MT Std" panose="020B0806030902050204" pitchFamily="34" charset="0"/>
                <a:ea typeface="微软雅黑" panose="020B0503020204020204" pitchFamily="34" charset="-122"/>
              </a:rPr>
              <a:t>点击输入标题文本</a:t>
            </a:r>
            <a:endParaRPr lang="zh-CN" altLang="en-US" sz="2000" b="1" dirty="0">
              <a:solidFill>
                <a:srgbClr val="2DD3C2"/>
              </a:solidFill>
              <a:latin typeface="Impact MT Std" panose="020B0806030902050204" pitchFamily="34" charset="0"/>
              <a:ea typeface="微软雅黑" panose="020B0503020204020204" pitchFamily="34" charset="-122"/>
            </a:endParaRPr>
          </a:p>
        </p:txBody>
      </p:sp>
      <p:sp>
        <p:nvSpPr>
          <p:cNvPr id="19" name="TextBox 18"/>
          <p:cNvSpPr txBox="1"/>
          <p:nvPr/>
        </p:nvSpPr>
        <p:spPr>
          <a:xfrm>
            <a:off x="7033691" y="2204864"/>
            <a:ext cx="4176464" cy="738664"/>
          </a:xfrm>
          <a:prstGeom prst="rect">
            <a:avLst/>
          </a:prstGeom>
          <a:noFill/>
        </p:spPr>
        <p:txBody>
          <a:bodyPr wrap="square" lIns="0" tIns="0" rIns="0" bIns="0" rtlCol="0">
            <a:spAutoFit/>
          </a:bodyPr>
          <a:lstStyle/>
          <a:p>
            <a:pPr algn="just"/>
            <a:r>
              <a:rPr lang="zh-CN" altLang="en-US" sz="1200" dirty="0" smtClean="0">
                <a:solidFill>
                  <a:schemeClr val="tx1">
                    <a:lumMod val="50000"/>
                    <a:lumOff val="50000"/>
                  </a:schemeClr>
                </a:solidFill>
                <a:latin typeface="Impact MT Std" panose="020B0806030902050204" pitchFamily="34" charset="0"/>
                <a:ea typeface="微软雅黑" panose="020B0503020204020204" pitchFamily="34" charset="-122"/>
              </a:rPr>
              <a:t>点击输入简要文字解说，解说文字尽量概括精炼，不用多余的文字修饰，简洁精准的 解说所提炼的核心概念。点击输入简要文字解说，解说文字尽量概括精炼，不用多余的文字修饰，简洁精准的 解说所提炼的核心概念。</a:t>
            </a:r>
          </a:p>
        </p:txBody>
      </p:sp>
      <p:sp>
        <p:nvSpPr>
          <p:cNvPr id="20" name="TextBox 19"/>
          <p:cNvSpPr txBox="1"/>
          <p:nvPr/>
        </p:nvSpPr>
        <p:spPr>
          <a:xfrm>
            <a:off x="7033691" y="1772816"/>
            <a:ext cx="2059343" cy="307777"/>
          </a:xfrm>
          <a:prstGeom prst="rect">
            <a:avLst/>
          </a:prstGeom>
          <a:noFill/>
        </p:spPr>
        <p:txBody>
          <a:bodyPr wrap="square" lIns="0" tIns="0" rIns="0" bIns="0" rtlCol="0">
            <a:spAutoFit/>
          </a:bodyPr>
          <a:lstStyle/>
          <a:p>
            <a:r>
              <a:rPr lang="zh-CN" altLang="en-US" sz="2000" b="1" dirty="0" smtClean="0">
                <a:solidFill>
                  <a:srgbClr val="2DD3C2"/>
                </a:solidFill>
                <a:latin typeface="Impact MT Std" panose="020B0806030902050204" pitchFamily="34" charset="0"/>
                <a:ea typeface="微软雅黑" panose="020B0503020204020204" pitchFamily="34" charset="-122"/>
              </a:rPr>
              <a:t>点击输入标题文本</a:t>
            </a:r>
            <a:endParaRPr lang="zh-CN" altLang="en-US" sz="2000" b="1" dirty="0">
              <a:solidFill>
                <a:srgbClr val="2DD3C2"/>
              </a:solidFill>
              <a:latin typeface="Impact MT Std" panose="020B0806030902050204" pitchFamily="34" charset="0"/>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22" presetClass="entr" presetSubtype="4" fill="hold" grpId="0" nodeType="withEffect">
                                  <p:stCondLst>
                                    <p:cond delay="25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grpId="0" nodeType="withEffect">
                                  <p:stCondLst>
                                    <p:cond delay="25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par>
                          <p:cTn id="16" fill="hold">
                            <p:stCondLst>
                              <p:cond delay="1000"/>
                            </p:stCondLst>
                            <p:childTnLst>
                              <p:par>
                                <p:cTn id="17" presetID="2" presetClass="entr" presetSubtype="2"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300" fill="hold"/>
                                        <p:tgtEl>
                                          <p:spTgt spid="18"/>
                                        </p:tgtEl>
                                        <p:attrNameLst>
                                          <p:attrName>ppt_x</p:attrName>
                                        </p:attrNameLst>
                                      </p:cBhvr>
                                      <p:tavLst>
                                        <p:tav tm="0">
                                          <p:val>
                                            <p:strVal val="1+#ppt_w/2"/>
                                          </p:val>
                                        </p:tav>
                                        <p:tav tm="100000">
                                          <p:val>
                                            <p:strVal val="#ppt_x"/>
                                          </p:val>
                                        </p:tav>
                                      </p:tavLst>
                                    </p:anim>
                                    <p:anim calcmode="lin" valueType="num">
                                      <p:cBhvr additive="base">
                                        <p:cTn id="20" dur="300" fill="hold"/>
                                        <p:tgtEl>
                                          <p:spTgt spid="18"/>
                                        </p:tgtEl>
                                        <p:attrNameLst>
                                          <p:attrName>ppt_y</p:attrName>
                                        </p:attrNameLst>
                                      </p:cBhvr>
                                      <p:tavLst>
                                        <p:tav tm="0">
                                          <p:val>
                                            <p:strVal val="#ppt_y"/>
                                          </p:val>
                                        </p:tav>
                                        <p:tav tm="100000">
                                          <p:val>
                                            <p:strVal val="#ppt_y"/>
                                          </p:val>
                                        </p:tav>
                                      </p:tavLst>
                                    </p:anim>
                                  </p:childTnLst>
                                </p:cTn>
                              </p:par>
                            </p:childTnLst>
                          </p:cTn>
                        </p:par>
                        <p:par>
                          <p:cTn id="21" fill="hold">
                            <p:stCondLst>
                              <p:cond delay="1500"/>
                            </p:stCondLst>
                            <p:childTnLst>
                              <p:par>
                                <p:cTn id="22" presetID="2" presetClass="entr" presetSubtype="2"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300" fill="hold"/>
                                        <p:tgtEl>
                                          <p:spTgt spid="17"/>
                                        </p:tgtEl>
                                        <p:attrNameLst>
                                          <p:attrName>ppt_x</p:attrName>
                                        </p:attrNameLst>
                                      </p:cBhvr>
                                      <p:tavLst>
                                        <p:tav tm="0">
                                          <p:val>
                                            <p:strVal val="1+#ppt_w/2"/>
                                          </p:val>
                                        </p:tav>
                                        <p:tav tm="100000">
                                          <p:val>
                                            <p:strVal val="#ppt_x"/>
                                          </p:val>
                                        </p:tav>
                                      </p:tavLst>
                                    </p:anim>
                                    <p:anim calcmode="lin" valueType="num">
                                      <p:cBhvr additive="base">
                                        <p:cTn id="25" dur="300" fill="hold"/>
                                        <p:tgtEl>
                                          <p:spTgt spid="17"/>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2" presetClass="entr" presetSubtype="2" fill="hold" grpId="0" nodeType="after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300" fill="hold"/>
                                        <p:tgtEl>
                                          <p:spTgt spid="20"/>
                                        </p:tgtEl>
                                        <p:attrNameLst>
                                          <p:attrName>ppt_x</p:attrName>
                                        </p:attrNameLst>
                                      </p:cBhvr>
                                      <p:tavLst>
                                        <p:tav tm="0">
                                          <p:val>
                                            <p:strVal val="1+#ppt_w/2"/>
                                          </p:val>
                                        </p:tav>
                                        <p:tav tm="100000">
                                          <p:val>
                                            <p:strVal val="#ppt_x"/>
                                          </p:val>
                                        </p:tav>
                                      </p:tavLst>
                                    </p:anim>
                                    <p:anim calcmode="lin" valueType="num">
                                      <p:cBhvr additive="base">
                                        <p:cTn id="30" dur="300" fill="hold"/>
                                        <p:tgtEl>
                                          <p:spTgt spid="20"/>
                                        </p:tgtEl>
                                        <p:attrNameLst>
                                          <p:attrName>ppt_y</p:attrName>
                                        </p:attrNameLst>
                                      </p:cBhvr>
                                      <p:tavLst>
                                        <p:tav tm="0">
                                          <p:val>
                                            <p:strVal val="#ppt_y"/>
                                          </p:val>
                                        </p:tav>
                                        <p:tav tm="100000">
                                          <p:val>
                                            <p:strVal val="#ppt_y"/>
                                          </p:val>
                                        </p:tav>
                                      </p:tavLst>
                                    </p:anim>
                                  </p:childTnLst>
                                </p:cTn>
                              </p:par>
                            </p:childTnLst>
                          </p:cTn>
                        </p:par>
                        <p:par>
                          <p:cTn id="31" fill="hold">
                            <p:stCondLst>
                              <p:cond delay="2500"/>
                            </p:stCondLst>
                            <p:childTnLst>
                              <p:par>
                                <p:cTn id="32" presetID="2" presetClass="entr" presetSubtype="2" fill="hold" grpId="0" nodeType="after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additive="base">
                                        <p:cTn id="34" dur="300" fill="hold"/>
                                        <p:tgtEl>
                                          <p:spTgt spid="19"/>
                                        </p:tgtEl>
                                        <p:attrNameLst>
                                          <p:attrName>ppt_x</p:attrName>
                                        </p:attrNameLst>
                                      </p:cBhvr>
                                      <p:tavLst>
                                        <p:tav tm="0">
                                          <p:val>
                                            <p:strVal val="1+#ppt_w/2"/>
                                          </p:val>
                                        </p:tav>
                                        <p:tav tm="100000">
                                          <p:val>
                                            <p:strVal val="#ppt_x"/>
                                          </p:val>
                                        </p:tav>
                                      </p:tavLst>
                                    </p:anim>
                                    <p:anim calcmode="lin" valueType="num">
                                      <p:cBhvr additive="base">
                                        <p:cTn id="35" dur="3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矩形 47"/>
          <p:cNvSpPr/>
          <p:nvPr/>
        </p:nvSpPr>
        <p:spPr>
          <a:xfrm flipH="1">
            <a:off x="-3" y="6525344"/>
            <a:ext cx="12195177" cy="360511"/>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p:cNvSpPr/>
          <p:nvPr/>
        </p:nvSpPr>
        <p:spPr>
          <a:xfrm flipH="1">
            <a:off x="-4" y="6596410"/>
            <a:ext cx="12195177" cy="28897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5"/>
          <p:cNvSpPr/>
          <p:nvPr/>
        </p:nvSpPr>
        <p:spPr>
          <a:xfrm>
            <a:off x="9976569" y="6493142"/>
            <a:ext cx="1018294" cy="111815"/>
          </a:xfrm>
          <a:custGeom>
            <a:avLst/>
            <a:gdLst>
              <a:gd name="connsiteX0" fmla="*/ 0 w 926584"/>
              <a:gd name="connsiteY0" fmla="*/ 0 h 118098"/>
              <a:gd name="connsiteX1" fmla="*/ 926584 w 926584"/>
              <a:gd name="connsiteY1" fmla="*/ 0 h 118098"/>
              <a:gd name="connsiteX2" fmla="*/ 926584 w 926584"/>
              <a:gd name="connsiteY2" fmla="*/ 118098 h 118098"/>
              <a:gd name="connsiteX3" fmla="*/ 0 w 926584"/>
              <a:gd name="connsiteY3" fmla="*/ 118098 h 118098"/>
              <a:gd name="connsiteX4" fmla="*/ 0 w 926584"/>
              <a:gd name="connsiteY4" fmla="*/ 0 h 118098"/>
              <a:gd name="connsiteX0-1" fmla="*/ 55821 w 982405"/>
              <a:gd name="connsiteY0-2" fmla="*/ 0 h 144680"/>
              <a:gd name="connsiteX1-3" fmla="*/ 982405 w 982405"/>
              <a:gd name="connsiteY1-4" fmla="*/ 0 h 144680"/>
              <a:gd name="connsiteX2-5" fmla="*/ 982405 w 982405"/>
              <a:gd name="connsiteY2-6" fmla="*/ 118098 h 144680"/>
              <a:gd name="connsiteX3-7" fmla="*/ 0 w 982405"/>
              <a:gd name="connsiteY3-8" fmla="*/ 144680 h 144680"/>
              <a:gd name="connsiteX4-9" fmla="*/ 55821 w 982405"/>
              <a:gd name="connsiteY4-10" fmla="*/ 0 h 144680"/>
              <a:gd name="connsiteX0-11" fmla="*/ 55821 w 998354"/>
              <a:gd name="connsiteY0-12" fmla="*/ 0 h 147338"/>
              <a:gd name="connsiteX1-13" fmla="*/ 982405 w 998354"/>
              <a:gd name="connsiteY1-14" fmla="*/ 0 h 147338"/>
              <a:gd name="connsiteX2-15" fmla="*/ 998354 w 998354"/>
              <a:gd name="connsiteY2-16" fmla="*/ 147338 h 147338"/>
              <a:gd name="connsiteX3-17" fmla="*/ 0 w 998354"/>
              <a:gd name="connsiteY3-18" fmla="*/ 144680 h 147338"/>
              <a:gd name="connsiteX4-19" fmla="*/ 55821 w 998354"/>
              <a:gd name="connsiteY4-20" fmla="*/ 0 h 147338"/>
              <a:gd name="connsiteX0-21" fmla="*/ 84307 w 1026840"/>
              <a:gd name="connsiteY0-22" fmla="*/ 0 h 150534"/>
              <a:gd name="connsiteX1-23" fmla="*/ 1010891 w 1026840"/>
              <a:gd name="connsiteY1-24" fmla="*/ 0 h 150534"/>
              <a:gd name="connsiteX2-25" fmla="*/ 1026840 w 1026840"/>
              <a:gd name="connsiteY2-26" fmla="*/ 147338 h 150534"/>
              <a:gd name="connsiteX3-27" fmla="*/ 0 w 1026840"/>
              <a:gd name="connsiteY3-28" fmla="*/ 150534 h 150534"/>
              <a:gd name="connsiteX4-29" fmla="*/ 84307 w 1026840"/>
              <a:gd name="connsiteY4-30" fmla="*/ 0 h 150534"/>
              <a:gd name="connsiteX0-31" fmla="*/ 84307 w 1021143"/>
              <a:gd name="connsiteY0-32" fmla="*/ 0 h 153193"/>
              <a:gd name="connsiteX1-33" fmla="*/ 1010891 w 1021143"/>
              <a:gd name="connsiteY1-34" fmla="*/ 0 h 153193"/>
              <a:gd name="connsiteX2-35" fmla="*/ 1021143 w 1021143"/>
              <a:gd name="connsiteY2-36" fmla="*/ 153193 h 153193"/>
              <a:gd name="connsiteX3-37" fmla="*/ 0 w 1021143"/>
              <a:gd name="connsiteY3-38" fmla="*/ 150534 h 153193"/>
              <a:gd name="connsiteX4-39" fmla="*/ 84307 w 1021143"/>
              <a:gd name="connsiteY4-40" fmla="*/ 0 h 153193"/>
              <a:gd name="connsiteX0-41" fmla="*/ 92853 w 1021143"/>
              <a:gd name="connsiteY0-42" fmla="*/ 0 h 153193"/>
              <a:gd name="connsiteX1-43" fmla="*/ 1010891 w 1021143"/>
              <a:gd name="connsiteY1-44" fmla="*/ 0 h 153193"/>
              <a:gd name="connsiteX2-45" fmla="*/ 1021143 w 1021143"/>
              <a:gd name="connsiteY2-46" fmla="*/ 153193 h 153193"/>
              <a:gd name="connsiteX3-47" fmla="*/ 0 w 1021143"/>
              <a:gd name="connsiteY3-48" fmla="*/ 150534 h 153193"/>
              <a:gd name="connsiteX4-49" fmla="*/ 92853 w 1021143"/>
              <a:gd name="connsiteY4-50" fmla="*/ 0 h 153193"/>
              <a:gd name="connsiteX0-51" fmla="*/ 90004 w 1018294"/>
              <a:gd name="connsiteY0-52" fmla="*/ 0 h 153193"/>
              <a:gd name="connsiteX1-53" fmla="*/ 1008042 w 1018294"/>
              <a:gd name="connsiteY1-54" fmla="*/ 0 h 153193"/>
              <a:gd name="connsiteX2-55" fmla="*/ 1018294 w 1018294"/>
              <a:gd name="connsiteY2-56" fmla="*/ 153193 h 153193"/>
              <a:gd name="connsiteX3-57" fmla="*/ 0 w 1018294"/>
              <a:gd name="connsiteY3-58" fmla="*/ 142728 h 153193"/>
              <a:gd name="connsiteX4-59" fmla="*/ 90004 w 1018294"/>
              <a:gd name="connsiteY4-60" fmla="*/ 0 h 15319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18294" h="153193">
                <a:moveTo>
                  <a:pt x="90004" y="0"/>
                </a:moveTo>
                <a:lnTo>
                  <a:pt x="1008042" y="0"/>
                </a:lnTo>
                <a:lnTo>
                  <a:pt x="1018294" y="153193"/>
                </a:lnTo>
                <a:lnTo>
                  <a:pt x="0" y="142728"/>
                </a:lnTo>
                <a:lnTo>
                  <a:pt x="90004" y="0"/>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p:cNvSpPr/>
          <p:nvPr/>
        </p:nvSpPr>
        <p:spPr>
          <a:xfrm>
            <a:off x="10067547" y="6493142"/>
            <a:ext cx="1070600" cy="392242"/>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Rectangle 4"/>
          <p:cNvSpPr txBox="1">
            <a:spLocks noChangeArrowheads="1"/>
          </p:cNvSpPr>
          <p:nvPr/>
        </p:nvSpPr>
        <p:spPr bwMode="auto">
          <a:xfrm>
            <a:off x="10202043" y="6493142"/>
            <a:ext cx="792820" cy="3922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r>
              <a:rPr lang="en-US" altLang="zh-CN" dirty="0" smtClean="0">
                <a:latin typeface="方正兰亭超细黑简体" panose="02000000000000000000" pitchFamily="2" charset="-122"/>
                <a:ea typeface="方正兰亭超细黑简体" panose="02000000000000000000" pitchFamily="2" charset="-122"/>
              </a:rPr>
              <a:t>31</a:t>
            </a:r>
            <a:endParaRPr lang="zh-CN" dirty="0">
              <a:latin typeface="方正兰亭超细黑简体" panose="02000000000000000000" pitchFamily="2" charset="-122"/>
              <a:ea typeface="方正兰亭超细黑简体" panose="02000000000000000000" pitchFamily="2" charset="-122"/>
            </a:endParaRPr>
          </a:p>
        </p:txBody>
      </p:sp>
      <p:sp>
        <p:nvSpPr>
          <p:cNvPr id="86" name="圆角矩形 85"/>
          <p:cNvSpPr/>
          <p:nvPr/>
        </p:nvSpPr>
        <p:spPr>
          <a:xfrm>
            <a:off x="48915" y="323594"/>
            <a:ext cx="1057027" cy="432048"/>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圆角矩形 86"/>
          <p:cNvSpPr/>
          <p:nvPr/>
        </p:nvSpPr>
        <p:spPr>
          <a:xfrm>
            <a:off x="-95101" y="323594"/>
            <a:ext cx="1057027" cy="432048"/>
          </a:xfrm>
          <a:prstGeom prst="roundRect">
            <a:avLst>
              <a:gd name="adj" fmla="val 50000"/>
            </a:avLst>
          </a:prstGeom>
          <a:solidFill>
            <a:srgbClr val="0098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圆角矩形 87"/>
          <p:cNvSpPr/>
          <p:nvPr/>
        </p:nvSpPr>
        <p:spPr>
          <a:xfrm>
            <a:off x="-239117" y="323594"/>
            <a:ext cx="1057027" cy="432048"/>
          </a:xfrm>
          <a:prstGeom prst="roundRect">
            <a:avLst>
              <a:gd name="adj" fmla="val 50000"/>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文本框 9"/>
          <p:cNvSpPr txBox="1"/>
          <p:nvPr/>
        </p:nvSpPr>
        <p:spPr>
          <a:xfrm>
            <a:off x="1201043" y="320327"/>
            <a:ext cx="2391072" cy="438582"/>
          </a:xfrm>
          <a:prstGeom prst="rect">
            <a:avLst/>
          </a:prstGeom>
          <a:noFill/>
        </p:spPr>
        <p:txBody>
          <a:bodyPr wrap="square" lIns="68580" tIns="34290" rIns="68580" bIns="34290" rtlCol="0">
            <a:spAutoFit/>
          </a:bodyPr>
          <a:lstStyle/>
          <a:p>
            <a:pPr marL="0" lvl="1"/>
            <a:r>
              <a:rPr lang="zh-CN" altLang="en-US" sz="2400" b="1" dirty="0" smtClean="0">
                <a:solidFill>
                  <a:schemeClr val="tx1">
                    <a:lumMod val="50000"/>
                    <a:lumOff val="50000"/>
                  </a:schemeClr>
                </a:solidFill>
                <a:latin typeface="微软雅黑" panose="020B0503020204020204" pitchFamily="34" charset="-122"/>
                <a:ea typeface="微软雅黑" panose="020B0503020204020204" pitchFamily="34" charset="-122"/>
              </a:rPr>
              <a:t>在此输入标题</a:t>
            </a:r>
            <a:endParaRPr lang="zh-CN" altLang="en-US" sz="24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1" name="矩形 10"/>
          <p:cNvSpPr/>
          <p:nvPr/>
        </p:nvSpPr>
        <p:spPr>
          <a:xfrm>
            <a:off x="0" y="1222375"/>
            <a:ext cx="12192000" cy="3095625"/>
          </a:xfrm>
          <a:prstGeom prst="rect">
            <a:avLst/>
          </a:prstGeom>
          <a:solidFill>
            <a:srgbClr val="002060">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grpSp>
        <p:nvGrpSpPr>
          <p:cNvPr id="12" name="组合 11"/>
          <p:cNvGrpSpPr/>
          <p:nvPr/>
        </p:nvGrpSpPr>
        <p:grpSpPr bwMode="auto">
          <a:xfrm>
            <a:off x="0" y="1222375"/>
            <a:ext cx="12192000" cy="3095625"/>
            <a:chOff x="0" y="1222931"/>
            <a:chExt cx="12192000" cy="3094545"/>
          </a:xfrm>
        </p:grpSpPr>
        <p:pic>
          <p:nvPicPr>
            <p:cNvPr id="13" name="图片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222931"/>
              <a:ext cx="12192000" cy="309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组合 4"/>
            <p:cNvGrpSpPr/>
            <p:nvPr/>
          </p:nvGrpSpPr>
          <p:grpSpPr bwMode="auto">
            <a:xfrm>
              <a:off x="2498103" y="1944174"/>
              <a:ext cx="7175368" cy="929892"/>
              <a:chOff x="2498103" y="1840477"/>
              <a:chExt cx="7175368" cy="929892"/>
            </a:xfrm>
          </p:grpSpPr>
          <p:cxnSp>
            <p:nvCxnSpPr>
              <p:cNvPr id="15" name="直接连接符 14"/>
              <p:cNvCxnSpPr/>
              <p:nvPr/>
            </p:nvCxnSpPr>
            <p:spPr>
              <a:xfrm>
                <a:off x="2498725" y="2628420"/>
                <a:ext cx="3205163" cy="0"/>
              </a:xfrm>
              <a:prstGeom prst="line">
                <a:avLst/>
              </a:prstGeom>
              <a:ln>
                <a:solidFill>
                  <a:srgbClr val="2DD3C2"/>
                </a:solidFill>
              </a:ln>
            </p:spPr>
            <p:style>
              <a:lnRef idx="1">
                <a:schemeClr val="accent1"/>
              </a:lnRef>
              <a:fillRef idx="0">
                <a:schemeClr val="accent1"/>
              </a:fillRef>
              <a:effectRef idx="0">
                <a:schemeClr val="accent1"/>
              </a:effectRef>
              <a:fontRef idx="minor">
                <a:schemeClr val="tx1"/>
              </a:fontRef>
            </p:style>
          </p:cxnSp>
          <p:sp>
            <p:nvSpPr>
              <p:cNvPr id="16" name="矩形 15"/>
              <p:cNvSpPr/>
              <p:nvPr/>
            </p:nvSpPr>
            <p:spPr>
              <a:xfrm rot="2647443">
                <a:off x="5956300" y="2487181"/>
                <a:ext cx="282575" cy="282476"/>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cxnSp>
            <p:nvCxnSpPr>
              <p:cNvPr id="17" name="直接连接符 16"/>
              <p:cNvCxnSpPr/>
              <p:nvPr/>
            </p:nvCxnSpPr>
            <p:spPr>
              <a:xfrm>
                <a:off x="6469063" y="2628420"/>
                <a:ext cx="3205162" cy="0"/>
              </a:xfrm>
              <a:prstGeom prst="line">
                <a:avLst/>
              </a:prstGeom>
              <a:ln>
                <a:solidFill>
                  <a:srgbClr val="2DD3C2"/>
                </a:solidFill>
              </a:ln>
            </p:spPr>
            <p:style>
              <a:lnRef idx="1">
                <a:schemeClr val="accent1"/>
              </a:lnRef>
              <a:fillRef idx="0">
                <a:schemeClr val="accent1"/>
              </a:fillRef>
              <a:effectRef idx="0">
                <a:schemeClr val="accent1"/>
              </a:effectRef>
              <a:fontRef idx="minor">
                <a:schemeClr val="tx1"/>
              </a:fontRef>
            </p:style>
          </p:cxnSp>
          <p:sp>
            <p:nvSpPr>
              <p:cNvPr id="18" name="文本框 8"/>
              <p:cNvSpPr txBox="1">
                <a:spLocks noChangeArrowheads="1"/>
              </p:cNvSpPr>
              <p:nvPr/>
            </p:nvSpPr>
            <p:spPr bwMode="auto">
              <a:xfrm>
                <a:off x="4598395" y="1840477"/>
                <a:ext cx="495095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dirty="0">
                    <a:solidFill>
                      <a:srgbClr val="2DD3C2"/>
                    </a:solidFill>
                    <a:latin typeface="微软雅黑" panose="020B0503020204020204" pitchFamily="34" charset="-122"/>
                    <a:ea typeface="微软雅黑" panose="020B0503020204020204" pitchFamily="34" charset="-122"/>
                  </a:rPr>
                  <a:t>单击此处添加标题</a:t>
                </a:r>
              </a:p>
            </p:txBody>
          </p:sp>
        </p:grpSp>
      </p:grpSp>
      <p:grpSp>
        <p:nvGrpSpPr>
          <p:cNvPr id="19" name="组合 18"/>
          <p:cNvGrpSpPr/>
          <p:nvPr/>
        </p:nvGrpSpPr>
        <p:grpSpPr bwMode="auto">
          <a:xfrm>
            <a:off x="1245517" y="3660775"/>
            <a:ext cx="9674225" cy="1028700"/>
            <a:chOff x="1385740" y="3661181"/>
            <a:chExt cx="9675042" cy="1027522"/>
          </a:xfrm>
        </p:grpSpPr>
        <p:sp>
          <p:nvSpPr>
            <p:cNvPr id="20" name="矩形 19"/>
            <p:cNvSpPr/>
            <p:nvPr/>
          </p:nvSpPr>
          <p:spPr>
            <a:xfrm>
              <a:off x="1385740" y="3661181"/>
              <a:ext cx="1027199" cy="1027522"/>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grpSp>
          <p:nvGrpSpPr>
            <p:cNvPr id="21" name="组合 20"/>
            <p:cNvGrpSpPr/>
            <p:nvPr/>
          </p:nvGrpSpPr>
          <p:grpSpPr>
            <a:xfrm>
              <a:off x="1664208" y="3968638"/>
              <a:ext cx="463828" cy="412608"/>
              <a:chOff x="815976" y="1495426"/>
              <a:chExt cx="258763" cy="230188"/>
            </a:xfrm>
            <a:solidFill>
              <a:schemeClr val="bg1"/>
            </a:solidFill>
          </p:grpSpPr>
          <p:sp>
            <p:nvSpPr>
              <p:cNvPr id="35" name="Freeform 5"/>
              <p:cNvSpPr>
                <a:spLocks noEditPoints="1"/>
              </p:cNvSpPr>
              <p:nvPr/>
            </p:nvSpPr>
            <p:spPr bwMode="auto">
              <a:xfrm>
                <a:off x="815976" y="1495426"/>
                <a:ext cx="258763" cy="230188"/>
              </a:xfrm>
              <a:custGeom>
                <a:avLst/>
                <a:gdLst>
                  <a:gd name="T0" fmla="*/ 138 w 163"/>
                  <a:gd name="T1" fmla="*/ 0 h 145"/>
                  <a:gd name="T2" fmla="*/ 24 w 163"/>
                  <a:gd name="T3" fmla="*/ 0 h 145"/>
                  <a:gd name="T4" fmla="*/ 0 w 163"/>
                  <a:gd name="T5" fmla="*/ 65 h 145"/>
                  <a:gd name="T6" fmla="*/ 0 w 163"/>
                  <a:gd name="T7" fmla="*/ 145 h 145"/>
                  <a:gd name="T8" fmla="*/ 163 w 163"/>
                  <a:gd name="T9" fmla="*/ 145 h 145"/>
                  <a:gd name="T10" fmla="*/ 163 w 163"/>
                  <a:gd name="T11" fmla="*/ 65 h 145"/>
                  <a:gd name="T12" fmla="*/ 138 w 163"/>
                  <a:gd name="T13" fmla="*/ 0 h 145"/>
                  <a:gd name="T14" fmla="*/ 22 w 163"/>
                  <a:gd name="T15" fmla="*/ 59 h 145"/>
                  <a:gd name="T16" fmla="*/ 37 w 163"/>
                  <a:gd name="T17" fmla="*/ 11 h 145"/>
                  <a:gd name="T18" fmla="*/ 126 w 163"/>
                  <a:gd name="T19" fmla="*/ 11 h 145"/>
                  <a:gd name="T20" fmla="*/ 142 w 163"/>
                  <a:gd name="T21" fmla="*/ 59 h 145"/>
                  <a:gd name="T22" fmla="*/ 22 w 163"/>
                  <a:gd name="T23" fmla="*/ 59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3" h="145">
                    <a:moveTo>
                      <a:pt x="138" y="0"/>
                    </a:moveTo>
                    <a:lnTo>
                      <a:pt x="24" y="0"/>
                    </a:lnTo>
                    <a:lnTo>
                      <a:pt x="0" y="65"/>
                    </a:lnTo>
                    <a:lnTo>
                      <a:pt x="0" y="145"/>
                    </a:lnTo>
                    <a:lnTo>
                      <a:pt x="163" y="145"/>
                    </a:lnTo>
                    <a:lnTo>
                      <a:pt x="163" y="65"/>
                    </a:lnTo>
                    <a:lnTo>
                      <a:pt x="138" y="0"/>
                    </a:lnTo>
                    <a:close/>
                    <a:moveTo>
                      <a:pt x="22" y="59"/>
                    </a:moveTo>
                    <a:lnTo>
                      <a:pt x="37" y="11"/>
                    </a:lnTo>
                    <a:lnTo>
                      <a:pt x="126" y="11"/>
                    </a:lnTo>
                    <a:lnTo>
                      <a:pt x="142" y="59"/>
                    </a:lnTo>
                    <a:lnTo>
                      <a:pt x="22" y="5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a:solidFill>
                    <a:prstClr val="black"/>
                  </a:solidFill>
                  <a:latin typeface="+mn-lt"/>
                  <a:ea typeface="+mn-ea"/>
                </a:endParaRPr>
              </a:p>
            </p:txBody>
          </p:sp>
          <p:sp>
            <p:nvSpPr>
              <p:cNvPr id="36" name="Freeform 6"/>
              <p:cNvSpPr/>
              <p:nvPr/>
            </p:nvSpPr>
            <p:spPr bwMode="auto">
              <a:xfrm>
                <a:off x="866776" y="1566864"/>
                <a:ext cx="158750" cy="11113"/>
              </a:xfrm>
              <a:custGeom>
                <a:avLst/>
                <a:gdLst>
                  <a:gd name="T0" fmla="*/ 100 w 100"/>
                  <a:gd name="T1" fmla="*/ 7 h 7"/>
                  <a:gd name="T2" fmla="*/ 97 w 100"/>
                  <a:gd name="T3" fmla="*/ 0 h 7"/>
                  <a:gd name="T4" fmla="*/ 2 w 100"/>
                  <a:gd name="T5" fmla="*/ 0 h 7"/>
                  <a:gd name="T6" fmla="*/ 0 w 100"/>
                  <a:gd name="T7" fmla="*/ 7 h 7"/>
                  <a:gd name="T8" fmla="*/ 100 w 100"/>
                  <a:gd name="T9" fmla="*/ 7 h 7"/>
                </a:gdLst>
                <a:ahLst/>
                <a:cxnLst>
                  <a:cxn ang="0">
                    <a:pos x="T0" y="T1"/>
                  </a:cxn>
                  <a:cxn ang="0">
                    <a:pos x="T2" y="T3"/>
                  </a:cxn>
                  <a:cxn ang="0">
                    <a:pos x="T4" y="T5"/>
                  </a:cxn>
                  <a:cxn ang="0">
                    <a:pos x="T6" y="T7"/>
                  </a:cxn>
                  <a:cxn ang="0">
                    <a:pos x="T8" y="T9"/>
                  </a:cxn>
                </a:cxnLst>
                <a:rect l="0" t="0" r="r" b="b"/>
                <a:pathLst>
                  <a:path w="100" h="7">
                    <a:moveTo>
                      <a:pt x="100" y="7"/>
                    </a:moveTo>
                    <a:lnTo>
                      <a:pt x="97" y="0"/>
                    </a:lnTo>
                    <a:lnTo>
                      <a:pt x="2" y="0"/>
                    </a:lnTo>
                    <a:lnTo>
                      <a:pt x="0" y="7"/>
                    </a:lnTo>
                    <a:lnTo>
                      <a:pt x="100" y="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a:solidFill>
                    <a:prstClr val="black"/>
                  </a:solidFill>
                  <a:latin typeface="+mn-lt"/>
                  <a:ea typeface="+mn-ea"/>
                </a:endParaRPr>
              </a:p>
            </p:txBody>
          </p:sp>
          <p:sp>
            <p:nvSpPr>
              <p:cNvPr id="37" name="Freeform 7"/>
              <p:cNvSpPr/>
              <p:nvPr/>
            </p:nvSpPr>
            <p:spPr bwMode="auto">
              <a:xfrm>
                <a:off x="879476" y="1525589"/>
                <a:ext cx="131763" cy="9525"/>
              </a:xfrm>
              <a:custGeom>
                <a:avLst/>
                <a:gdLst>
                  <a:gd name="T0" fmla="*/ 83 w 83"/>
                  <a:gd name="T1" fmla="*/ 6 h 6"/>
                  <a:gd name="T2" fmla="*/ 81 w 83"/>
                  <a:gd name="T3" fmla="*/ 0 h 6"/>
                  <a:gd name="T4" fmla="*/ 3 w 83"/>
                  <a:gd name="T5" fmla="*/ 0 h 6"/>
                  <a:gd name="T6" fmla="*/ 0 w 83"/>
                  <a:gd name="T7" fmla="*/ 6 h 6"/>
                  <a:gd name="T8" fmla="*/ 83 w 83"/>
                  <a:gd name="T9" fmla="*/ 6 h 6"/>
                </a:gdLst>
                <a:ahLst/>
                <a:cxnLst>
                  <a:cxn ang="0">
                    <a:pos x="T0" y="T1"/>
                  </a:cxn>
                  <a:cxn ang="0">
                    <a:pos x="T2" y="T3"/>
                  </a:cxn>
                  <a:cxn ang="0">
                    <a:pos x="T4" y="T5"/>
                  </a:cxn>
                  <a:cxn ang="0">
                    <a:pos x="T6" y="T7"/>
                  </a:cxn>
                  <a:cxn ang="0">
                    <a:pos x="T8" y="T9"/>
                  </a:cxn>
                </a:cxnLst>
                <a:rect l="0" t="0" r="r" b="b"/>
                <a:pathLst>
                  <a:path w="83" h="6">
                    <a:moveTo>
                      <a:pt x="83" y="6"/>
                    </a:moveTo>
                    <a:lnTo>
                      <a:pt x="81" y="0"/>
                    </a:lnTo>
                    <a:lnTo>
                      <a:pt x="3" y="0"/>
                    </a:lnTo>
                    <a:lnTo>
                      <a:pt x="0" y="6"/>
                    </a:lnTo>
                    <a:lnTo>
                      <a:pt x="83"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a:solidFill>
                    <a:prstClr val="black"/>
                  </a:solidFill>
                  <a:latin typeface="+mn-lt"/>
                  <a:ea typeface="+mn-ea"/>
                </a:endParaRPr>
              </a:p>
            </p:txBody>
          </p:sp>
          <p:sp>
            <p:nvSpPr>
              <p:cNvPr id="38" name="Freeform 8"/>
              <p:cNvSpPr/>
              <p:nvPr/>
            </p:nvSpPr>
            <p:spPr bwMode="auto">
              <a:xfrm>
                <a:off x="873126" y="1544639"/>
                <a:ext cx="144463" cy="11113"/>
              </a:xfrm>
              <a:custGeom>
                <a:avLst/>
                <a:gdLst>
                  <a:gd name="T0" fmla="*/ 2 w 91"/>
                  <a:gd name="T1" fmla="*/ 0 h 7"/>
                  <a:gd name="T2" fmla="*/ 0 w 91"/>
                  <a:gd name="T3" fmla="*/ 7 h 7"/>
                  <a:gd name="T4" fmla="*/ 91 w 91"/>
                  <a:gd name="T5" fmla="*/ 7 h 7"/>
                  <a:gd name="T6" fmla="*/ 89 w 91"/>
                  <a:gd name="T7" fmla="*/ 0 h 7"/>
                  <a:gd name="T8" fmla="*/ 2 w 91"/>
                  <a:gd name="T9" fmla="*/ 0 h 7"/>
                </a:gdLst>
                <a:ahLst/>
                <a:cxnLst>
                  <a:cxn ang="0">
                    <a:pos x="T0" y="T1"/>
                  </a:cxn>
                  <a:cxn ang="0">
                    <a:pos x="T2" y="T3"/>
                  </a:cxn>
                  <a:cxn ang="0">
                    <a:pos x="T4" y="T5"/>
                  </a:cxn>
                  <a:cxn ang="0">
                    <a:pos x="T6" y="T7"/>
                  </a:cxn>
                  <a:cxn ang="0">
                    <a:pos x="T8" y="T9"/>
                  </a:cxn>
                </a:cxnLst>
                <a:rect l="0" t="0" r="r" b="b"/>
                <a:pathLst>
                  <a:path w="91" h="7">
                    <a:moveTo>
                      <a:pt x="2" y="0"/>
                    </a:moveTo>
                    <a:lnTo>
                      <a:pt x="0" y="7"/>
                    </a:lnTo>
                    <a:lnTo>
                      <a:pt x="91" y="7"/>
                    </a:lnTo>
                    <a:lnTo>
                      <a:pt x="89" y="0"/>
                    </a:lnTo>
                    <a:lnTo>
                      <a:pt x="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a:solidFill>
                    <a:prstClr val="black"/>
                  </a:solidFill>
                  <a:latin typeface="+mn-lt"/>
                  <a:ea typeface="+mn-ea"/>
                </a:endParaRPr>
              </a:p>
            </p:txBody>
          </p:sp>
        </p:grpSp>
        <p:sp>
          <p:nvSpPr>
            <p:cNvPr id="22" name="矩形 21"/>
            <p:cNvSpPr/>
            <p:nvPr/>
          </p:nvSpPr>
          <p:spPr>
            <a:xfrm>
              <a:off x="3114673" y="3661181"/>
              <a:ext cx="1028787" cy="1027522"/>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23" name="Freeform 9"/>
            <p:cNvSpPr>
              <a:spLocks noEditPoints="1"/>
            </p:cNvSpPr>
            <p:nvPr/>
          </p:nvSpPr>
          <p:spPr bwMode="auto">
            <a:xfrm>
              <a:off x="3397091" y="3968638"/>
              <a:ext cx="463828" cy="412608"/>
            </a:xfrm>
            <a:custGeom>
              <a:avLst/>
              <a:gdLst>
                <a:gd name="T0" fmla="*/ 392689 w 163"/>
                <a:gd name="T1" fmla="*/ 0 h 145"/>
                <a:gd name="T2" fmla="*/ 68294 w 163"/>
                <a:gd name="T3" fmla="*/ 0 h 145"/>
                <a:gd name="T4" fmla="*/ 0 w 163"/>
                <a:gd name="T5" fmla="*/ 184962 h 145"/>
                <a:gd name="T6" fmla="*/ 0 w 163"/>
                <a:gd name="T7" fmla="*/ 412608 h 145"/>
                <a:gd name="T8" fmla="*/ 463828 w 163"/>
                <a:gd name="T9" fmla="*/ 412608 h 145"/>
                <a:gd name="T10" fmla="*/ 463828 w 163"/>
                <a:gd name="T11" fmla="*/ 184962 h 145"/>
                <a:gd name="T12" fmla="*/ 392689 w 163"/>
                <a:gd name="T13" fmla="*/ 0 h 145"/>
                <a:gd name="T14" fmla="*/ 59757 w 163"/>
                <a:gd name="T15" fmla="*/ 167889 h 145"/>
                <a:gd name="T16" fmla="*/ 105286 w 163"/>
                <a:gd name="T17" fmla="*/ 31301 h 145"/>
                <a:gd name="T18" fmla="*/ 358542 w 163"/>
                <a:gd name="T19" fmla="*/ 31301 h 145"/>
                <a:gd name="T20" fmla="*/ 404071 w 163"/>
                <a:gd name="T21" fmla="*/ 167889 h 145"/>
                <a:gd name="T22" fmla="*/ 59757 w 163"/>
                <a:gd name="T23" fmla="*/ 167889 h 1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63" h="145">
                  <a:moveTo>
                    <a:pt x="138" y="0"/>
                  </a:moveTo>
                  <a:lnTo>
                    <a:pt x="24" y="0"/>
                  </a:lnTo>
                  <a:lnTo>
                    <a:pt x="0" y="65"/>
                  </a:lnTo>
                  <a:lnTo>
                    <a:pt x="0" y="145"/>
                  </a:lnTo>
                  <a:lnTo>
                    <a:pt x="163" y="145"/>
                  </a:lnTo>
                  <a:lnTo>
                    <a:pt x="163" y="65"/>
                  </a:lnTo>
                  <a:lnTo>
                    <a:pt x="138" y="0"/>
                  </a:lnTo>
                  <a:close/>
                  <a:moveTo>
                    <a:pt x="21" y="59"/>
                  </a:moveTo>
                  <a:lnTo>
                    <a:pt x="37" y="11"/>
                  </a:lnTo>
                  <a:lnTo>
                    <a:pt x="126" y="11"/>
                  </a:lnTo>
                  <a:lnTo>
                    <a:pt x="142" y="59"/>
                  </a:lnTo>
                  <a:lnTo>
                    <a:pt x="21" y="59"/>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4" name="矩形 23"/>
            <p:cNvSpPr/>
            <p:nvPr/>
          </p:nvSpPr>
          <p:spPr>
            <a:xfrm>
              <a:off x="10033582" y="3661181"/>
              <a:ext cx="1027200" cy="1027522"/>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25" name="Freeform 24"/>
            <p:cNvSpPr/>
            <p:nvPr/>
          </p:nvSpPr>
          <p:spPr bwMode="auto">
            <a:xfrm>
              <a:off x="10315107" y="3976823"/>
              <a:ext cx="463828" cy="404070"/>
            </a:xfrm>
            <a:custGeom>
              <a:avLst/>
              <a:gdLst>
                <a:gd name="T0" fmla="*/ 404239 w 288"/>
                <a:gd name="T1" fmla="*/ 282849 h 250"/>
                <a:gd name="T2" fmla="*/ 404239 w 288"/>
                <a:gd name="T3" fmla="*/ 96977 h 250"/>
                <a:gd name="T4" fmla="*/ 307608 w 288"/>
                <a:gd name="T5" fmla="*/ 0 h 250"/>
                <a:gd name="T6" fmla="*/ 305998 w 288"/>
                <a:gd name="T7" fmla="*/ 0 h 250"/>
                <a:gd name="T8" fmla="*/ 304387 w 288"/>
                <a:gd name="T9" fmla="*/ 0 h 250"/>
                <a:gd name="T10" fmla="*/ 207756 w 288"/>
                <a:gd name="T11" fmla="*/ 96977 h 250"/>
                <a:gd name="T12" fmla="*/ 207756 w 288"/>
                <a:gd name="T13" fmla="*/ 307093 h 250"/>
                <a:gd name="T14" fmla="*/ 159441 w 288"/>
                <a:gd name="T15" fmla="*/ 355582 h 250"/>
                <a:gd name="T16" fmla="*/ 157830 w 288"/>
                <a:gd name="T17" fmla="*/ 355582 h 250"/>
                <a:gd name="T18" fmla="*/ 156220 w 288"/>
                <a:gd name="T19" fmla="*/ 355582 h 250"/>
                <a:gd name="T20" fmla="*/ 107904 w 288"/>
                <a:gd name="T21" fmla="*/ 307093 h 250"/>
                <a:gd name="T22" fmla="*/ 107904 w 288"/>
                <a:gd name="T23" fmla="*/ 121221 h 250"/>
                <a:gd name="T24" fmla="*/ 169104 w 288"/>
                <a:gd name="T25" fmla="*/ 121221 h 250"/>
                <a:gd name="T26" fmla="*/ 83747 w 288"/>
                <a:gd name="T27" fmla="*/ 30709 h 250"/>
                <a:gd name="T28" fmla="*/ 0 w 288"/>
                <a:gd name="T29" fmla="*/ 121221 h 250"/>
                <a:gd name="T30" fmla="*/ 59589 w 288"/>
                <a:gd name="T31" fmla="*/ 121221 h 250"/>
                <a:gd name="T32" fmla="*/ 59589 w 288"/>
                <a:gd name="T33" fmla="*/ 307093 h 250"/>
                <a:gd name="T34" fmla="*/ 156220 w 288"/>
                <a:gd name="T35" fmla="*/ 404070 h 250"/>
                <a:gd name="T36" fmla="*/ 157830 w 288"/>
                <a:gd name="T37" fmla="*/ 404070 h 250"/>
                <a:gd name="T38" fmla="*/ 159441 w 288"/>
                <a:gd name="T39" fmla="*/ 404070 h 250"/>
                <a:gd name="T40" fmla="*/ 256072 w 288"/>
                <a:gd name="T41" fmla="*/ 307093 h 250"/>
                <a:gd name="T42" fmla="*/ 256072 w 288"/>
                <a:gd name="T43" fmla="*/ 96977 h 250"/>
                <a:gd name="T44" fmla="*/ 304387 w 288"/>
                <a:gd name="T45" fmla="*/ 48488 h 250"/>
                <a:gd name="T46" fmla="*/ 305998 w 288"/>
                <a:gd name="T47" fmla="*/ 48488 h 250"/>
                <a:gd name="T48" fmla="*/ 307608 w 288"/>
                <a:gd name="T49" fmla="*/ 48488 h 250"/>
                <a:gd name="T50" fmla="*/ 355924 w 288"/>
                <a:gd name="T51" fmla="*/ 96977 h 250"/>
                <a:gd name="T52" fmla="*/ 355924 w 288"/>
                <a:gd name="T53" fmla="*/ 282849 h 250"/>
                <a:gd name="T54" fmla="*/ 296335 w 288"/>
                <a:gd name="T55" fmla="*/ 282849 h 250"/>
                <a:gd name="T56" fmla="*/ 380081 w 288"/>
                <a:gd name="T57" fmla="*/ 373361 h 250"/>
                <a:gd name="T58" fmla="*/ 463828 w 288"/>
                <a:gd name="T59" fmla="*/ 282849 h 250"/>
                <a:gd name="T60" fmla="*/ 404239 w 288"/>
                <a:gd name="T61" fmla="*/ 282849 h 25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88" h="250">
                  <a:moveTo>
                    <a:pt x="251" y="175"/>
                  </a:moveTo>
                  <a:cubicBezTo>
                    <a:pt x="251" y="60"/>
                    <a:pt x="251" y="60"/>
                    <a:pt x="251" y="60"/>
                  </a:cubicBezTo>
                  <a:cubicBezTo>
                    <a:pt x="251" y="27"/>
                    <a:pt x="224" y="0"/>
                    <a:pt x="191" y="0"/>
                  </a:cubicBezTo>
                  <a:cubicBezTo>
                    <a:pt x="191" y="0"/>
                    <a:pt x="190" y="0"/>
                    <a:pt x="190" y="0"/>
                  </a:cubicBezTo>
                  <a:cubicBezTo>
                    <a:pt x="190" y="0"/>
                    <a:pt x="189" y="0"/>
                    <a:pt x="189" y="0"/>
                  </a:cubicBezTo>
                  <a:cubicBezTo>
                    <a:pt x="156" y="0"/>
                    <a:pt x="129" y="27"/>
                    <a:pt x="129" y="60"/>
                  </a:cubicBezTo>
                  <a:cubicBezTo>
                    <a:pt x="129" y="190"/>
                    <a:pt x="129" y="190"/>
                    <a:pt x="129" y="190"/>
                  </a:cubicBezTo>
                  <a:cubicBezTo>
                    <a:pt x="129" y="206"/>
                    <a:pt x="116" y="220"/>
                    <a:pt x="99" y="220"/>
                  </a:cubicBezTo>
                  <a:cubicBezTo>
                    <a:pt x="99" y="220"/>
                    <a:pt x="98" y="220"/>
                    <a:pt x="98" y="220"/>
                  </a:cubicBezTo>
                  <a:cubicBezTo>
                    <a:pt x="98" y="220"/>
                    <a:pt x="97" y="220"/>
                    <a:pt x="97" y="220"/>
                  </a:cubicBezTo>
                  <a:cubicBezTo>
                    <a:pt x="81" y="220"/>
                    <a:pt x="67" y="206"/>
                    <a:pt x="67" y="190"/>
                  </a:cubicBezTo>
                  <a:cubicBezTo>
                    <a:pt x="67" y="75"/>
                    <a:pt x="67" y="75"/>
                    <a:pt x="67" y="75"/>
                  </a:cubicBezTo>
                  <a:cubicBezTo>
                    <a:pt x="105" y="75"/>
                    <a:pt x="105" y="75"/>
                    <a:pt x="105" y="75"/>
                  </a:cubicBezTo>
                  <a:cubicBezTo>
                    <a:pt x="52" y="19"/>
                    <a:pt x="52" y="19"/>
                    <a:pt x="52" y="19"/>
                  </a:cubicBezTo>
                  <a:cubicBezTo>
                    <a:pt x="0" y="75"/>
                    <a:pt x="0" y="75"/>
                    <a:pt x="0" y="75"/>
                  </a:cubicBezTo>
                  <a:cubicBezTo>
                    <a:pt x="37" y="75"/>
                    <a:pt x="37" y="75"/>
                    <a:pt x="37" y="75"/>
                  </a:cubicBezTo>
                  <a:cubicBezTo>
                    <a:pt x="37" y="190"/>
                    <a:pt x="37" y="190"/>
                    <a:pt x="37" y="190"/>
                  </a:cubicBezTo>
                  <a:cubicBezTo>
                    <a:pt x="37" y="223"/>
                    <a:pt x="64" y="250"/>
                    <a:pt x="97" y="250"/>
                  </a:cubicBezTo>
                  <a:cubicBezTo>
                    <a:pt x="98" y="250"/>
                    <a:pt x="98" y="250"/>
                    <a:pt x="98" y="250"/>
                  </a:cubicBezTo>
                  <a:cubicBezTo>
                    <a:pt x="99" y="250"/>
                    <a:pt x="99" y="250"/>
                    <a:pt x="99" y="250"/>
                  </a:cubicBezTo>
                  <a:cubicBezTo>
                    <a:pt x="132" y="250"/>
                    <a:pt x="159" y="223"/>
                    <a:pt x="159" y="190"/>
                  </a:cubicBezTo>
                  <a:cubicBezTo>
                    <a:pt x="159" y="60"/>
                    <a:pt x="159" y="60"/>
                    <a:pt x="159" y="60"/>
                  </a:cubicBezTo>
                  <a:cubicBezTo>
                    <a:pt x="159" y="44"/>
                    <a:pt x="172" y="30"/>
                    <a:pt x="189" y="30"/>
                  </a:cubicBezTo>
                  <a:cubicBezTo>
                    <a:pt x="189" y="30"/>
                    <a:pt x="190" y="30"/>
                    <a:pt x="190" y="30"/>
                  </a:cubicBezTo>
                  <a:cubicBezTo>
                    <a:pt x="190" y="30"/>
                    <a:pt x="191" y="30"/>
                    <a:pt x="191" y="30"/>
                  </a:cubicBezTo>
                  <a:cubicBezTo>
                    <a:pt x="208" y="30"/>
                    <a:pt x="221" y="44"/>
                    <a:pt x="221" y="60"/>
                  </a:cubicBezTo>
                  <a:cubicBezTo>
                    <a:pt x="221" y="175"/>
                    <a:pt x="221" y="175"/>
                    <a:pt x="221" y="175"/>
                  </a:cubicBezTo>
                  <a:cubicBezTo>
                    <a:pt x="184" y="175"/>
                    <a:pt x="184" y="175"/>
                    <a:pt x="184" y="175"/>
                  </a:cubicBezTo>
                  <a:cubicBezTo>
                    <a:pt x="236" y="231"/>
                    <a:pt x="236" y="231"/>
                    <a:pt x="236" y="231"/>
                  </a:cubicBezTo>
                  <a:cubicBezTo>
                    <a:pt x="288" y="175"/>
                    <a:pt x="288" y="175"/>
                    <a:pt x="288" y="175"/>
                  </a:cubicBezTo>
                  <a:lnTo>
                    <a:pt x="251" y="175"/>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6" name="矩形 25"/>
            <p:cNvSpPr/>
            <p:nvPr/>
          </p:nvSpPr>
          <p:spPr>
            <a:xfrm>
              <a:off x="4845194" y="3661181"/>
              <a:ext cx="1027200" cy="1027522"/>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27" name="Freeform 196"/>
            <p:cNvSpPr>
              <a:spLocks noEditPoints="1"/>
            </p:cNvSpPr>
            <p:nvPr/>
          </p:nvSpPr>
          <p:spPr bwMode="auto">
            <a:xfrm>
              <a:off x="5125172" y="3992825"/>
              <a:ext cx="466673" cy="364233"/>
            </a:xfrm>
            <a:custGeom>
              <a:avLst/>
              <a:gdLst>
                <a:gd name="T0" fmla="*/ 233337 w 164"/>
                <a:gd name="T1" fmla="*/ 0 h 128"/>
                <a:gd name="T2" fmla="*/ 0 w 164"/>
                <a:gd name="T3" fmla="*/ 62603 h 128"/>
                <a:gd name="T4" fmla="*/ 0 w 164"/>
                <a:gd name="T5" fmla="*/ 62603 h 128"/>
                <a:gd name="T6" fmla="*/ 0 w 164"/>
                <a:gd name="T7" fmla="*/ 304476 h 128"/>
                <a:gd name="T8" fmla="*/ 216263 w 164"/>
                <a:gd name="T9" fmla="*/ 364233 h 128"/>
                <a:gd name="T10" fmla="*/ 216263 w 164"/>
                <a:gd name="T11" fmla="*/ 122360 h 128"/>
                <a:gd name="T12" fmla="*/ 62602 w 164"/>
                <a:gd name="T13" fmla="*/ 79676 h 128"/>
                <a:gd name="T14" fmla="*/ 233337 w 164"/>
                <a:gd name="T15" fmla="*/ 34147 h 128"/>
                <a:gd name="T16" fmla="*/ 401225 w 164"/>
                <a:gd name="T17" fmla="*/ 79676 h 128"/>
                <a:gd name="T18" fmla="*/ 401225 w 164"/>
                <a:gd name="T19" fmla="*/ 79676 h 128"/>
                <a:gd name="T20" fmla="*/ 250410 w 164"/>
                <a:gd name="T21" fmla="*/ 122360 h 128"/>
                <a:gd name="T22" fmla="*/ 250410 w 164"/>
                <a:gd name="T23" fmla="*/ 364233 h 128"/>
                <a:gd name="T24" fmla="*/ 466673 w 164"/>
                <a:gd name="T25" fmla="*/ 304476 h 128"/>
                <a:gd name="T26" fmla="*/ 466673 w 164"/>
                <a:gd name="T27" fmla="*/ 62603 h 128"/>
                <a:gd name="T28" fmla="*/ 233337 w 164"/>
                <a:gd name="T29" fmla="*/ 0 h 128"/>
                <a:gd name="T30" fmla="*/ 406916 w 164"/>
                <a:gd name="T31" fmla="*/ 176425 h 128"/>
                <a:gd name="T32" fmla="*/ 313012 w 164"/>
                <a:gd name="T33" fmla="*/ 202035 h 128"/>
                <a:gd name="T34" fmla="*/ 313012 w 164"/>
                <a:gd name="T35" fmla="*/ 156506 h 128"/>
                <a:gd name="T36" fmla="*/ 406916 w 164"/>
                <a:gd name="T37" fmla="*/ 130896 h 128"/>
                <a:gd name="T38" fmla="*/ 406916 w 164"/>
                <a:gd name="T39" fmla="*/ 176425 h 12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64" h="128">
                  <a:moveTo>
                    <a:pt x="82" y="0"/>
                  </a:moveTo>
                  <a:lnTo>
                    <a:pt x="0" y="22"/>
                  </a:lnTo>
                  <a:lnTo>
                    <a:pt x="0" y="107"/>
                  </a:lnTo>
                  <a:lnTo>
                    <a:pt x="76" y="128"/>
                  </a:lnTo>
                  <a:lnTo>
                    <a:pt x="76" y="43"/>
                  </a:lnTo>
                  <a:lnTo>
                    <a:pt x="22" y="28"/>
                  </a:lnTo>
                  <a:lnTo>
                    <a:pt x="82" y="12"/>
                  </a:lnTo>
                  <a:lnTo>
                    <a:pt x="141" y="28"/>
                  </a:lnTo>
                  <a:lnTo>
                    <a:pt x="88" y="43"/>
                  </a:lnTo>
                  <a:lnTo>
                    <a:pt x="88" y="128"/>
                  </a:lnTo>
                  <a:lnTo>
                    <a:pt x="164" y="107"/>
                  </a:lnTo>
                  <a:lnTo>
                    <a:pt x="164" y="22"/>
                  </a:lnTo>
                  <a:lnTo>
                    <a:pt x="82" y="0"/>
                  </a:lnTo>
                  <a:close/>
                  <a:moveTo>
                    <a:pt x="143" y="62"/>
                  </a:moveTo>
                  <a:lnTo>
                    <a:pt x="110" y="71"/>
                  </a:lnTo>
                  <a:lnTo>
                    <a:pt x="110" y="55"/>
                  </a:lnTo>
                  <a:lnTo>
                    <a:pt x="143" y="46"/>
                  </a:lnTo>
                  <a:lnTo>
                    <a:pt x="143" y="62"/>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8" name="矩形 27"/>
            <p:cNvSpPr/>
            <p:nvPr/>
          </p:nvSpPr>
          <p:spPr>
            <a:xfrm>
              <a:off x="6574128" y="3661181"/>
              <a:ext cx="1027199" cy="1027522"/>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grpSp>
          <p:nvGrpSpPr>
            <p:cNvPr id="29" name="组合 28"/>
            <p:cNvGrpSpPr/>
            <p:nvPr/>
          </p:nvGrpSpPr>
          <p:grpSpPr>
            <a:xfrm>
              <a:off x="6900294" y="3944449"/>
              <a:ext cx="347159" cy="460983"/>
              <a:chOff x="2405063" y="1482726"/>
              <a:chExt cx="193675" cy="257176"/>
            </a:xfrm>
            <a:solidFill>
              <a:schemeClr val="bg1"/>
            </a:solidFill>
          </p:grpSpPr>
          <p:sp>
            <p:nvSpPr>
              <p:cNvPr id="32" name="Freeform 197"/>
              <p:cNvSpPr/>
              <p:nvPr/>
            </p:nvSpPr>
            <p:spPr bwMode="auto">
              <a:xfrm>
                <a:off x="2405063" y="1598614"/>
                <a:ext cx="90488" cy="141288"/>
              </a:xfrm>
              <a:custGeom>
                <a:avLst/>
                <a:gdLst>
                  <a:gd name="T0" fmla="*/ 0 w 57"/>
                  <a:gd name="T1" fmla="*/ 9 h 89"/>
                  <a:gd name="T2" fmla="*/ 0 w 57"/>
                  <a:gd name="T3" fmla="*/ 9 h 89"/>
                  <a:gd name="T4" fmla="*/ 0 w 57"/>
                  <a:gd name="T5" fmla="*/ 73 h 89"/>
                  <a:gd name="T6" fmla="*/ 57 w 57"/>
                  <a:gd name="T7" fmla="*/ 89 h 89"/>
                  <a:gd name="T8" fmla="*/ 57 w 57"/>
                  <a:gd name="T9" fmla="*/ 25 h 89"/>
                  <a:gd name="T10" fmla="*/ 16 w 57"/>
                  <a:gd name="T11" fmla="*/ 14 h 89"/>
                  <a:gd name="T12" fmla="*/ 41 w 57"/>
                  <a:gd name="T13" fmla="*/ 7 h 89"/>
                  <a:gd name="T14" fmla="*/ 36 w 57"/>
                  <a:gd name="T15" fmla="*/ 0 h 89"/>
                  <a:gd name="T16" fmla="*/ 0 w 57"/>
                  <a:gd name="T17" fmla="*/ 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89">
                    <a:moveTo>
                      <a:pt x="0" y="9"/>
                    </a:moveTo>
                    <a:lnTo>
                      <a:pt x="0" y="9"/>
                    </a:lnTo>
                    <a:lnTo>
                      <a:pt x="0" y="73"/>
                    </a:lnTo>
                    <a:lnTo>
                      <a:pt x="57" y="89"/>
                    </a:lnTo>
                    <a:lnTo>
                      <a:pt x="57" y="25"/>
                    </a:lnTo>
                    <a:lnTo>
                      <a:pt x="16" y="14"/>
                    </a:lnTo>
                    <a:lnTo>
                      <a:pt x="41" y="7"/>
                    </a:lnTo>
                    <a:lnTo>
                      <a:pt x="36" y="0"/>
                    </a:lnTo>
                    <a:lnTo>
                      <a:pt x="0" y="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a:solidFill>
                    <a:prstClr val="black"/>
                  </a:solidFill>
                  <a:latin typeface="+mn-lt"/>
                  <a:ea typeface="+mn-ea"/>
                </a:endParaRPr>
              </a:p>
            </p:txBody>
          </p:sp>
          <p:sp>
            <p:nvSpPr>
              <p:cNvPr id="33" name="Freeform 198"/>
              <p:cNvSpPr>
                <a:spLocks noEditPoints="1"/>
              </p:cNvSpPr>
              <p:nvPr/>
            </p:nvSpPr>
            <p:spPr bwMode="auto">
              <a:xfrm>
                <a:off x="2509838" y="1598614"/>
                <a:ext cx="88900" cy="141288"/>
              </a:xfrm>
              <a:custGeom>
                <a:avLst/>
                <a:gdLst>
                  <a:gd name="T0" fmla="*/ 21 w 56"/>
                  <a:gd name="T1" fmla="*/ 0 h 89"/>
                  <a:gd name="T2" fmla="*/ 15 w 56"/>
                  <a:gd name="T3" fmla="*/ 7 h 89"/>
                  <a:gd name="T4" fmla="*/ 40 w 56"/>
                  <a:gd name="T5" fmla="*/ 14 h 89"/>
                  <a:gd name="T6" fmla="*/ 40 w 56"/>
                  <a:gd name="T7" fmla="*/ 14 h 89"/>
                  <a:gd name="T8" fmla="*/ 0 w 56"/>
                  <a:gd name="T9" fmla="*/ 25 h 89"/>
                  <a:gd name="T10" fmla="*/ 0 w 56"/>
                  <a:gd name="T11" fmla="*/ 89 h 89"/>
                  <a:gd name="T12" fmla="*/ 56 w 56"/>
                  <a:gd name="T13" fmla="*/ 73 h 89"/>
                  <a:gd name="T14" fmla="*/ 56 w 56"/>
                  <a:gd name="T15" fmla="*/ 9 h 89"/>
                  <a:gd name="T16" fmla="*/ 21 w 56"/>
                  <a:gd name="T17" fmla="*/ 0 h 89"/>
                  <a:gd name="T18" fmla="*/ 41 w 56"/>
                  <a:gd name="T19" fmla="*/ 39 h 89"/>
                  <a:gd name="T20" fmla="*/ 17 w 56"/>
                  <a:gd name="T21" fmla="*/ 46 h 89"/>
                  <a:gd name="T22" fmla="*/ 17 w 56"/>
                  <a:gd name="T23" fmla="*/ 34 h 89"/>
                  <a:gd name="T24" fmla="*/ 41 w 56"/>
                  <a:gd name="T25" fmla="*/ 28 h 89"/>
                  <a:gd name="T26" fmla="*/ 41 w 56"/>
                  <a:gd name="T27" fmla="*/ 3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6" h="89">
                    <a:moveTo>
                      <a:pt x="21" y="0"/>
                    </a:moveTo>
                    <a:lnTo>
                      <a:pt x="15" y="7"/>
                    </a:lnTo>
                    <a:lnTo>
                      <a:pt x="40" y="14"/>
                    </a:lnTo>
                    <a:lnTo>
                      <a:pt x="40" y="14"/>
                    </a:lnTo>
                    <a:lnTo>
                      <a:pt x="0" y="25"/>
                    </a:lnTo>
                    <a:lnTo>
                      <a:pt x="0" y="89"/>
                    </a:lnTo>
                    <a:lnTo>
                      <a:pt x="56" y="73"/>
                    </a:lnTo>
                    <a:lnTo>
                      <a:pt x="56" y="9"/>
                    </a:lnTo>
                    <a:lnTo>
                      <a:pt x="21" y="0"/>
                    </a:lnTo>
                    <a:close/>
                    <a:moveTo>
                      <a:pt x="41" y="39"/>
                    </a:moveTo>
                    <a:lnTo>
                      <a:pt x="17" y="46"/>
                    </a:lnTo>
                    <a:lnTo>
                      <a:pt x="17" y="34"/>
                    </a:lnTo>
                    <a:lnTo>
                      <a:pt x="41" y="28"/>
                    </a:lnTo>
                    <a:lnTo>
                      <a:pt x="41" y="3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a:solidFill>
                    <a:prstClr val="black"/>
                  </a:solidFill>
                  <a:latin typeface="+mn-lt"/>
                  <a:ea typeface="+mn-ea"/>
                </a:endParaRPr>
              </a:p>
            </p:txBody>
          </p:sp>
          <p:sp>
            <p:nvSpPr>
              <p:cNvPr id="34" name="Freeform 199"/>
              <p:cNvSpPr/>
              <p:nvPr/>
            </p:nvSpPr>
            <p:spPr bwMode="auto">
              <a:xfrm>
                <a:off x="2441576" y="1482726"/>
                <a:ext cx="122238" cy="138113"/>
              </a:xfrm>
              <a:custGeom>
                <a:avLst/>
                <a:gdLst>
                  <a:gd name="T0" fmla="*/ 38 w 77"/>
                  <a:gd name="T1" fmla="*/ 87 h 87"/>
                  <a:gd name="T2" fmla="*/ 77 w 77"/>
                  <a:gd name="T3" fmla="*/ 42 h 87"/>
                  <a:gd name="T4" fmla="*/ 48 w 77"/>
                  <a:gd name="T5" fmla="*/ 42 h 87"/>
                  <a:gd name="T6" fmla="*/ 48 w 77"/>
                  <a:gd name="T7" fmla="*/ 0 h 87"/>
                  <a:gd name="T8" fmla="*/ 29 w 77"/>
                  <a:gd name="T9" fmla="*/ 0 h 87"/>
                  <a:gd name="T10" fmla="*/ 29 w 77"/>
                  <a:gd name="T11" fmla="*/ 42 h 87"/>
                  <a:gd name="T12" fmla="*/ 0 w 77"/>
                  <a:gd name="T13" fmla="*/ 42 h 87"/>
                  <a:gd name="T14" fmla="*/ 38 w 77"/>
                  <a:gd name="T15" fmla="*/ 87 h 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87">
                    <a:moveTo>
                      <a:pt x="38" y="87"/>
                    </a:moveTo>
                    <a:lnTo>
                      <a:pt x="77" y="42"/>
                    </a:lnTo>
                    <a:lnTo>
                      <a:pt x="48" y="42"/>
                    </a:lnTo>
                    <a:lnTo>
                      <a:pt x="48" y="0"/>
                    </a:lnTo>
                    <a:lnTo>
                      <a:pt x="29" y="0"/>
                    </a:lnTo>
                    <a:lnTo>
                      <a:pt x="29" y="42"/>
                    </a:lnTo>
                    <a:lnTo>
                      <a:pt x="0" y="42"/>
                    </a:lnTo>
                    <a:lnTo>
                      <a:pt x="38" y="8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a:solidFill>
                    <a:prstClr val="black"/>
                  </a:solidFill>
                  <a:latin typeface="+mn-lt"/>
                  <a:ea typeface="+mn-ea"/>
                </a:endParaRPr>
              </a:p>
            </p:txBody>
          </p:sp>
        </p:grpSp>
        <p:sp>
          <p:nvSpPr>
            <p:cNvPr id="30" name="矩形 29"/>
            <p:cNvSpPr/>
            <p:nvPr/>
          </p:nvSpPr>
          <p:spPr>
            <a:xfrm>
              <a:off x="8303061" y="3661181"/>
              <a:ext cx="1028787" cy="1027522"/>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31" name="Freeform 352"/>
            <p:cNvSpPr>
              <a:spLocks noEditPoints="1"/>
            </p:cNvSpPr>
            <p:nvPr/>
          </p:nvSpPr>
          <p:spPr bwMode="auto">
            <a:xfrm>
              <a:off x="8585603" y="3976823"/>
              <a:ext cx="463828" cy="466673"/>
            </a:xfrm>
            <a:custGeom>
              <a:avLst/>
              <a:gdLst>
                <a:gd name="T0" fmla="*/ 230491 w 163"/>
                <a:gd name="T1" fmla="*/ 0 h 164"/>
                <a:gd name="T2" fmla="*/ 0 w 163"/>
                <a:gd name="T3" fmla="*/ 65448 h 164"/>
                <a:gd name="T4" fmla="*/ 0 w 163"/>
                <a:gd name="T5" fmla="*/ 65448 h 164"/>
                <a:gd name="T6" fmla="*/ 0 w 163"/>
                <a:gd name="T7" fmla="*/ 404071 h 164"/>
                <a:gd name="T8" fmla="*/ 230491 w 163"/>
                <a:gd name="T9" fmla="*/ 466673 h 164"/>
                <a:gd name="T10" fmla="*/ 463828 w 163"/>
                <a:gd name="T11" fmla="*/ 404071 h 164"/>
                <a:gd name="T12" fmla="*/ 463828 w 163"/>
                <a:gd name="T13" fmla="*/ 65448 h 164"/>
                <a:gd name="T14" fmla="*/ 230491 w 163"/>
                <a:gd name="T15" fmla="*/ 0 h 164"/>
                <a:gd name="T16" fmla="*/ 210572 w 163"/>
                <a:gd name="T17" fmla="*/ 421144 h 164"/>
                <a:gd name="T18" fmla="*/ 36992 w 163"/>
                <a:gd name="T19" fmla="*/ 372769 h 164"/>
                <a:gd name="T20" fmla="*/ 36992 w 163"/>
                <a:gd name="T21" fmla="*/ 122359 h 164"/>
                <a:gd name="T22" fmla="*/ 210572 w 163"/>
                <a:gd name="T23" fmla="*/ 170734 h 164"/>
                <a:gd name="T24" fmla="*/ 210572 w 163"/>
                <a:gd name="T25" fmla="*/ 421144 h 164"/>
                <a:gd name="T26" fmla="*/ 230491 w 163"/>
                <a:gd name="T27" fmla="*/ 136587 h 164"/>
                <a:gd name="T28" fmla="*/ 62603 w 163"/>
                <a:gd name="T29" fmla="*/ 91058 h 164"/>
                <a:gd name="T30" fmla="*/ 230491 w 163"/>
                <a:gd name="T31" fmla="*/ 42684 h 164"/>
                <a:gd name="T32" fmla="*/ 401225 w 163"/>
                <a:gd name="T33" fmla="*/ 91058 h 164"/>
                <a:gd name="T34" fmla="*/ 230491 w 163"/>
                <a:gd name="T35" fmla="*/ 136587 h 164"/>
                <a:gd name="T36" fmla="*/ 423990 w 163"/>
                <a:gd name="T37" fmla="*/ 372769 h 164"/>
                <a:gd name="T38" fmla="*/ 250410 w 163"/>
                <a:gd name="T39" fmla="*/ 421144 h 164"/>
                <a:gd name="T40" fmla="*/ 250410 w 163"/>
                <a:gd name="T41" fmla="*/ 170734 h 164"/>
                <a:gd name="T42" fmla="*/ 423990 w 163"/>
                <a:gd name="T43" fmla="*/ 122359 h 164"/>
                <a:gd name="T44" fmla="*/ 423990 w 163"/>
                <a:gd name="T45" fmla="*/ 372769 h 16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63" h="164">
                  <a:moveTo>
                    <a:pt x="81" y="0"/>
                  </a:moveTo>
                  <a:lnTo>
                    <a:pt x="0" y="23"/>
                  </a:lnTo>
                  <a:lnTo>
                    <a:pt x="0" y="142"/>
                  </a:lnTo>
                  <a:lnTo>
                    <a:pt x="81" y="164"/>
                  </a:lnTo>
                  <a:lnTo>
                    <a:pt x="163" y="142"/>
                  </a:lnTo>
                  <a:lnTo>
                    <a:pt x="163" y="23"/>
                  </a:lnTo>
                  <a:lnTo>
                    <a:pt x="81" y="0"/>
                  </a:lnTo>
                  <a:close/>
                  <a:moveTo>
                    <a:pt x="74" y="148"/>
                  </a:moveTo>
                  <a:lnTo>
                    <a:pt x="13" y="131"/>
                  </a:lnTo>
                  <a:lnTo>
                    <a:pt x="13" y="43"/>
                  </a:lnTo>
                  <a:lnTo>
                    <a:pt x="74" y="60"/>
                  </a:lnTo>
                  <a:lnTo>
                    <a:pt x="74" y="148"/>
                  </a:lnTo>
                  <a:close/>
                  <a:moveTo>
                    <a:pt x="81" y="48"/>
                  </a:moveTo>
                  <a:lnTo>
                    <a:pt x="22" y="32"/>
                  </a:lnTo>
                  <a:lnTo>
                    <a:pt x="81" y="15"/>
                  </a:lnTo>
                  <a:lnTo>
                    <a:pt x="141" y="32"/>
                  </a:lnTo>
                  <a:lnTo>
                    <a:pt x="81" y="48"/>
                  </a:lnTo>
                  <a:close/>
                  <a:moveTo>
                    <a:pt x="149" y="131"/>
                  </a:moveTo>
                  <a:lnTo>
                    <a:pt x="88" y="148"/>
                  </a:lnTo>
                  <a:lnTo>
                    <a:pt x="88" y="60"/>
                  </a:lnTo>
                  <a:lnTo>
                    <a:pt x="149" y="43"/>
                  </a:lnTo>
                  <a:lnTo>
                    <a:pt x="149" y="131"/>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sp>
        <p:nvSpPr>
          <p:cNvPr id="39" name="矩形 38"/>
          <p:cNvSpPr>
            <a:spLocks noChangeArrowheads="1"/>
          </p:cNvSpPr>
          <p:nvPr/>
        </p:nvSpPr>
        <p:spPr bwMode="auto">
          <a:xfrm>
            <a:off x="1630710" y="5085184"/>
            <a:ext cx="91154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单击此处添加您的文字内容。本模板的所有素材和逻辑图表，均可自由编辑替换和移动。。单击此处添加您的文字内容。本模板的所有素材和逻辑图表，均可自由编辑替换和移动。</a:t>
            </a:r>
            <a:endPar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750"/>
                                        <p:tgtEl>
                                          <p:spTgt spid="12"/>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750"/>
                                        <p:tgtEl>
                                          <p:spTgt spid="19"/>
                                        </p:tgtEl>
                                      </p:cBhvr>
                                    </p:animEffect>
                                  </p:childTnLst>
                                </p:cTn>
                              </p:par>
                            </p:childTnLst>
                          </p:cTn>
                        </p:par>
                        <p:par>
                          <p:cTn id="12" fill="hold">
                            <p:stCondLst>
                              <p:cond delay="2000"/>
                            </p:stCondLst>
                            <p:childTnLst>
                              <p:par>
                                <p:cTn id="13" presetID="2" presetClass="entr" presetSubtype="4" fill="hold" grpId="0" nodeType="afterEffect">
                                  <p:stCondLst>
                                    <p:cond delay="0"/>
                                  </p:stCondLst>
                                  <p:childTnLst>
                                    <p:set>
                                      <p:cBhvr>
                                        <p:cTn id="14" dur="1" fill="hold">
                                          <p:stCondLst>
                                            <p:cond delay="0"/>
                                          </p:stCondLst>
                                        </p:cTn>
                                        <p:tgtEl>
                                          <p:spTgt spid="39"/>
                                        </p:tgtEl>
                                        <p:attrNameLst>
                                          <p:attrName>style.visibility</p:attrName>
                                        </p:attrNameLst>
                                      </p:cBhvr>
                                      <p:to>
                                        <p:strVal val="visible"/>
                                      </p:to>
                                    </p:set>
                                    <p:anim calcmode="lin" valueType="num">
                                      <p:cBhvr additive="base">
                                        <p:cTn id="15" dur="750" fill="hold"/>
                                        <p:tgtEl>
                                          <p:spTgt spid="39"/>
                                        </p:tgtEl>
                                        <p:attrNameLst>
                                          <p:attrName>ppt_x</p:attrName>
                                        </p:attrNameLst>
                                      </p:cBhvr>
                                      <p:tavLst>
                                        <p:tav tm="0">
                                          <p:val>
                                            <p:strVal val="#ppt_x"/>
                                          </p:val>
                                        </p:tav>
                                        <p:tav tm="100000">
                                          <p:val>
                                            <p:strVal val="#ppt_x"/>
                                          </p:val>
                                        </p:tav>
                                      </p:tavLst>
                                    </p:anim>
                                    <p:anim calcmode="lin" valueType="num">
                                      <p:cBhvr additive="base">
                                        <p:cTn id="16" dur="75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dministrator\Desktop\QQ截图20151231143721.pn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
                    </a14:imgEffect>
                    <a14:imgEffect>
                      <a14:sharpenSoften amount="-40000"/>
                    </a14:imgEffect>
                  </a14:imgLayer>
                </a14:imgProps>
              </a:ext>
              <a:ext uri="{28A0092B-C50C-407E-A947-70E740481C1C}">
                <a14:useLocalDpi xmlns:a14="http://schemas.microsoft.com/office/drawing/2010/main" val="0"/>
              </a:ext>
            </a:extLst>
          </a:blip>
          <a:srcRect/>
          <a:stretch>
            <a:fillRect/>
          </a:stretch>
        </p:blipFill>
        <p:spPr bwMode="auto">
          <a:xfrm>
            <a:off x="28380" y="0"/>
            <a:ext cx="1216679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椭圆 2"/>
          <p:cNvSpPr/>
          <p:nvPr/>
        </p:nvSpPr>
        <p:spPr>
          <a:xfrm>
            <a:off x="4945459" y="-1107504"/>
            <a:ext cx="9142293" cy="9142293"/>
          </a:xfrm>
          <a:prstGeom prst="ellipse">
            <a:avLst/>
          </a:prstGeom>
          <a:solidFill>
            <a:srgbClr val="2DD3C2">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Rectangle 3"/>
          <p:cNvSpPr txBox="1">
            <a:spLocks noChangeArrowheads="1"/>
          </p:cNvSpPr>
          <p:nvPr/>
        </p:nvSpPr>
        <p:spPr bwMode="auto">
          <a:xfrm>
            <a:off x="5946605" y="2780928"/>
            <a:ext cx="6847726" cy="1080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r>
              <a:rPr lang="zh-CN" altLang="en-US" sz="6600" b="1" dirty="0" smtClean="0">
                <a:solidFill>
                  <a:schemeClr val="bg1"/>
                </a:solidFill>
                <a:latin typeface="微软雅黑" panose="020B0503020204020204" pitchFamily="34" charset="-122"/>
                <a:ea typeface="微软雅黑" panose="020B0503020204020204" pitchFamily="34" charset="-122"/>
              </a:rPr>
              <a:t>谢谢您的观看</a:t>
            </a:r>
            <a:endParaRPr lang="zh-CN" sz="6600" b="1" dirty="0">
              <a:solidFill>
                <a:schemeClr val="bg1"/>
              </a:solidFill>
              <a:latin typeface="微软雅黑" panose="020B0503020204020204" pitchFamily="34" charset="-122"/>
              <a:ea typeface="微软雅黑" panose="020B0503020204020204" pitchFamily="34" charset="-122"/>
            </a:endParaRPr>
          </a:p>
        </p:txBody>
      </p:sp>
      <p:sp>
        <p:nvSpPr>
          <p:cNvPr id="7" name="Rectangle 4"/>
          <p:cNvSpPr txBox="1">
            <a:spLocks noChangeArrowheads="1"/>
          </p:cNvSpPr>
          <p:nvPr/>
        </p:nvSpPr>
        <p:spPr bwMode="auto">
          <a:xfrm>
            <a:off x="5978839" y="2405268"/>
            <a:ext cx="5521276" cy="5040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algn="l"/>
            <a:r>
              <a:rPr lang="zh-CN" altLang="en-US" sz="2800" b="0" dirty="0" smtClean="0">
                <a:latin typeface="微软雅黑" panose="020B0503020204020204" pitchFamily="34" charset="-122"/>
                <a:ea typeface="微软雅黑" panose="020B0503020204020204" pitchFamily="34" charset="-122"/>
              </a:rPr>
              <a:t>简洁实用医院医疗会议</a:t>
            </a:r>
            <a:r>
              <a:rPr lang="en-US" altLang="zh-CN" sz="2800" b="0" dirty="0" smtClean="0">
                <a:latin typeface="微软雅黑" panose="020B0503020204020204" pitchFamily="34" charset="-122"/>
                <a:ea typeface="微软雅黑" panose="020B0503020204020204" pitchFamily="34" charset="-122"/>
              </a:rPr>
              <a:t>PPT</a:t>
            </a:r>
            <a:r>
              <a:rPr lang="zh-CN" altLang="en-US" sz="2800" b="0" dirty="0" smtClean="0">
                <a:latin typeface="微软雅黑" panose="020B0503020204020204" pitchFamily="34" charset="-122"/>
                <a:ea typeface="微软雅黑" panose="020B0503020204020204" pitchFamily="34" charset="-122"/>
              </a:rPr>
              <a:t>模板</a:t>
            </a:r>
            <a:endParaRPr lang="zh-CN" altLang="zh-CN" sz="2800" b="0" dirty="0">
              <a:latin typeface="微软雅黑" panose="020B0503020204020204" pitchFamily="34" charset="-122"/>
              <a:ea typeface="微软雅黑" panose="020B0503020204020204" pitchFamily="34" charset="-122"/>
            </a:endParaRPr>
          </a:p>
        </p:txBody>
      </p:sp>
      <p:cxnSp>
        <p:nvCxnSpPr>
          <p:cNvPr id="8" name="直接连接符 7"/>
          <p:cNvCxnSpPr/>
          <p:nvPr/>
        </p:nvCxnSpPr>
        <p:spPr>
          <a:xfrm>
            <a:off x="0" y="5769259"/>
            <a:ext cx="854585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flipV="1">
            <a:off x="8545859" y="5337211"/>
            <a:ext cx="144016" cy="43204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8689875" y="5337211"/>
            <a:ext cx="144016" cy="93610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flipV="1">
            <a:off x="8833891" y="5841267"/>
            <a:ext cx="144016" cy="43204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8977907" y="5841267"/>
            <a:ext cx="72008" cy="28803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V="1">
            <a:off x="9049915" y="5085184"/>
            <a:ext cx="288032" cy="104411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9337947" y="5085184"/>
            <a:ext cx="144016" cy="68407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flipV="1">
            <a:off x="9481963" y="5481227"/>
            <a:ext cx="144016" cy="28803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9625979" y="5481227"/>
            <a:ext cx="144016" cy="86409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flipV="1">
            <a:off x="9769995" y="5768962"/>
            <a:ext cx="72008" cy="57636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9842003" y="5768962"/>
            <a:ext cx="235317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9" name="Picture 3" descr="C:\Users\Administrator\Desktop\未标题-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093" y="0"/>
            <a:ext cx="4733925" cy="68564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250" fill="hold"/>
                                        <p:tgtEl>
                                          <p:spTgt spid="3"/>
                                        </p:tgtEl>
                                        <p:attrNameLst>
                                          <p:attrName>ppt_x</p:attrName>
                                        </p:attrNameLst>
                                      </p:cBhvr>
                                      <p:tavLst>
                                        <p:tav tm="0">
                                          <p:val>
                                            <p:strVal val="1+#ppt_w/2"/>
                                          </p:val>
                                        </p:tav>
                                        <p:tav tm="100000">
                                          <p:val>
                                            <p:strVal val="#ppt_x"/>
                                          </p:val>
                                        </p:tav>
                                      </p:tavLst>
                                    </p:anim>
                                    <p:anim calcmode="lin" valueType="num">
                                      <p:cBhvr additive="base">
                                        <p:cTn id="8" dur="125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par>
                          <p:cTn id="13" fill="hold">
                            <p:stCondLst>
                              <p:cond delay="2000"/>
                            </p:stCondLst>
                            <p:childTnLst>
                              <p:par>
                                <p:cTn id="14" presetID="56" presetClass="entr" presetSubtype="0" fill="hold" grpId="0" nodeType="afterEffect">
                                  <p:stCondLst>
                                    <p:cond delay="0"/>
                                  </p:stCondLst>
                                  <p:iterate type="lt">
                                    <p:tmPct val="10000"/>
                                  </p:iterate>
                                  <p:childTnLst>
                                    <p:set>
                                      <p:cBhvr>
                                        <p:cTn id="15" dur="1" fill="hold">
                                          <p:stCondLst>
                                            <p:cond delay="0"/>
                                          </p:stCondLst>
                                        </p:cTn>
                                        <p:tgtEl>
                                          <p:spTgt spid="5"/>
                                        </p:tgtEl>
                                        <p:attrNameLst>
                                          <p:attrName>style.visibility</p:attrName>
                                        </p:attrNameLst>
                                      </p:cBhvr>
                                      <p:to>
                                        <p:strVal val="visible"/>
                                      </p:to>
                                    </p:set>
                                    <p:anim by="(-#ppt_w*2)" calcmode="lin" valueType="num">
                                      <p:cBhvr rctx="PPT">
                                        <p:cTn id="16" dur="500" autoRev="1" fill="hold">
                                          <p:stCondLst>
                                            <p:cond delay="0"/>
                                          </p:stCondLst>
                                        </p:cTn>
                                        <p:tgtEl>
                                          <p:spTgt spid="5"/>
                                        </p:tgtEl>
                                        <p:attrNameLst>
                                          <p:attrName>ppt_w</p:attrName>
                                        </p:attrNameLst>
                                      </p:cBhvr>
                                    </p:anim>
                                    <p:anim by="(#ppt_w*0.50)" calcmode="lin" valueType="num">
                                      <p:cBhvr>
                                        <p:cTn id="17" dur="500" decel="50000" autoRev="1" fill="hold">
                                          <p:stCondLst>
                                            <p:cond delay="0"/>
                                          </p:stCondLst>
                                        </p:cTn>
                                        <p:tgtEl>
                                          <p:spTgt spid="5"/>
                                        </p:tgtEl>
                                        <p:attrNameLst>
                                          <p:attrName>ppt_x</p:attrName>
                                        </p:attrNameLst>
                                      </p:cBhvr>
                                    </p:anim>
                                    <p:anim from="(-#ppt_h/2)" to="(#ppt_y)" calcmode="lin" valueType="num">
                                      <p:cBhvr>
                                        <p:cTn id="18" dur="1000" fill="hold">
                                          <p:stCondLst>
                                            <p:cond delay="0"/>
                                          </p:stCondLst>
                                        </p:cTn>
                                        <p:tgtEl>
                                          <p:spTgt spid="5"/>
                                        </p:tgtEl>
                                        <p:attrNameLst>
                                          <p:attrName>ppt_y</p:attrName>
                                        </p:attrNameLst>
                                      </p:cBhvr>
                                    </p:anim>
                                    <p:animRot by="21600000">
                                      <p:cBhvr>
                                        <p:cTn id="19" dur="1000" fill="hold">
                                          <p:stCondLst>
                                            <p:cond delay="0"/>
                                          </p:stCondLst>
                                        </p:cTn>
                                        <p:tgtEl>
                                          <p:spTgt spid="5"/>
                                        </p:tgtEl>
                                        <p:attrNameLst>
                                          <p:attrName>r</p:attrName>
                                        </p:attrNameLst>
                                      </p:cBhvr>
                                    </p:animRot>
                                  </p:childTnLst>
                                </p:cTn>
                              </p:par>
                            </p:childTnLst>
                          </p:cTn>
                        </p:par>
                        <p:par>
                          <p:cTn id="20" fill="hold">
                            <p:stCondLst>
                              <p:cond delay="3250"/>
                            </p:stCondLst>
                            <p:childTnLst>
                              <p:par>
                                <p:cTn id="21" presetID="22" presetClass="entr" presetSubtype="8"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par>
                          <p:cTn id="24" fill="hold">
                            <p:stCondLst>
                              <p:cond delay="3750"/>
                            </p:stCondLst>
                            <p:childTnLst>
                              <p:par>
                                <p:cTn id="25" presetID="22" presetClass="entr" presetSubtype="4"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par>
                          <p:cTn id="28" fill="hold">
                            <p:stCondLst>
                              <p:cond delay="4250"/>
                            </p:stCondLst>
                            <p:childTnLst>
                              <p:par>
                                <p:cTn id="29" presetID="22" presetClass="entr" presetSubtype="1"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up)">
                                      <p:cBhvr>
                                        <p:cTn id="31" dur="500"/>
                                        <p:tgtEl>
                                          <p:spTgt spid="10"/>
                                        </p:tgtEl>
                                      </p:cBhvr>
                                    </p:animEffect>
                                  </p:childTnLst>
                                </p:cTn>
                              </p:par>
                            </p:childTnLst>
                          </p:cTn>
                        </p:par>
                        <p:par>
                          <p:cTn id="32" fill="hold">
                            <p:stCondLst>
                              <p:cond delay="4750"/>
                            </p:stCondLst>
                            <p:childTnLst>
                              <p:par>
                                <p:cTn id="33" presetID="22" presetClass="entr" presetSubtype="4"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down)">
                                      <p:cBhvr>
                                        <p:cTn id="35" dur="500"/>
                                        <p:tgtEl>
                                          <p:spTgt spid="11"/>
                                        </p:tgtEl>
                                      </p:cBhvr>
                                    </p:animEffect>
                                  </p:childTnLst>
                                </p:cTn>
                              </p:par>
                            </p:childTnLst>
                          </p:cTn>
                        </p:par>
                        <p:par>
                          <p:cTn id="36" fill="hold">
                            <p:stCondLst>
                              <p:cond delay="5250"/>
                            </p:stCondLst>
                            <p:childTnLst>
                              <p:par>
                                <p:cTn id="37" presetID="22" presetClass="entr" presetSubtype="1" fill="hold"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up)">
                                      <p:cBhvr>
                                        <p:cTn id="39" dur="500"/>
                                        <p:tgtEl>
                                          <p:spTgt spid="12"/>
                                        </p:tgtEl>
                                      </p:cBhvr>
                                    </p:animEffect>
                                  </p:childTnLst>
                                </p:cTn>
                              </p:par>
                            </p:childTnLst>
                          </p:cTn>
                        </p:par>
                        <p:par>
                          <p:cTn id="40" fill="hold">
                            <p:stCondLst>
                              <p:cond delay="5750"/>
                            </p:stCondLst>
                            <p:childTnLst>
                              <p:par>
                                <p:cTn id="41" presetID="22" presetClass="entr" presetSubtype="4" fill="hold"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down)">
                                      <p:cBhvr>
                                        <p:cTn id="43" dur="500"/>
                                        <p:tgtEl>
                                          <p:spTgt spid="13"/>
                                        </p:tgtEl>
                                      </p:cBhvr>
                                    </p:animEffect>
                                  </p:childTnLst>
                                </p:cTn>
                              </p:par>
                            </p:childTnLst>
                          </p:cTn>
                        </p:par>
                        <p:par>
                          <p:cTn id="44" fill="hold">
                            <p:stCondLst>
                              <p:cond delay="6250"/>
                            </p:stCondLst>
                            <p:childTnLst>
                              <p:par>
                                <p:cTn id="45" presetID="22" presetClass="entr" presetSubtype="1" fill="hold"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up)">
                                      <p:cBhvr>
                                        <p:cTn id="47" dur="500"/>
                                        <p:tgtEl>
                                          <p:spTgt spid="14"/>
                                        </p:tgtEl>
                                      </p:cBhvr>
                                    </p:animEffect>
                                  </p:childTnLst>
                                </p:cTn>
                              </p:par>
                            </p:childTnLst>
                          </p:cTn>
                        </p:par>
                        <p:par>
                          <p:cTn id="48" fill="hold">
                            <p:stCondLst>
                              <p:cond delay="6750"/>
                            </p:stCondLst>
                            <p:childTnLst>
                              <p:par>
                                <p:cTn id="49" presetID="22" presetClass="entr" presetSubtype="4" fill="hold" nodeType="after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wipe(down)">
                                      <p:cBhvr>
                                        <p:cTn id="51" dur="500"/>
                                        <p:tgtEl>
                                          <p:spTgt spid="15"/>
                                        </p:tgtEl>
                                      </p:cBhvr>
                                    </p:animEffect>
                                  </p:childTnLst>
                                </p:cTn>
                              </p:par>
                            </p:childTnLst>
                          </p:cTn>
                        </p:par>
                        <p:par>
                          <p:cTn id="52" fill="hold">
                            <p:stCondLst>
                              <p:cond delay="7250"/>
                            </p:stCondLst>
                            <p:childTnLst>
                              <p:par>
                                <p:cTn id="53" presetID="22" presetClass="entr" presetSubtype="1" fill="hold" nodeType="after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wipe(up)">
                                      <p:cBhvr>
                                        <p:cTn id="55" dur="500"/>
                                        <p:tgtEl>
                                          <p:spTgt spid="16"/>
                                        </p:tgtEl>
                                      </p:cBhvr>
                                    </p:animEffect>
                                  </p:childTnLst>
                                </p:cTn>
                              </p:par>
                            </p:childTnLst>
                          </p:cTn>
                        </p:par>
                        <p:par>
                          <p:cTn id="56" fill="hold">
                            <p:stCondLst>
                              <p:cond delay="7750"/>
                            </p:stCondLst>
                            <p:childTnLst>
                              <p:par>
                                <p:cTn id="57" presetID="22" presetClass="entr" presetSubtype="4" fill="hold" nodeType="after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wipe(down)">
                                      <p:cBhvr>
                                        <p:cTn id="59" dur="500"/>
                                        <p:tgtEl>
                                          <p:spTgt spid="17"/>
                                        </p:tgtEl>
                                      </p:cBhvr>
                                    </p:animEffect>
                                  </p:childTnLst>
                                </p:cTn>
                              </p:par>
                            </p:childTnLst>
                          </p:cTn>
                        </p:par>
                        <p:par>
                          <p:cTn id="60" fill="hold">
                            <p:stCondLst>
                              <p:cond delay="8250"/>
                            </p:stCondLst>
                            <p:childTnLst>
                              <p:par>
                                <p:cTn id="61" presetID="22" presetClass="entr" presetSubtype="8" fill="hold" nodeType="after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wipe(left)">
                                      <p:cBhvr>
                                        <p:cTn id="63" dur="500"/>
                                        <p:tgtEl>
                                          <p:spTgt spid="18"/>
                                        </p:tgtEl>
                                      </p:cBhvr>
                                    </p:animEffect>
                                  </p:childTnLst>
                                </p:cTn>
                              </p:par>
                              <p:par>
                                <p:cTn id="64" presetID="26" presetClass="emph" presetSubtype="0" fill="hold" nodeType="withEffect">
                                  <p:stCondLst>
                                    <p:cond delay="500"/>
                                  </p:stCondLst>
                                  <p:childTnLst>
                                    <p:animEffect transition="out" filter="fade">
                                      <p:cBhvr>
                                        <p:cTn id="65" dur="500" tmFilter="0, 0; .2, .5; .8, .5; 1, 0"/>
                                        <p:tgtEl>
                                          <p:spTgt spid="8"/>
                                        </p:tgtEl>
                                      </p:cBhvr>
                                    </p:animEffect>
                                    <p:animScale>
                                      <p:cBhvr>
                                        <p:cTn id="66" dur="250" autoRev="1" fill="hold"/>
                                        <p:tgtEl>
                                          <p:spTgt spid="8"/>
                                        </p:tgtEl>
                                      </p:cBhvr>
                                      <p:by x="105000" y="105000"/>
                                    </p:animScale>
                                  </p:childTnLst>
                                </p:cTn>
                              </p:par>
                              <p:par>
                                <p:cTn id="67" presetID="26" presetClass="emph" presetSubtype="0" fill="hold" nodeType="withEffect">
                                  <p:stCondLst>
                                    <p:cond delay="500"/>
                                  </p:stCondLst>
                                  <p:childTnLst>
                                    <p:animEffect transition="out" filter="fade">
                                      <p:cBhvr>
                                        <p:cTn id="68" dur="500" tmFilter="0, 0; .2, .5; .8, .5; 1, 0"/>
                                        <p:tgtEl>
                                          <p:spTgt spid="9"/>
                                        </p:tgtEl>
                                      </p:cBhvr>
                                    </p:animEffect>
                                    <p:animScale>
                                      <p:cBhvr>
                                        <p:cTn id="69" dur="250" autoRev="1" fill="hold"/>
                                        <p:tgtEl>
                                          <p:spTgt spid="9"/>
                                        </p:tgtEl>
                                      </p:cBhvr>
                                      <p:by x="105000" y="105000"/>
                                    </p:animScale>
                                  </p:childTnLst>
                                </p:cTn>
                              </p:par>
                              <p:par>
                                <p:cTn id="70" presetID="26" presetClass="emph" presetSubtype="0" fill="hold" nodeType="withEffect">
                                  <p:stCondLst>
                                    <p:cond delay="500"/>
                                  </p:stCondLst>
                                  <p:childTnLst>
                                    <p:animEffect transition="out" filter="fade">
                                      <p:cBhvr>
                                        <p:cTn id="71" dur="500" tmFilter="0, 0; .2, .5; .8, .5; 1, 0"/>
                                        <p:tgtEl>
                                          <p:spTgt spid="10"/>
                                        </p:tgtEl>
                                      </p:cBhvr>
                                    </p:animEffect>
                                    <p:animScale>
                                      <p:cBhvr>
                                        <p:cTn id="72" dur="250" autoRev="1" fill="hold"/>
                                        <p:tgtEl>
                                          <p:spTgt spid="10"/>
                                        </p:tgtEl>
                                      </p:cBhvr>
                                      <p:by x="105000" y="105000"/>
                                    </p:animScale>
                                  </p:childTnLst>
                                </p:cTn>
                              </p:par>
                              <p:par>
                                <p:cTn id="73" presetID="26" presetClass="emph" presetSubtype="0" fill="hold" nodeType="withEffect">
                                  <p:stCondLst>
                                    <p:cond delay="500"/>
                                  </p:stCondLst>
                                  <p:childTnLst>
                                    <p:animEffect transition="out" filter="fade">
                                      <p:cBhvr>
                                        <p:cTn id="74" dur="500" tmFilter="0, 0; .2, .5; .8, .5; 1, 0"/>
                                        <p:tgtEl>
                                          <p:spTgt spid="11"/>
                                        </p:tgtEl>
                                      </p:cBhvr>
                                    </p:animEffect>
                                    <p:animScale>
                                      <p:cBhvr>
                                        <p:cTn id="75" dur="250" autoRev="1" fill="hold"/>
                                        <p:tgtEl>
                                          <p:spTgt spid="11"/>
                                        </p:tgtEl>
                                      </p:cBhvr>
                                      <p:by x="105000" y="105000"/>
                                    </p:animScale>
                                  </p:childTnLst>
                                </p:cTn>
                              </p:par>
                              <p:par>
                                <p:cTn id="76" presetID="26" presetClass="emph" presetSubtype="0" fill="hold" nodeType="withEffect">
                                  <p:stCondLst>
                                    <p:cond delay="500"/>
                                  </p:stCondLst>
                                  <p:childTnLst>
                                    <p:animEffect transition="out" filter="fade">
                                      <p:cBhvr>
                                        <p:cTn id="77" dur="500" tmFilter="0, 0; .2, .5; .8, .5; 1, 0"/>
                                        <p:tgtEl>
                                          <p:spTgt spid="12"/>
                                        </p:tgtEl>
                                      </p:cBhvr>
                                    </p:animEffect>
                                    <p:animScale>
                                      <p:cBhvr>
                                        <p:cTn id="78" dur="250" autoRev="1" fill="hold"/>
                                        <p:tgtEl>
                                          <p:spTgt spid="12"/>
                                        </p:tgtEl>
                                      </p:cBhvr>
                                      <p:by x="105000" y="105000"/>
                                    </p:animScale>
                                  </p:childTnLst>
                                </p:cTn>
                              </p:par>
                              <p:par>
                                <p:cTn id="79" presetID="26" presetClass="emph" presetSubtype="0" fill="hold" nodeType="withEffect">
                                  <p:stCondLst>
                                    <p:cond delay="500"/>
                                  </p:stCondLst>
                                  <p:childTnLst>
                                    <p:animEffect transition="out" filter="fade">
                                      <p:cBhvr>
                                        <p:cTn id="80" dur="500" tmFilter="0, 0; .2, .5; .8, .5; 1, 0"/>
                                        <p:tgtEl>
                                          <p:spTgt spid="13"/>
                                        </p:tgtEl>
                                      </p:cBhvr>
                                    </p:animEffect>
                                    <p:animScale>
                                      <p:cBhvr>
                                        <p:cTn id="81" dur="250" autoRev="1" fill="hold"/>
                                        <p:tgtEl>
                                          <p:spTgt spid="13"/>
                                        </p:tgtEl>
                                      </p:cBhvr>
                                      <p:by x="105000" y="105000"/>
                                    </p:animScale>
                                  </p:childTnLst>
                                </p:cTn>
                              </p:par>
                              <p:par>
                                <p:cTn id="82" presetID="26" presetClass="emph" presetSubtype="0" fill="hold" nodeType="withEffect">
                                  <p:stCondLst>
                                    <p:cond delay="500"/>
                                  </p:stCondLst>
                                  <p:childTnLst>
                                    <p:animEffect transition="out" filter="fade">
                                      <p:cBhvr>
                                        <p:cTn id="83" dur="500" tmFilter="0, 0; .2, .5; .8, .5; 1, 0"/>
                                        <p:tgtEl>
                                          <p:spTgt spid="14"/>
                                        </p:tgtEl>
                                      </p:cBhvr>
                                    </p:animEffect>
                                    <p:animScale>
                                      <p:cBhvr>
                                        <p:cTn id="84" dur="250" autoRev="1" fill="hold"/>
                                        <p:tgtEl>
                                          <p:spTgt spid="14"/>
                                        </p:tgtEl>
                                      </p:cBhvr>
                                      <p:by x="105000" y="105000"/>
                                    </p:animScale>
                                  </p:childTnLst>
                                </p:cTn>
                              </p:par>
                              <p:par>
                                <p:cTn id="85" presetID="26" presetClass="emph" presetSubtype="0" fill="hold" nodeType="withEffect">
                                  <p:stCondLst>
                                    <p:cond delay="500"/>
                                  </p:stCondLst>
                                  <p:childTnLst>
                                    <p:animEffect transition="out" filter="fade">
                                      <p:cBhvr>
                                        <p:cTn id="86" dur="500" tmFilter="0, 0; .2, .5; .8, .5; 1, 0"/>
                                        <p:tgtEl>
                                          <p:spTgt spid="15"/>
                                        </p:tgtEl>
                                      </p:cBhvr>
                                    </p:animEffect>
                                    <p:animScale>
                                      <p:cBhvr>
                                        <p:cTn id="87" dur="250" autoRev="1" fill="hold"/>
                                        <p:tgtEl>
                                          <p:spTgt spid="15"/>
                                        </p:tgtEl>
                                      </p:cBhvr>
                                      <p:by x="105000" y="105000"/>
                                    </p:animScale>
                                  </p:childTnLst>
                                </p:cTn>
                              </p:par>
                              <p:par>
                                <p:cTn id="88" presetID="26" presetClass="emph" presetSubtype="0" fill="hold" nodeType="withEffect">
                                  <p:stCondLst>
                                    <p:cond delay="500"/>
                                  </p:stCondLst>
                                  <p:childTnLst>
                                    <p:animEffect transition="out" filter="fade">
                                      <p:cBhvr>
                                        <p:cTn id="89" dur="500" tmFilter="0, 0; .2, .5; .8, .5; 1, 0"/>
                                        <p:tgtEl>
                                          <p:spTgt spid="16"/>
                                        </p:tgtEl>
                                      </p:cBhvr>
                                    </p:animEffect>
                                    <p:animScale>
                                      <p:cBhvr>
                                        <p:cTn id="90" dur="250" autoRev="1" fill="hold"/>
                                        <p:tgtEl>
                                          <p:spTgt spid="16"/>
                                        </p:tgtEl>
                                      </p:cBhvr>
                                      <p:by x="105000" y="105000"/>
                                    </p:animScale>
                                  </p:childTnLst>
                                </p:cTn>
                              </p:par>
                              <p:par>
                                <p:cTn id="91" presetID="26" presetClass="emph" presetSubtype="0" fill="hold" nodeType="withEffect">
                                  <p:stCondLst>
                                    <p:cond delay="500"/>
                                  </p:stCondLst>
                                  <p:childTnLst>
                                    <p:animEffect transition="out" filter="fade">
                                      <p:cBhvr>
                                        <p:cTn id="92" dur="500" tmFilter="0, 0; .2, .5; .8, .5; 1, 0"/>
                                        <p:tgtEl>
                                          <p:spTgt spid="17"/>
                                        </p:tgtEl>
                                      </p:cBhvr>
                                    </p:animEffect>
                                    <p:animScale>
                                      <p:cBhvr>
                                        <p:cTn id="93" dur="250" autoRev="1" fill="hold"/>
                                        <p:tgtEl>
                                          <p:spTgt spid="17"/>
                                        </p:tgtEl>
                                      </p:cBhvr>
                                      <p:by x="105000" y="105000"/>
                                    </p:animScale>
                                  </p:childTnLst>
                                </p:cTn>
                              </p:par>
                              <p:par>
                                <p:cTn id="94" presetID="26" presetClass="emph" presetSubtype="0" fill="hold" nodeType="withEffect">
                                  <p:stCondLst>
                                    <p:cond delay="500"/>
                                  </p:stCondLst>
                                  <p:childTnLst>
                                    <p:animEffect transition="out" filter="fade">
                                      <p:cBhvr>
                                        <p:cTn id="95" dur="500" tmFilter="0, 0; .2, .5; .8, .5; 1, 0"/>
                                        <p:tgtEl>
                                          <p:spTgt spid="18"/>
                                        </p:tgtEl>
                                      </p:cBhvr>
                                    </p:animEffect>
                                    <p:animScale>
                                      <p:cBhvr>
                                        <p:cTn id="96" dur="250" autoRev="1" fill="hold"/>
                                        <p:tgtEl>
                                          <p:spTgt spid="1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圆角矩形 85"/>
          <p:cNvSpPr/>
          <p:nvPr/>
        </p:nvSpPr>
        <p:spPr>
          <a:xfrm>
            <a:off x="48915" y="323594"/>
            <a:ext cx="1057027" cy="432048"/>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圆角矩形 86"/>
          <p:cNvSpPr/>
          <p:nvPr/>
        </p:nvSpPr>
        <p:spPr>
          <a:xfrm>
            <a:off x="-95101" y="323594"/>
            <a:ext cx="1057027" cy="432048"/>
          </a:xfrm>
          <a:prstGeom prst="roundRect">
            <a:avLst>
              <a:gd name="adj" fmla="val 50000"/>
            </a:avLst>
          </a:prstGeom>
          <a:solidFill>
            <a:srgbClr val="0098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圆角矩形 87"/>
          <p:cNvSpPr/>
          <p:nvPr/>
        </p:nvSpPr>
        <p:spPr>
          <a:xfrm>
            <a:off x="-239117" y="323594"/>
            <a:ext cx="1057027" cy="432048"/>
          </a:xfrm>
          <a:prstGeom prst="roundRect">
            <a:avLst>
              <a:gd name="adj" fmla="val 50000"/>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文本框 9"/>
          <p:cNvSpPr txBox="1"/>
          <p:nvPr/>
        </p:nvSpPr>
        <p:spPr>
          <a:xfrm>
            <a:off x="1201043" y="320327"/>
            <a:ext cx="2391072" cy="438582"/>
          </a:xfrm>
          <a:prstGeom prst="rect">
            <a:avLst/>
          </a:prstGeom>
          <a:noFill/>
        </p:spPr>
        <p:txBody>
          <a:bodyPr wrap="square" lIns="68580" tIns="34290" rIns="68580" bIns="34290" rtlCol="0">
            <a:spAutoFit/>
          </a:bodyPr>
          <a:lstStyle/>
          <a:p>
            <a:pPr marL="0" lvl="1"/>
            <a:r>
              <a:rPr lang="zh-CN" altLang="en-US" sz="2400" b="1" dirty="0" smtClean="0">
                <a:solidFill>
                  <a:schemeClr val="tx1">
                    <a:lumMod val="50000"/>
                    <a:lumOff val="50000"/>
                  </a:schemeClr>
                </a:solidFill>
                <a:latin typeface="微软雅黑" panose="020B0503020204020204" pitchFamily="34" charset="-122"/>
                <a:ea typeface="微软雅黑" panose="020B0503020204020204" pitchFamily="34" charset="-122"/>
              </a:rPr>
              <a:t>在此输入标题</a:t>
            </a:r>
            <a:endParaRPr lang="zh-CN" altLang="en-US" sz="24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2" name="Rectangle 1"/>
          <p:cNvSpPr/>
          <p:nvPr/>
        </p:nvSpPr>
        <p:spPr bwMode="auto">
          <a:xfrm>
            <a:off x="1045186" y="1772816"/>
            <a:ext cx="3522993" cy="551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lnSpc>
                <a:spcPct val="90000"/>
              </a:lnSpc>
              <a:spcBef>
                <a:spcPct val="0"/>
              </a:spcBef>
              <a:spcAft>
                <a:spcPct val="0"/>
              </a:spcAft>
            </a:pPr>
            <a:r>
              <a:rPr lang="zh-CN" altLang="en-US" sz="4000" b="1" spc="130" dirty="0" smtClean="0">
                <a:solidFill>
                  <a:srgbClr val="2DD3C2"/>
                </a:solidFill>
                <a:latin typeface="微软雅黑" panose="020B0503020204020204" pitchFamily="34" charset="-122"/>
                <a:ea typeface="微软雅黑" panose="020B0503020204020204" pitchFamily="34" charset="-122"/>
                <a:cs typeface="Bebas Neue" panose="020B0606020202050201" charset="0"/>
                <a:sym typeface="Bebas Neue" panose="020B0606020202050201" charset="0"/>
              </a:rPr>
              <a:t>在此添加标题</a:t>
            </a:r>
          </a:p>
        </p:txBody>
      </p:sp>
      <p:sp>
        <p:nvSpPr>
          <p:cNvPr id="13" name="TextBox 7"/>
          <p:cNvSpPr>
            <a:spLocks noChangeArrowheads="1"/>
          </p:cNvSpPr>
          <p:nvPr/>
        </p:nvSpPr>
        <p:spPr bwMode="auto">
          <a:xfrm>
            <a:off x="1031765" y="2660427"/>
            <a:ext cx="5857910" cy="29084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fontAlgn="base">
              <a:lnSpc>
                <a:spcPct val="150000"/>
              </a:lnSpc>
              <a:spcBef>
                <a:spcPct val="0"/>
              </a:spcBef>
              <a:spcAft>
                <a:spcPct val="0"/>
              </a:spcAft>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Gill Sans" charset="0"/>
              </a:rPr>
              <a:t>此处添加详细文本描述，建议与标题相关并符合整体语言风格，语言描述尽量简洁生动。尽量将每页幻灯片的字数控制</a:t>
            </a:r>
            <a:r>
              <a:rPr lang="zh-CN" altLang="en-US" sz="1400" dirty="0" smtClean="0">
                <a:solidFill>
                  <a:schemeClr val="tx1">
                    <a:lumMod val="50000"/>
                    <a:lumOff val="50000"/>
                  </a:schemeClr>
                </a:solidFill>
                <a:latin typeface="微软雅黑" panose="020B0503020204020204" pitchFamily="34" charset="-122"/>
                <a:ea typeface="微软雅黑" panose="020B0503020204020204" pitchFamily="34" charset="-122"/>
                <a:sym typeface="Gill Sans" charset="0"/>
              </a:rPr>
              <a:t>在</a:t>
            </a:r>
            <a:r>
              <a:rPr lang="en-US" altLang="zh-CN" sz="1400" dirty="0" smtClean="0">
                <a:solidFill>
                  <a:schemeClr val="tx1">
                    <a:lumMod val="50000"/>
                    <a:lumOff val="50000"/>
                  </a:schemeClr>
                </a:solidFill>
                <a:latin typeface="微软雅黑" panose="020B0503020204020204" pitchFamily="34" charset="-122"/>
                <a:ea typeface="微软雅黑" panose="020B0503020204020204" pitchFamily="34" charset="-122"/>
                <a:sym typeface="Gill Sans" charset="0"/>
              </a:rPr>
              <a:t>200</a:t>
            </a: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Gill Sans" charset="0"/>
              </a:rPr>
              <a:t>字</a:t>
            </a:r>
            <a:r>
              <a:rPr lang="zh-CN" altLang="en-US" sz="1400" dirty="0" smtClean="0">
                <a:solidFill>
                  <a:schemeClr val="tx1">
                    <a:lumMod val="50000"/>
                    <a:lumOff val="50000"/>
                  </a:schemeClr>
                </a:solidFill>
                <a:latin typeface="微软雅黑" panose="020B0503020204020204" pitchFamily="34" charset="-122"/>
                <a:ea typeface="微软雅黑" panose="020B0503020204020204" pitchFamily="34" charset="-122"/>
                <a:sym typeface="Gill Sans" charset="0"/>
              </a:rPr>
              <a:t>以内</a:t>
            </a: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Gill Sans" charset="0"/>
              </a:rPr>
              <a:t>。</a:t>
            </a:r>
            <a:endParaRPr lang="en-US" altLang="zh-CN" sz="1400" dirty="0" smtClean="0">
              <a:solidFill>
                <a:schemeClr val="tx1">
                  <a:lumMod val="50000"/>
                  <a:lumOff val="50000"/>
                </a:schemeClr>
              </a:solidFill>
              <a:latin typeface="微软雅黑" panose="020B0503020204020204" pitchFamily="34" charset="-122"/>
              <a:ea typeface="微软雅黑" panose="020B0503020204020204" pitchFamily="34" charset="-122"/>
              <a:sym typeface="Gill Sans" charset="0"/>
            </a:endParaRPr>
          </a:p>
          <a:p>
            <a:pPr algn="just" fontAlgn="base">
              <a:lnSpc>
                <a:spcPct val="150000"/>
              </a:lnSpc>
              <a:spcBef>
                <a:spcPct val="0"/>
              </a:spcBef>
              <a:spcAft>
                <a:spcPct val="0"/>
              </a:spcAft>
            </a:pPr>
            <a:endParaRPr lang="en-US" altLang="zh-CN" sz="1400" dirty="0" smtClean="0">
              <a:solidFill>
                <a:schemeClr val="tx1">
                  <a:lumMod val="50000"/>
                  <a:lumOff val="50000"/>
                </a:schemeClr>
              </a:solidFill>
              <a:latin typeface="微软雅黑" panose="020B0503020204020204" pitchFamily="34" charset="-122"/>
              <a:ea typeface="微软雅黑" panose="020B0503020204020204" pitchFamily="34" charset="-122"/>
              <a:sym typeface="Gill Sans" charset="0"/>
            </a:endParaRPr>
          </a:p>
          <a:p>
            <a:pPr algn="just" fontAlgn="base">
              <a:lnSpc>
                <a:spcPct val="150000"/>
              </a:lnSpc>
              <a:spcBef>
                <a:spcPct val="0"/>
              </a:spcBef>
              <a:spcAft>
                <a:spcPct val="0"/>
              </a:spcAft>
            </a:pPr>
            <a:r>
              <a:rPr lang="zh-CN" altLang="en-US" sz="1400" dirty="0" smtClean="0">
                <a:solidFill>
                  <a:schemeClr val="tx1">
                    <a:lumMod val="50000"/>
                    <a:lumOff val="50000"/>
                  </a:schemeClr>
                </a:solidFill>
                <a:latin typeface="微软雅黑" panose="020B0503020204020204" pitchFamily="34" charset="-122"/>
                <a:ea typeface="微软雅黑" panose="020B0503020204020204" pitchFamily="34" charset="-122"/>
                <a:sym typeface="Gill Sans" charset="0"/>
              </a:rPr>
              <a:t>据</a:t>
            </a: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Gill Sans" charset="0"/>
              </a:rPr>
              <a:t>统计每页幻灯片的最好控制在  </a:t>
            </a:r>
            <a:r>
              <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sym typeface="Gill Sans" charset="0"/>
              </a:rPr>
              <a:t>5</a:t>
            </a: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Gill Sans" charset="0"/>
              </a:rPr>
              <a:t>分钟之内。此处添加详细文本描述</a:t>
            </a:r>
            <a:r>
              <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sym typeface="Gill Sans" charset="0"/>
              </a:rPr>
              <a:t> </a:t>
            </a: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Gill Sans" charset="0"/>
              </a:rPr>
              <a:t>，建议与标题相关并符合整体语言风格，语言描述尽量简洁生动</a:t>
            </a:r>
            <a:r>
              <a:rPr lang="zh-CN" altLang="en-US" sz="1400" dirty="0" smtClean="0">
                <a:solidFill>
                  <a:schemeClr val="tx1">
                    <a:lumMod val="50000"/>
                    <a:lumOff val="50000"/>
                  </a:schemeClr>
                </a:solidFill>
                <a:latin typeface="微软雅黑" panose="020B0503020204020204" pitchFamily="34" charset="-122"/>
                <a:ea typeface="微软雅黑" panose="020B0503020204020204" pitchFamily="34" charset="-122"/>
                <a:sym typeface="Gill Sans" charset="0"/>
              </a:rPr>
              <a:t>。</a:t>
            </a:r>
            <a:endParaRPr lang="en-US" altLang="zh-CN" sz="1400" dirty="0" smtClean="0">
              <a:solidFill>
                <a:schemeClr val="tx1">
                  <a:lumMod val="50000"/>
                  <a:lumOff val="50000"/>
                </a:schemeClr>
              </a:solidFill>
              <a:latin typeface="微软雅黑" panose="020B0503020204020204" pitchFamily="34" charset="-122"/>
              <a:ea typeface="微软雅黑" panose="020B0503020204020204" pitchFamily="34" charset="-122"/>
              <a:sym typeface="Gill Sans" charset="0"/>
            </a:endParaRPr>
          </a:p>
          <a:p>
            <a:pPr algn="just" fontAlgn="base">
              <a:lnSpc>
                <a:spcPct val="150000"/>
              </a:lnSpc>
              <a:spcBef>
                <a:spcPct val="0"/>
              </a:spcBef>
              <a:spcAft>
                <a:spcPct val="0"/>
              </a:spcAft>
            </a:pPr>
            <a:endPar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Gill Sans" charset="0"/>
            </a:endParaRPr>
          </a:p>
          <a:p>
            <a:pPr algn="just" fontAlgn="base">
              <a:lnSpc>
                <a:spcPct val="150000"/>
              </a:lnSpc>
              <a:spcBef>
                <a:spcPct val="0"/>
              </a:spcBef>
              <a:spcAft>
                <a:spcPct val="0"/>
              </a:spcAft>
            </a:pPr>
            <a:r>
              <a:rPr lang="zh-CN" altLang="en-US" sz="1400" dirty="0" smtClean="0">
                <a:solidFill>
                  <a:schemeClr val="tx1">
                    <a:lumMod val="50000"/>
                    <a:lumOff val="50000"/>
                  </a:schemeClr>
                </a:solidFill>
                <a:latin typeface="微软雅黑" panose="020B0503020204020204" pitchFamily="34" charset="-122"/>
                <a:ea typeface="微软雅黑" panose="020B0503020204020204" pitchFamily="34" charset="-122"/>
                <a:sym typeface="Gill Sans" charset="0"/>
              </a:rPr>
              <a:t>每</a:t>
            </a: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Gill Sans" charset="0"/>
              </a:rPr>
              <a:t>页幻灯片的最好控制在  </a:t>
            </a:r>
            <a:r>
              <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sym typeface="Gill Sans" charset="0"/>
              </a:rPr>
              <a:t>5</a:t>
            </a: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Gill Sans" charset="0"/>
              </a:rPr>
              <a:t>分钟之内。此处添加详细文本描述</a:t>
            </a:r>
            <a:r>
              <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sym typeface="Gill Sans" charset="0"/>
              </a:rPr>
              <a:t> </a:t>
            </a: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Gill Sans" charset="0"/>
              </a:rPr>
              <a:t>，建议与标题相关并符合整体语言风格，语言描述尽量简洁生动。</a:t>
            </a:r>
            <a:endPar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endParaRPr>
          </a:p>
          <a:p>
            <a:pPr algn="just" fontAlgn="base">
              <a:lnSpc>
                <a:spcPct val="150000"/>
              </a:lnSpc>
              <a:spcBef>
                <a:spcPct val="0"/>
              </a:spcBef>
              <a:spcAft>
                <a:spcPct val="0"/>
              </a:spcAft>
            </a:pPr>
            <a:endPar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endParaRPr>
          </a:p>
        </p:txBody>
      </p:sp>
      <p:grpSp>
        <p:nvGrpSpPr>
          <p:cNvPr id="14" name="Group 5"/>
          <p:cNvGrpSpPr/>
          <p:nvPr/>
        </p:nvGrpSpPr>
        <p:grpSpPr>
          <a:xfrm>
            <a:off x="1045187" y="2420888"/>
            <a:ext cx="5636788" cy="128917"/>
            <a:chOff x="2055030" y="1463669"/>
            <a:chExt cx="2304256" cy="544908"/>
          </a:xfrm>
          <a:solidFill>
            <a:srgbClr val="2DD3C2"/>
          </a:solidFill>
        </p:grpSpPr>
        <p:sp>
          <p:nvSpPr>
            <p:cNvPr id="15" name="Rectangle 6"/>
            <p:cNvSpPr/>
            <p:nvPr/>
          </p:nvSpPr>
          <p:spPr>
            <a:xfrm>
              <a:off x="2055030" y="1463670"/>
              <a:ext cx="576064" cy="54490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7"/>
            <p:cNvSpPr/>
            <p:nvPr/>
          </p:nvSpPr>
          <p:spPr>
            <a:xfrm>
              <a:off x="2631094" y="1463670"/>
              <a:ext cx="576064" cy="544907"/>
            </a:xfrm>
            <a:prstGeom prst="rect">
              <a:avLst/>
            </a:prstGeom>
            <a:grp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17" name="Rectangle 8"/>
            <p:cNvSpPr/>
            <p:nvPr/>
          </p:nvSpPr>
          <p:spPr>
            <a:xfrm>
              <a:off x="3207158" y="1463669"/>
              <a:ext cx="576064" cy="544907"/>
            </a:xfrm>
            <a:prstGeom prst="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8" name="Rectangle 9"/>
            <p:cNvSpPr/>
            <p:nvPr/>
          </p:nvSpPr>
          <p:spPr>
            <a:xfrm>
              <a:off x="3783222" y="1463670"/>
              <a:ext cx="576064" cy="544907"/>
            </a:xfrm>
            <a:prstGeom prst="rect">
              <a:avLst/>
            </a:prstGeom>
            <a:grp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grpSp>
      <p:pic>
        <p:nvPicPr>
          <p:cNvPr id="19" name="Picture 3" descr="C:\Users\Administrator\Desktop\未标题-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424042" y="0"/>
            <a:ext cx="4771131" cy="6856412"/>
          </a:xfrm>
          <a:prstGeom prst="rect">
            <a:avLst/>
          </a:prstGeom>
          <a:noFill/>
          <a:extLst>
            <a:ext uri="{909E8E84-426E-40DD-AFC4-6F175D3DCCD1}">
              <a14:hiddenFill xmlns:a14="http://schemas.microsoft.com/office/drawing/2010/main">
                <a:solidFill>
                  <a:srgbClr val="FFFFFF"/>
                </a:solidFill>
              </a14:hiddenFill>
            </a:ext>
          </a:extLst>
        </p:spPr>
      </p:pic>
      <p:sp>
        <p:nvSpPr>
          <p:cNvPr id="48" name="矩形 47"/>
          <p:cNvSpPr/>
          <p:nvPr/>
        </p:nvSpPr>
        <p:spPr>
          <a:xfrm flipH="1">
            <a:off x="-3" y="6525344"/>
            <a:ext cx="12195177" cy="360511"/>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p:cNvSpPr/>
          <p:nvPr/>
        </p:nvSpPr>
        <p:spPr>
          <a:xfrm flipH="1">
            <a:off x="-4" y="6596410"/>
            <a:ext cx="12195177" cy="28897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5"/>
          <p:cNvSpPr/>
          <p:nvPr/>
        </p:nvSpPr>
        <p:spPr>
          <a:xfrm>
            <a:off x="9976569" y="6493142"/>
            <a:ext cx="1018294" cy="111815"/>
          </a:xfrm>
          <a:custGeom>
            <a:avLst/>
            <a:gdLst>
              <a:gd name="connsiteX0" fmla="*/ 0 w 926584"/>
              <a:gd name="connsiteY0" fmla="*/ 0 h 118098"/>
              <a:gd name="connsiteX1" fmla="*/ 926584 w 926584"/>
              <a:gd name="connsiteY1" fmla="*/ 0 h 118098"/>
              <a:gd name="connsiteX2" fmla="*/ 926584 w 926584"/>
              <a:gd name="connsiteY2" fmla="*/ 118098 h 118098"/>
              <a:gd name="connsiteX3" fmla="*/ 0 w 926584"/>
              <a:gd name="connsiteY3" fmla="*/ 118098 h 118098"/>
              <a:gd name="connsiteX4" fmla="*/ 0 w 926584"/>
              <a:gd name="connsiteY4" fmla="*/ 0 h 118098"/>
              <a:gd name="connsiteX0-1" fmla="*/ 55821 w 982405"/>
              <a:gd name="connsiteY0-2" fmla="*/ 0 h 144680"/>
              <a:gd name="connsiteX1-3" fmla="*/ 982405 w 982405"/>
              <a:gd name="connsiteY1-4" fmla="*/ 0 h 144680"/>
              <a:gd name="connsiteX2-5" fmla="*/ 982405 w 982405"/>
              <a:gd name="connsiteY2-6" fmla="*/ 118098 h 144680"/>
              <a:gd name="connsiteX3-7" fmla="*/ 0 w 982405"/>
              <a:gd name="connsiteY3-8" fmla="*/ 144680 h 144680"/>
              <a:gd name="connsiteX4-9" fmla="*/ 55821 w 982405"/>
              <a:gd name="connsiteY4-10" fmla="*/ 0 h 144680"/>
              <a:gd name="connsiteX0-11" fmla="*/ 55821 w 998354"/>
              <a:gd name="connsiteY0-12" fmla="*/ 0 h 147338"/>
              <a:gd name="connsiteX1-13" fmla="*/ 982405 w 998354"/>
              <a:gd name="connsiteY1-14" fmla="*/ 0 h 147338"/>
              <a:gd name="connsiteX2-15" fmla="*/ 998354 w 998354"/>
              <a:gd name="connsiteY2-16" fmla="*/ 147338 h 147338"/>
              <a:gd name="connsiteX3-17" fmla="*/ 0 w 998354"/>
              <a:gd name="connsiteY3-18" fmla="*/ 144680 h 147338"/>
              <a:gd name="connsiteX4-19" fmla="*/ 55821 w 998354"/>
              <a:gd name="connsiteY4-20" fmla="*/ 0 h 147338"/>
              <a:gd name="connsiteX0-21" fmla="*/ 84307 w 1026840"/>
              <a:gd name="connsiteY0-22" fmla="*/ 0 h 150534"/>
              <a:gd name="connsiteX1-23" fmla="*/ 1010891 w 1026840"/>
              <a:gd name="connsiteY1-24" fmla="*/ 0 h 150534"/>
              <a:gd name="connsiteX2-25" fmla="*/ 1026840 w 1026840"/>
              <a:gd name="connsiteY2-26" fmla="*/ 147338 h 150534"/>
              <a:gd name="connsiteX3-27" fmla="*/ 0 w 1026840"/>
              <a:gd name="connsiteY3-28" fmla="*/ 150534 h 150534"/>
              <a:gd name="connsiteX4-29" fmla="*/ 84307 w 1026840"/>
              <a:gd name="connsiteY4-30" fmla="*/ 0 h 150534"/>
              <a:gd name="connsiteX0-31" fmla="*/ 84307 w 1021143"/>
              <a:gd name="connsiteY0-32" fmla="*/ 0 h 153193"/>
              <a:gd name="connsiteX1-33" fmla="*/ 1010891 w 1021143"/>
              <a:gd name="connsiteY1-34" fmla="*/ 0 h 153193"/>
              <a:gd name="connsiteX2-35" fmla="*/ 1021143 w 1021143"/>
              <a:gd name="connsiteY2-36" fmla="*/ 153193 h 153193"/>
              <a:gd name="connsiteX3-37" fmla="*/ 0 w 1021143"/>
              <a:gd name="connsiteY3-38" fmla="*/ 150534 h 153193"/>
              <a:gd name="connsiteX4-39" fmla="*/ 84307 w 1021143"/>
              <a:gd name="connsiteY4-40" fmla="*/ 0 h 153193"/>
              <a:gd name="connsiteX0-41" fmla="*/ 92853 w 1021143"/>
              <a:gd name="connsiteY0-42" fmla="*/ 0 h 153193"/>
              <a:gd name="connsiteX1-43" fmla="*/ 1010891 w 1021143"/>
              <a:gd name="connsiteY1-44" fmla="*/ 0 h 153193"/>
              <a:gd name="connsiteX2-45" fmla="*/ 1021143 w 1021143"/>
              <a:gd name="connsiteY2-46" fmla="*/ 153193 h 153193"/>
              <a:gd name="connsiteX3-47" fmla="*/ 0 w 1021143"/>
              <a:gd name="connsiteY3-48" fmla="*/ 150534 h 153193"/>
              <a:gd name="connsiteX4-49" fmla="*/ 92853 w 1021143"/>
              <a:gd name="connsiteY4-50" fmla="*/ 0 h 153193"/>
              <a:gd name="connsiteX0-51" fmla="*/ 90004 w 1018294"/>
              <a:gd name="connsiteY0-52" fmla="*/ 0 h 153193"/>
              <a:gd name="connsiteX1-53" fmla="*/ 1008042 w 1018294"/>
              <a:gd name="connsiteY1-54" fmla="*/ 0 h 153193"/>
              <a:gd name="connsiteX2-55" fmla="*/ 1018294 w 1018294"/>
              <a:gd name="connsiteY2-56" fmla="*/ 153193 h 153193"/>
              <a:gd name="connsiteX3-57" fmla="*/ 0 w 1018294"/>
              <a:gd name="connsiteY3-58" fmla="*/ 142728 h 153193"/>
              <a:gd name="connsiteX4-59" fmla="*/ 90004 w 1018294"/>
              <a:gd name="connsiteY4-60" fmla="*/ 0 h 15319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18294" h="153193">
                <a:moveTo>
                  <a:pt x="90004" y="0"/>
                </a:moveTo>
                <a:lnTo>
                  <a:pt x="1008042" y="0"/>
                </a:lnTo>
                <a:lnTo>
                  <a:pt x="1018294" y="153193"/>
                </a:lnTo>
                <a:lnTo>
                  <a:pt x="0" y="142728"/>
                </a:lnTo>
                <a:lnTo>
                  <a:pt x="90004" y="0"/>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p:cNvSpPr/>
          <p:nvPr/>
        </p:nvSpPr>
        <p:spPr>
          <a:xfrm>
            <a:off x="10067547" y="6493142"/>
            <a:ext cx="1070600" cy="392242"/>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Rectangle 4"/>
          <p:cNvSpPr txBox="1">
            <a:spLocks noChangeArrowheads="1"/>
          </p:cNvSpPr>
          <p:nvPr/>
        </p:nvSpPr>
        <p:spPr bwMode="auto">
          <a:xfrm>
            <a:off x="10202043" y="6493142"/>
            <a:ext cx="792820" cy="3922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r>
              <a:rPr lang="en-US" altLang="zh-CN" dirty="0" smtClean="0">
                <a:latin typeface="方正兰亭超细黑简体" panose="02000000000000000000" pitchFamily="2" charset="-122"/>
                <a:ea typeface="方正兰亭超细黑简体" panose="02000000000000000000" pitchFamily="2" charset="-122"/>
              </a:rPr>
              <a:t>04</a:t>
            </a:r>
            <a:endParaRPr lang="zh-CN" dirty="0">
              <a:latin typeface="方正兰亭超细黑简体" panose="02000000000000000000" pitchFamily="2" charset="-122"/>
              <a:ea typeface="方正兰亭超细黑简体" panose="02000000000000000000"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矩形 47"/>
          <p:cNvSpPr/>
          <p:nvPr/>
        </p:nvSpPr>
        <p:spPr>
          <a:xfrm flipH="1">
            <a:off x="-3" y="6525344"/>
            <a:ext cx="12195177" cy="360511"/>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p:cNvSpPr/>
          <p:nvPr/>
        </p:nvSpPr>
        <p:spPr>
          <a:xfrm flipH="1">
            <a:off x="-4" y="6596410"/>
            <a:ext cx="12195177" cy="28897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5"/>
          <p:cNvSpPr/>
          <p:nvPr/>
        </p:nvSpPr>
        <p:spPr>
          <a:xfrm>
            <a:off x="9976569" y="6493142"/>
            <a:ext cx="1018294" cy="111815"/>
          </a:xfrm>
          <a:custGeom>
            <a:avLst/>
            <a:gdLst>
              <a:gd name="connsiteX0" fmla="*/ 0 w 926584"/>
              <a:gd name="connsiteY0" fmla="*/ 0 h 118098"/>
              <a:gd name="connsiteX1" fmla="*/ 926584 w 926584"/>
              <a:gd name="connsiteY1" fmla="*/ 0 h 118098"/>
              <a:gd name="connsiteX2" fmla="*/ 926584 w 926584"/>
              <a:gd name="connsiteY2" fmla="*/ 118098 h 118098"/>
              <a:gd name="connsiteX3" fmla="*/ 0 w 926584"/>
              <a:gd name="connsiteY3" fmla="*/ 118098 h 118098"/>
              <a:gd name="connsiteX4" fmla="*/ 0 w 926584"/>
              <a:gd name="connsiteY4" fmla="*/ 0 h 118098"/>
              <a:gd name="connsiteX0-1" fmla="*/ 55821 w 982405"/>
              <a:gd name="connsiteY0-2" fmla="*/ 0 h 144680"/>
              <a:gd name="connsiteX1-3" fmla="*/ 982405 w 982405"/>
              <a:gd name="connsiteY1-4" fmla="*/ 0 h 144680"/>
              <a:gd name="connsiteX2-5" fmla="*/ 982405 w 982405"/>
              <a:gd name="connsiteY2-6" fmla="*/ 118098 h 144680"/>
              <a:gd name="connsiteX3-7" fmla="*/ 0 w 982405"/>
              <a:gd name="connsiteY3-8" fmla="*/ 144680 h 144680"/>
              <a:gd name="connsiteX4-9" fmla="*/ 55821 w 982405"/>
              <a:gd name="connsiteY4-10" fmla="*/ 0 h 144680"/>
              <a:gd name="connsiteX0-11" fmla="*/ 55821 w 998354"/>
              <a:gd name="connsiteY0-12" fmla="*/ 0 h 147338"/>
              <a:gd name="connsiteX1-13" fmla="*/ 982405 w 998354"/>
              <a:gd name="connsiteY1-14" fmla="*/ 0 h 147338"/>
              <a:gd name="connsiteX2-15" fmla="*/ 998354 w 998354"/>
              <a:gd name="connsiteY2-16" fmla="*/ 147338 h 147338"/>
              <a:gd name="connsiteX3-17" fmla="*/ 0 w 998354"/>
              <a:gd name="connsiteY3-18" fmla="*/ 144680 h 147338"/>
              <a:gd name="connsiteX4-19" fmla="*/ 55821 w 998354"/>
              <a:gd name="connsiteY4-20" fmla="*/ 0 h 147338"/>
              <a:gd name="connsiteX0-21" fmla="*/ 84307 w 1026840"/>
              <a:gd name="connsiteY0-22" fmla="*/ 0 h 150534"/>
              <a:gd name="connsiteX1-23" fmla="*/ 1010891 w 1026840"/>
              <a:gd name="connsiteY1-24" fmla="*/ 0 h 150534"/>
              <a:gd name="connsiteX2-25" fmla="*/ 1026840 w 1026840"/>
              <a:gd name="connsiteY2-26" fmla="*/ 147338 h 150534"/>
              <a:gd name="connsiteX3-27" fmla="*/ 0 w 1026840"/>
              <a:gd name="connsiteY3-28" fmla="*/ 150534 h 150534"/>
              <a:gd name="connsiteX4-29" fmla="*/ 84307 w 1026840"/>
              <a:gd name="connsiteY4-30" fmla="*/ 0 h 150534"/>
              <a:gd name="connsiteX0-31" fmla="*/ 84307 w 1021143"/>
              <a:gd name="connsiteY0-32" fmla="*/ 0 h 153193"/>
              <a:gd name="connsiteX1-33" fmla="*/ 1010891 w 1021143"/>
              <a:gd name="connsiteY1-34" fmla="*/ 0 h 153193"/>
              <a:gd name="connsiteX2-35" fmla="*/ 1021143 w 1021143"/>
              <a:gd name="connsiteY2-36" fmla="*/ 153193 h 153193"/>
              <a:gd name="connsiteX3-37" fmla="*/ 0 w 1021143"/>
              <a:gd name="connsiteY3-38" fmla="*/ 150534 h 153193"/>
              <a:gd name="connsiteX4-39" fmla="*/ 84307 w 1021143"/>
              <a:gd name="connsiteY4-40" fmla="*/ 0 h 153193"/>
              <a:gd name="connsiteX0-41" fmla="*/ 92853 w 1021143"/>
              <a:gd name="connsiteY0-42" fmla="*/ 0 h 153193"/>
              <a:gd name="connsiteX1-43" fmla="*/ 1010891 w 1021143"/>
              <a:gd name="connsiteY1-44" fmla="*/ 0 h 153193"/>
              <a:gd name="connsiteX2-45" fmla="*/ 1021143 w 1021143"/>
              <a:gd name="connsiteY2-46" fmla="*/ 153193 h 153193"/>
              <a:gd name="connsiteX3-47" fmla="*/ 0 w 1021143"/>
              <a:gd name="connsiteY3-48" fmla="*/ 150534 h 153193"/>
              <a:gd name="connsiteX4-49" fmla="*/ 92853 w 1021143"/>
              <a:gd name="connsiteY4-50" fmla="*/ 0 h 153193"/>
              <a:gd name="connsiteX0-51" fmla="*/ 90004 w 1018294"/>
              <a:gd name="connsiteY0-52" fmla="*/ 0 h 153193"/>
              <a:gd name="connsiteX1-53" fmla="*/ 1008042 w 1018294"/>
              <a:gd name="connsiteY1-54" fmla="*/ 0 h 153193"/>
              <a:gd name="connsiteX2-55" fmla="*/ 1018294 w 1018294"/>
              <a:gd name="connsiteY2-56" fmla="*/ 153193 h 153193"/>
              <a:gd name="connsiteX3-57" fmla="*/ 0 w 1018294"/>
              <a:gd name="connsiteY3-58" fmla="*/ 142728 h 153193"/>
              <a:gd name="connsiteX4-59" fmla="*/ 90004 w 1018294"/>
              <a:gd name="connsiteY4-60" fmla="*/ 0 h 15319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18294" h="153193">
                <a:moveTo>
                  <a:pt x="90004" y="0"/>
                </a:moveTo>
                <a:lnTo>
                  <a:pt x="1008042" y="0"/>
                </a:lnTo>
                <a:lnTo>
                  <a:pt x="1018294" y="153193"/>
                </a:lnTo>
                <a:lnTo>
                  <a:pt x="0" y="142728"/>
                </a:lnTo>
                <a:lnTo>
                  <a:pt x="90004" y="0"/>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p:cNvSpPr/>
          <p:nvPr/>
        </p:nvSpPr>
        <p:spPr>
          <a:xfrm>
            <a:off x="10067547" y="6493142"/>
            <a:ext cx="1070600" cy="392242"/>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Rectangle 4"/>
          <p:cNvSpPr txBox="1">
            <a:spLocks noChangeArrowheads="1"/>
          </p:cNvSpPr>
          <p:nvPr/>
        </p:nvSpPr>
        <p:spPr bwMode="auto">
          <a:xfrm>
            <a:off x="10202043" y="6493142"/>
            <a:ext cx="792820" cy="3922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r>
              <a:rPr lang="en-US" altLang="zh-CN" dirty="0" smtClean="0">
                <a:latin typeface="方正兰亭超细黑简体" panose="02000000000000000000" pitchFamily="2" charset="-122"/>
                <a:ea typeface="方正兰亭超细黑简体" panose="02000000000000000000" pitchFamily="2" charset="-122"/>
              </a:rPr>
              <a:t>05</a:t>
            </a:r>
            <a:endParaRPr lang="zh-CN" dirty="0">
              <a:latin typeface="方正兰亭超细黑简体" panose="02000000000000000000" pitchFamily="2" charset="-122"/>
              <a:ea typeface="方正兰亭超细黑简体" panose="02000000000000000000" pitchFamily="2" charset="-122"/>
            </a:endParaRPr>
          </a:p>
        </p:txBody>
      </p:sp>
      <p:sp>
        <p:nvSpPr>
          <p:cNvPr id="86" name="圆角矩形 85"/>
          <p:cNvSpPr/>
          <p:nvPr/>
        </p:nvSpPr>
        <p:spPr>
          <a:xfrm>
            <a:off x="48915" y="323594"/>
            <a:ext cx="1057027" cy="432048"/>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圆角矩形 86"/>
          <p:cNvSpPr/>
          <p:nvPr/>
        </p:nvSpPr>
        <p:spPr>
          <a:xfrm>
            <a:off x="-95101" y="323594"/>
            <a:ext cx="1057027" cy="432048"/>
          </a:xfrm>
          <a:prstGeom prst="roundRect">
            <a:avLst>
              <a:gd name="adj" fmla="val 50000"/>
            </a:avLst>
          </a:prstGeom>
          <a:solidFill>
            <a:srgbClr val="0098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圆角矩形 87"/>
          <p:cNvSpPr/>
          <p:nvPr/>
        </p:nvSpPr>
        <p:spPr>
          <a:xfrm>
            <a:off x="-239117" y="323594"/>
            <a:ext cx="1057027" cy="432048"/>
          </a:xfrm>
          <a:prstGeom prst="roundRect">
            <a:avLst>
              <a:gd name="adj" fmla="val 50000"/>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文本框 9"/>
          <p:cNvSpPr txBox="1"/>
          <p:nvPr/>
        </p:nvSpPr>
        <p:spPr>
          <a:xfrm>
            <a:off x="1201043" y="320327"/>
            <a:ext cx="2391072" cy="438582"/>
          </a:xfrm>
          <a:prstGeom prst="rect">
            <a:avLst/>
          </a:prstGeom>
          <a:noFill/>
        </p:spPr>
        <p:txBody>
          <a:bodyPr wrap="square" lIns="68580" tIns="34290" rIns="68580" bIns="34290" rtlCol="0">
            <a:spAutoFit/>
          </a:bodyPr>
          <a:lstStyle/>
          <a:p>
            <a:pPr marL="0" lvl="1"/>
            <a:r>
              <a:rPr lang="zh-CN" altLang="en-US" sz="2400" b="1" dirty="0" smtClean="0">
                <a:solidFill>
                  <a:schemeClr val="tx1">
                    <a:lumMod val="50000"/>
                    <a:lumOff val="50000"/>
                  </a:schemeClr>
                </a:solidFill>
                <a:latin typeface="微软雅黑" panose="020B0503020204020204" pitchFamily="34" charset="-122"/>
                <a:ea typeface="微软雅黑" panose="020B0503020204020204" pitchFamily="34" charset="-122"/>
              </a:rPr>
              <a:t>在此输入标题</a:t>
            </a:r>
            <a:endParaRPr lang="zh-CN" altLang="en-US" sz="24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103" name="Group 3"/>
          <p:cNvGrpSpPr/>
          <p:nvPr/>
        </p:nvGrpSpPr>
        <p:grpSpPr>
          <a:xfrm>
            <a:off x="5291215" y="2220396"/>
            <a:ext cx="977900" cy="3427414"/>
            <a:chOff x="4926449" y="2096330"/>
            <a:chExt cx="977900" cy="3427414"/>
          </a:xfrm>
          <a:solidFill>
            <a:schemeClr val="bg1">
              <a:lumMod val="85000"/>
            </a:schemeClr>
          </a:solidFill>
        </p:grpSpPr>
        <p:sp>
          <p:nvSpPr>
            <p:cNvPr id="104" name="Freeform 4"/>
            <p:cNvSpPr/>
            <p:nvPr/>
          </p:nvSpPr>
          <p:spPr bwMode="auto">
            <a:xfrm>
              <a:off x="4926449" y="2193168"/>
              <a:ext cx="977900" cy="3330576"/>
            </a:xfrm>
            <a:custGeom>
              <a:avLst/>
              <a:gdLst>
                <a:gd name="connsiteX0" fmla="*/ 223838 w 977900"/>
                <a:gd name="connsiteY0" fmla="*/ 0 h 3330576"/>
                <a:gd name="connsiteX1" fmla="*/ 754063 w 977900"/>
                <a:gd name="connsiteY1" fmla="*/ 0 h 3330576"/>
                <a:gd name="connsiteX2" fmla="*/ 754063 w 977900"/>
                <a:gd name="connsiteY2" fmla="*/ 2438991 h 3330576"/>
                <a:gd name="connsiteX3" fmla="*/ 762327 w 977900"/>
                <a:gd name="connsiteY3" fmla="*/ 2443440 h 3330576"/>
                <a:gd name="connsiteX4" fmla="*/ 977900 w 977900"/>
                <a:gd name="connsiteY4" fmla="*/ 2845594 h 3330576"/>
                <a:gd name="connsiteX5" fmla="*/ 488950 w 977900"/>
                <a:gd name="connsiteY5" fmla="*/ 3330576 h 3330576"/>
                <a:gd name="connsiteX6" fmla="*/ 0 w 977900"/>
                <a:gd name="connsiteY6" fmla="*/ 2845594 h 3330576"/>
                <a:gd name="connsiteX7" fmla="*/ 215573 w 977900"/>
                <a:gd name="connsiteY7" fmla="*/ 2443440 h 3330576"/>
                <a:gd name="connsiteX8" fmla="*/ 223838 w 977900"/>
                <a:gd name="connsiteY8" fmla="*/ 2438990 h 3330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7900" h="3330576">
                  <a:moveTo>
                    <a:pt x="223838" y="0"/>
                  </a:moveTo>
                  <a:lnTo>
                    <a:pt x="754063" y="0"/>
                  </a:lnTo>
                  <a:lnTo>
                    <a:pt x="754063" y="2438991"/>
                  </a:lnTo>
                  <a:lnTo>
                    <a:pt x="762327" y="2443440"/>
                  </a:lnTo>
                  <a:cubicBezTo>
                    <a:pt x="892389" y="2530594"/>
                    <a:pt x="977900" y="2678189"/>
                    <a:pt x="977900" y="2845594"/>
                  </a:cubicBezTo>
                  <a:cubicBezTo>
                    <a:pt x="977900" y="3113442"/>
                    <a:pt x="758990" y="3330576"/>
                    <a:pt x="488950" y="3330576"/>
                  </a:cubicBezTo>
                  <a:cubicBezTo>
                    <a:pt x="218910" y="3330576"/>
                    <a:pt x="0" y="3113442"/>
                    <a:pt x="0" y="2845594"/>
                  </a:cubicBezTo>
                  <a:cubicBezTo>
                    <a:pt x="0" y="2678189"/>
                    <a:pt x="85511" y="2530594"/>
                    <a:pt x="215573" y="2443440"/>
                  </a:cubicBezTo>
                  <a:lnTo>
                    <a:pt x="223838" y="2438990"/>
                  </a:lnTo>
                  <a:close/>
                </a:path>
              </a:pathLst>
            </a:custGeom>
            <a:grp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05" name="Oval 7"/>
            <p:cNvSpPr>
              <a:spLocks noChangeArrowheads="1"/>
            </p:cNvSpPr>
            <p:nvPr/>
          </p:nvSpPr>
          <p:spPr bwMode="auto">
            <a:xfrm>
              <a:off x="5150288" y="2096330"/>
              <a:ext cx="530225" cy="193675"/>
            </a:xfrm>
            <a:prstGeom prst="ellipse">
              <a:avLst/>
            </a:pr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grpSp>
      <p:grpSp>
        <p:nvGrpSpPr>
          <p:cNvPr id="106" name="Group 8"/>
          <p:cNvGrpSpPr/>
          <p:nvPr/>
        </p:nvGrpSpPr>
        <p:grpSpPr>
          <a:xfrm>
            <a:off x="4182139" y="2220396"/>
            <a:ext cx="977900" cy="3427414"/>
            <a:chOff x="3817373" y="2096330"/>
            <a:chExt cx="977900" cy="3427414"/>
          </a:xfrm>
          <a:solidFill>
            <a:schemeClr val="bg1">
              <a:lumMod val="85000"/>
            </a:schemeClr>
          </a:solidFill>
        </p:grpSpPr>
        <p:sp>
          <p:nvSpPr>
            <p:cNvPr id="107" name="Freeform 9"/>
            <p:cNvSpPr/>
            <p:nvPr/>
          </p:nvSpPr>
          <p:spPr bwMode="auto">
            <a:xfrm>
              <a:off x="3817373" y="2193168"/>
              <a:ext cx="977900" cy="3330576"/>
            </a:xfrm>
            <a:custGeom>
              <a:avLst/>
              <a:gdLst>
                <a:gd name="connsiteX0" fmla="*/ 223838 w 977900"/>
                <a:gd name="connsiteY0" fmla="*/ 0 h 3330576"/>
                <a:gd name="connsiteX1" fmla="*/ 754063 w 977900"/>
                <a:gd name="connsiteY1" fmla="*/ 0 h 3330576"/>
                <a:gd name="connsiteX2" fmla="*/ 754063 w 977900"/>
                <a:gd name="connsiteY2" fmla="*/ 2438991 h 3330576"/>
                <a:gd name="connsiteX3" fmla="*/ 762327 w 977900"/>
                <a:gd name="connsiteY3" fmla="*/ 2443440 h 3330576"/>
                <a:gd name="connsiteX4" fmla="*/ 977900 w 977900"/>
                <a:gd name="connsiteY4" fmla="*/ 2845594 h 3330576"/>
                <a:gd name="connsiteX5" fmla="*/ 488950 w 977900"/>
                <a:gd name="connsiteY5" fmla="*/ 3330576 h 3330576"/>
                <a:gd name="connsiteX6" fmla="*/ 0 w 977900"/>
                <a:gd name="connsiteY6" fmla="*/ 2845594 h 3330576"/>
                <a:gd name="connsiteX7" fmla="*/ 215573 w 977900"/>
                <a:gd name="connsiteY7" fmla="*/ 2443440 h 3330576"/>
                <a:gd name="connsiteX8" fmla="*/ 223838 w 977900"/>
                <a:gd name="connsiteY8" fmla="*/ 2438990 h 3330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7900" h="3330576">
                  <a:moveTo>
                    <a:pt x="223838" y="0"/>
                  </a:moveTo>
                  <a:lnTo>
                    <a:pt x="754063" y="0"/>
                  </a:lnTo>
                  <a:lnTo>
                    <a:pt x="754063" y="2438991"/>
                  </a:lnTo>
                  <a:lnTo>
                    <a:pt x="762327" y="2443440"/>
                  </a:lnTo>
                  <a:cubicBezTo>
                    <a:pt x="892389" y="2530594"/>
                    <a:pt x="977900" y="2678189"/>
                    <a:pt x="977900" y="2845594"/>
                  </a:cubicBezTo>
                  <a:cubicBezTo>
                    <a:pt x="977900" y="3113442"/>
                    <a:pt x="758990" y="3330576"/>
                    <a:pt x="488950" y="3330576"/>
                  </a:cubicBezTo>
                  <a:cubicBezTo>
                    <a:pt x="218910" y="3330576"/>
                    <a:pt x="0" y="3113442"/>
                    <a:pt x="0" y="2845594"/>
                  </a:cubicBezTo>
                  <a:cubicBezTo>
                    <a:pt x="0" y="2678189"/>
                    <a:pt x="85512" y="2530594"/>
                    <a:pt x="215573" y="2443440"/>
                  </a:cubicBezTo>
                  <a:lnTo>
                    <a:pt x="223838" y="2438990"/>
                  </a:lnTo>
                  <a:close/>
                </a:path>
              </a:pathLst>
            </a:custGeom>
            <a:grp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08" name="Oval 10"/>
            <p:cNvSpPr>
              <a:spLocks noChangeArrowheads="1"/>
            </p:cNvSpPr>
            <p:nvPr/>
          </p:nvSpPr>
          <p:spPr bwMode="auto">
            <a:xfrm>
              <a:off x="4041212" y="2096330"/>
              <a:ext cx="530225" cy="193675"/>
            </a:xfrm>
            <a:prstGeom prst="ellipse">
              <a:avLst/>
            </a:pr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grpSp>
      <p:grpSp>
        <p:nvGrpSpPr>
          <p:cNvPr id="109" name="Group 11"/>
          <p:cNvGrpSpPr/>
          <p:nvPr/>
        </p:nvGrpSpPr>
        <p:grpSpPr>
          <a:xfrm>
            <a:off x="3072161" y="2220396"/>
            <a:ext cx="977900" cy="3427413"/>
            <a:chOff x="2707395" y="2096330"/>
            <a:chExt cx="977900" cy="3427413"/>
          </a:xfrm>
          <a:solidFill>
            <a:schemeClr val="bg1">
              <a:lumMod val="85000"/>
            </a:schemeClr>
          </a:solidFill>
        </p:grpSpPr>
        <p:sp>
          <p:nvSpPr>
            <p:cNvPr id="110" name="Freeform 12"/>
            <p:cNvSpPr>
              <a:spLocks noChangeArrowheads="1"/>
            </p:cNvSpPr>
            <p:nvPr/>
          </p:nvSpPr>
          <p:spPr bwMode="auto">
            <a:xfrm>
              <a:off x="2707395" y="2193167"/>
              <a:ext cx="977900" cy="3330576"/>
            </a:xfrm>
            <a:custGeom>
              <a:avLst/>
              <a:gdLst>
                <a:gd name="connsiteX0" fmla="*/ 223838 w 977900"/>
                <a:gd name="connsiteY0" fmla="*/ 0 h 3330576"/>
                <a:gd name="connsiteX1" fmla="*/ 754063 w 977900"/>
                <a:gd name="connsiteY1" fmla="*/ 0 h 3330576"/>
                <a:gd name="connsiteX2" fmla="*/ 754063 w 977900"/>
                <a:gd name="connsiteY2" fmla="*/ 2438991 h 3330576"/>
                <a:gd name="connsiteX3" fmla="*/ 762327 w 977900"/>
                <a:gd name="connsiteY3" fmla="*/ 2443440 h 3330576"/>
                <a:gd name="connsiteX4" fmla="*/ 977900 w 977900"/>
                <a:gd name="connsiteY4" fmla="*/ 2845594 h 3330576"/>
                <a:gd name="connsiteX5" fmla="*/ 488950 w 977900"/>
                <a:gd name="connsiteY5" fmla="*/ 3330576 h 3330576"/>
                <a:gd name="connsiteX6" fmla="*/ 0 w 977900"/>
                <a:gd name="connsiteY6" fmla="*/ 2845594 h 3330576"/>
                <a:gd name="connsiteX7" fmla="*/ 215573 w 977900"/>
                <a:gd name="connsiteY7" fmla="*/ 2443440 h 3330576"/>
                <a:gd name="connsiteX8" fmla="*/ 223838 w 977900"/>
                <a:gd name="connsiteY8" fmla="*/ 2438990 h 3330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7900" h="3330576">
                  <a:moveTo>
                    <a:pt x="223838" y="0"/>
                  </a:moveTo>
                  <a:lnTo>
                    <a:pt x="754063" y="0"/>
                  </a:lnTo>
                  <a:lnTo>
                    <a:pt x="754063" y="2438991"/>
                  </a:lnTo>
                  <a:lnTo>
                    <a:pt x="762327" y="2443440"/>
                  </a:lnTo>
                  <a:cubicBezTo>
                    <a:pt x="892388" y="2530594"/>
                    <a:pt x="977900" y="2678189"/>
                    <a:pt x="977900" y="2845594"/>
                  </a:cubicBezTo>
                  <a:cubicBezTo>
                    <a:pt x="977900" y="3113442"/>
                    <a:pt x="758990" y="3330576"/>
                    <a:pt x="488950" y="3330576"/>
                  </a:cubicBezTo>
                  <a:cubicBezTo>
                    <a:pt x="218910" y="3330576"/>
                    <a:pt x="0" y="3113442"/>
                    <a:pt x="0" y="2845594"/>
                  </a:cubicBezTo>
                  <a:cubicBezTo>
                    <a:pt x="0" y="2678189"/>
                    <a:pt x="85512" y="2530594"/>
                    <a:pt x="215573" y="2443440"/>
                  </a:cubicBezTo>
                  <a:lnTo>
                    <a:pt x="223838" y="2438990"/>
                  </a:lnTo>
                  <a:close/>
                </a:path>
              </a:pathLst>
            </a:custGeom>
            <a:grp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11" name="Oval 13"/>
            <p:cNvSpPr>
              <a:spLocks noChangeArrowheads="1"/>
            </p:cNvSpPr>
            <p:nvPr/>
          </p:nvSpPr>
          <p:spPr bwMode="auto">
            <a:xfrm>
              <a:off x="2931233" y="2096330"/>
              <a:ext cx="530225" cy="193675"/>
            </a:xfrm>
            <a:prstGeom prst="ellipse">
              <a:avLst/>
            </a:pr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grpSp>
      <p:grpSp>
        <p:nvGrpSpPr>
          <p:cNvPr id="112" name="Group 14"/>
          <p:cNvGrpSpPr/>
          <p:nvPr/>
        </p:nvGrpSpPr>
        <p:grpSpPr>
          <a:xfrm>
            <a:off x="1974959" y="2220396"/>
            <a:ext cx="977900" cy="3427414"/>
            <a:chOff x="1610193" y="2096330"/>
            <a:chExt cx="977900" cy="3427414"/>
          </a:xfrm>
          <a:solidFill>
            <a:schemeClr val="bg1">
              <a:lumMod val="85000"/>
            </a:schemeClr>
          </a:solidFill>
        </p:grpSpPr>
        <p:sp>
          <p:nvSpPr>
            <p:cNvPr id="113" name="Freeform 15"/>
            <p:cNvSpPr/>
            <p:nvPr/>
          </p:nvSpPr>
          <p:spPr bwMode="auto">
            <a:xfrm>
              <a:off x="1610193" y="2193168"/>
              <a:ext cx="977900" cy="3330576"/>
            </a:xfrm>
            <a:custGeom>
              <a:avLst/>
              <a:gdLst>
                <a:gd name="connsiteX0" fmla="*/ 223838 w 977900"/>
                <a:gd name="connsiteY0" fmla="*/ 0 h 3330576"/>
                <a:gd name="connsiteX1" fmla="*/ 754063 w 977900"/>
                <a:gd name="connsiteY1" fmla="*/ 0 h 3330576"/>
                <a:gd name="connsiteX2" fmla="*/ 754063 w 977900"/>
                <a:gd name="connsiteY2" fmla="*/ 2438991 h 3330576"/>
                <a:gd name="connsiteX3" fmla="*/ 762327 w 977900"/>
                <a:gd name="connsiteY3" fmla="*/ 2443440 h 3330576"/>
                <a:gd name="connsiteX4" fmla="*/ 977900 w 977900"/>
                <a:gd name="connsiteY4" fmla="*/ 2845594 h 3330576"/>
                <a:gd name="connsiteX5" fmla="*/ 488950 w 977900"/>
                <a:gd name="connsiteY5" fmla="*/ 3330576 h 3330576"/>
                <a:gd name="connsiteX6" fmla="*/ 0 w 977900"/>
                <a:gd name="connsiteY6" fmla="*/ 2845594 h 3330576"/>
                <a:gd name="connsiteX7" fmla="*/ 215573 w 977900"/>
                <a:gd name="connsiteY7" fmla="*/ 2443440 h 3330576"/>
                <a:gd name="connsiteX8" fmla="*/ 223838 w 977900"/>
                <a:gd name="connsiteY8" fmla="*/ 2438990 h 3330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7900" h="3330576">
                  <a:moveTo>
                    <a:pt x="223838" y="0"/>
                  </a:moveTo>
                  <a:lnTo>
                    <a:pt x="754063" y="0"/>
                  </a:lnTo>
                  <a:lnTo>
                    <a:pt x="754063" y="2438991"/>
                  </a:lnTo>
                  <a:lnTo>
                    <a:pt x="762327" y="2443440"/>
                  </a:lnTo>
                  <a:cubicBezTo>
                    <a:pt x="892388" y="2530594"/>
                    <a:pt x="977900" y="2678189"/>
                    <a:pt x="977900" y="2845594"/>
                  </a:cubicBezTo>
                  <a:cubicBezTo>
                    <a:pt x="977900" y="3113442"/>
                    <a:pt x="758990" y="3330576"/>
                    <a:pt x="488950" y="3330576"/>
                  </a:cubicBezTo>
                  <a:cubicBezTo>
                    <a:pt x="218910" y="3330576"/>
                    <a:pt x="0" y="3113442"/>
                    <a:pt x="0" y="2845594"/>
                  </a:cubicBezTo>
                  <a:cubicBezTo>
                    <a:pt x="0" y="2678189"/>
                    <a:pt x="85512" y="2530594"/>
                    <a:pt x="215573" y="2443440"/>
                  </a:cubicBezTo>
                  <a:lnTo>
                    <a:pt x="223838" y="2438990"/>
                  </a:lnTo>
                  <a:close/>
                </a:path>
              </a:pathLst>
            </a:custGeom>
            <a:grp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14" name="Oval 16"/>
            <p:cNvSpPr>
              <a:spLocks noChangeArrowheads="1"/>
            </p:cNvSpPr>
            <p:nvPr/>
          </p:nvSpPr>
          <p:spPr bwMode="auto">
            <a:xfrm>
              <a:off x="1834032" y="2096330"/>
              <a:ext cx="530225" cy="193675"/>
            </a:xfrm>
            <a:prstGeom prst="ellipse">
              <a:avLst/>
            </a:pr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grpSp>
      <p:grpSp>
        <p:nvGrpSpPr>
          <p:cNvPr id="115" name="Group 92"/>
          <p:cNvGrpSpPr/>
          <p:nvPr/>
        </p:nvGrpSpPr>
        <p:grpSpPr>
          <a:xfrm>
            <a:off x="2032110" y="4119046"/>
            <a:ext cx="869950" cy="1473200"/>
            <a:chOff x="1490532" y="4675016"/>
            <a:chExt cx="869950" cy="1473200"/>
          </a:xfrm>
          <a:solidFill>
            <a:srgbClr val="2DD3C2"/>
          </a:solidFill>
        </p:grpSpPr>
        <p:sp>
          <p:nvSpPr>
            <p:cNvPr id="116" name="Oval 17"/>
            <p:cNvSpPr>
              <a:spLocks noChangeArrowheads="1"/>
            </p:cNvSpPr>
            <p:nvPr/>
          </p:nvSpPr>
          <p:spPr bwMode="auto">
            <a:xfrm>
              <a:off x="1490532" y="5284616"/>
              <a:ext cx="869950" cy="863600"/>
            </a:xfrm>
            <a:prstGeom prst="ellipse">
              <a:avLst/>
            </a:pr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17" name="Freeform 18"/>
            <p:cNvSpPr/>
            <p:nvPr/>
          </p:nvSpPr>
          <p:spPr bwMode="auto">
            <a:xfrm>
              <a:off x="1708020" y="4771854"/>
              <a:ext cx="433388" cy="735013"/>
            </a:xfrm>
            <a:custGeom>
              <a:avLst/>
              <a:gdLst>
                <a:gd name="T0" fmla="*/ 0 w 273"/>
                <a:gd name="T1" fmla="*/ 0 h 463"/>
                <a:gd name="T2" fmla="*/ 273 w 273"/>
                <a:gd name="T3" fmla="*/ 0 h 463"/>
                <a:gd name="T4" fmla="*/ 273 w 273"/>
                <a:gd name="T5" fmla="*/ 463 h 463"/>
                <a:gd name="T6" fmla="*/ 0 w 273"/>
                <a:gd name="T7" fmla="*/ 463 h 463"/>
                <a:gd name="T8" fmla="*/ 0 w 273"/>
                <a:gd name="T9" fmla="*/ 0 h 463"/>
                <a:gd name="T10" fmla="*/ 0 w 273"/>
                <a:gd name="T11" fmla="*/ 0 h 463"/>
              </a:gdLst>
              <a:ahLst/>
              <a:cxnLst>
                <a:cxn ang="0">
                  <a:pos x="T0" y="T1"/>
                </a:cxn>
                <a:cxn ang="0">
                  <a:pos x="T2" y="T3"/>
                </a:cxn>
                <a:cxn ang="0">
                  <a:pos x="T4" y="T5"/>
                </a:cxn>
                <a:cxn ang="0">
                  <a:pos x="T6" y="T7"/>
                </a:cxn>
                <a:cxn ang="0">
                  <a:pos x="T8" y="T9"/>
                </a:cxn>
                <a:cxn ang="0">
                  <a:pos x="T10" y="T11"/>
                </a:cxn>
              </a:cxnLst>
              <a:rect l="0" t="0" r="r" b="b"/>
              <a:pathLst>
                <a:path w="273" h="463">
                  <a:moveTo>
                    <a:pt x="0" y="0"/>
                  </a:moveTo>
                  <a:lnTo>
                    <a:pt x="273" y="0"/>
                  </a:lnTo>
                  <a:lnTo>
                    <a:pt x="273" y="463"/>
                  </a:lnTo>
                  <a:lnTo>
                    <a:pt x="0" y="463"/>
                  </a:lnTo>
                  <a:lnTo>
                    <a:pt x="0" y="0"/>
                  </a:lnTo>
                  <a:lnTo>
                    <a:pt x="0" y="0"/>
                  </a:lnTo>
                  <a:close/>
                </a:path>
              </a:pathLst>
            </a:cu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18" name="Oval 19"/>
            <p:cNvSpPr>
              <a:spLocks noChangeArrowheads="1"/>
            </p:cNvSpPr>
            <p:nvPr/>
          </p:nvSpPr>
          <p:spPr bwMode="auto">
            <a:xfrm>
              <a:off x="1708020" y="4675016"/>
              <a:ext cx="433388" cy="193675"/>
            </a:xfrm>
            <a:prstGeom prst="ellipse">
              <a:avLst/>
            </a:pr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grpSp>
      <p:grpSp>
        <p:nvGrpSpPr>
          <p:cNvPr id="119" name="Group 91"/>
          <p:cNvGrpSpPr/>
          <p:nvPr/>
        </p:nvGrpSpPr>
        <p:grpSpPr>
          <a:xfrm>
            <a:off x="3129311" y="3489258"/>
            <a:ext cx="869950" cy="2102988"/>
            <a:chOff x="2587733" y="4045228"/>
            <a:chExt cx="869950" cy="2102988"/>
          </a:xfrm>
          <a:solidFill>
            <a:srgbClr val="2DD3C2"/>
          </a:solidFill>
        </p:grpSpPr>
        <p:sp>
          <p:nvSpPr>
            <p:cNvPr id="120" name="Oval 32"/>
            <p:cNvSpPr>
              <a:spLocks noChangeArrowheads="1"/>
            </p:cNvSpPr>
            <p:nvPr/>
          </p:nvSpPr>
          <p:spPr bwMode="auto">
            <a:xfrm>
              <a:off x="2587733" y="5284616"/>
              <a:ext cx="869950" cy="863600"/>
            </a:xfrm>
            <a:prstGeom prst="ellipse">
              <a:avLst/>
            </a:pr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21" name="Freeform 33"/>
            <p:cNvSpPr/>
            <p:nvPr/>
          </p:nvSpPr>
          <p:spPr bwMode="auto">
            <a:xfrm>
              <a:off x="2805221" y="4144388"/>
              <a:ext cx="433388" cy="1362480"/>
            </a:xfrm>
            <a:custGeom>
              <a:avLst/>
              <a:gdLst>
                <a:gd name="T0" fmla="*/ 0 w 273"/>
                <a:gd name="T1" fmla="*/ 0 h 463"/>
                <a:gd name="T2" fmla="*/ 273 w 273"/>
                <a:gd name="T3" fmla="*/ 0 h 463"/>
                <a:gd name="T4" fmla="*/ 273 w 273"/>
                <a:gd name="T5" fmla="*/ 463 h 463"/>
                <a:gd name="T6" fmla="*/ 0 w 273"/>
                <a:gd name="T7" fmla="*/ 463 h 463"/>
                <a:gd name="T8" fmla="*/ 0 w 273"/>
                <a:gd name="T9" fmla="*/ 0 h 463"/>
                <a:gd name="T10" fmla="*/ 0 w 273"/>
                <a:gd name="T11" fmla="*/ 0 h 463"/>
              </a:gdLst>
              <a:ahLst/>
              <a:cxnLst>
                <a:cxn ang="0">
                  <a:pos x="T0" y="T1"/>
                </a:cxn>
                <a:cxn ang="0">
                  <a:pos x="T2" y="T3"/>
                </a:cxn>
                <a:cxn ang="0">
                  <a:pos x="T4" y="T5"/>
                </a:cxn>
                <a:cxn ang="0">
                  <a:pos x="T6" y="T7"/>
                </a:cxn>
                <a:cxn ang="0">
                  <a:pos x="T8" y="T9"/>
                </a:cxn>
                <a:cxn ang="0">
                  <a:pos x="T10" y="T11"/>
                </a:cxn>
              </a:cxnLst>
              <a:rect l="0" t="0" r="r" b="b"/>
              <a:pathLst>
                <a:path w="273" h="463">
                  <a:moveTo>
                    <a:pt x="0" y="0"/>
                  </a:moveTo>
                  <a:lnTo>
                    <a:pt x="273" y="0"/>
                  </a:lnTo>
                  <a:lnTo>
                    <a:pt x="273" y="463"/>
                  </a:lnTo>
                  <a:lnTo>
                    <a:pt x="0" y="463"/>
                  </a:lnTo>
                  <a:lnTo>
                    <a:pt x="0" y="0"/>
                  </a:lnTo>
                  <a:lnTo>
                    <a:pt x="0" y="0"/>
                  </a:lnTo>
                  <a:close/>
                </a:path>
              </a:pathLst>
            </a:cu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22" name="Oval 34"/>
            <p:cNvSpPr>
              <a:spLocks noChangeArrowheads="1"/>
            </p:cNvSpPr>
            <p:nvPr/>
          </p:nvSpPr>
          <p:spPr bwMode="auto">
            <a:xfrm>
              <a:off x="2805221" y="4045228"/>
              <a:ext cx="433388" cy="193675"/>
            </a:xfrm>
            <a:prstGeom prst="ellipse">
              <a:avLst/>
            </a:pr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grpSp>
      <p:grpSp>
        <p:nvGrpSpPr>
          <p:cNvPr id="123" name="Group 90"/>
          <p:cNvGrpSpPr/>
          <p:nvPr/>
        </p:nvGrpSpPr>
        <p:grpSpPr>
          <a:xfrm>
            <a:off x="4239290" y="2852993"/>
            <a:ext cx="869950" cy="2739253"/>
            <a:chOff x="3697712" y="3408963"/>
            <a:chExt cx="869950" cy="2739253"/>
          </a:xfrm>
          <a:solidFill>
            <a:srgbClr val="2DD3C2"/>
          </a:solidFill>
        </p:grpSpPr>
        <p:sp>
          <p:nvSpPr>
            <p:cNvPr id="124" name="Oval 36"/>
            <p:cNvSpPr>
              <a:spLocks noChangeArrowheads="1"/>
            </p:cNvSpPr>
            <p:nvPr/>
          </p:nvSpPr>
          <p:spPr bwMode="auto">
            <a:xfrm>
              <a:off x="3697712" y="5284616"/>
              <a:ext cx="869950" cy="863600"/>
            </a:xfrm>
            <a:prstGeom prst="ellipse">
              <a:avLst/>
            </a:pr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25" name="Freeform 37"/>
            <p:cNvSpPr/>
            <p:nvPr/>
          </p:nvSpPr>
          <p:spPr bwMode="auto">
            <a:xfrm>
              <a:off x="3915200" y="3494716"/>
              <a:ext cx="433388" cy="2012152"/>
            </a:xfrm>
            <a:custGeom>
              <a:avLst/>
              <a:gdLst>
                <a:gd name="T0" fmla="*/ 0 w 273"/>
                <a:gd name="T1" fmla="*/ 0 h 463"/>
                <a:gd name="T2" fmla="*/ 273 w 273"/>
                <a:gd name="T3" fmla="*/ 0 h 463"/>
                <a:gd name="T4" fmla="*/ 273 w 273"/>
                <a:gd name="T5" fmla="*/ 463 h 463"/>
                <a:gd name="T6" fmla="*/ 0 w 273"/>
                <a:gd name="T7" fmla="*/ 463 h 463"/>
                <a:gd name="T8" fmla="*/ 0 w 273"/>
                <a:gd name="T9" fmla="*/ 0 h 463"/>
                <a:gd name="T10" fmla="*/ 0 w 273"/>
                <a:gd name="T11" fmla="*/ 0 h 463"/>
              </a:gdLst>
              <a:ahLst/>
              <a:cxnLst>
                <a:cxn ang="0">
                  <a:pos x="T0" y="T1"/>
                </a:cxn>
                <a:cxn ang="0">
                  <a:pos x="T2" y="T3"/>
                </a:cxn>
                <a:cxn ang="0">
                  <a:pos x="T4" y="T5"/>
                </a:cxn>
                <a:cxn ang="0">
                  <a:pos x="T6" y="T7"/>
                </a:cxn>
                <a:cxn ang="0">
                  <a:pos x="T8" y="T9"/>
                </a:cxn>
                <a:cxn ang="0">
                  <a:pos x="T10" y="T11"/>
                </a:cxn>
              </a:cxnLst>
              <a:rect l="0" t="0" r="r" b="b"/>
              <a:pathLst>
                <a:path w="273" h="463">
                  <a:moveTo>
                    <a:pt x="0" y="0"/>
                  </a:moveTo>
                  <a:lnTo>
                    <a:pt x="273" y="0"/>
                  </a:lnTo>
                  <a:lnTo>
                    <a:pt x="273" y="463"/>
                  </a:lnTo>
                  <a:lnTo>
                    <a:pt x="0" y="463"/>
                  </a:lnTo>
                  <a:lnTo>
                    <a:pt x="0" y="0"/>
                  </a:lnTo>
                  <a:lnTo>
                    <a:pt x="0" y="0"/>
                  </a:lnTo>
                  <a:close/>
                </a:path>
              </a:pathLst>
            </a:cu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26" name="Oval 38"/>
            <p:cNvSpPr>
              <a:spLocks noChangeArrowheads="1"/>
            </p:cNvSpPr>
            <p:nvPr/>
          </p:nvSpPr>
          <p:spPr bwMode="auto">
            <a:xfrm>
              <a:off x="3915200" y="3408963"/>
              <a:ext cx="433388" cy="193675"/>
            </a:xfrm>
            <a:prstGeom prst="ellipse">
              <a:avLst/>
            </a:pr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grpSp>
      <p:grpSp>
        <p:nvGrpSpPr>
          <p:cNvPr id="127" name="Group 89"/>
          <p:cNvGrpSpPr/>
          <p:nvPr/>
        </p:nvGrpSpPr>
        <p:grpSpPr>
          <a:xfrm>
            <a:off x="5348366" y="3278429"/>
            <a:ext cx="869950" cy="2313817"/>
            <a:chOff x="4806788" y="3834399"/>
            <a:chExt cx="869950" cy="2313817"/>
          </a:xfrm>
          <a:solidFill>
            <a:srgbClr val="2DD3C2"/>
          </a:solidFill>
        </p:grpSpPr>
        <p:sp>
          <p:nvSpPr>
            <p:cNvPr id="128" name="Oval 40"/>
            <p:cNvSpPr>
              <a:spLocks noChangeArrowheads="1"/>
            </p:cNvSpPr>
            <p:nvPr/>
          </p:nvSpPr>
          <p:spPr bwMode="auto">
            <a:xfrm>
              <a:off x="4806788" y="5284616"/>
              <a:ext cx="869950" cy="863600"/>
            </a:xfrm>
            <a:prstGeom prst="ellipse">
              <a:avLst/>
            </a:pr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29" name="Freeform 41"/>
            <p:cNvSpPr/>
            <p:nvPr/>
          </p:nvSpPr>
          <p:spPr bwMode="auto">
            <a:xfrm>
              <a:off x="5024276" y="3927674"/>
              <a:ext cx="433388" cy="1579193"/>
            </a:xfrm>
            <a:custGeom>
              <a:avLst/>
              <a:gdLst>
                <a:gd name="T0" fmla="*/ 0 w 273"/>
                <a:gd name="T1" fmla="*/ 0 h 463"/>
                <a:gd name="T2" fmla="*/ 273 w 273"/>
                <a:gd name="T3" fmla="*/ 0 h 463"/>
                <a:gd name="T4" fmla="*/ 273 w 273"/>
                <a:gd name="T5" fmla="*/ 463 h 463"/>
                <a:gd name="T6" fmla="*/ 0 w 273"/>
                <a:gd name="T7" fmla="*/ 463 h 463"/>
                <a:gd name="T8" fmla="*/ 0 w 273"/>
                <a:gd name="T9" fmla="*/ 0 h 463"/>
                <a:gd name="T10" fmla="*/ 0 w 273"/>
                <a:gd name="T11" fmla="*/ 0 h 463"/>
              </a:gdLst>
              <a:ahLst/>
              <a:cxnLst>
                <a:cxn ang="0">
                  <a:pos x="T0" y="T1"/>
                </a:cxn>
                <a:cxn ang="0">
                  <a:pos x="T2" y="T3"/>
                </a:cxn>
                <a:cxn ang="0">
                  <a:pos x="T4" y="T5"/>
                </a:cxn>
                <a:cxn ang="0">
                  <a:pos x="T6" y="T7"/>
                </a:cxn>
                <a:cxn ang="0">
                  <a:pos x="T8" y="T9"/>
                </a:cxn>
                <a:cxn ang="0">
                  <a:pos x="T10" y="T11"/>
                </a:cxn>
              </a:cxnLst>
              <a:rect l="0" t="0" r="r" b="b"/>
              <a:pathLst>
                <a:path w="273" h="463">
                  <a:moveTo>
                    <a:pt x="0" y="0"/>
                  </a:moveTo>
                  <a:lnTo>
                    <a:pt x="273" y="0"/>
                  </a:lnTo>
                  <a:lnTo>
                    <a:pt x="273" y="463"/>
                  </a:lnTo>
                  <a:lnTo>
                    <a:pt x="0" y="463"/>
                  </a:lnTo>
                  <a:lnTo>
                    <a:pt x="0" y="0"/>
                  </a:lnTo>
                  <a:lnTo>
                    <a:pt x="0" y="0"/>
                  </a:lnTo>
                  <a:close/>
                </a:path>
              </a:pathLst>
            </a:cu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30" name="Oval 42"/>
            <p:cNvSpPr>
              <a:spLocks noChangeArrowheads="1"/>
            </p:cNvSpPr>
            <p:nvPr/>
          </p:nvSpPr>
          <p:spPr bwMode="auto">
            <a:xfrm>
              <a:off x="5024276" y="3834399"/>
              <a:ext cx="433388" cy="193675"/>
            </a:xfrm>
            <a:prstGeom prst="ellipse">
              <a:avLst/>
            </a:pr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grpSp>
      <p:sp>
        <p:nvSpPr>
          <p:cNvPr id="131" name="TextBox 47"/>
          <p:cNvSpPr txBox="1"/>
          <p:nvPr/>
        </p:nvSpPr>
        <p:spPr>
          <a:xfrm>
            <a:off x="2163163" y="5693186"/>
            <a:ext cx="628697" cy="400110"/>
          </a:xfrm>
          <a:prstGeom prst="rect">
            <a:avLst/>
          </a:prstGeom>
          <a:noFill/>
        </p:spPr>
        <p:txBody>
          <a:bodyPr wrap="none" rtlCol="0">
            <a:spAutoFit/>
          </a:bodyPr>
          <a:lstStyle/>
          <a:p>
            <a:pPr algn="ctr"/>
            <a:r>
              <a:rPr lang="id-ID" sz="2000" b="1" dirty="0" smtClean="0">
                <a:solidFill>
                  <a:srgbClr val="2DD3C2"/>
                </a:solidFill>
                <a:latin typeface="Impact MT Std" panose="020B0806030902050204" pitchFamily="34" charset="0"/>
                <a:ea typeface="微软雅黑" panose="020B0503020204020204" pitchFamily="34" charset="-122"/>
                <a:cs typeface="Calibri" panose="020F0502020204030204" pitchFamily="34" charset="0"/>
              </a:rPr>
              <a:t>20%</a:t>
            </a:r>
            <a:endParaRPr lang="id-ID" sz="2000" b="1" dirty="0">
              <a:solidFill>
                <a:srgbClr val="2DD3C2"/>
              </a:solidFill>
              <a:latin typeface="Impact MT Std" panose="020B0806030902050204" pitchFamily="34" charset="0"/>
              <a:ea typeface="微软雅黑" panose="020B0503020204020204" pitchFamily="34" charset="-122"/>
              <a:cs typeface="Calibri" panose="020F0502020204030204" pitchFamily="34" charset="0"/>
            </a:endParaRPr>
          </a:p>
        </p:txBody>
      </p:sp>
      <p:sp>
        <p:nvSpPr>
          <p:cNvPr id="132" name="TextBox 48"/>
          <p:cNvSpPr txBox="1"/>
          <p:nvPr/>
        </p:nvSpPr>
        <p:spPr>
          <a:xfrm>
            <a:off x="3256880" y="5693186"/>
            <a:ext cx="638316" cy="400110"/>
          </a:xfrm>
          <a:prstGeom prst="rect">
            <a:avLst/>
          </a:prstGeom>
          <a:noFill/>
        </p:spPr>
        <p:txBody>
          <a:bodyPr wrap="none" rtlCol="0">
            <a:spAutoFit/>
          </a:bodyPr>
          <a:lstStyle/>
          <a:p>
            <a:pPr algn="ctr"/>
            <a:r>
              <a:rPr lang="id-ID" sz="2000" b="1" dirty="0">
                <a:solidFill>
                  <a:srgbClr val="2DD3C2"/>
                </a:solidFill>
                <a:latin typeface="Impact MT Std" panose="020B0806030902050204" pitchFamily="34" charset="0"/>
                <a:ea typeface="微软雅黑" panose="020B0503020204020204" pitchFamily="34" charset="-122"/>
                <a:cs typeface="Calibri" panose="020F0502020204030204" pitchFamily="34" charset="0"/>
              </a:rPr>
              <a:t>5</a:t>
            </a:r>
            <a:r>
              <a:rPr lang="id-ID" sz="2000" b="1" dirty="0" smtClean="0">
                <a:solidFill>
                  <a:srgbClr val="2DD3C2"/>
                </a:solidFill>
                <a:latin typeface="Impact MT Std" panose="020B0806030902050204" pitchFamily="34" charset="0"/>
                <a:ea typeface="微软雅黑" panose="020B0503020204020204" pitchFamily="34" charset="-122"/>
                <a:cs typeface="Calibri" panose="020F0502020204030204" pitchFamily="34" charset="0"/>
              </a:rPr>
              <a:t>0%</a:t>
            </a:r>
            <a:endParaRPr lang="id-ID" sz="2000" b="1" dirty="0">
              <a:solidFill>
                <a:srgbClr val="2DD3C2"/>
              </a:solidFill>
              <a:latin typeface="Impact MT Std" panose="020B0806030902050204" pitchFamily="34" charset="0"/>
              <a:ea typeface="微软雅黑" panose="020B0503020204020204" pitchFamily="34" charset="-122"/>
              <a:cs typeface="Calibri" panose="020F0502020204030204" pitchFamily="34" charset="0"/>
            </a:endParaRPr>
          </a:p>
        </p:txBody>
      </p:sp>
      <p:sp>
        <p:nvSpPr>
          <p:cNvPr id="133" name="TextBox 49"/>
          <p:cNvSpPr txBox="1"/>
          <p:nvPr/>
        </p:nvSpPr>
        <p:spPr>
          <a:xfrm>
            <a:off x="4385198" y="5693186"/>
            <a:ext cx="601447" cy="400110"/>
          </a:xfrm>
          <a:prstGeom prst="rect">
            <a:avLst/>
          </a:prstGeom>
          <a:noFill/>
        </p:spPr>
        <p:txBody>
          <a:bodyPr wrap="none" rtlCol="0">
            <a:spAutoFit/>
          </a:bodyPr>
          <a:lstStyle/>
          <a:p>
            <a:pPr algn="ctr"/>
            <a:r>
              <a:rPr lang="id-ID" sz="2000" b="1" dirty="0" smtClean="0">
                <a:solidFill>
                  <a:srgbClr val="2DD3C2"/>
                </a:solidFill>
                <a:latin typeface="Impact MT Std" panose="020B0806030902050204" pitchFamily="34" charset="0"/>
                <a:ea typeface="微软雅黑" panose="020B0503020204020204" pitchFamily="34" charset="-122"/>
                <a:cs typeface="Calibri" panose="020F0502020204030204" pitchFamily="34" charset="0"/>
              </a:rPr>
              <a:t>75%</a:t>
            </a:r>
            <a:endParaRPr lang="id-ID" sz="2000" b="1" dirty="0">
              <a:solidFill>
                <a:srgbClr val="2DD3C2"/>
              </a:solidFill>
              <a:latin typeface="Impact MT Std" panose="020B0806030902050204" pitchFamily="34" charset="0"/>
              <a:ea typeface="微软雅黑" panose="020B0503020204020204" pitchFamily="34" charset="-122"/>
              <a:cs typeface="Calibri" panose="020F0502020204030204" pitchFamily="34" charset="0"/>
            </a:endParaRPr>
          </a:p>
        </p:txBody>
      </p:sp>
      <p:sp>
        <p:nvSpPr>
          <p:cNvPr id="134" name="TextBox 50"/>
          <p:cNvSpPr txBox="1"/>
          <p:nvPr/>
        </p:nvSpPr>
        <p:spPr>
          <a:xfrm>
            <a:off x="5502190" y="5693186"/>
            <a:ext cx="639919" cy="400110"/>
          </a:xfrm>
          <a:prstGeom prst="rect">
            <a:avLst/>
          </a:prstGeom>
          <a:noFill/>
        </p:spPr>
        <p:txBody>
          <a:bodyPr wrap="none" rtlCol="0">
            <a:spAutoFit/>
          </a:bodyPr>
          <a:lstStyle/>
          <a:p>
            <a:pPr algn="ctr"/>
            <a:r>
              <a:rPr lang="id-ID" sz="2000" b="1" dirty="0" smtClean="0">
                <a:solidFill>
                  <a:srgbClr val="2DD3C2"/>
                </a:solidFill>
                <a:latin typeface="Impact MT Std" panose="020B0806030902050204" pitchFamily="34" charset="0"/>
                <a:ea typeface="微软雅黑" panose="020B0503020204020204" pitchFamily="34" charset="-122"/>
                <a:cs typeface="Calibri" panose="020F0502020204030204" pitchFamily="34" charset="0"/>
              </a:rPr>
              <a:t>60%</a:t>
            </a:r>
            <a:endParaRPr lang="id-ID" sz="2000" b="1" dirty="0">
              <a:solidFill>
                <a:srgbClr val="2DD3C2"/>
              </a:solidFill>
              <a:latin typeface="Impact MT Std" panose="020B0806030902050204" pitchFamily="34" charset="0"/>
              <a:ea typeface="微软雅黑" panose="020B0503020204020204" pitchFamily="34" charset="-122"/>
              <a:cs typeface="Calibri" panose="020F0502020204030204" pitchFamily="34" charset="0"/>
            </a:endParaRPr>
          </a:p>
        </p:txBody>
      </p:sp>
      <p:grpSp>
        <p:nvGrpSpPr>
          <p:cNvPr id="135" name="Group 87"/>
          <p:cNvGrpSpPr/>
          <p:nvPr/>
        </p:nvGrpSpPr>
        <p:grpSpPr>
          <a:xfrm>
            <a:off x="1188084" y="2231518"/>
            <a:ext cx="768839" cy="2574091"/>
            <a:chOff x="646506" y="2787488"/>
            <a:chExt cx="768839" cy="2574091"/>
          </a:xfrm>
          <a:solidFill>
            <a:srgbClr val="2DD3C2"/>
          </a:solidFill>
        </p:grpSpPr>
        <p:sp>
          <p:nvSpPr>
            <p:cNvPr id="136" name="Rectangle 22"/>
            <p:cNvSpPr>
              <a:spLocks noChangeArrowheads="1"/>
            </p:cNvSpPr>
            <p:nvPr/>
          </p:nvSpPr>
          <p:spPr bwMode="auto">
            <a:xfrm>
              <a:off x="1253420" y="3142249"/>
              <a:ext cx="161925" cy="36513"/>
            </a:xfrm>
            <a:prstGeom prst="rect">
              <a:avLst/>
            </a:pr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137" name="Rectangle 23"/>
            <p:cNvSpPr>
              <a:spLocks noChangeArrowheads="1"/>
            </p:cNvSpPr>
            <p:nvPr/>
          </p:nvSpPr>
          <p:spPr bwMode="auto">
            <a:xfrm>
              <a:off x="1253420" y="3372437"/>
              <a:ext cx="161925" cy="38100"/>
            </a:xfrm>
            <a:prstGeom prst="rect">
              <a:avLst/>
            </a:pr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138" name="Rectangle 24"/>
            <p:cNvSpPr>
              <a:spLocks noChangeArrowheads="1"/>
            </p:cNvSpPr>
            <p:nvPr/>
          </p:nvSpPr>
          <p:spPr bwMode="auto">
            <a:xfrm>
              <a:off x="1253420" y="3604212"/>
              <a:ext cx="161925" cy="36513"/>
            </a:xfrm>
            <a:prstGeom prst="rect">
              <a:avLst/>
            </a:pr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139" name="Rectangle 25"/>
            <p:cNvSpPr>
              <a:spLocks noChangeArrowheads="1"/>
            </p:cNvSpPr>
            <p:nvPr/>
          </p:nvSpPr>
          <p:spPr bwMode="auto">
            <a:xfrm>
              <a:off x="1253420" y="3834399"/>
              <a:ext cx="161925" cy="38100"/>
            </a:xfrm>
            <a:prstGeom prst="rect">
              <a:avLst/>
            </a:pr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140" name="Rectangle 26"/>
            <p:cNvSpPr>
              <a:spLocks noChangeArrowheads="1"/>
            </p:cNvSpPr>
            <p:nvPr/>
          </p:nvSpPr>
          <p:spPr bwMode="auto">
            <a:xfrm>
              <a:off x="1094670" y="4066174"/>
              <a:ext cx="320675" cy="36513"/>
            </a:xfrm>
            <a:prstGeom prst="rect">
              <a:avLst/>
            </a:pr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141" name="Rectangle 27"/>
            <p:cNvSpPr>
              <a:spLocks noChangeArrowheads="1"/>
            </p:cNvSpPr>
            <p:nvPr/>
          </p:nvSpPr>
          <p:spPr bwMode="auto">
            <a:xfrm>
              <a:off x="1253420" y="4296362"/>
              <a:ext cx="161925" cy="36513"/>
            </a:xfrm>
            <a:prstGeom prst="rect">
              <a:avLst/>
            </a:pr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142" name="Rectangle 28"/>
            <p:cNvSpPr>
              <a:spLocks noChangeArrowheads="1"/>
            </p:cNvSpPr>
            <p:nvPr/>
          </p:nvSpPr>
          <p:spPr bwMode="auto">
            <a:xfrm>
              <a:off x="1253420" y="4528137"/>
              <a:ext cx="161925" cy="36513"/>
            </a:xfrm>
            <a:prstGeom prst="rect">
              <a:avLst/>
            </a:pr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143" name="Rectangle 29"/>
            <p:cNvSpPr>
              <a:spLocks noChangeArrowheads="1"/>
            </p:cNvSpPr>
            <p:nvPr/>
          </p:nvSpPr>
          <p:spPr bwMode="auto">
            <a:xfrm>
              <a:off x="1253420" y="4758324"/>
              <a:ext cx="161925" cy="36513"/>
            </a:xfrm>
            <a:prstGeom prst="rect">
              <a:avLst/>
            </a:pr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144" name="Rectangle 30"/>
            <p:cNvSpPr>
              <a:spLocks noChangeArrowheads="1"/>
            </p:cNvSpPr>
            <p:nvPr/>
          </p:nvSpPr>
          <p:spPr bwMode="auto">
            <a:xfrm>
              <a:off x="1253420" y="4990099"/>
              <a:ext cx="161925" cy="36513"/>
            </a:xfrm>
            <a:prstGeom prst="rect">
              <a:avLst/>
            </a:pr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145" name="Rectangle 31"/>
            <p:cNvSpPr>
              <a:spLocks noChangeArrowheads="1"/>
            </p:cNvSpPr>
            <p:nvPr/>
          </p:nvSpPr>
          <p:spPr bwMode="auto">
            <a:xfrm>
              <a:off x="1094670" y="5220287"/>
              <a:ext cx="320675" cy="36513"/>
            </a:xfrm>
            <a:prstGeom prst="rect">
              <a:avLst/>
            </a:pr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146" name="TextBox 44"/>
            <p:cNvSpPr txBox="1"/>
            <p:nvPr/>
          </p:nvSpPr>
          <p:spPr>
            <a:xfrm>
              <a:off x="826042" y="5084580"/>
              <a:ext cx="274434" cy="276999"/>
            </a:xfrm>
            <a:prstGeom prst="rect">
              <a:avLst/>
            </a:prstGeom>
            <a:grp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defRPr/>
              </a:pPr>
              <a:r>
                <a:rPr kumimoji="0" lang="id-ID" sz="1200" b="0" i="0" u="none" strike="noStrike" kern="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cs typeface="Calibri" panose="020F0502020204030204" pitchFamily="34" charset="0"/>
                </a:rPr>
                <a:t>0</a:t>
              </a:r>
            </a:p>
          </p:txBody>
        </p:sp>
        <p:sp>
          <p:nvSpPr>
            <p:cNvPr id="147" name="TextBox 45"/>
            <p:cNvSpPr txBox="1"/>
            <p:nvPr/>
          </p:nvSpPr>
          <p:spPr>
            <a:xfrm>
              <a:off x="736274" y="3927674"/>
              <a:ext cx="364202" cy="276999"/>
            </a:xfrm>
            <a:prstGeom prst="rect">
              <a:avLst/>
            </a:prstGeom>
            <a:grp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defRPr/>
              </a:pPr>
              <a:r>
                <a:rPr kumimoji="0" lang="id-ID" sz="1200" b="0" i="0" u="none" strike="noStrike" kern="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cs typeface="Calibri" panose="020F0502020204030204" pitchFamily="34" charset="0"/>
                </a:rPr>
                <a:t>50</a:t>
              </a:r>
            </a:p>
          </p:txBody>
        </p:sp>
        <p:sp>
          <p:nvSpPr>
            <p:cNvPr id="148" name="TextBox 46"/>
            <p:cNvSpPr txBox="1"/>
            <p:nvPr/>
          </p:nvSpPr>
          <p:spPr>
            <a:xfrm>
              <a:off x="646506" y="2787488"/>
              <a:ext cx="453970" cy="276999"/>
            </a:xfrm>
            <a:prstGeom prst="rect">
              <a:avLst/>
            </a:prstGeom>
            <a:grp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defRPr/>
              </a:pPr>
              <a:r>
                <a:rPr kumimoji="0" lang="id-ID" sz="1200" b="0" i="0" u="none" strike="noStrike" kern="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cs typeface="Calibri" panose="020F0502020204030204" pitchFamily="34" charset="0"/>
                </a:rPr>
                <a:t>100</a:t>
              </a:r>
            </a:p>
          </p:txBody>
        </p:sp>
        <p:sp>
          <p:nvSpPr>
            <p:cNvPr id="149" name="Rectangle 21"/>
            <p:cNvSpPr>
              <a:spLocks noChangeArrowheads="1"/>
            </p:cNvSpPr>
            <p:nvPr/>
          </p:nvSpPr>
          <p:spPr bwMode="auto">
            <a:xfrm>
              <a:off x="1094670" y="2910474"/>
              <a:ext cx="320675" cy="38100"/>
            </a:xfrm>
            <a:prstGeom prst="rect">
              <a:avLst/>
            </a:pr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schemeClr val="bg1"/>
                </a:solidFill>
                <a:effectLst/>
                <a:uLnTx/>
                <a:uFillTx/>
                <a:latin typeface="微软雅黑" panose="020B0503020204020204" pitchFamily="34" charset="-122"/>
                <a:ea typeface="微软雅黑" panose="020B0503020204020204" pitchFamily="34" charset="-122"/>
              </a:endParaRPr>
            </a:p>
          </p:txBody>
        </p:sp>
      </p:grpSp>
      <p:sp>
        <p:nvSpPr>
          <p:cNvPr id="150" name="Freeform 6"/>
          <p:cNvSpPr/>
          <p:nvPr/>
        </p:nvSpPr>
        <p:spPr bwMode="auto">
          <a:xfrm flipH="1">
            <a:off x="5818799" y="1661595"/>
            <a:ext cx="607598" cy="386502"/>
          </a:xfrm>
          <a:custGeom>
            <a:avLst/>
            <a:gdLst>
              <a:gd name="T0" fmla="*/ 737 w 769"/>
              <a:gd name="T1" fmla="*/ 91 h 489"/>
              <a:gd name="T2" fmla="*/ 369 w 769"/>
              <a:gd name="T3" fmla="*/ 83 h 489"/>
              <a:gd name="T4" fmla="*/ 163 w 769"/>
              <a:gd name="T5" fmla="*/ 0 h 489"/>
              <a:gd name="T6" fmla="*/ 26 w 769"/>
              <a:gd name="T7" fmla="*/ 122 h 489"/>
              <a:gd name="T8" fmla="*/ 0 w 769"/>
              <a:gd name="T9" fmla="*/ 186 h 489"/>
              <a:gd name="T10" fmla="*/ 0 w 769"/>
              <a:gd name="T11" fmla="*/ 223 h 489"/>
              <a:gd name="T12" fmla="*/ 237 w 769"/>
              <a:gd name="T13" fmla="*/ 469 h 489"/>
              <a:gd name="T14" fmla="*/ 297 w 769"/>
              <a:gd name="T15" fmla="*/ 489 h 489"/>
              <a:gd name="T16" fmla="*/ 360 w 769"/>
              <a:gd name="T17" fmla="*/ 454 h 489"/>
              <a:gd name="T18" fmla="*/ 660 w 769"/>
              <a:gd name="T19" fmla="*/ 154 h 489"/>
              <a:gd name="T20" fmla="*/ 769 w 769"/>
              <a:gd name="T21" fmla="*/ 154 h 489"/>
              <a:gd name="T22" fmla="*/ 737 w 769"/>
              <a:gd name="T23" fmla="*/ 91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9" h="489">
                <a:moveTo>
                  <a:pt x="737" y="91"/>
                </a:moveTo>
                <a:cubicBezTo>
                  <a:pt x="657" y="47"/>
                  <a:pt x="449" y="92"/>
                  <a:pt x="369" y="83"/>
                </a:cubicBezTo>
                <a:cubicBezTo>
                  <a:pt x="288" y="74"/>
                  <a:pt x="163" y="0"/>
                  <a:pt x="163" y="0"/>
                </a:cubicBezTo>
                <a:cubicBezTo>
                  <a:pt x="26" y="122"/>
                  <a:pt x="26" y="122"/>
                  <a:pt x="26" y="122"/>
                </a:cubicBezTo>
                <a:cubicBezTo>
                  <a:pt x="0" y="186"/>
                  <a:pt x="0" y="186"/>
                  <a:pt x="0" y="186"/>
                </a:cubicBezTo>
                <a:cubicBezTo>
                  <a:pt x="0" y="223"/>
                  <a:pt x="0" y="223"/>
                  <a:pt x="0" y="223"/>
                </a:cubicBezTo>
                <a:cubicBezTo>
                  <a:pt x="237" y="469"/>
                  <a:pt x="237" y="469"/>
                  <a:pt x="237" y="469"/>
                </a:cubicBezTo>
                <a:cubicBezTo>
                  <a:pt x="297" y="489"/>
                  <a:pt x="297" y="489"/>
                  <a:pt x="297" y="489"/>
                </a:cubicBezTo>
                <a:cubicBezTo>
                  <a:pt x="360" y="454"/>
                  <a:pt x="360" y="454"/>
                  <a:pt x="360" y="454"/>
                </a:cubicBezTo>
                <a:cubicBezTo>
                  <a:pt x="660" y="154"/>
                  <a:pt x="660" y="154"/>
                  <a:pt x="660" y="154"/>
                </a:cubicBezTo>
                <a:cubicBezTo>
                  <a:pt x="769" y="154"/>
                  <a:pt x="769" y="154"/>
                  <a:pt x="769" y="154"/>
                </a:cubicBezTo>
                <a:lnTo>
                  <a:pt x="737" y="91"/>
                </a:lnTo>
                <a:close/>
              </a:path>
            </a:pathLst>
          </a:custGeom>
          <a:solidFill>
            <a:srgbClr val="2DD3C2"/>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51" name="Freeform 6"/>
          <p:cNvSpPr/>
          <p:nvPr/>
        </p:nvSpPr>
        <p:spPr bwMode="auto">
          <a:xfrm flipH="1">
            <a:off x="4693920" y="1661595"/>
            <a:ext cx="607598" cy="386502"/>
          </a:xfrm>
          <a:custGeom>
            <a:avLst/>
            <a:gdLst>
              <a:gd name="T0" fmla="*/ 737 w 769"/>
              <a:gd name="T1" fmla="*/ 91 h 489"/>
              <a:gd name="T2" fmla="*/ 369 w 769"/>
              <a:gd name="T3" fmla="*/ 83 h 489"/>
              <a:gd name="T4" fmla="*/ 163 w 769"/>
              <a:gd name="T5" fmla="*/ 0 h 489"/>
              <a:gd name="T6" fmla="*/ 26 w 769"/>
              <a:gd name="T7" fmla="*/ 122 h 489"/>
              <a:gd name="T8" fmla="*/ 0 w 769"/>
              <a:gd name="T9" fmla="*/ 186 h 489"/>
              <a:gd name="T10" fmla="*/ 0 w 769"/>
              <a:gd name="T11" fmla="*/ 223 h 489"/>
              <a:gd name="T12" fmla="*/ 237 w 769"/>
              <a:gd name="T13" fmla="*/ 469 h 489"/>
              <a:gd name="T14" fmla="*/ 297 w 769"/>
              <a:gd name="T15" fmla="*/ 489 h 489"/>
              <a:gd name="T16" fmla="*/ 360 w 769"/>
              <a:gd name="T17" fmla="*/ 454 h 489"/>
              <a:gd name="T18" fmla="*/ 660 w 769"/>
              <a:gd name="T19" fmla="*/ 154 h 489"/>
              <a:gd name="T20" fmla="*/ 769 w 769"/>
              <a:gd name="T21" fmla="*/ 154 h 489"/>
              <a:gd name="T22" fmla="*/ 737 w 769"/>
              <a:gd name="T23" fmla="*/ 91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9" h="489">
                <a:moveTo>
                  <a:pt x="737" y="91"/>
                </a:moveTo>
                <a:cubicBezTo>
                  <a:pt x="657" y="47"/>
                  <a:pt x="449" y="92"/>
                  <a:pt x="369" y="83"/>
                </a:cubicBezTo>
                <a:cubicBezTo>
                  <a:pt x="288" y="74"/>
                  <a:pt x="163" y="0"/>
                  <a:pt x="163" y="0"/>
                </a:cubicBezTo>
                <a:cubicBezTo>
                  <a:pt x="26" y="122"/>
                  <a:pt x="26" y="122"/>
                  <a:pt x="26" y="122"/>
                </a:cubicBezTo>
                <a:cubicBezTo>
                  <a:pt x="0" y="186"/>
                  <a:pt x="0" y="186"/>
                  <a:pt x="0" y="186"/>
                </a:cubicBezTo>
                <a:cubicBezTo>
                  <a:pt x="0" y="223"/>
                  <a:pt x="0" y="223"/>
                  <a:pt x="0" y="223"/>
                </a:cubicBezTo>
                <a:cubicBezTo>
                  <a:pt x="237" y="469"/>
                  <a:pt x="237" y="469"/>
                  <a:pt x="237" y="469"/>
                </a:cubicBezTo>
                <a:cubicBezTo>
                  <a:pt x="297" y="489"/>
                  <a:pt x="297" y="489"/>
                  <a:pt x="297" y="489"/>
                </a:cubicBezTo>
                <a:cubicBezTo>
                  <a:pt x="360" y="454"/>
                  <a:pt x="360" y="454"/>
                  <a:pt x="360" y="454"/>
                </a:cubicBezTo>
                <a:cubicBezTo>
                  <a:pt x="660" y="154"/>
                  <a:pt x="660" y="154"/>
                  <a:pt x="660" y="154"/>
                </a:cubicBezTo>
                <a:cubicBezTo>
                  <a:pt x="769" y="154"/>
                  <a:pt x="769" y="154"/>
                  <a:pt x="769" y="154"/>
                </a:cubicBezTo>
                <a:lnTo>
                  <a:pt x="737" y="91"/>
                </a:lnTo>
                <a:close/>
              </a:path>
            </a:pathLst>
          </a:custGeom>
          <a:solidFill>
            <a:srgbClr val="2DD3C2"/>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52" name="Freeform 6"/>
          <p:cNvSpPr/>
          <p:nvPr/>
        </p:nvSpPr>
        <p:spPr bwMode="auto">
          <a:xfrm flipH="1">
            <a:off x="3609485" y="1661595"/>
            <a:ext cx="607598" cy="386502"/>
          </a:xfrm>
          <a:custGeom>
            <a:avLst/>
            <a:gdLst>
              <a:gd name="T0" fmla="*/ 737 w 769"/>
              <a:gd name="T1" fmla="*/ 91 h 489"/>
              <a:gd name="T2" fmla="*/ 369 w 769"/>
              <a:gd name="T3" fmla="*/ 83 h 489"/>
              <a:gd name="T4" fmla="*/ 163 w 769"/>
              <a:gd name="T5" fmla="*/ 0 h 489"/>
              <a:gd name="T6" fmla="*/ 26 w 769"/>
              <a:gd name="T7" fmla="*/ 122 h 489"/>
              <a:gd name="T8" fmla="*/ 0 w 769"/>
              <a:gd name="T9" fmla="*/ 186 h 489"/>
              <a:gd name="T10" fmla="*/ 0 w 769"/>
              <a:gd name="T11" fmla="*/ 223 h 489"/>
              <a:gd name="T12" fmla="*/ 237 w 769"/>
              <a:gd name="T13" fmla="*/ 469 h 489"/>
              <a:gd name="T14" fmla="*/ 297 w 769"/>
              <a:gd name="T15" fmla="*/ 489 h 489"/>
              <a:gd name="T16" fmla="*/ 360 w 769"/>
              <a:gd name="T17" fmla="*/ 454 h 489"/>
              <a:gd name="T18" fmla="*/ 660 w 769"/>
              <a:gd name="T19" fmla="*/ 154 h 489"/>
              <a:gd name="T20" fmla="*/ 769 w 769"/>
              <a:gd name="T21" fmla="*/ 154 h 489"/>
              <a:gd name="T22" fmla="*/ 737 w 769"/>
              <a:gd name="T23" fmla="*/ 91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9" h="489">
                <a:moveTo>
                  <a:pt x="737" y="91"/>
                </a:moveTo>
                <a:cubicBezTo>
                  <a:pt x="657" y="47"/>
                  <a:pt x="449" y="92"/>
                  <a:pt x="369" y="83"/>
                </a:cubicBezTo>
                <a:cubicBezTo>
                  <a:pt x="288" y="74"/>
                  <a:pt x="163" y="0"/>
                  <a:pt x="163" y="0"/>
                </a:cubicBezTo>
                <a:cubicBezTo>
                  <a:pt x="26" y="122"/>
                  <a:pt x="26" y="122"/>
                  <a:pt x="26" y="122"/>
                </a:cubicBezTo>
                <a:cubicBezTo>
                  <a:pt x="0" y="186"/>
                  <a:pt x="0" y="186"/>
                  <a:pt x="0" y="186"/>
                </a:cubicBezTo>
                <a:cubicBezTo>
                  <a:pt x="0" y="223"/>
                  <a:pt x="0" y="223"/>
                  <a:pt x="0" y="223"/>
                </a:cubicBezTo>
                <a:cubicBezTo>
                  <a:pt x="237" y="469"/>
                  <a:pt x="237" y="469"/>
                  <a:pt x="237" y="469"/>
                </a:cubicBezTo>
                <a:cubicBezTo>
                  <a:pt x="297" y="489"/>
                  <a:pt x="297" y="489"/>
                  <a:pt x="297" y="489"/>
                </a:cubicBezTo>
                <a:cubicBezTo>
                  <a:pt x="360" y="454"/>
                  <a:pt x="360" y="454"/>
                  <a:pt x="360" y="454"/>
                </a:cubicBezTo>
                <a:cubicBezTo>
                  <a:pt x="660" y="154"/>
                  <a:pt x="660" y="154"/>
                  <a:pt x="660" y="154"/>
                </a:cubicBezTo>
                <a:cubicBezTo>
                  <a:pt x="769" y="154"/>
                  <a:pt x="769" y="154"/>
                  <a:pt x="769" y="154"/>
                </a:cubicBezTo>
                <a:lnTo>
                  <a:pt x="737" y="91"/>
                </a:lnTo>
                <a:close/>
              </a:path>
            </a:pathLst>
          </a:custGeom>
          <a:solidFill>
            <a:srgbClr val="2DD3C2"/>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53" name="Freeform 6"/>
          <p:cNvSpPr/>
          <p:nvPr/>
        </p:nvSpPr>
        <p:spPr bwMode="auto">
          <a:xfrm flipH="1">
            <a:off x="2483959" y="1661595"/>
            <a:ext cx="607598" cy="386502"/>
          </a:xfrm>
          <a:custGeom>
            <a:avLst/>
            <a:gdLst>
              <a:gd name="T0" fmla="*/ 737 w 769"/>
              <a:gd name="T1" fmla="*/ 91 h 489"/>
              <a:gd name="T2" fmla="*/ 369 w 769"/>
              <a:gd name="T3" fmla="*/ 83 h 489"/>
              <a:gd name="T4" fmla="*/ 163 w 769"/>
              <a:gd name="T5" fmla="*/ 0 h 489"/>
              <a:gd name="T6" fmla="*/ 26 w 769"/>
              <a:gd name="T7" fmla="*/ 122 h 489"/>
              <a:gd name="T8" fmla="*/ 0 w 769"/>
              <a:gd name="T9" fmla="*/ 186 h 489"/>
              <a:gd name="T10" fmla="*/ 0 w 769"/>
              <a:gd name="T11" fmla="*/ 223 h 489"/>
              <a:gd name="T12" fmla="*/ 237 w 769"/>
              <a:gd name="T13" fmla="*/ 469 h 489"/>
              <a:gd name="T14" fmla="*/ 297 w 769"/>
              <a:gd name="T15" fmla="*/ 489 h 489"/>
              <a:gd name="T16" fmla="*/ 360 w 769"/>
              <a:gd name="T17" fmla="*/ 454 h 489"/>
              <a:gd name="T18" fmla="*/ 660 w 769"/>
              <a:gd name="T19" fmla="*/ 154 h 489"/>
              <a:gd name="T20" fmla="*/ 769 w 769"/>
              <a:gd name="T21" fmla="*/ 154 h 489"/>
              <a:gd name="T22" fmla="*/ 737 w 769"/>
              <a:gd name="T23" fmla="*/ 91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9" h="489">
                <a:moveTo>
                  <a:pt x="737" y="91"/>
                </a:moveTo>
                <a:cubicBezTo>
                  <a:pt x="657" y="47"/>
                  <a:pt x="449" y="92"/>
                  <a:pt x="369" y="83"/>
                </a:cubicBezTo>
                <a:cubicBezTo>
                  <a:pt x="288" y="74"/>
                  <a:pt x="163" y="0"/>
                  <a:pt x="163" y="0"/>
                </a:cubicBezTo>
                <a:cubicBezTo>
                  <a:pt x="26" y="122"/>
                  <a:pt x="26" y="122"/>
                  <a:pt x="26" y="122"/>
                </a:cubicBezTo>
                <a:cubicBezTo>
                  <a:pt x="0" y="186"/>
                  <a:pt x="0" y="186"/>
                  <a:pt x="0" y="186"/>
                </a:cubicBezTo>
                <a:cubicBezTo>
                  <a:pt x="0" y="223"/>
                  <a:pt x="0" y="223"/>
                  <a:pt x="0" y="223"/>
                </a:cubicBezTo>
                <a:cubicBezTo>
                  <a:pt x="237" y="469"/>
                  <a:pt x="237" y="469"/>
                  <a:pt x="237" y="469"/>
                </a:cubicBezTo>
                <a:cubicBezTo>
                  <a:pt x="297" y="489"/>
                  <a:pt x="297" y="489"/>
                  <a:pt x="297" y="489"/>
                </a:cubicBezTo>
                <a:cubicBezTo>
                  <a:pt x="360" y="454"/>
                  <a:pt x="360" y="454"/>
                  <a:pt x="360" y="454"/>
                </a:cubicBezTo>
                <a:cubicBezTo>
                  <a:pt x="660" y="154"/>
                  <a:pt x="660" y="154"/>
                  <a:pt x="660" y="154"/>
                </a:cubicBezTo>
                <a:cubicBezTo>
                  <a:pt x="769" y="154"/>
                  <a:pt x="769" y="154"/>
                  <a:pt x="769" y="154"/>
                </a:cubicBezTo>
                <a:lnTo>
                  <a:pt x="737" y="91"/>
                </a:lnTo>
                <a:close/>
              </a:path>
            </a:pathLst>
          </a:custGeom>
          <a:solidFill>
            <a:srgbClr val="2DD3C2"/>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54" name="Freeform 7"/>
          <p:cNvSpPr/>
          <p:nvPr/>
        </p:nvSpPr>
        <p:spPr bwMode="auto">
          <a:xfrm flipH="1">
            <a:off x="3478149" y="1833487"/>
            <a:ext cx="172939" cy="287229"/>
          </a:xfrm>
          <a:custGeom>
            <a:avLst/>
            <a:gdLst>
              <a:gd name="T0" fmla="*/ 48 w 48"/>
              <a:gd name="T1" fmla="*/ 56 h 80"/>
              <a:gd name="T2" fmla="*/ 24 w 48"/>
              <a:gd name="T3" fmla="*/ 80 h 80"/>
              <a:gd name="T4" fmla="*/ 0 w 48"/>
              <a:gd name="T5" fmla="*/ 56 h 80"/>
              <a:gd name="T6" fmla="*/ 24 w 48"/>
              <a:gd name="T7" fmla="*/ 0 h 80"/>
              <a:gd name="T8" fmla="*/ 48 w 48"/>
              <a:gd name="T9" fmla="*/ 56 h 80"/>
            </a:gdLst>
            <a:ahLst/>
            <a:cxnLst>
              <a:cxn ang="0">
                <a:pos x="T0" y="T1"/>
              </a:cxn>
              <a:cxn ang="0">
                <a:pos x="T2" y="T3"/>
              </a:cxn>
              <a:cxn ang="0">
                <a:pos x="T4" y="T5"/>
              </a:cxn>
              <a:cxn ang="0">
                <a:pos x="T6" y="T7"/>
              </a:cxn>
              <a:cxn ang="0">
                <a:pos x="T8" y="T9"/>
              </a:cxn>
            </a:cxnLst>
            <a:rect l="0" t="0" r="r" b="b"/>
            <a:pathLst>
              <a:path w="48" h="80">
                <a:moveTo>
                  <a:pt x="48" y="56"/>
                </a:moveTo>
                <a:cubicBezTo>
                  <a:pt x="48" y="70"/>
                  <a:pt x="38" y="80"/>
                  <a:pt x="24" y="80"/>
                </a:cubicBezTo>
                <a:cubicBezTo>
                  <a:pt x="10" y="80"/>
                  <a:pt x="0" y="70"/>
                  <a:pt x="0" y="56"/>
                </a:cubicBezTo>
                <a:cubicBezTo>
                  <a:pt x="0" y="42"/>
                  <a:pt x="24" y="0"/>
                  <a:pt x="24" y="0"/>
                </a:cubicBezTo>
                <a:cubicBezTo>
                  <a:pt x="24" y="0"/>
                  <a:pt x="48" y="42"/>
                  <a:pt x="48" y="56"/>
                </a:cubicBezTo>
                <a:close/>
              </a:path>
            </a:pathLst>
          </a:custGeom>
          <a:solidFill>
            <a:srgbClr val="2DD3C2"/>
          </a:solidFill>
          <a:ln w="30163" cap="rnd">
            <a:no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55" name="Freeform 7"/>
          <p:cNvSpPr/>
          <p:nvPr/>
        </p:nvSpPr>
        <p:spPr bwMode="auto">
          <a:xfrm flipH="1">
            <a:off x="2369316" y="1835157"/>
            <a:ext cx="172939" cy="287229"/>
          </a:xfrm>
          <a:custGeom>
            <a:avLst/>
            <a:gdLst>
              <a:gd name="T0" fmla="*/ 48 w 48"/>
              <a:gd name="T1" fmla="*/ 56 h 80"/>
              <a:gd name="T2" fmla="*/ 24 w 48"/>
              <a:gd name="T3" fmla="*/ 80 h 80"/>
              <a:gd name="T4" fmla="*/ 0 w 48"/>
              <a:gd name="T5" fmla="*/ 56 h 80"/>
              <a:gd name="T6" fmla="*/ 24 w 48"/>
              <a:gd name="T7" fmla="*/ 0 h 80"/>
              <a:gd name="T8" fmla="*/ 48 w 48"/>
              <a:gd name="T9" fmla="*/ 56 h 80"/>
            </a:gdLst>
            <a:ahLst/>
            <a:cxnLst>
              <a:cxn ang="0">
                <a:pos x="T0" y="T1"/>
              </a:cxn>
              <a:cxn ang="0">
                <a:pos x="T2" y="T3"/>
              </a:cxn>
              <a:cxn ang="0">
                <a:pos x="T4" y="T5"/>
              </a:cxn>
              <a:cxn ang="0">
                <a:pos x="T6" y="T7"/>
              </a:cxn>
              <a:cxn ang="0">
                <a:pos x="T8" y="T9"/>
              </a:cxn>
            </a:cxnLst>
            <a:rect l="0" t="0" r="r" b="b"/>
            <a:pathLst>
              <a:path w="48" h="80">
                <a:moveTo>
                  <a:pt x="48" y="56"/>
                </a:moveTo>
                <a:cubicBezTo>
                  <a:pt x="48" y="70"/>
                  <a:pt x="38" y="80"/>
                  <a:pt x="24" y="80"/>
                </a:cubicBezTo>
                <a:cubicBezTo>
                  <a:pt x="10" y="80"/>
                  <a:pt x="0" y="70"/>
                  <a:pt x="0" y="56"/>
                </a:cubicBezTo>
                <a:cubicBezTo>
                  <a:pt x="0" y="42"/>
                  <a:pt x="24" y="0"/>
                  <a:pt x="24" y="0"/>
                </a:cubicBezTo>
                <a:cubicBezTo>
                  <a:pt x="24" y="0"/>
                  <a:pt x="48" y="42"/>
                  <a:pt x="48" y="56"/>
                </a:cubicBezTo>
                <a:close/>
              </a:path>
            </a:pathLst>
          </a:custGeom>
          <a:solidFill>
            <a:srgbClr val="2DD3C2"/>
          </a:solidFill>
          <a:ln w="30163" cap="rnd">
            <a:no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56" name="Freeform 7"/>
          <p:cNvSpPr/>
          <p:nvPr/>
        </p:nvSpPr>
        <p:spPr bwMode="auto">
          <a:xfrm flipH="1">
            <a:off x="5695809" y="1833487"/>
            <a:ext cx="172939" cy="287229"/>
          </a:xfrm>
          <a:custGeom>
            <a:avLst/>
            <a:gdLst>
              <a:gd name="T0" fmla="*/ 48 w 48"/>
              <a:gd name="T1" fmla="*/ 56 h 80"/>
              <a:gd name="T2" fmla="*/ 24 w 48"/>
              <a:gd name="T3" fmla="*/ 80 h 80"/>
              <a:gd name="T4" fmla="*/ 0 w 48"/>
              <a:gd name="T5" fmla="*/ 56 h 80"/>
              <a:gd name="T6" fmla="*/ 24 w 48"/>
              <a:gd name="T7" fmla="*/ 0 h 80"/>
              <a:gd name="T8" fmla="*/ 48 w 48"/>
              <a:gd name="T9" fmla="*/ 56 h 80"/>
            </a:gdLst>
            <a:ahLst/>
            <a:cxnLst>
              <a:cxn ang="0">
                <a:pos x="T0" y="T1"/>
              </a:cxn>
              <a:cxn ang="0">
                <a:pos x="T2" y="T3"/>
              </a:cxn>
              <a:cxn ang="0">
                <a:pos x="T4" y="T5"/>
              </a:cxn>
              <a:cxn ang="0">
                <a:pos x="T6" y="T7"/>
              </a:cxn>
              <a:cxn ang="0">
                <a:pos x="T8" y="T9"/>
              </a:cxn>
            </a:cxnLst>
            <a:rect l="0" t="0" r="r" b="b"/>
            <a:pathLst>
              <a:path w="48" h="80">
                <a:moveTo>
                  <a:pt x="48" y="56"/>
                </a:moveTo>
                <a:cubicBezTo>
                  <a:pt x="48" y="70"/>
                  <a:pt x="38" y="80"/>
                  <a:pt x="24" y="80"/>
                </a:cubicBezTo>
                <a:cubicBezTo>
                  <a:pt x="10" y="80"/>
                  <a:pt x="0" y="70"/>
                  <a:pt x="0" y="56"/>
                </a:cubicBezTo>
                <a:cubicBezTo>
                  <a:pt x="0" y="42"/>
                  <a:pt x="24" y="0"/>
                  <a:pt x="24" y="0"/>
                </a:cubicBezTo>
                <a:cubicBezTo>
                  <a:pt x="24" y="0"/>
                  <a:pt x="48" y="42"/>
                  <a:pt x="48" y="56"/>
                </a:cubicBezTo>
                <a:close/>
              </a:path>
            </a:pathLst>
          </a:custGeom>
          <a:solidFill>
            <a:srgbClr val="2DD3C2"/>
          </a:solidFill>
          <a:ln w="30163" cap="rnd">
            <a:no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57" name="Freeform 7"/>
          <p:cNvSpPr/>
          <p:nvPr/>
        </p:nvSpPr>
        <p:spPr bwMode="auto">
          <a:xfrm flipH="1">
            <a:off x="4570930" y="1841924"/>
            <a:ext cx="172939" cy="287229"/>
          </a:xfrm>
          <a:custGeom>
            <a:avLst/>
            <a:gdLst>
              <a:gd name="T0" fmla="*/ 48 w 48"/>
              <a:gd name="T1" fmla="*/ 56 h 80"/>
              <a:gd name="T2" fmla="*/ 24 w 48"/>
              <a:gd name="T3" fmla="*/ 80 h 80"/>
              <a:gd name="T4" fmla="*/ 0 w 48"/>
              <a:gd name="T5" fmla="*/ 56 h 80"/>
              <a:gd name="T6" fmla="*/ 24 w 48"/>
              <a:gd name="T7" fmla="*/ 0 h 80"/>
              <a:gd name="T8" fmla="*/ 48 w 48"/>
              <a:gd name="T9" fmla="*/ 56 h 80"/>
            </a:gdLst>
            <a:ahLst/>
            <a:cxnLst>
              <a:cxn ang="0">
                <a:pos x="T0" y="T1"/>
              </a:cxn>
              <a:cxn ang="0">
                <a:pos x="T2" y="T3"/>
              </a:cxn>
              <a:cxn ang="0">
                <a:pos x="T4" y="T5"/>
              </a:cxn>
              <a:cxn ang="0">
                <a:pos x="T6" y="T7"/>
              </a:cxn>
              <a:cxn ang="0">
                <a:pos x="T8" y="T9"/>
              </a:cxn>
            </a:cxnLst>
            <a:rect l="0" t="0" r="r" b="b"/>
            <a:pathLst>
              <a:path w="48" h="80">
                <a:moveTo>
                  <a:pt x="48" y="56"/>
                </a:moveTo>
                <a:cubicBezTo>
                  <a:pt x="48" y="70"/>
                  <a:pt x="38" y="80"/>
                  <a:pt x="24" y="80"/>
                </a:cubicBezTo>
                <a:cubicBezTo>
                  <a:pt x="10" y="80"/>
                  <a:pt x="0" y="70"/>
                  <a:pt x="0" y="56"/>
                </a:cubicBezTo>
                <a:cubicBezTo>
                  <a:pt x="0" y="42"/>
                  <a:pt x="24" y="0"/>
                  <a:pt x="24" y="0"/>
                </a:cubicBezTo>
                <a:cubicBezTo>
                  <a:pt x="24" y="0"/>
                  <a:pt x="48" y="42"/>
                  <a:pt x="48" y="56"/>
                </a:cubicBezTo>
                <a:close/>
              </a:path>
            </a:pathLst>
          </a:custGeom>
          <a:solidFill>
            <a:srgbClr val="2DD3C2"/>
          </a:solidFill>
          <a:ln w="30163" cap="rnd">
            <a:no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58" name="Freeform 5"/>
          <p:cNvSpPr>
            <a:spLocks noEditPoints="1"/>
          </p:cNvSpPr>
          <p:nvPr/>
        </p:nvSpPr>
        <p:spPr bwMode="auto">
          <a:xfrm flipH="1">
            <a:off x="5782279" y="1452837"/>
            <a:ext cx="653284" cy="610266"/>
          </a:xfrm>
          <a:custGeom>
            <a:avLst/>
            <a:gdLst>
              <a:gd name="T0" fmla="*/ 313 w 827"/>
              <a:gd name="T1" fmla="*/ 772 h 772"/>
              <a:gd name="T2" fmla="*/ 240 w 827"/>
              <a:gd name="T3" fmla="*/ 740 h 772"/>
              <a:gd name="T4" fmla="*/ 32 w 827"/>
              <a:gd name="T5" fmla="*/ 533 h 772"/>
              <a:gd name="T6" fmla="*/ 0 w 827"/>
              <a:gd name="T7" fmla="*/ 460 h 772"/>
              <a:gd name="T8" fmla="*/ 32 w 827"/>
              <a:gd name="T9" fmla="*/ 386 h 772"/>
              <a:gd name="T10" fmla="*/ 413 w 827"/>
              <a:gd name="T11" fmla="*/ 6 h 772"/>
              <a:gd name="T12" fmla="*/ 426 w 827"/>
              <a:gd name="T13" fmla="*/ 1 h 772"/>
              <a:gd name="T14" fmla="*/ 439 w 827"/>
              <a:gd name="T15" fmla="*/ 6 h 772"/>
              <a:gd name="T16" fmla="*/ 821 w 827"/>
              <a:gd name="T17" fmla="*/ 404 h 772"/>
              <a:gd name="T18" fmla="*/ 825 w 827"/>
              <a:gd name="T19" fmla="*/ 424 h 772"/>
              <a:gd name="T20" fmla="*/ 808 w 827"/>
              <a:gd name="T21" fmla="*/ 435 h 772"/>
              <a:gd name="T22" fmla="*/ 694 w 827"/>
              <a:gd name="T23" fmla="*/ 435 h 772"/>
              <a:gd name="T24" fmla="*/ 387 w 827"/>
              <a:gd name="T25" fmla="*/ 740 h 772"/>
              <a:gd name="T26" fmla="*/ 313 w 827"/>
              <a:gd name="T27" fmla="*/ 772 h 772"/>
              <a:gd name="T28" fmla="*/ 426 w 827"/>
              <a:gd name="T29" fmla="*/ 45 h 772"/>
              <a:gd name="T30" fmla="*/ 58 w 827"/>
              <a:gd name="T31" fmla="*/ 412 h 772"/>
              <a:gd name="T32" fmla="*/ 37 w 827"/>
              <a:gd name="T33" fmla="*/ 460 h 772"/>
              <a:gd name="T34" fmla="*/ 58 w 827"/>
              <a:gd name="T35" fmla="*/ 507 h 772"/>
              <a:gd name="T36" fmla="*/ 266 w 827"/>
              <a:gd name="T37" fmla="*/ 714 h 772"/>
              <a:gd name="T38" fmla="*/ 361 w 827"/>
              <a:gd name="T39" fmla="*/ 714 h 772"/>
              <a:gd name="T40" fmla="*/ 673 w 827"/>
              <a:gd name="T41" fmla="*/ 403 h 772"/>
              <a:gd name="T42" fmla="*/ 686 w 827"/>
              <a:gd name="T43" fmla="*/ 398 h 772"/>
              <a:gd name="T44" fmla="*/ 765 w 827"/>
              <a:gd name="T45" fmla="*/ 398 h 772"/>
              <a:gd name="T46" fmla="*/ 426 w 827"/>
              <a:gd name="T47" fmla="*/ 45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27" h="772">
                <a:moveTo>
                  <a:pt x="313" y="772"/>
                </a:moveTo>
                <a:cubicBezTo>
                  <a:pt x="286" y="772"/>
                  <a:pt x="260" y="760"/>
                  <a:pt x="240" y="740"/>
                </a:cubicBezTo>
                <a:cubicBezTo>
                  <a:pt x="32" y="533"/>
                  <a:pt x="32" y="533"/>
                  <a:pt x="32" y="533"/>
                </a:cubicBezTo>
                <a:cubicBezTo>
                  <a:pt x="12" y="513"/>
                  <a:pt x="0" y="487"/>
                  <a:pt x="0" y="460"/>
                </a:cubicBezTo>
                <a:cubicBezTo>
                  <a:pt x="0" y="432"/>
                  <a:pt x="12" y="406"/>
                  <a:pt x="32" y="386"/>
                </a:cubicBezTo>
                <a:cubicBezTo>
                  <a:pt x="413" y="6"/>
                  <a:pt x="413" y="6"/>
                  <a:pt x="413" y="6"/>
                </a:cubicBezTo>
                <a:cubicBezTo>
                  <a:pt x="417" y="3"/>
                  <a:pt x="421" y="0"/>
                  <a:pt x="426" y="1"/>
                </a:cubicBezTo>
                <a:cubicBezTo>
                  <a:pt x="431" y="1"/>
                  <a:pt x="436" y="3"/>
                  <a:pt x="439" y="6"/>
                </a:cubicBezTo>
                <a:cubicBezTo>
                  <a:pt x="821" y="404"/>
                  <a:pt x="821" y="404"/>
                  <a:pt x="821" y="404"/>
                </a:cubicBezTo>
                <a:cubicBezTo>
                  <a:pt x="826" y="409"/>
                  <a:pt x="827" y="417"/>
                  <a:pt x="825" y="424"/>
                </a:cubicBezTo>
                <a:cubicBezTo>
                  <a:pt x="822" y="430"/>
                  <a:pt x="815" y="435"/>
                  <a:pt x="808" y="435"/>
                </a:cubicBezTo>
                <a:cubicBezTo>
                  <a:pt x="694" y="435"/>
                  <a:pt x="694" y="435"/>
                  <a:pt x="694" y="435"/>
                </a:cubicBezTo>
                <a:cubicBezTo>
                  <a:pt x="387" y="740"/>
                  <a:pt x="387" y="740"/>
                  <a:pt x="387" y="740"/>
                </a:cubicBezTo>
                <a:cubicBezTo>
                  <a:pt x="367" y="760"/>
                  <a:pt x="341" y="772"/>
                  <a:pt x="313" y="772"/>
                </a:cubicBezTo>
                <a:close/>
                <a:moveTo>
                  <a:pt x="426" y="45"/>
                </a:moveTo>
                <a:cubicBezTo>
                  <a:pt x="58" y="412"/>
                  <a:pt x="58" y="412"/>
                  <a:pt x="58" y="412"/>
                </a:cubicBezTo>
                <a:cubicBezTo>
                  <a:pt x="44" y="425"/>
                  <a:pt x="37" y="442"/>
                  <a:pt x="37" y="460"/>
                </a:cubicBezTo>
                <a:cubicBezTo>
                  <a:pt x="37" y="477"/>
                  <a:pt x="44" y="494"/>
                  <a:pt x="58" y="507"/>
                </a:cubicBezTo>
                <a:cubicBezTo>
                  <a:pt x="266" y="714"/>
                  <a:pt x="266" y="714"/>
                  <a:pt x="266" y="714"/>
                </a:cubicBezTo>
                <a:cubicBezTo>
                  <a:pt x="292" y="741"/>
                  <a:pt x="335" y="741"/>
                  <a:pt x="361" y="714"/>
                </a:cubicBezTo>
                <a:cubicBezTo>
                  <a:pt x="673" y="403"/>
                  <a:pt x="673" y="403"/>
                  <a:pt x="673" y="403"/>
                </a:cubicBezTo>
                <a:cubicBezTo>
                  <a:pt x="677" y="400"/>
                  <a:pt x="681" y="398"/>
                  <a:pt x="686" y="398"/>
                </a:cubicBezTo>
                <a:cubicBezTo>
                  <a:pt x="765" y="398"/>
                  <a:pt x="765" y="398"/>
                  <a:pt x="765" y="398"/>
                </a:cubicBezTo>
                <a:lnTo>
                  <a:pt x="426" y="45"/>
                </a:lnTo>
                <a:close/>
              </a:path>
            </a:pathLst>
          </a:custGeom>
          <a:solidFill>
            <a:srgbClr val="2DD3C2"/>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59" name="Freeform 5"/>
          <p:cNvSpPr>
            <a:spLocks noEditPoints="1"/>
          </p:cNvSpPr>
          <p:nvPr/>
        </p:nvSpPr>
        <p:spPr bwMode="auto">
          <a:xfrm flipH="1">
            <a:off x="4657400" y="1452837"/>
            <a:ext cx="653284" cy="610266"/>
          </a:xfrm>
          <a:custGeom>
            <a:avLst/>
            <a:gdLst>
              <a:gd name="T0" fmla="*/ 313 w 827"/>
              <a:gd name="T1" fmla="*/ 772 h 772"/>
              <a:gd name="T2" fmla="*/ 240 w 827"/>
              <a:gd name="T3" fmla="*/ 740 h 772"/>
              <a:gd name="T4" fmla="*/ 32 w 827"/>
              <a:gd name="T5" fmla="*/ 533 h 772"/>
              <a:gd name="T6" fmla="*/ 0 w 827"/>
              <a:gd name="T7" fmla="*/ 460 h 772"/>
              <a:gd name="T8" fmla="*/ 32 w 827"/>
              <a:gd name="T9" fmla="*/ 386 h 772"/>
              <a:gd name="T10" fmla="*/ 413 w 827"/>
              <a:gd name="T11" fmla="*/ 6 h 772"/>
              <a:gd name="T12" fmla="*/ 426 w 827"/>
              <a:gd name="T13" fmla="*/ 1 h 772"/>
              <a:gd name="T14" fmla="*/ 439 w 827"/>
              <a:gd name="T15" fmla="*/ 6 h 772"/>
              <a:gd name="T16" fmla="*/ 821 w 827"/>
              <a:gd name="T17" fmla="*/ 404 h 772"/>
              <a:gd name="T18" fmla="*/ 825 w 827"/>
              <a:gd name="T19" fmla="*/ 424 h 772"/>
              <a:gd name="T20" fmla="*/ 808 w 827"/>
              <a:gd name="T21" fmla="*/ 435 h 772"/>
              <a:gd name="T22" fmla="*/ 694 w 827"/>
              <a:gd name="T23" fmla="*/ 435 h 772"/>
              <a:gd name="T24" fmla="*/ 387 w 827"/>
              <a:gd name="T25" fmla="*/ 740 h 772"/>
              <a:gd name="T26" fmla="*/ 313 w 827"/>
              <a:gd name="T27" fmla="*/ 772 h 772"/>
              <a:gd name="T28" fmla="*/ 426 w 827"/>
              <a:gd name="T29" fmla="*/ 45 h 772"/>
              <a:gd name="T30" fmla="*/ 58 w 827"/>
              <a:gd name="T31" fmla="*/ 412 h 772"/>
              <a:gd name="T32" fmla="*/ 37 w 827"/>
              <a:gd name="T33" fmla="*/ 460 h 772"/>
              <a:gd name="T34" fmla="*/ 58 w 827"/>
              <a:gd name="T35" fmla="*/ 507 h 772"/>
              <a:gd name="T36" fmla="*/ 266 w 827"/>
              <a:gd name="T37" fmla="*/ 714 h 772"/>
              <a:gd name="T38" fmla="*/ 361 w 827"/>
              <a:gd name="T39" fmla="*/ 714 h 772"/>
              <a:gd name="T40" fmla="*/ 673 w 827"/>
              <a:gd name="T41" fmla="*/ 403 h 772"/>
              <a:gd name="T42" fmla="*/ 686 w 827"/>
              <a:gd name="T43" fmla="*/ 398 h 772"/>
              <a:gd name="T44" fmla="*/ 765 w 827"/>
              <a:gd name="T45" fmla="*/ 398 h 772"/>
              <a:gd name="T46" fmla="*/ 426 w 827"/>
              <a:gd name="T47" fmla="*/ 45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27" h="772">
                <a:moveTo>
                  <a:pt x="313" y="772"/>
                </a:moveTo>
                <a:cubicBezTo>
                  <a:pt x="286" y="772"/>
                  <a:pt x="260" y="760"/>
                  <a:pt x="240" y="740"/>
                </a:cubicBezTo>
                <a:cubicBezTo>
                  <a:pt x="32" y="533"/>
                  <a:pt x="32" y="533"/>
                  <a:pt x="32" y="533"/>
                </a:cubicBezTo>
                <a:cubicBezTo>
                  <a:pt x="12" y="513"/>
                  <a:pt x="0" y="487"/>
                  <a:pt x="0" y="460"/>
                </a:cubicBezTo>
                <a:cubicBezTo>
                  <a:pt x="0" y="432"/>
                  <a:pt x="12" y="406"/>
                  <a:pt x="32" y="386"/>
                </a:cubicBezTo>
                <a:cubicBezTo>
                  <a:pt x="413" y="6"/>
                  <a:pt x="413" y="6"/>
                  <a:pt x="413" y="6"/>
                </a:cubicBezTo>
                <a:cubicBezTo>
                  <a:pt x="417" y="3"/>
                  <a:pt x="421" y="0"/>
                  <a:pt x="426" y="1"/>
                </a:cubicBezTo>
                <a:cubicBezTo>
                  <a:pt x="431" y="1"/>
                  <a:pt x="436" y="3"/>
                  <a:pt x="439" y="6"/>
                </a:cubicBezTo>
                <a:cubicBezTo>
                  <a:pt x="821" y="404"/>
                  <a:pt x="821" y="404"/>
                  <a:pt x="821" y="404"/>
                </a:cubicBezTo>
                <a:cubicBezTo>
                  <a:pt x="826" y="409"/>
                  <a:pt x="827" y="417"/>
                  <a:pt x="825" y="424"/>
                </a:cubicBezTo>
                <a:cubicBezTo>
                  <a:pt x="822" y="430"/>
                  <a:pt x="815" y="435"/>
                  <a:pt x="808" y="435"/>
                </a:cubicBezTo>
                <a:cubicBezTo>
                  <a:pt x="694" y="435"/>
                  <a:pt x="694" y="435"/>
                  <a:pt x="694" y="435"/>
                </a:cubicBezTo>
                <a:cubicBezTo>
                  <a:pt x="387" y="740"/>
                  <a:pt x="387" y="740"/>
                  <a:pt x="387" y="740"/>
                </a:cubicBezTo>
                <a:cubicBezTo>
                  <a:pt x="367" y="760"/>
                  <a:pt x="341" y="772"/>
                  <a:pt x="313" y="772"/>
                </a:cubicBezTo>
                <a:close/>
                <a:moveTo>
                  <a:pt x="426" y="45"/>
                </a:moveTo>
                <a:cubicBezTo>
                  <a:pt x="58" y="412"/>
                  <a:pt x="58" y="412"/>
                  <a:pt x="58" y="412"/>
                </a:cubicBezTo>
                <a:cubicBezTo>
                  <a:pt x="44" y="425"/>
                  <a:pt x="37" y="442"/>
                  <a:pt x="37" y="460"/>
                </a:cubicBezTo>
                <a:cubicBezTo>
                  <a:pt x="37" y="477"/>
                  <a:pt x="44" y="494"/>
                  <a:pt x="58" y="507"/>
                </a:cubicBezTo>
                <a:cubicBezTo>
                  <a:pt x="266" y="714"/>
                  <a:pt x="266" y="714"/>
                  <a:pt x="266" y="714"/>
                </a:cubicBezTo>
                <a:cubicBezTo>
                  <a:pt x="292" y="741"/>
                  <a:pt x="335" y="741"/>
                  <a:pt x="361" y="714"/>
                </a:cubicBezTo>
                <a:cubicBezTo>
                  <a:pt x="673" y="403"/>
                  <a:pt x="673" y="403"/>
                  <a:pt x="673" y="403"/>
                </a:cubicBezTo>
                <a:cubicBezTo>
                  <a:pt x="677" y="400"/>
                  <a:pt x="681" y="398"/>
                  <a:pt x="686" y="398"/>
                </a:cubicBezTo>
                <a:cubicBezTo>
                  <a:pt x="765" y="398"/>
                  <a:pt x="765" y="398"/>
                  <a:pt x="765" y="398"/>
                </a:cubicBezTo>
                <a:lnTo>
                  <a:pt x="426" y="45"/>
                </a:lnTo>
                <a:close/>
              </a:path>
            </a:pathLst>
          </a:custGeom>
          <a:solidFill>
            <a:srgbClr val="2DD3C2"/>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60" name="Freeform 5"/>
          <p:cNvSpPr>
            <a:spLocks noEditPoints="1"/>
          </p:cNvSpPr>
          <p:nvPr/>
        </p:nvSpPr>
        <p:spPr bwMode="auto">
          <a:xfrm flipH="1">
            <a:off x="3572965" y="1452837"/>
            <a:ext cx="653284" cy="610266"/>
          </a:xfrm>
          <a:custGeom>
            <a:avLst/>
            <a:gdLst>
              <a:gd name="T0" fmla="*/ 313 w 827"/>
              <a:gd name="T1" fmla="*/ 772 h 772"/>
              <a:gd name="T2" fmla="*/ 240 w 827"/>
              <a:gd name="T3" fmla="*/ 740 h 772"/>
              <a:gd name="T4" fmla="*/ 32 w 827"/>
              <a:gd name="T5" fmla="*/ 533 h 772"/>
              <a:gd name="T6" fmla="*/ 0 w 827"/>
              <a:gd name="T7" fmla="*/ 460 h 772"/>
              <a:gd name="T8" fmla="*/ 32 w 827"/>
              <a:gd name="T9" fmla="*/ 386 h 772"/>
              <a:gd name="T10" fmla="*/ 413 w 827"/>
              <a:gd name="T11" fmla="*/ 6 h 772"/>
              <a:gd name="T12" fmla="*/ 426 w 827"/>
              <a:gd name="T13" fmla="*/ 1 h 772"/>
              <a:gd name="T14" fmla="*/ 439 w 827"/>
              <a:gd name="T15" fmla="*/ 6 h 772"/>
              <a:gd name="T16" fmla="*/ 821 w 827"/>
              <a:gd name="T17" fmla="*/ 404 h 772"/>
              <a:gd name="T18" fmla="*/ 825 w 827"/>
              <a:gd name="T19" fmla="*/ 424 h 772"/>
              <a:gd name="T20" fmla="*/ 808 w 827"/>
              <a:gd name="T21" fmla="*/ 435 h 772"/>
              <a:gd name="T22" fmla="*/ 694 w 827"/>
              <a:gd name="T23" fmla="*/ 435 h 772"/>
              <a:gd name="T24" fmla="*/ 387 w 827"/>
              <a:gd name="T25" fmla="*/ 740 h 772"/>
              <a:gd name="T26" fmla="*/ 313 w 827"/>
              <a:gd name="T27" fmla="*/ 772 h 772"/>
              <a:gd name="T28" fmla="*/ 426 w 827"/>
              <a:gd name="T29" fmla="*/ 45 h 772"/>
              <a:gd name="T30" fmla="*/ 58 w 827"/>
              <a:gd name="T31" fmla="*/ 412 h 772"/>
              <a:gd name="T32" fmla="*/ 37 w 827"/>
              <a:gd name="T33" fmla="*/ 460 h 772"/>
              <a:gd name="T34" fmla="*/ 58 w 827"/>
              <a:gd name="T35" fmla="*/ 507 h 772"/>
              <a:gd name="T36" fmla="*/ 266 w 827"/>
              <a:gd name="T37" fmla="*/ 714 h 772"/>
              <a:gd name="T38" fmla="*/ 361 w 827"/>
              <a:gd name="T39" fmla="*/ 714 h 772"/>
              <a:gd name="T40" fmla="*/ 673 w 827"/>
              <a:gd name="T41" fmla="*/ 403 h 772"/>
              <a:gd name="T42" fmla="*/ 686 w 827"/>
              <a:gd name="T43" fmla="*/ 398 h 772"/>
              <a:gd name="T44" fmla="*/ 765 w 827"/>
              <a:gd name="T45" fmla="*/ 398 h 772"/>
              <a:gd name="T46" fmla="*/ 426 w 827"/>
              <a:gd name="T47" fmla="*/ 45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27" h="772">
                <a:moveTo>
                  <a:pt x="313" y="772"/>
                </a:moveTo>
                <a:cubicBezTo>
                  <a:pt x="286" y="772"/>
                  <a:pt x="260" y="760"/>
                  <a:pt x="240" y="740"/>
                </a:cubicBezTo>
                <a:cubicBezTo>
                  <a:pt x="32" y="533"/>
                  <a:pt x="32" y="533"/>
                  <a:pt x="32" y="533"/>
                </a:cubicBezTo>
                <a:cubicBezTo>
                  <a:pt x="12" y="513"/>
                  <a:pt x="0" y="487"/>
                  <a:pt x="0" y="460"/>
                </a:cubicBezTo>
                <a:cubicBezTo>
                  <a:pt x="0" y="432"/>
                  <a:pt x="12" y="406"/>
                  <a:pt x="32" y="386"/>
                </a:cubicBezTo>
                <a:cubicBezTo>
                  <a:pt x="413" y="6"/>
                  <a:pt x="413" y="6"/>
                  <a:pt x="413" y="6"/>
                </a:cubicBezTo>
                <a:cubicBezTo>
                  <a:pt x="417" y="3"/>
                  <a:pt x="421" y="0"/>
                  <a:pt x="426" y="1"/>
                </a:cubicBezTo>
                <a:cubicBezTo>
                  <a:pt x="431" y="1"/>
                  <a:pt x="436" y="3"/>
                  <a:pt x="439" y="6"/>
                </a:cubicBezTo>
                <a:cubicBezTo>
                  <a:pt x="821" y="404"/>
                  <a:pt x="821" y="404"/>
                  <a:pt x="821" y="404"/>
                </a:cubicBezTo>
                <a:cubicBezTo>
                  <a:pt x="826" y="409"/>
                  <a:pt x="827" y="417"/>
                  <a:pt x="825" y="424"/>
                </a:cubicBezTo>
                <a:cubicBezTo>
                  <a:pt x="822" y="430"/>
                  <a:pt x="815" y="435"/>
                  <a:pt x="808" y="435"/>
                </a:cubicBezTo>
                <a:cubicBezTo>
                  <a:pt x="694" y="435"/>
                  <a:pt x="694" y="435"/>
                  <a:pt x="694" y="435"/>
                </a:cubicBezTo>
                <a:cubicBezTo>
                  <a:pt x="387" y="740"/>
                  <a:pt x="387" y="740"/>
                  <a:pt x="387" y="740"/>
                </a:cubicBezTo>
                <a:cubicBezTo>
                  <a:pt x="367" y="760"/>
                  <a:pt x="341" y="772"/>
                  <a:pt x="313" y="772"/>
                </a:cubicBezTo>
                <a:close/>
                <a:moveTo>
                  <a:pt x="426" y="45"/>
                </a:moveTo>
                <a:cubicBezTo>
                  <a:pt x="58" y="412"/>
                  <a:pt x="58" y="412"/>
                  <a:pt x="58" y="412"/>
                </a:cubicBezTo>
                <a:cubicBezTo>
                  <a:pt x="44" y="425"/>
                  <a:pt x="37" y="442"/>
                  <a:pt x="37" y="460"/>
                </a:cubicBezTo>
                <a:cubicBezTo>
                  <a:pt x="37" y="477"/>
                  <a:pt x="44" y="494"/>
                  <a:pt x="58" y="507"/>
                </a:cubicBezTo>
                <a:cubicBezTo>
                  <a:pt x="266" y="714"/>
                  <a:pt x="266" y="714"/>
                  <a:pt x="266" y="714"/>
                </a:cubicBezTo>
                <a:cubicBezTo>
                  <a:pt x="292" y="741"/>
                  <a:pt x="335" y="741"/>
                  <a:pt x="361" y="714"/>
                </a:cubicBezTo>
                <a:cubicBezTo>
                  <a:pt x="673" y="403"/>
                  <a:pt x="673" y="403"/>
                  <a:pt x="673" y="403"/>
                </a:cubicBezTo>
                <a:cubicBezTo>
                  <a:pt x="677" y="400"/>
                  <a:pt x="681" y="398"/>
                  <a:pt x="686" y="398"/>
                </a:cubicBezTo>
                <a:cubicBezTo>
                  <a:pt x="765" y="398"/>
                  <a:pt x="765" y="398"/>
                  <a:pt x="765" y="398"/>
                </a:cubicBezTo>
                <a:lnTo>
                  <a:pt x="426" y="45"/>
                </a:lnTo>
                <a:close/>
              </a:path>
            </a:pathLst>
          </a:custGeom>
          <a:solidFill>
            <a:srgbClr val="2DD3C2"/>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61" name="Freeform 5"/>
          <p:cNvSpPr>
            <a:spLocks noEditPoints="1"/>
          </p:cNvSpPr>
          <p:nvPr/>
        </p:nvSpPr>
        <p:spPr bwMode="auto">
          <a:xfrm flipH="1">
            <a:off x="2447439" y="1452837"/>
            <a:ext cx="653284" cy="610266"/>
          </a:xfrm>
          <a:custGeom>
            <a:avLst/>
            <a:gdLst>
              <a:gd name="T0" fmla="*/ 313 w 827"/>
              <a:gd name="T1" fmla="*/ 772 h 772"/>
              <a:gd name="T2" fmla="*/ 240 w 827"/>
              <a:gd name="T3" fmla="*/ 740 h 772"/>
              <a:gd name="T4" fmla="*/ 32 w 827"/>
              <a:gd name="T5" fmla="*/ 533 h 772"/>
              <a:gd name="T6" fmla="*/ 0 w 827"/>
              <a:gd name="T7" fmla="*/ 460 h 772"/>
              <a:gd name="T8" fmla="*/ 32 w 827"/>
              <a:gd name="T9" fmla="*/ 386 h 772"/>
              <a:gd name="T10" fmla="*/ 413 w 827"/>
              <a:gd name="T11" fmla="*/ 6 h 772"/>
              <a:gd name="T12" fmla="*/ 426 w 827"/>
              <a:gd name="T13" fmla="*/ 1 h 772"/>
              <a:gd name="T14" fmla="*/ 439 w 827"/>
              <a:gd name="T15" fmla="*/ 6 h 772"/>
              <a:gd name="T16" fmla="*/ 821 w 827"/>
              <a:gd name="T17" fmla="*/ 404 h 772"/>
              <a:gd name="T18" fmla="*/ 825 w 827"/>
              <a:gd name="T19" fmla="*/ 424 h 772"/>
              <a:gd name="T20" fmla="*/ 808 w 827"/>
              <a:gd name="T21" fmla="*/ 435 h 772"/>
              <a:gd name="T22" fmla="*/ 694 w 827"/>
              <a:gd name="T23" fmla="*/ 435 h 772"/>
              <a:gd name="T24" fmla="*/ 387 w 827"/>
              <a:gd name="T25" fmla="*/ 740 h 772"/>
              <a:gd name="T26" fmla="*/ 313 w 827"/>
              <a:gd name="T27" fmla="*/ 772 h 772"/>
              <a:gd name="T28" fmla="*/ 426 w 827"/>
              <a:gd name="T29" fmla="*/ 45 h 772"/>
              <a:gd name="T30" fmla="*/ 58 w 827"/>
              <a:gd name="T31" fmla="*/ 412 h 772"/>
              <a:gd name="T32" fmla="*/ 37 w 827"/>
              <a:gd name="T33" fmla="*/ 460 h 772"/>
              <a:gd name="T34" fmla="*/ 58 w 827"/>
              <a:gd name="T35" fmla="*/ 507 h 772"/>
              <a:gd name="T36" fmla="*/ 266 w 827"/>
              <a:gd name="T37" fmla="*/ 714 h 772"/>
              <a:gd name="T38" fmla="*/ 361 w 827"/>
              <a:gd name="T39" fmla="*/ 714 h 772"/>
              <a:gd name="T40" fmla="*/ 673 w 827"/>
              <a:gd name="T41" fmla="*/ 403 h 772"/>
              <a:gd name="T42" fmla="*/ 686 w 827"/>
              <a:gd name="T43" fmla="*/ 398 h 772"/>
              <a:gd name="T44" fmla="*/ 765 w 827"/>
              <a:gd name="T45" fmla="*/ 398 h 772"/>
              <a:gd name="T46" fmla="*/ 426 w 827"/>
              <a:gd name="T47" fmla="*/ 45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27" h="772">
                <a:moveTo>
                  <a:pt x="313" y="772"/>
                </a:moveTo>
                <a:cubicBezTo>
                  <a:pt x="286" y="772"/>
                  <a:pt x="260" y="760"/>
                  <a:pt x="240" y="740"/>
                </a:cubicBezTo>
                <a:cubicBezTo>
                  <a:pt x="32" y="533"/>
                  <a:pt x="32" y="533"/>
                  <a:pt x="32" y="533"/>
                </a:cubicBezTo>
                <a:cubicBezTo>
                  <a:pt x="12" y="513"/>
                  <a:pt x="0" y="487"/>
                  <a:pt x="0" y="460"/>
                </a:cubicBezTo>
                <a:cubicBezTo>
                  <a:pt x="0" y="432"/>
                  <a:pt x="12" y="406"/>
                  <a:pt x="32" y="386"/>
                </a:cubicBezTo>
                <a:cubicBezTo>
                  <a:pt x="413" y="6"/>
                  <a:pt x="413" y="6"/>
                  <a:pt x="413" y="6"/>
                </a:cubicBezTo>
                <a:cubicBezTo>
                  <a:pt x="417" y="3"/>
                  <a:pt x="421" y="0"/>
                  <a:pt x="426" y="1"/>
                </a:cubicBezTo>
                <a:cubicBezTo>
                  <a:pt x="431" y="1"/>
                  <a:pt x="436" y="3"/>
                  <a:pt x="439" y="6"/>
                </a:cubicBezTo>
                <a:cubicBezTo>
                  <a:pt x="821" y="404"/>
                  <a:pt x="821" y="404"/>
                  <a:pt x="821" y="404"/>
                </a:cubicBezTo>
                <a:cubicBezTo>
                  <a:pt x="826" y="409"/>
                  <a:pt x="827" y="417"/>
                  <a:pt x="825" y="424"/>
                </a:cubicBezTo>
                <a:cubicBezTo>
                  <a:pt x="822" y="430"/>
                  <a:pt x="815" y="435"/>
                  <a:pt x="808" y="435"/>
                </a:cubicBezTo>
                <a:cubicBezTo>
                  <a:pt x="694" y="435"/>
                  <a:pt x="694" y="435"/>
                  <a:pt x="694" y="435"/>
                </a:cubicBezTo>
                <a:cubicBezTo>
                  <a:pt x="387" y="740"/>
                  <a:pt x="387" y="740"/>
                  <a:pt x="387" y="740"/>
                </a:cubicBezTo>
                <a:cubicBezTo>
                  <a:pt x="367" y="760"/>
                  <a:pt x="341" y="772"/>
                  <a:pt x="313" y="772"/>
                </a:cubicBezTo>
                <a:close/>
                <a:moveTo>
                  <a:pt x="426" y="45"/>
                </a:moveTo>
                <a:cubicBezTo>
                  <a:pt x="58" y="412"/>
                  <a:pt x="58" y="412"/>
                  <a:pt x="58" y="412"/>
                </a:cubicBezTo>
                <a:cubicBezTo>
                  <a:pt x="44" y="425"/>
                  <a:pt x="37" y="442"/>
                  <a:pt x="37" y="460"/>
                </a:cubicBezTo>
                <a:cubicBezTo>
                  <a:pt x="37" y="477"/>
                  <a:pt x="44" y="494"/>
                  <a:pt x="58" y="507"/>
                </a:cubicBezTo>
                <a:cubicBezTo>
                  <a:pt x="266" y="714"/>
                  <a:pt x="266" y="714"/>
                  <a:pt x="266" y="714"/>
                </a:cubicBezTo>
                <a:cubicBezTo>
                  <a:pt x="292" y="741"/>
                  <a:pt x="335" y="741"/>
                  <a:pt x="361" y="714"/>
                </a:cubicBezTo>
                <a:cubicBezTo>
                  <a:pt x="673" y="403"/>
                  <a:pt x="673" y="403"/>
                  <a:pt x="673" y="403"/>
                </a:cubicBezTo>
                <a:cubicBezTo>
                  <a:pt x="677" y="400"/>
                  <a:pt x="681" y="398"/>
                  <a:pt x="686" y="398"/>
                </a:cubicBezTo>
                <a:cubicBezTo>
                  <a:pt x="765" y="398"/>
                  <a:pt x="765" y="398"/>
                  <a:pt x="765" y="398"/>
                </a:cubicBezTo>
                <a:lnTo>
                  <a:pt x="426" y="45"/>
                </a:lnTo>
                <a:close/>
              </a:path>
            </a:pathLst>
          </a:custGeom>
          <a:solidFill>
            <a:srgbClr val="2DD3C2"/>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62" name="Freeform 38"/>
          <p:cNvSpPr>
            <a:spLocks noEditPoints="1"/>
          </p:cNvSpPr>
          <p:nvPr/>
        </p:nvSpPr>
        <p:spPr bwMode="auto">
          <a:xfrm>
            <a:off x="2273282" y="4951889"/>
            <a:ext cx="387886" cy="432788"/>
          </a:xfrm>
          <a:custGeom>
            <a:avLst/>
            <a:gdLst>
              <a:gd name="T0" fmla="*/ 89 w 303"/>
              <a:gd name="T1" fmla="*/ 106 h 338"/>
              <a:gd name="T2" fmla="*/ 106 w 303"/>
              <a:gd name="T3" fmla="*/ 68 h 338"/>
              <a:gd name="T4" fmla="*/ 226 w 303"/>
              <a:gd name="T5" fmla="*/ 94 h 338"/>
              <a:gd name="T6" fmla="*/ 167 w 303"/>
              <a:gd name="T7" fmla="*/ 54 h 338"/>
              <a:gd name="T8" fmla="*/ 151 w 303"/>
              <a:gd name="T9" fmla="*/ 50 h 338"/>
              <a:gd name="T10" fmla="*/ 133 w 303"/>
              <a:gd name="T11" fmla="*/ 94 h 338"/>
              <a:gd name="T12" fmla="*/ 188 w 303"/>
              <a:gd name="T13" fmla="*/ 110 h 338"/>
              <a:gd name="T14" fmla="*/ 252 w 303"/>
              <a:gd name="T15" fmla="*/ 161 h 338"/>
              <a:gd name="T16" fmla="*/ 188 w 303"/>
              <a:gd name="T17" fmla="*/ 110 h 338"/>
              <a:gd name="T18" fmla="*/ 175 w 303"/>
              <a:gd name="T19" fmla="*/ 110 h 338"/>
              <a:gd name="T20" fmla="*/ 133 w 303"/>
              <a:gd name="T21" fmla="*/ 161 h 338"/>
              <a:gd name="T22" fmla="*/ 195 w 303"/>
              <a:gd name="T23" fmla="*/ 177 h 338"/>
              <a:gd name="T24" fmla="*/ 237 w 303"/>
              <a:gd name="T25" fmla="*/ 228 h 338"/>
              <a:gd name="T26" fmla="*/ 195 w 303"/>
              <a:gd name="T27" fmla="*/ 177 h 338"/>
              <a:gd name="T28" fmla="*/ 181 w 303"/>
              <a:gd name="T29" fmla="*/ 177 h 338"/>
              <a:gd name="T30" fmla="*/ 133 w 303"/>
              <a:gd name="T31" fmla="*/ 228 h 338"/>
              <a:gd name="T32" fmla="*/ 182 w 303"/>
              <a:gd name="T33" fmla="*/ 244 h 338"/>
              <a:gd name="T34" fmla="*/ 166 w 303"/>
              <a:gd name="T35" fmla="*/ 285 h 338"/>
              <a:gd name="T36" fmla="*/ 133 w 303"/>
              <a:gd name="T37" fmla="*/ 14 h 338"/>
              <a:gd name="T38" fmla="*/ 243 w 303"/>
              <a:gd name="T39" fmla="*/ 279 h 338"/>
              <a:gd name="T40" fmla="*/ 133 w 303"/>
              <a:gd name="T41" fmla="*/ 302 h 338"/>
              <a:gd name="T42" fmla="*/ 227 w 303"/>
              <a:gd name="T43" fmla="*/ 75 h 338"/>
              <a:gd name="T44" fmla="*/ 133 w 303"/>
              <a:gd name="T45" fmla="*/ 14 h 338"/>
              <a:gd name="T46" fmla="*/ 167 w 303"/>
              <a:gd name="T47" fmla="*/ 244 h 338"/>
              <a:gd name="T48" fmla="*/ 133 w 303"/>
              <a:gd name="T49" fmla="*/ 289 h 338"/>
              <a:gd name="T50" fmla="*/ 120 w 303"/>
              <a:gd name="T51" fmla="*/ 338 h 338"/>
              <a:gd name="T52" fmla="*/ 106 w 303"/>
              <a:gd name="T53" fmla="*/ 302 h 338"/>
              <a:gd name="T54" fmla="*/ 78 w 303"/>
              <a:gd name="T55" fmla="*/ 210 h 338"/>
              <a:gd name="T56" fmla="*/ 106 w 303"/>
              <a:gd name="T57" fmla="*/ 185 h 338"/>
              <a:gd name="T58" fmla="*/ 36 w 303"/>
              <a:gd name="T59" fmla="*/ 44 h 338"/>
              <a:gd name="T60" fmla="*/ 106 w 303"/>
              <a:gd name="T61" fmla="*/ 0 h 338"/>
              <a:gd name="T62" fmla="*/ 120 w 303"/>
              <a:gd name="T63" fmla="*/ 338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3" h="338">
                <a:moveTo>
                  <a:pt x="106" y="68"/>
                </a:moveTo>
                <a:cubicBezTo>
                  <a:pt x="89" y="73"/>
                  <a:pt x="76" y="89"/>
                  <a:pt x="89" y="106"/>
                </a:cubicBezTo>
                <a:cubicBezTo>
                  <a:pt x="92" y="110"/>
                  <a:pt x="98" y="113"/>
                  <a:pt x="106" y="116"/>
                </a:cubicBezTo>
                <a:cubicBezTo>
                  <a:pt x="106" y="68"/>
                  <a:pt x="106" y="68"/>
                  <a:pt x="106" y="68"/>
                </a:cubicBezTo>
                <a:close/>
                <a:moveTo>
                  <a:pt x="167" y="54"/>
                </a:moveTo>
                <a:cubicBezTo>
                  <a:pt x="191" y="61"/>
                  <a:pt x="211" y="75"/>
                  <a:pt x="226" y="94"/>
                </a:cubicBezTo>
                <a:cubicBezTo>
                  <a:pt x="184" y="94"/>
                  <a:pt x="184" y="94"/>
                  <a:pt x="184" y="94"/>
                </a:cubicBezTo>
                <a:cubicBezTo>
                  <a:pt x="180" y="81"/>
                  <a:pt x="174" y="68"/>
                  <a:pt x="167" y="54"/>
                </a:cubicBezTo>
                <a:close/>
                <a:moveTo>
                  <a:pt x="133" y="49"/>
                </a:moveTo>
                <a:cubicBezTo>
                  <a:pt x="139" y="49"/>
                  <a:pt x="145" y="50"/>
                  <a:pt x="151" y="50"/>
                </a:cubicBezTo>
                <a:cubicBezTo>
                  <a:pt x="160" y="65"/>
                  <a:pt x="166" y="80"/>
                  <a:pt x="171" y="94"/>
                </a:cubicBezTo>
                <a:cubicBezTo>
                  <a:pt x="133" y="94"/>
                  <a:pt x="133" y="94"/>
                  <a:pt x="133" y="94"/>
                </a:cubicBezTo>
                <a:cubicBezTo>
                  <a:pt x="133" y="49"/>
                  <a:pt x="133" y="49"/>
                  <a:pt x="133" y="49"/>
                </a:cubicBezTo>
                <a:close/>
                <a:moveTo>
                  <a:pt x="188" y="110"/>
                </a:moveTo>
                <a:cubicBezTo>
                  <a:pt x="237" y="110"/>
                  <a:pt x="237" y="110"/>
                  <a:pt x="237" y="110"/>
                </a:cubicBezTo>
                <a:cubicBezTo>
                  <a:pt x="246" y="125"/>
                  <a:pt x="251" y="143"/>
                  <a:pt x="252" y="161"/>
                </a:cubicBezTo>
                <a:cubicBezTo>
                  <a:pt x="195" y="161"/>
                  <a:pt x="195" y="161"/>
                  <a:pt x="195" y="161"/>
                </a:cubicBezTo>
                <a:cubicBezTo>
                  <a:pt x="195" y="144"/>
                  <a:pt x="193" y="127"/>
                  <a:pt x="188" y="110"/>
                </a:cubicBezTo>
                <a:close/>
                <a:moveTo>
                  <a:pt x="133" y="110"/>
                </a:moveTo>
                <a:cubicBezTo>
                  <a:pt x="175" y="110"/>
                  <a:pt x="175" y="110"/>
                  <a:pt x="175" y="110"/>
                </a:cubicBezTo>
                <a:cubicBezTo>
                  <a:pt x="179" y="127"/>
                  <a:pt x="181" y="144"/>
                  <a:pt x="181" y="161"/>
                </a:cubicBezTo>
                <a:cubicBezTo>
                  <a:pt x="133" y="161"/>
                  <a:pt x="133" y="161"/>
                  <a:pt x="133" y="161"/>
                </a:cubicBezTo>
                <a:cubicBezTo>
                  <a:pt x="133" y="110"/>
                  <a:pt x="133" y="110"/>
                  <a:pt x="133" y="110"/>
                </a:cubicBezTo>
                <a:close/>
                <a:moveTo>
                  <a:pt x="195" y="177"/>
                </a:moveTo>
                <a:cubicBezTo>
                  <a:pt x="252" y="177"/>
                  <a:pt x="252" y="177"/>
                  <a:pt x="252" y="177"/>
                </a:cubicBezTo>
                <a:cubicBezTo>
                  <a:pt x="251" y="196"/>
                  <a:pt x="246" y="213"/>
                  <a:pt x="237" y="228"/>
                </a:cubicBezTo>
                <a:cubicBezTo>
                  <a:pt x="187" y="228"/>
                  <a:pt x="187" y="228"/>
                  <a:pt x="187" y="228"/>
                </a:cubicBezTo>
                <a:cubicBezTo>
                  <a:pt x="191" y="211"/>
                  <a:pt x="194" y="194"/>
                  <a:pt x="195" y="177"/>
                </a:cubicBezTo>
                <a:close/>
                <a:moveTo>
                  <a:pt x="133" y="177"/>
                </a:moveTo>
                <a:cubicBezTo>
                  <a:pt x="181" y="177"/>
                  <a:pt x="181" y="177"/>
                  <a:pt x="181" y="177"/>
                </a:cubicBezTo>
                <a:cubicBezTo>
                  <a:pt x="180" y="194"/>
                  <a:pt x="177" y="211"/>
                  <a:pt x="172" y="228"/>
                </a:cubicBezTo>
                <a:cubicBezTo>
                  <a:pt x="133" y="228"/>
                  <a:pt x="133" y="228"/>
                  <a:pt x="133" y="228"/>
                </a:cubicBezTo>
                <a:cubicBezTo>
                  <a:pt x="133" y="177"/>
                  <a:pt x="133" y="177"/>
                  <a:pt x="133" y="177"/>
                </a:cubicBezTo>
                <a:close/>
                <a:moveTo>
                  <a:pt x="182" y="244"/>
                </a:moveTo>
                <a:cubicBezTo>
                  <a:pt x="226" y="244"/>
                  <a:pt x="226" y="244"/>
                  <a:pt x="226" y="244"/>
                </a:cubicBezTo>
                <a:cubicBezTo>
                  <a:pt x="211" y="263"/>
                  <a:pt x="190" y="278"/>
                  <a:pt x="166" y="285"/>
                </a:cubicBezTo>
                <a:cubicBezTo>
                  <a:pt x="172" y="271"/>
                  <a:pt x="178" y="258"/>
                  <a:pt x="182" y="244"/>
                </a:cubicBezTo>
                <a:close/>
                <a:moveTo>
                  <a:pt x="133" y="14"/>
                </a:moveTo>
                <a:cubicBezTo>
                  <a:pt x="173" y="14"/>
                  <a:pt x="212" y="29"/>
                  <a:pt x="243" y="59"/>
                </a:cubicBezTo>
                <a:cubicBezTo>
                  <a:pt x="303" y="119"/>
                  <a:pt x="303" y="219"/>
                  <a:pt x="243" y="279"/>
                </a:cubicBezTo>
                <a:cubicBezTo>
                  <a:pt x="212" y="309"/>
                  <a:pt x="173" y="325"/>
                  <a:pt x="133" y="325"/>
                </a:cubicBezTo>
                <a:cubicBezTo>
                  <a:pt x="133" y="302"/>
                  <a:pt x="133" y="302"/>
                  <a:pt x="133" y="302"/>
                </a:cubicBezTo>
                <a:cubicBezTo>
                  <a:pt x="167" y="302"/>
                  <a:pt x="201" y="289"/>
                  <a:pt x="227" y="263"/>
                </a:cubicBezTo>
                <a:cubicBezTo>
                  <a:pt x="278" y="212"/>
                  <a:pt x="278" y="127"/>
                  <a:pt x="227" y="75"/>
                </a:cubicBezTo>
                <a:cubicBezTo>
                  <a:pt x="201" y="49"/>
                  <a:pt x="167" y="36"/>
                  <a:pt x="133" y="36"/>
                </a:cubicBezTo>
                <a:cubicBezTo>
                  <a:pt x="133" y="14"/>
                  <a:pt x="133" y="14"/>
                  <a:pt x="133" y="14"/>
                </a:cubicBezTo>
                <a:close/>
                <a:moveTo>
                  <a:pt x="133" y="244"/>
                </a:moveTo>
                <a:cubicBezTo>
                  <a:pt x="167" y="244"/>
                  <a:pt x="167" y="244"/>
                  <a:pt x="167" y="244"/>
                </a:cubicBezTo>
                <a:cubicBezTo>
                  <a:pt x="162" y="259"/>
                  <a:pt x="156" y="273"/>
                  <a:pt x="148" y="288"/>
                </a:cubicBezTo>
                <a:cubicBezTo>
                  <a:pt x="143" y="289"/>
                  <a:pt x="138" y="289"/>
                  <a:pt x="133" y="289"/>
                </a:cubicBezTo>
                <a:cubicBezTo>
                  <a:pt x="133" y="244"/>
                  <a:pt x="133" y="244"/>
                  <a:pt x="133" y="244"/>
                </a:cubicBezTo>
                <a:close/>
                <a:moveTo>
                  <a:pt x="120" y="338"/>
                </a:moveTo>
                <a:cubicBezTo>
                  <a:pt x="106" y="338"/>
                  <a:pt x="106" y="338"/>
                  <a:pt x="106" y="338"/>
                </a:cubicBezTo>
                <a:cubicBezTo>
                  <a:pt x="106" y="302"/>
                  <a:pt x="106" y="302"/>
                  <a:pt x="106" y="302"/>
                </a:cubicBezTo>
                <a:cubicBezTo>
                  <a:pt x="49" y="297"/>
                  <a:pt x="12" y="276"/>
                  <a:pt x="2" y="218"/>
                </a:cubicBezTo>
                <a:cubicBezTo>
                  <a:pt x="78" y="210"/>
                  <a:pt x="78" y="210"/>
                  <a:pt x="78" y="210"/>
                </a:cubicBezTo>
                <a:cubicBezTo>
                  <a:pt x="82" y="231"/>
                  <a:pt x="86" y="242"/>
                  <a:pt x="106" y="251"/>
                </a:cubicBezTo>
                <a:cubicBezTo>
                  <a:pt x="106" y="185"/>
                  <a:pt x="106" y="185"/>
                  <a:pt x="106" y="185"/>
                </a:cubicBezTo>
                <a:cubicBezTo>
                  <a:pt x="81" y="178"/>
                  <a:pt x="63" y="172"/>
                  <a:pt x="52" y="166"/>
                </a:cubicBezTo>
                <a:cubicBezTo>
                  <a:pt x="6" y="144"/>
                  <a:pt x="0" y="79"/>
                  <a:pt x="36" y="44"/>
                </a:cubicBezTo>
                <a:cubicBezTo>
                  <a:pt x="52" y="29"/>
                  <a:pt x="75" y="21"/>
                  <a:pt x="106" y="19"/>
                </a:cubicBezTo>
                <a:cubicBezTo>
                  <a:pt x="106" y="0"/>
                  <a:pt x="106" y="0"/>
                  <a:pt x="106" y="0"/>
                </a:cubicBezTo>
                <a:cubicBezTo>
                  <a:pt x="120" y="0"/>
                  <a:pt x="120" y="0"/>
                  <a:pt x="120" y="0"/>
                </a:cubicBezTo>
                <a:cubicBezTo>
                  <a:pt x="120" y="338"/>
                  <a:pt x="120" y="338"/>
                  <a:pt x="120" y="338"/>
                </a:cubicBezTo>
                <a:close/>
              </a:path>
            </a:pathLst>
          </a:custGeom>
          <a:solidFill>
            <a:sysClr val="window" lastClr="FFFFFF"/>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63" name="Freeform 49"/>
          <p:cNvSpPr>
            <a:spLocks noEditPoints="1"/>
          </p:cNvSpPr>
          <p:nvPr/>
        </p:nvSpPr>
        <p:spPr bwMode="auto">
          <a:xfrm>
            <a:off x="5583907" y="5039613"/>
            <a:ext cx="343273" cy="257341"/>
          </a:xfrm>
          <a:custGeom>
            <a:avLst/>
            <a:gdLst>
              <a:gd name="T0" fmla="*/ 188 w 319"/>
              <a:gd name="T1" fmla="*/ 11 h 239"/>
              <a:gd name="T2" fmla="*/ 131 w 319"/>
              <a:gd name="T3" fmla="*/ 1 h 239"/>
              <a:gd name="T4" fmla="*/ 120 w 319"/>
              <a:gd name="T5" fmla="*/ 17 h 239"/>
              <a:gd name="T6" fmla="*/ 37 w 319"/>
              <a:gd name="T7" fmla="*/ 100 h 239"/>
              <a:gd name="T8" fmla="*/ 17 w 319"/>
              <a:gd name="T9" fmla="*/ 10 h 239"/>
              <a:gd name="T10" fmla="*/ 26 w 319"/>
              <a:gd name="T11" fmla="*/ 100 h 239"/>
              <a:gd name="T12" fmla="*/ 76 w 319"/>
              <a:gd name="T13" fmla="*/ 19 h 239"/>
              <a:gd name="T14" fmla="*/ 62 w 319"/>
              <a:gd name="T15" fmla="*/ 100 h 239"/>
              <a:gd name="T16" fmla="*/ 77 w 319"/>
              <a:gd name="T17" fmla="*/ 54 h 239"/>
              <a:gd name="T18" fmla="*/ 100 w 319"/>
              <a:gd name="T19" fmla="*/ 236 h 239"/>
              <a:gd name="T20" fmla="*/ 9 w 319"/>
              <a:gd name="T21" fmla="*/ 116 h 239"/>
              <a:gd name="T22" fmla="*/ 85 w 319"/>
              <a:gd name="T23" fmla="*/ 106 h 239"/>
              <a:gd name="T24" fmla="*/ 100 w 319"/>
              <a:gd name="T25" fmla="*/ 236 h 239"/>
              <a:gd name="T26" fmla="*/ 13 w 319"/>
              <a:gd name="T27" fmla="*/ 68 h 239"/>
              <a:gd name="T28" fmla="*/ 11 w 319"/>
              <a:gd name="T29" fmla="*/ 104 h 239"/>
              <a:gd name="T30" fmla="*/ 0 w 319"/>
              <a:gd name="T31" fmla="*/ 35 h 239"/>
              <a:gd name="T32" fmla="*/ 87 w 319"/>
              <a:gd name="T33" fmla="*/ 100 h 239"/>
              <a:gd name="T34" fmla="*/ 105 w 319"/>
              <a:gd name="T35" fmla="*/ 73 h 239"/>
              <a:gd name="T36" fmla="*/ 95 w 319"/>
              <a:gd name="T37" fmla="*/ 68 h 239"/>
              <a:gd name="T38" fmla="*/ 75 w 319"/>
              <a:gd name="T39" fmla="*/ 100 h 239"/>
              <a:gd name="T40" fmla="*/ 95 w 319"/>
              <a:gd name="T41" fmla="*/ 50 h 239"/>
              <a:gd name="T42" fmla="*/ 85 w 319"/>
              <a:gd name="T43" fmla="*/ 48 h 239"/>
              <a:gd name="T44" fmla="*/ 62 w 319"/>
              <a:gd name="T45" fmla="*/ 39 h 239"/>
              <a:gd name="T46" fmla="*/ 51 w 319"/>
              <a:gd name="T47" fmla="*/ 39 h 239"/>
              <a:gd name="T48" fmla="*/ 62 w 319"/>
              <a:gd name="T49" fmla="*/ 100 h 239"/>
              <a:gd name="T50" fmla="*/ 38 w 319"/>
              <a:gd name="T51" fmla="*/ 100 h 239"/>
              <a:gd name="T52" fmla="*/ 43 w 319"/>
              <a:gd name="T53" fmla="*/ 55 h 239"/>
              <a:gd name="T54" fmla="*/ 34 w 319"/>
              <a:gd name="T55" fmla="*/ 56 h 239"/>
              <a:gd name="T56" fmla="*/ 188 w 319"/>
              <a:gd name="T57" fmla="*/ 24 h 239"/>
              <a:gd name="T58" fmla="*/ 120 w 319"/>
              <a:gd name="T59" fmla="*/ 27 h 239"/>
              <a:gd name="T60" fmla="*/ 188 w 319"/>
              <a:gd name="T61" fmla="*/ 209 h 239"/>
              <a:gd name="T62" fmla="*/ 120 w 319"/>
              <a:gd name="T63" fmla="*/ 30 h 239"/>
              <a:gd name="T64" fmla="*/ 188 w 319"/>
              <a:gd name="T65" fmla="*/ 209 h 239"/>
              <a:gd name="T66" fmla="*/ 188 w 319"/>
              <a:gd name="T67" fmla="*/ 212 h 239"/>
              <a:gd name="T68" fmla="*/ 120 w 319"/>
              <a:gd name="T69" fmla="*/ 215 h 239"/>
              <a:gd name="T70" fmla="*/ 291 w 319"/>
              <a:gd name="T71" fmla="*/ 42 h 239"/>
              <a:gd name="T72" fmla="*/ 275 w 319"/>
              <a:gd name="T73" fmla="*/ 1 h 239"/>
              <a:gd name="T74" fmla="*/ 249 w 319"/>
              <a:gd name="T75" fmla="*/ 15 h 239"/>
              <a:gd name="T76" fmla="*/ 291 w 319"/>
              <a:gd name="T77" fmla="*/ 42 h 239"/>
              <a:gd name="T78" fmla="*/ 296 w 319"/>
              <a:gd name="T79" fmla="*/ 77 h 239"/>
              <a:gd name="T80" fmla="*/ 277 w 319"/>
              <a:gd name="T81" fmla="*/ 205 h 239"/>
              <a:gd name="T82" fmla="*/ 315 w 319"/>
              <a:gd name="T83" fmla="*/ 207 h 239"/>
              <a:gd name="T84" fmla="*/ 278 w 319"/>
              <a:gd name="T85" fmla="*/ 209 h 239"/>
              <a:gd name="T86" fmla="*/ 315 w 319"/>
              <a:gd name="T87" fmla="*/ 207 h 239"/>
              <a:gd name="T88" fmla="*/ 309 w 319"/>
              <a:gd name="T89" fmla="*/ 236 h 239"/>
              <a:gd name="T90" fmla="*/ 316 w 319"/>
              <a:gd name="T91" fmla="*/ 210 h 239"/>
              <a:gd name="T92" fmla="*/ 281 w 319"/>
              <a:gd name="T93" fmla="*/ 230 h 239"/>
              <a:gd name="T94" fmla="*/ 243 w 319"/>
              <a:gd name="T95" fmla="*/ 158 h 239"/>
              <a:gd name="T96" fmla="*/ 233 w 319"/>
              <a:gd name="T97" fmla="*/ 13 h 239"/>
              <a:gd name="T98" fmla="*/ 196 w 319"/>
              <a:gd name="T99" fmla="*/ 23 h 239"/>
              <a:gd name="T100" fmla="*/ 243 w 319"/>
              <a:gd name="T101" fmla="*/ 158 h 239"/>
              <a:gd name="T102" fmla="*/ 233 w 319"/>
              <a:gd name="T103" fmla="*/ 238 h 239"/>
              <a:gd name="T104" fmla="*/ 243 w 319"/>
              <a:gd name="T105" fmla="*/ 194 h 239"/>
              <a:gd name="T106" fmla="*/ 196 w 319"/>
              <a:gd name="T107" fmla="*/ 228 h 239"/>
              <a:gd name="T108" fmla="*/ 131 w 319"/>
              <a:gd name="T109" fmla="*/ 238 h 239"/>
              <a:gd name="T110" fmla="*/ 188 w 319"/>
              <a:gd name="T111" fmla="*/ 228 h 239"/>
              <a:gd name="T112" fmla="*/ 120 w 319"/>
              <a:gd name="T113" fmla="*/ 222 h 239"/>
              <a:gd name="T114" fmla="*/ 131 w 319"/>
              <a:gd name="T115" fmla="*/ 238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19" h="239">
                <a:moveTo>
                  <a:pt x="188" y="17"/>
                </a:moveTo>
                <a:cubicBezTo>
                  <a:pt x="188" y="11"/>
                  <a:pt x="188" y="11"/>
                  <a:pt x="188" y="11"/>
                </a:cubicBezTo>
                <a:cubicBezTo>
                  <a:pt x="188" y="5"/>
                  <a:pt x="183" y="1"/>
                  <a:pt x="178" y="1"/>
                </a:cubicBezTo>
                <a:cubicBezTo>
                  <a:pt x="131" y="1"/>
                  <a:pt x="131" y="1"/>
                  <a:pt x="131" y="1"/>
                </a:cubicBezTo>
                <a:cubicBezTo>
                  <a:pt x="125" y="1"/>
                  <a:pt x="120" y="5"/>
                  <a:pt x="120" y="11"/>
                </a:cubicBezTo>
                <a:cubicBezTo>
                  <a:pt x="120" y="17"/>
                  <a:pt x="120" y="17"/>
                  <a:pt x="120" y="17"/>
                </a:cubicBezTo>
                <a:cubicBezTo>
                  <a:pt x="188" y="17"/>
                  <a:pt x="188" y="17"/>
                  <a:pt x="188" y="17"/>
                </a:cubicBezTo>
                <a:close/>
                <a:moveTo>
                  <a:pt x="37" y="100"/>
                </a:moveTo>
                <a:cubicBezTo>
                  <a:pt x="27" y="40"/>
                  <a:pt x="27" y="40"/>
                  <a:pt x="27" y="40"/>
                </a:cubicBezTo>
                <a:cubicBezTo>
                  <a:pt x="25" y="32"/>
                  <a:pt x="19" y="18"/>
                  <a:pt x="17" y="10"/>
                </a:cubicBezTo>
                <a:cubicBezTo>
                  <a:pt x="17" y="18"/>
                  <a:pt x="17" y="34"/>
                  <a:pt x="17" y="41"/>
                </a:cubicBezTo>
                <a:cubicBezTo>
                  <a:pt x="26" y="100"/>
                  <a:pt x="26" y="100"/>
                  <a:pt x="26" y="100"/>
                </a:cubicBezTo>
                <a:cubicBezTo>
                  <a:pt x="37" y="100"/>
                  <a:pt x="37" y="100"/>
                  <a:pt x="37" y="100"/>
                </a:cubicBezTo>
                <a:close/>
                <a:moveTo>
                  <a:pt x="76" y="19"/>
                </a:moveTo>
                <a:cubicBezTo>
                  <a:pt x="73" y="28"/>
                  <a:pt x="69" y="46"/>
                  <a:pt x="67" y="53"/>
                </a:cubicBezTo>
                <a:cubicBezTo>
                  <a:pt x="62" y="100"/>
                  <a:pt x="62" y="100"/>
                  <a:pt x="62" y="100"/>
                </a:cubicBezTo>
                <a:cubicBezTo>
                  <a:pt x="73" y="100"/>
                  <a:pt x="73" y="100"/>
                  <a:pt x="73" y="100"/>
                </a:cubicBezTo>
                <a:cubicBezTo>
                  <a:pt x="77" y="54"/>
                  <a:pt x="77" y="54"/>
                  <a:pt x="77" y="54"/>
                </a:cubicBezTo>
                <a:cubicBezTo>
                  <a:pt x="77" y="53"/>
                  <a:pt x="76" y="28"/>
                  <a:pt x="76" y="19"/>
                </a:cubicBezTo>
                <a:close/>
                <a:moveTo>
                  <a:pt x="100" y="236"/>
                </a:moveTo>
                <a:cubicBezTo>
                  <a:pt x="69" y="239"/>
                  <a:pt x="45" y="239"/>
                  <a:pt x="9" y="236"/>
                </a:cubicBezTo>
                <a:cubicBezTo>
                  <a:pt x="9" y="196"/>
                  <a:pt x="9" y="156"/>
                  <a:pt x="9" y="116"/>
                </a:cubicBezTo>
                <a:cubicBezTo>
                  <a:pt x="9" y="111"/>
                  <a:pt x="16" y="106"/>
                  <a:pt x="24" y="106"/>
                </a:cubicBezTo>
                <a:cubicBezTo>
                  <a:pt x="44" y="106"/>
                  <a:pt x="64" y="106"/>
                  <a:pt x="85" y="106"/>
                </a:cubicBezTo>
                <a:cubicBezTo>
                  <a:pt x="93" y="106"/>
                  <a:pt x="100" y="111"/>
                  <a:pt x="100" y="116"/>
                </a:cubicBezTo>
                <a:cubicBezTo>
                  <a:pt x="100" y="156"/>
                  <a:pt x="100" y="196"/>
                  <a:pt x="100" y="236"/>
                </a:cubicBezTo>
                <a:close/>
                <a:moveTo>
                  <a:pt x="0" y="35"/>
                </a:moveTo>
                <a:cubicBezTo>
                  <a:pt x="4" y="44"/>
                  <a:pt x="10" y="60"/>
                  <a:pt x="13" y="68"/>
                </a:cubicBezTo>
                <a:cubicBezTo>
                  <a:pt x="21" y="100"/>
                  <a:pt x="21" y="100"/>
                  <a:pt x="21" y="100"/>
                </a:cubicBezTo>
                <a:cubicBezTo>
                  <a:pt x="17" y="100"/>
                  <a:pt x="14" y="102"/>
                  <a:pt x="11" y="104"/>
                </a:cubicBezTo>
                <a:cubicBezTo>
                  <a:pt x="3" y="70"/>
                  <a:pt x="3" y="70"/>
                  <a:pt x="3" y="70"/>
                </a:cubicBezTo>
                <a:cubicBezTo>
                  <a:pt x="2" y="67"/>
                  <a:pt x="1" y="44"/>
                  <a:pt x="0" y="35"/>
                </a:cubicBezTo>
                <a:close/>
                <a:moveTo>
                  <a:pt x="95" y="68"/>
                </a:moveTo>
                <a:cubicBezTo>
                  <a:pt x="87" y="100"/>
                  <a:pt x="87" y="100"/>
                  <a:pt x="87" y="100"/>
                </a:cubicBezTo>
                <a:cubicBezTo>
                  <a:pt x="91" y="100"/>
                  <a:pt x="95" y="102"/>
                  <a:pt x="97" y="104"/>
                </a:cubicBezTo>
                <a:cubicBezTo>
                  <a:pt x="105" y="73"/>
                  <a:pt x="105" y="73"/>
                  <a:pt x="105" y="73"/>
                </a:cubicBezTo>
                <a:cubicBezTo>
                  <a:pt x="105" y="72"/>
                  <a:pt x="107" y="47"/>
                  <a:pt x="108" y="39"/>
                </a:cubicBezTo>
                <a:cubicBezTo>
                  <a:pt x="105" y="47"/>
                  <a:pt x="98" y="61"/>
                  <a:pt x="95" y="68"/>
                </a:cubicBezTo>
                <a:close/>
                <a:moveTo>
                  <a:pt x="85" y="48"/>
                </a:moveTo>
                <a:cubicBezTo>
                  <a:pt x="75" y="100"/>
                  <a:pt x="75" y="100"/>
                  <a:pt x="75" y="100"/>
                </a:cubicBezTo>
                <a:cubicBezTo>
                  <a:pt x="85" y="100"/>
                  <a:pt x="85" y="100"/>
                  <a:pt x="85" y="100"/>
                </a:cubicBezTo>
                <a:cubicBezTo>
                  <a:pt x="95" y="50"/>
                  <a:pt x="95" y="50"/>
                  <a:pt x="95" y="50"/>
                </a:cubicBezTo>
                <a:cubicBezTo>
                  <a:pt x="95" y="50"/>
                  <a:pt x="96" y="26"/>
                  <a:pt x="96" y="17"/>
                </a:cubicBezTo>
                <a:cubicBezTo>
                  <a:pt x="93" y="25"/>
                  <a:pt x="88" y="42"/>
                  <a:pt x="85" y="48"/>
                </a:cubicBezTo>
                <a:close/>
                <a:moveTo>
                  <a:pt x="62" y="100"/>
                </a:moveTo>
                <a:cubicBezTo>
                  <a:pt x="62" y="79"/>
                  <a:pt x="62" y="59"/>
                  <a:pt x="62" y="39"/>
                </a:cubicBezTo>
                <a:cubicBezTo>
                  <a:pt x="62" y="38"/>
                  <a:pt x="58" y="16"/>
                  <a:pt x="56" y="7"/>
                </a:cubicBezTo>
                <a:cubicBezTo>
                  <a:pt x="55" y="18"/>
                  <a:pt x="52" y="31"/>
                  <a:pt x="51" y="39"/>
                </a:cubicBezTo>
                <a:cubicBezTo>
                  <a:pt x="51" y="100"/>
                  <a:pt x="51" y="100"/>
                  <a:pt x="51" y="100"/>
                </a:cubicBezTo>
                <a:cubicBezTo>
                  <a:pt x="62" y="100"/>
                  <a:pt x="62" y="100"/>
                  <a:pt x="62" y="100"/>
                </a:cubicBezTo>
                <a:close/>
                <a:moveTo>
                  <a:pt x="34" y="56"/>
                </a:moveTo>
                <a:cubicBezTo>
                  <a:pt x="38" y="100"/>
                  <a:pt x="38" y="100"/>
                  <a:pt x="38" y="100"/>
                </a:cubicBezTo>
                <a:cubicBezTo>
                  <a:pt x="47" y="100"/>
                  <a:pt x="47" y="100"/>
                  <a:pt x="47" y="100"/>
                </a:cubicBezTo>
                <a:cubicBezTo>
                  <a:pt x="43" y="55"/>
                  <a:pt x="43" y="55"/>
                  <a:pt x="43" y="55"/>
                </a:cubicBezTo>
                <a:cubicBezTo>
                  <a:pt x="41" y="49"/>
                  <a:pt x="37" y="33"/>
                  <a:pt x="36" y="26"/>
                </a:cubicBezTo>
                <a:cubicBezTo>
                  <a:pt x="35" y="33"/>
                  <a:pt x="34" y="49"/>
                  <a:pt x="34" y="56"/>
                </a:cubicBezTo>
                <a:close/>
                <a:moveTo>
                  <a:pt x="188" y="27"/>
                </a:moveTo>
                <a:cubicBezTo>
                  <a:pt x="188" y="24"/>
                  <a:pt x="188" y="24"/>
                  <a:pt x="188" y="24"/>
                </a:cubicBezTo>
                <a:cubicBezTo>
                  <a:pt x="120" y="24"/>
                  <a:pt x="120" y="24"/>
                  <a:pt x="120" y="24"/>
                </a:cubicBezTo>
                <a:cubicBezTo>
                  <a:pt x="120" y="27"/>
                  <a:pt x="120" y="27"/>
                  <a:pt x="120" y="27"/>
                </a:cubicBezTo>
                <a:cubicBezTo>
                  <a:pt x="188" y="27"/>
                  <a:pt x="188" y="27"/>
                  <a:pt x="188" y="27"/>
                </a:cubicBezTo>
                <a:close/>
                <a:moveTo>
                  <a:pt x="188" y="209"/>
                </a:moveTo>
                <a:cubicBezTo>
                  <a:pt x="188" y="30"/>
                  <a:pt x="188" y="30"/>
                  <a:pt x="188" y="30"/>
                </a:cubicBezTo>
                <a:cubicBezTo>
                  <a:pt x="120" y="30"/>
                  <a:pt x="120" y="30"/>
                  <a:pt x="120" y="30"/>
                </a:cubicBezTo>
                <a:cubicBezTo>
                  <a:pt x="120" y="209"/>
                  <a:pt x="120" y="209"/>
                  <a:pt x="120" y="209"/>
                </a:cubicBezTo>
                <a:cubicBezTo>
                  <a:pt x="188" y="209"/>
                  <a:pt x="188" y="209"/>
                  <a:pt x="188" y="209"/>
                </a:cubicBezTo>
                <a:close/>
                <a:moveTo>
                  <a:pt x="188" y="215"/>
                </a:moveTo>
                <a:cubicBezTo>
                  <a:pt x="188" y="212"/>
                  <a:pt x="188" y="212"/>
                  <a:pt x="188" y="212"/>
                </a:cubicBezTo>
                <a:cubicBezTo>
                  <a:pt x="120" y="212"/>
                  <a:pt x="120" y="212"/>
                  <a:pt x="120" y="212"/>
                </a:cubicBezTo>
                <a:cubicBezTo>
                  <a:pt x="120" y="215"/>
                  <a:pt x="120" y="215"/>
                  <a:pt x="120" y="215"/>
                </a:cubicBezTo>
                <a:cubicBezTo>
                  <a:pt x="188" y="215"/>
                  <a:pt x="188" y="215"/>
                  <a:pt x="188" y="215"/>
                </a:cubicBezTo>
                <a:close/>
                <a:moveTo>
                  <a:pt x="291" y="42"/>
                </a:moveTo>
                <a:cubicBezTo>
                  <a:pt x="286" y="9"/>
                  <a:pt x="286" y="9"/>
                  <a:pt x="286" y="9"/>
                </a:cubicBezTo>
                <a:cubicBezTo>
                  <a:pt x="285" y="4"/>
                  <a:pt x="280" y="0"/>
                  <a:pt x="275" y="1"/>
                </a:cubicBezTo>
                <a:cubicBezTo>
                  <a:pt x="257" y="3"/>
                  <a:pt x="257" y="3"/>
                  <a:pt x="257" y="3"/>
                </a:cubicBezTo>
                <a:cubicBezTo>
                  <a:pt x="252" y="4"/>
                  <a:pt x="248" y="9"/>
                  <a:pt x="249" y="15"/>
                </a:cubicBezTo>
                <a:cubicBezTo>
                  <a:pt x="254" y="47"/>
                  <a:pt x="254" y="47"/>
                  <a:pt x="254" y="47"/>
                </a:cubicBezTo>
                <a:cubicBezTo>
                  <a:pt x="291" y="42"/>
                  <a:pt x="291" y="42"/>
                  <a:pt x="291" y="42"/>
                </a:cubicBezTo>
                <a:close/>
                <a:moveTo>
                  <a:pt x="314" y="200"/>
                </a:moveTo>
                <a:cubicBezTo>
                  <a:pt x="296" y="77"/>
                  <a:pt x="296" y="77"/>
                  <a:pt x="296" y="77"/>
                </a:cubicBezTo>
                <a:cubicBezTo>
                  <a:pt x="259" y="83"/>
                  <a:pt x="259" y="83"/>
                  <a:pt x="259" y="83"/>
                </a:cubicBezTo>
                <a:cubicBezTo>
                  <a:pt x="277" y="205"/>
                  <a:pt x="277" y="205"/>
                  <a:pt x="277" y="205"/>
                </a:cubicBezTo>
                <a:cubicBezTo>
                  <a:pt x="314" y="200"/>
                  <a:pt x="314" y="200"/>
                  <a:pt x="314" y="200"/>
                </a:cubicBezTo>
                <a:close/>
                <a:moveTo>
                  <a:pt x="315" y="207"/>
                </a:moveTo>
                <a:cubicBezTo>
                  <a:pt x="315" y="204"/>
                  <a:pt x="315" y="204"/>
                  <a:pt x="315" y="204"/>
                </a:cubicBezTo>
                <a:cubicBezTo>
                  <a:pt x="278" y="209"/>
                  <a:pt x="278" y="209"/>
                  <a:pt x="278" y="209"/>
                </a:cubicBezTo>
                <a:cubicBezTo>
                  <a:pt x="278" y="212"/>
                  <a:pt x="278" y="212"/>
                  <a:pt x="278" y="212"/>
                </a:cubicBezTo>
                <a:cubicBezTo>
                  <a:pt x="315" y="207"/>
                  <a:pt x="315" y="207"/>
                  <a:pt x="315" y="207"/>
                </a:cubicBezTo>
                <a:close/>
                <a:moveTo>
                  <a:pt x="292" y="238"/>
                </a:moveTo>
                <a:cubicBezTo>
                  <a:pt x="309" y="236"/>
                  <a:pt x="309" y="236"/>
                  <a:pt x="309" y="236"/>
                </a:cubicBezTo>
                <a:cubicBezTo>
                  <a:pt x="315" y="235"/>
                  <a:pt x="319" y="230"/>
                  <a:pt x="318" y="224"/>
                </a:cubicBezTo>
                <a:cubicBezTo>
                  <a:pt x="316" y="210"/>
                  <a:pt x="316" y="210"/>
                  <a:pt x="316" y="210"/>
                </a:cubicBezTo>
                <a:cubicBezTo>
                  <a:pt x="279" y="216"/>
                  <a:pt x="279" y="216"/>
                  <a:pt x="279" y="216"/>
                </a:cubicBezTo>
                <a:cubicBezTo>
                  <a:pt x="281" y="230"/>
                  <a:pt x="281" y="230"/>
                  <a:pt x="281" y="230"/>
                </a:cubicBezTo>
                <a:cubicBezTo>
                  <a:pt x="281" y="235"/>
                  <a:pt x="287" y="239"/>
                  <a:pt x="292" y="238"/>
                </a:cubicBezTo>
                <a:close/>
                <a:moveTo>
                  <a:pt x="243" y="158"/>
                </a:moveTo>
                <a:cubicBezTo>
                  <a:pt x="243" y="23"/>
                  <a:pt x="243" y="23"/>
                  <a:pt x="243" y="23"/>
                </a:cubicBezTo>
                <a:cubicBezTo>
                  <a:pt x="243" y="17"/>
                  <a:pt x="239" y="13"/>
                  <a:pt x="233" y="13"/>
                </a:cubicBezTo>
                <a:cubicBezTo>
                  <a:pt x="207" y="13"/>
                  <a:pt x="207" y="13"/>
                  <a:pt x="207" y="13"/>
                </a:cubicBezTo>
                <a:cubicBezTo>
                  <a:pt x="201" y="13"/>
                  <a:pt x="196" y="17"/>
                  <a:pt x="196" y="23"/>
                </a:cubicBezTo>
                <a:cubicBezTo>
                  <a:pt x="196" y="158"/>
                  <a:pt x="196" y="158"/>
                  <a:pt x="196" y="158"/>
                </a:cubicBezTo>
                <a:cubicBezTo>
                  <a:pt x="243" y="158"/>
                  <a:pt x="243" y="158"/>
                  <a:pt x="243" y="158"/>
                </a:cubicBezTo>
                <a:close/>
                <a:moveTo>
                  <a:pt x="207" y="238"/>
                </a:moveTo>
                <a:cubicBezTo>
                  <a:pt x="233" y="238"/>
                  <a:pt x="233" y="238"/>
                  <a:pt x="233" y="238"/>
                </a:cubicBezTo>
                <a:cubicBezTo>
                  <a:pt x="239" y="238"/>
                  <a:pt x="243" y="234"/>
                  <a:pt x="243" y="228"/>
                </a:cubicBezTo>
                <a:cubicBezTo>
                  <a:pt x="243" y="194"/>
                  <a:pt x="243" y="194"/>
                  <a:pt x="243" y="194"/>
                </a:cubicBezTo>
                <a:cubicBezTo>
                  <a:pt x="196" y="194"/>
                  <a:pt x="196" y="194"/>
                  <a:pt x="196" y="194"/>
                </a:cubicBezTo>
                <a:cubicBezTo>
                  <a:pt x="196" y="228"/>
                  <a:pt x="196" y="228"/>
                  <a:pt x="196" y="228"/>
                </a:cubicBezTo>
                <a:cubicBezTo>
                  <a:pt x="196" y="234"/>
                  <a:pt x="201" y="238"/>
                  <a:pt x="207" y="238"/>
                </a:cubicBezTo>
                <a:close/>
                <a:moveTo>
                  <a:pt x="131" y="238"/>
                </a:moveTo>
                <a:cubicBezTo>
                  <a:pt x="178" y="238"/>
                  <a:pt x="178" y="238"/>
                  <a:pt x="178" y="238"/>
                </a:cubicBezTo>
                <a:cubicBezTo>
                  <a:pt x="183" y="238"/>
                  <a:pt x="188" y="234"/>
                  <a:pt x="188" y="228"/>
                </a:cubicBezTo>
                <a:cubicBezTo>
                  <a:pt x="188" y="222"/>
                  <a:pt x="188" y="222"/>
                  <a:pt x="188" y="222"/>
                </a:cubicBezTo>
                <a:cubicBezTo>
                  <a:pt x="120" y="222"/>
                  <a:pt x="120" y="222"/>
                  <a:pt x="120" y="222"/>
                </a:cubicBezTo>
                <a:cubicBezTo>
                  <a:pt x="120" y="228"/>
                  <a:pt x="120" y="228"/>
                  <a:pt x="120" y="228"/>
                </a:cubicBezTo>
                <a:cubicBezTo>
                  <a:pt x="120" y="234"/>
                  <a:pt x="125" y="238"/>
                  <a:pt x="131" y="238"/>
                </a:cubicBezTo>
                <a:close/>
              </a:path>
            </a:pathLst>
          </a:custGeom>
          <a:solidFill>
            <a:sysClr val="window" lastClr="FFFFFF"/>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64" name="Freeform 50"/>
          <p:cNvSpPr>
            <a:spLocks noEditPoints="1"/>
          </p:cNvSpPr>
          <p:nvPr/>
        </p:nvSpPr>
        <p:spPr bwMode="auto">
          <a:xfrm>
            <a:off x="3373802" y="4939161"/>
            <a:ext cx="355384" cy="458245"/>
          </a:xfrm>
          <a:custGeom>
            <a:avLst/>
            <a:gdLst>
              <a:gd name="T0" fmla="*/ 223 w 292"/>
              <a:gd name="T1" fmla="*/ 131 h 376"/>
              <a:gd name="T2" fmla="*/ 147 w 292"/>
              <a:gd name="T3" fmla="*/ 45 h 376"/>
              <a:gd name="T4" fmla="*/ 71 w 292"/>
              <a:gd name="T5" fmla="*/ 131 h 376"/>
              <a:gd name="T6" fmla="*/ 74 w 292"/>
              <a:gd name="T7" fmla="*/ 168 h 376"/>
              <a:gd name="T8" fmla="*/ 147 w 292"/>
              <a:gd name="T9" fmla="*/ 234 h 376"/>
              <a:gd name="T10" fmla="*/ 206 w 292"/>
              <a:gd name="T11" fmla="*/ 201 h 376"/>
              <a:gd name="T12" fmla="*/ 187 w 292"/>
              <a:gd name="T13" fmla="*/ 207 h 376"/>
              <a:gd name="T14" fmla="*/ 146 w 292"/>
              <a:gd name="T15" fmla="*/ 226 h 376"/>
              <a:gd name="T16" fmla="*/ 95 w 292"/>
              <a:gd name="T17" fmla="*/ 105 h 376"/>
              <a:gd name="T18" fmla="*/ 117 w 292"/>
              <a:gd name="T19" fmla="*/ 132 h 376"/>
              <a:gd name="T20" fmla="*/ 171 w 292"/>
              <a:gd name="T21" fmla="*/ 114 h 376"/>
              <a:gd name="T22" fmla="*/ 204 w 292"/>
              <a:gd name="T23" fmla="*/ 127 h 376"/>
              <a:gd name="T24" fmla="*/ 196 w 292"/>
              <a:gd name="T25" fmla="*/ 191 h 376"/>
              <a:gd name="T26" fmla="*/ 215 w 292"/>
              <a:gd name="T27" fmla="*/ 183 h 376"/>
              <a:gd name="T28" fmla="*/ 220 w 292"/>
              <a:gd name="T29" fmla="*/ 169 h 376"/>
              <a:gd name="T30" fmla="*/ 224 w 292"/>
              <a:gd name="T31" fmla="*/ 169 h 376"/>
              <a:gd name="T32" fmla="*/ 222 w 292"/>
              <a:gd name="T33" fmla="*/ 166 h 376"/>
              <a:gd name="T34" fmla="*/ 227 w 292"/>
              <a:gd name="T35" fmla="*/ 159 h 376"/>
              <a:gd name="T36" fmla="*/ 227 w 292"/>
              <a:gd name="T37" fmla="*/ 135 h 376"/>
              <a:gd name="T38" fmla="*/ 223 w 292"/>
              <a:gd name="T39" fmla="*/ 131 h 376"/>
              <a:gd name="T40" fmla="*/ 51 w 292"/>
              <a:gd name="T41" fmla="*/ 90 h 376"/>
              <a:gd name="T42" fmla="*/ 243 w 292"/>
              <a:gd name="T43" fmla="*/ 90 h 376"/>
              <a:gd name="T44" fmla="*/ 229 w 292"/>
              <a:gd name="T45" fmla="*/ 90 h 376"/>
              <a:gd name="T46" fmla="*/ 65 w 292"/>
              <a:gd name="T47" fmla="*/ 90 h 376"/>
              <a:gd name="T48" fmla="*/ 51 w 292"/>
              <a:gd name="T49" fmla="*/ 90 h 376"/>
              <a:gd name="T50" fmla="*/ 131 w 292"/>
              <a:gd name="T51" fmla="*/ 210 h 376"/>
              <a:gd name="T52" fmla="*/ 162 w 292"/>
              <a:gd name="T53" fmla="*/ 210 h 376"/>
              <a:gd name="T54" fmla="*/ 165 w 292"/>
              <a:gd name="T55" fmla="*/ 207 h 376"/>
              <a:gd name="T56" fmla="*/ 165 w 292"/>
              <a:gd name="T57" fmla="*/ 205 h 376"/>
              <a:gd name="T58" fmla="*/ 241 w 292"/>
              <a:gd name="T59" fmla="*/ 174 h 376"/>
              <a:gd name="T60" fmla="*/ 231 w 292"/>
              <a:gd name="T61" fmla="*/ 174 h 376"/>
              <a:gd name="T62" fmla="*/ 165 w 292"/>
              <a:gd name="T63" fmla="*/ 198 h 376"/>
              <a:gd name="T64" fmla="*/ 165 w 292"/>
              <a:gd name="T65" fmla="*/ 197 h 376"/>
              <a:gd name="T66" fmla="*/ 162 w 292"/>
              <a:gd name="T67" fmla="*/ 193 h 376"/>
              <a:gd name="T68" fmla="*/ 131 w 292"/>
              <a:gd name="T69" fmla="*/ 193 h 376"/>
              <a:gd name="T70" fmla="*/ 128 w 292"/>
              <a:gd name="T71" fmla="*/ 197 h 376"/>
              <a:gd name="T72" fmla="*/ 128 w 292"/>
              <a:gd name="T73" fmla="*/ 207 h 376"/>
              <a:gd name="T74" fmla="*/ 131 w 292"/>
              <a:gd name="T75" fmla="*/ 210 h 376"/>
              <a:gd name="T76" fmla="*/ 248 w 292"/>
              <a:gd name="T77" fmla="*/ 171 h 376"/>
              <a:gd name="T78" fmla="*/ 232 w 292"/>
              <a:gd name="T79" fmla="*/ 171 h 376"/>
              <a:gd name="T80" fmla="*/ 225 w 292"/>
              <a:gd name="T81" fmla="*/ 166 h 376"/>
              <a:gd name="T82" fmla="*/ 231 w 292"/>
              <a:gd name="T83" fmla="*/ 159 h 376"/>
              <a:gd name="T84" fmla="*/ 231 w 292"/>
              <a:gd name="T85" fmla="*/ 106 h 376"/>
              <a:gd name="T86" fmla="*/ 225 w 292"/>
              <a:gd name="T87" fmla="*/ 99 h 376"/>
              <a:gd name="T88" fmla="*/ 232 w 292"/>
              <a:gd name="T89" fmla="*/ 94 h 376"/>
              <a:gd name="T90" fmla="*/ 248 w 292"/>
              <a:gd name="T91" fmla="*/ 94 h 376"/>
              <a:gd name="T92" fmla="*/ 255 w 292"/>
              <a:gd name="T93" fmla="*/ 101 h 376"/>
              <a:gd name="T94" fmla="*/ 255 w 292"/>
              <a:gd name="T95" fmla="*/ 164 h 376"/>
              <a:gd name="T96" fmla="*/ 248 w 292"/>
              <a:gd name="T97" fmla="*/ 171 h 376"/>
              <a:gd name="T98" fmla="*/ 0 w 292"/>
              <a:gd name="T99" fmla="*/ 376 h 376"/>
              <a:gd name="T100" fmla="*/ 82 w 292"/>
              <a:gd name="T101" fmla="*/ 225 h 376"/>
              <a:gd name="T102" fmla="*/ 217 w 292"/>
              <a:gd name="T103" fmla="*/ 223 h 376"/>
              <a:gd name="T104" fmla="*/ 292 w 292"/>
              <a:gd name="T105" fmla="*/ 376 h 376"/>
              <a:gd name="T106" fmla="*/ 0 w 292"/>
              <a:gd name="T107" fmla="*/ 37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92" h="376">
                <a:moveTo>
                  <a:pt x="223" y="131"/>
                </a:moveTo>
                <a:cubicBezTo>
                  <a:pt x="220" y="83"/>
                  <a:pt x="187" y="45"/>
                  <a:pt x="147" y="45"/>
                </a:cubicBezTo>
                <a:cubicBezTo>
                  <a:pt x="107" y="45"/>
                  <a:pt x="75" y="83"/>
                  <a:pt x="71" y="131"/>
                </a:cubicBezTo>
                <a:cubicBezTo>
                  <a:pt x="51" y="124"/>
                  <a:pt x="57" y="186"/>
                  <a:pt x="74" y="168"/>
                </a:cubicBezTo>
                <a:cubicBezTo>
                  <a:pt x="84" y="206"/>
                  <a:pt x="118" y="234"/>
                  <a:pt x="147" y="234"/>
                </a:cubicBezTo>
                <a:cubicBezTo>
                  <a:pt x="177" y="234"/>
                  <a:pt x="195" y="220"/>
                  <a:pt x="206" y="201"/>
                </a:cubicBezTo>
                <a:cubicBezTo>
                  <a:pt x="200" y="204"/>
                  <a:pt x="194" y="206"/>
                  <a:pt x="187" y="207"/>
                </a:cubicBezTo>
                <a:cubicBezTo>
                  <a:pt x="182" y="217"/>
                  <a:pt x="165" y="226"/>
                  <a:pt x="146" y="226"/>
                </a:cubicBezTo>
                <a:cubicBezTo>
                  <a:pt x="92" y="226"/>
                  <a:pt x="75" y="148"/>
                  <a:pt x="95" y="105"/>
                </a:cubicBezTo>
                <a:cubicBezTo>
                  <a:pt x="103" y="119"/>
                  <a:pt x="110" y="127"/>
                  <a:pt x="117" y="132"/>
                </a:cubicBezTo>
                <a:cubicBezTo>
                  <a:pt x="144" y="149"/>
                  <a:pt x="153" y="120"/>
                  <a:pt x="171" y="114"/>
                </a:cubicBezTo>
                <a:cubicBezTo>
                  <a:pt x="179" y="112"/>
                  <a:pt x="190" y="114"/>
                  <a:pt x="204" y="127"/>
                </a:cubicBezTo>
                <a:cubicBezTo>
                  <a:pt x="208" y="148"/>
                  <a:pt x="207" y="170"/>
                  <a:pt x="196" y="191"/>
                </a:cubicBezTo>
                <a:cubicBezTo>
                  <a:pt x="203" y="189"/>
                  <a:pt x="209" y="186"/>
                  <a:pt x="215" y="183"/>
                </a:cubicBezTo>
                <a:cubicBezTo>
                  <a:pt x="218" y="177"/>
                  <a:pt x="218" y="176"/>
                  <a:pt x="220" y="169"/>
                </a:cubicBezTo>
                <a:cubicBezTo>
                  <a:pt x="220" y="170"/>
                  <a:pt x="222" y="170"/>
                  <a:pt x="224" y="169"/>
                </a:cubicBezTo>
                <a:cubicBezTo>
                  <a:pt x="223" y="169"/>
                  <a:pt x="222" y="167"/>
                  <a:pt x="222" y="166"/>
                </a:cubicBezTo>
                <a:cubicBezTo>
                  <a:pt x="225" y="165"/>
                  <a:pt x="227" y="162"/>
                  <a:pt x="227" y="159"/>
                </a:cubicBezTo>
                <a:cubicBezTo>
                  <a:pt x="227" y="135"/>
                  <a:pt x="227" y="135"/>
                  <a:pt x="227" y="135"/>
                </a:cubicBezTo>
                <a:cubicBezTo>
                  <a:pt x="227" y="132"/>
                  <a:pt x="225" y="131"/>
                  <a:pt x="223" y="131"/>
                </a:cubicBezTo>
                <a:close/>
                <a:moveTo>
                  <a:pt x="51" y="90"/>
                </a:moveTo>
                <a:cubicBezTo>
                  <a:pt x="79" y="0"/>
                  <a:pt x="215" y="0"/>
                  <a:pt x="243" y="90"/>
                </a:cubicBezTo>
                <a:cubicBezTo>
                  <a:pt x="229" y="90"/>
                  <a:pt x="229" y="90"/>
                  <a:pt x="229" y="90"/>
                </a:cubicBezTo>
                <a:cubicBezTo>
                  <a:pt x="202" y="18"/>
                  <a:pt x="92" y="18"/>
                  <a:pt x="65" y="90"/>
                </a:cubicBezTo>
                <a:cubicBezTo>
                  <a:pt x="51" y="90"/>
                  <a:pt x="51" y="90"/>
                  <a:pt x="51" y="90"/>
                </a:cubicBezTo>
                <a:close/>
                <a:moveTo>
                  <a:pt x="131" y="210"/>
                </a:moveTo>
                <a:cubicBezTo>
                  <a:pt x="162" y="210"/>
                  <a:pt x="162" y="210"/>
                  <a:pt x="162" y="210"/>
                </a:cubicBezTo>
                <a:cubicBezTo>
                  <a:pt x="163" y="210"/>
                  <a:pt x="165" y="209"/>
                  <a:pt x="165" y="207"/>
                </a:cubicBezTo>
                <a:cubicBezTo>
                  <a:pt x="165" y="205"/>
                  <a:pt x="165" y="205"/>
                  <a:pt x="165" y="205"/>
                </a:cubicBezTo>
                <a:cubicBezTo>
                  <a:pt x="194" y="205"/>
                  <a:pt x="221" y="195"/>
                  <a:pt x="241" y="174"/>
                </a:cubicBezTo>
                <a:cubicBezTo>
                  <a:pt x="231" y="174"/>
                  <a:pt x="231" y="174"/>
                  <a:pt x="231" y="174"/>
                </a:cubicBezTo>
                <a:cubicBezTo>
                  <a:pt x="214" y="191"/>
                  <a:pt x="190" y="199"/>
                  <a:pt x="165" y="198"/>
                </a:cubicBezTo>
                <a:cubicBezTo>
                  <a:pt x="165" y="197"/>
                  <a:pt x="165" y="197"/>
                  <a:pt x="165" y="197"/>
                </a:cubicBezTo>
                <a:cubicBezTo>
                  <a:pt x="165" y="195"/>
                  <a:pt x="163" y="193"/>
                  <a:pt x="162" y="193"/>
                </a:cubicBezTo>
                <a:cubicBezTo>
                  <a:pt x="131" y="193"/>
                  <a:pt x="131" y="193"/>
                  <a:pt x="131" y="193"/>
                </a:cubicBezTo>
                <a:cubicBezTo>
                  <a:pt x="129" y="193"/>
                  <a:pt x="128" y="195"/>
                  <a:pt x="128" y="197"/>
                </a:cubicBezTo>
                <a:cubicBezTo>
                  <a:pt x="128" y="207"/>
                  <a:pt x="128" y="207"/>
                  <a:pt x="128" y="207"/>
                </a:cubicBezTo>
                <a:cubicBezTo>
                  <a:pt x="128" y="209"/>
                  <a:pt x="129" y="210"/>
                  <a:pt x="131" y="210"/>
                </a:cubicBezTo>
                <a:close/>
                <a:moveTo>
                  <a:pt x="248" y="171"/>
                </a:moveTo>
                <a:cubicBezTo>
                  <a:pt x="232" y="171"/>
                  <a:pt x="232" y="171"/>
                  <a:pt x="232" y="171"/>
                </a:cubicBezTo>
                <a:cubicBezTo>
                  <a:pt x="229" y="171"/>
                  <a:pt x="226" y="169"/>
                  <a:pt x="225" y="166"/>
                </a:cubicBezTo>
                <a:cubicBezTo>
                  <a:pt x="228" y="165"/>
                  <a:pt x="231" y="162"/>
                  <a:pt x="231" y="159"/>
                </a:cubicBezTo>
                <a:cubicBezTo>
                  <a:pt x="231" y="106"/>
                  <a:pt x="231" y="106"/>
                  <a:pt x="231" y="106"/>
                </a:cubicBezTo>
                <a:cubicBezTo>
                  <a:pt x="231" y="103"/>
                  <a:pt x="228" y="100"/>
                  <a:pt x="225" y="99"/>
                </a:cubicBezTo>
                <a:cubicBezTo>
                  <a:pt x="226" y="96"/>
                  <a:pt x="229" y="94"/>
                  <a:pt x="232" y="94"/>
                </a:cubicBezTo>
                <a:cubicBezTo>
                  <a:pt x="248" y="94"/>
                  <a:pt x="248" y="94"/>
                  <a:pt x="248" y="94"/>
                </a:cubicBezTo>
                <a:cubicBezTo>
                  <a:pt x="252" y="94"/>
                  <a:pt x="255" y="97"/>
                  <a:pt x="255" y="101"/>
                </a:cubicBezTo>
                <a:cubicBezTo>
                  <a:pt x="255" y="164"/>
                  <a:pt x="255" y="164"/>
                  <a:pt x="255" y="164"/>
                </a:cubicBezTo>
                <a:cubicBezTo>
                  <a:pt x="255" y="168"/>
                  <a:pt x="252" y="171"/>
                  <a:pt x="248" y="171"/>
                </a:cubicBezTo>
                <a:close/>
                <a:moveTo>
                  <a:pt x="0" y="376"/>
                </a:moveTo>
                <a:cubicBezTo>
                  <a:pt x="4" y="314"/>
                  <a:pt x="32" y="255"/>
                  <a:pt x="82" y="225"/>
                </a:cubicBezTo>
                <a:cubicBezTo>
                  <a:pt x="122" y="263"/>
                  <a:pt x="177" y="261"/>
                  <a:pt x="217" y="223"/>
                </a:cubicBezTo>
                <a:cubicBezTo>
                  <a:pt x="268" y="265"/>
                  <a:pt x="290" y="316"/>
                  <a:pt x="292" y="376"/>
                </a:cubicBezTo>
                <a:cubicBezTo>
                  <a:pt x="0" y="376"/>
                  <a:pt x="0" y="376"/>
                  <a:pt x="0" y="376"/>
                </a:cubicBezTo>
                <a:close/>
              </a:path>
            </a:pathLst>
          </a:custGeom>
          <a:solidFill>
            <a:sysClr val="window" lastClr="FFFFFF"/>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65" name="Freeform 51"/>
          <p:cNvSpPr>
            <a:spLocks noEditPoints="1"/>
          </p:cNvSpPr>
          <p:nvPr/>
        </p:nvSpPr>
        <p:spPr bwMode="auto">
          <a:xfrm>
            <a:off x="4467148" y="4977780"/>
            <a:ext cx="349056" cy="381007"/>
          </a:xfrm>
          <a:custGeom>
            <a:avLst/>
            <a:gdLst>
              <a:gd name="T0" fmla="*/ 47 w 245"/>
              <a:gd name="T1" fmla="*/ 33 h 267"/>
              <a:gd name="T2" fmla="*/ 10 w 245"/>
              <a:gd name="T3" fmla="*/ 149 h 267"/>
              <a:gd name="T4" fmla="*/ 18 w 245"/>
              <a:gd name="T5" fmla="*/ 191 h 267"/>
              <a:gd name="T6" fmla="*/ 27 w 245"/>
              <a:gd name="T7" fmla="*/ 220 h 267"/>
              <a:gd name="T8" fmla="*/ 97 w 245"/>
              <a:gd name="T9" fmla="*/ 267 h 267"/>
              <a:gd name="T10" fmla="*/ 232 w 245"/>
              <a:gd name="T11" fmla="*/ 156 h 267"/>
              <a:gd name="T12" fmla="*/ 195 w 245"/>
              <a:gd name="T13" fmla="*/ 123 h 267"/>
              <a:gd name="T14" fmla="*/ 185 w 245"/>
              <a:gd name="T15" fmla="*/ 123 h 267"/>
              <a:gd name="T16" fmla="*/ 180 w 245"/>
              <a:gd name="T17" fmla="*/ 137 h 267"/>
              <a:gd name="T18" fmla="*/ 184 w 245"/>
              <a:gd name="T19" fmla="*/ 142 h 267"/>
              <a:gd name="T20" fmla="*/ 180 w 245"/>
              <a:gd name="T21" fmla="*/ 162 h 267"/>
              <a:gd name="T22" fmla="*/ 163 w 245"/>
              <a:gd name="T23" fmla="*/ 157 h 267"/>
              <a:gd name="T24" fmla="*/ 157 w 245"/>
              <a:gd name="T25" fmla="*/ 154 h 267"/>
              <a:gd name="T26" fmla="*/ 154 w 245"/>
              <a:gd name="T27" fmla="*/ 154 h 267"/>
              <a:gd name="T28" fmla="*/ 152 w 245"/>
              <a:gd name="T29" fmla="*/ 155 h 267"/>
              <a:gd name="T30" fmla="*/ 151 w 245"/>
              <a:gd name="T31" fmla="*/ 155 h 267"/>
              <a:gd name="T32" fmla="*/ 149 w 245"/>
              <a:gd name="T33" fmla="*/ 157 h 267"/>
              <a:gd name="T34" fmla="*/ 147 w 245"/>
              <a:gd name="T35" fmla="*/ 161 h 267"/>
              <a:gd name="T36" fmla="*/ 147 w 245"/>
              <a:gd name="T37" fmla="*/ 171 h 267"/>
              <a:gd name="T38" fmla="*/ 122 w 245"/>
              <a:gd name="T39" fmla="*/ 171 h 267"/>
              <a:gd name="T40" fmla="*/ 122 w 245"/>
              <a:gd name="T41" fmla="*/ 161 h 267"/>
              <a:gd name="T42" fmla="*/ 112 w 245"/>
              <a:gd name="T43" fmla="*/ 154 h 267"/>
              <a:gd name="T44" fmla="*/ 111 w 245"/>
              <a:gd name="T45" fmla="*/ 154 h 267"/>
              <a:gd name="T46" fmla="*/ 110 w 245"/>
              <a:gd name="T47" fmla="*/ 154 h 267"/>
              <a:gd name="T48" fmla="*/ 109 w 245"/>
              <a:gd name="T49" fmla="*/ 155 h 267"/>
              <a:gd name="T50" fmla="*/ 108 w 245"/>
              <a:gd name="T51" fmla="*/ 156 h 267"/>
              <a:gd name="T52" fmla="*/ 103 w 245"/>
              <a:gd name="T53" fmla="*/ 160 h 267"/>
              <a:gd name="T54" fmla="*/ 83 w 245"/>
              <a:gd name="T55" fmla="*/ 156 h 267"/>
              <a:gd name="T56" fmla="*/ 88 w 245"/>
              <a:gd name="T57" fmla="*/ 139 h 267"/>
              <a:gd name="T58" fmla="*/ 91 w 245"/>
              <a:gd name="T59" fmla="*/ 132 h 267"/>
              <a:gd name="T60" fmla="*/ 85 w 245"/>
              <a:gd name="T61" fmla="*/ 124 h 267"/>
              <a:gd name="T62" fmla="*/ 77 w 245"/>
              <a:gd name="T63" fmla="*/ 123 h 267"/>
              <a:gd name="T64" fmla="*/ 66 w 245"/>
              <a:gd name="T65" fmla="*/ 107 h 267"/>
              <a:gd name="T66" fmla="*/ 82 w 245"/>
              <a:gd name="T67" fmla="*/ 98 h 267"/>
              <a:gd name="T68" fmla="*/ 89 w 245"/>
              <a:gd name="T69" fmla="*/ 95 h 267"/>
              <a:gd name="T70" fmla="*/ 91 w 245"/>
              <a:gd name="T71" fmla="*/ 87 h 267"/>
              <a:gd name="T72" fmla="*/ 91 w 245"/>
              <a:gd name="T73" fmla="*/ 86 h 267"/>
              <a:gd name="T74" fmla="*/ 90 w 245"/>
              <a:gd name="T75" fmla="*/ 85 h 267"/>
              <a:gd name="T76" fmla="*/ 90 w 245"/>
              <a:gd name="T77" fmla="*/ 84 h 267"/>
              <a:gd name="T78" fmla="*/ 85 w 245"/>
              <a:gd name="T79" fmla="*/ 79 h 267"/>
              <a:gd name="T80" fmla="*/ 89 w 245"/>
              <a:gd name="T81" fmla="*/ 59 h 267"/>
              <a:gd name="T82" fmla="*/ 106 w 245"/>
              <a:gd name="T83" fmla="*/ 64 h 267"/>
              <a:gd name="T84" fmla="*/ 119 w 245"/>
              <a:gd name="T85" fmla="*/ 65 h 267"/>
              <a:gd name="T86" fmla="*/ 121 w 245"/>
              <a:gd name="T87" fmla="*/ 62 h 267"/>
              <a:gd name="T88" fmla="*/ 121 w 245"/>
              <a:gd name="T89" fmla="*/ 61 h 267"/>
              <a:gd name="T90" fmla="*/ 122 w 245"/>
              <a:gd name="T91" fmla="*/ 60 h 267"/>
              <a:gd name="T92" fmla="*/ 122 w 245"/>
              <a:gd name="T93" fmla="*/ 58 h 267"/>
              <a:gd name="T94" fmla="*/ 130 w 245"/>
              <a:gd name="T95" fmla="*/ 42 h 267"/>
              <a:gd name="T96" fmla="*/ 147 w 245"/>
              <a:gd name="T97" fmla="*/ 53 h 267"/>
              <a:gd name="T98" fmla="*/ 150 w 245"/>
              <a:gd name="T99" fmla="*/ 65 h 267"/>
              <a:gd name="T100" fmla="*/ 161 w 245"/>
              <a:gd name="T101" fmla="*/ 65 h 267"/>
              <a:gd name="T102" fmla="*/ 168 w 245"/>
              <a:gd name="T103" fmla="*/ 59 h 267"/>
              <a:gd name="T104" fmla="*/ 186 w 245"/>
              <a:gd name="T105" fmla="*/ 77 h 267"/>
              <a:gd name="T106" fmla="*/ 179 w 245"/>
              <a:gd name="T107" fmla="*/ 84 h 267"/>
              <a:gd name="T108" fmla="*/ 181 w 245"/>
              <a:gd name="T109" fmla="*/ 96 h 267"/>
              <a:gd name="T110" fmla="*/ 185 w 245"/>
              <a:gd name="T111" fmla="*/ 98 h 267"/>
              <a:gd name="T112" fmla="*/ 203 w 245"/>
              <a:gd name="T113" fmla="*/ 107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5" h="267">
                <a:moveTo>
                  <a:pt x="238" y="85"/>
                </a:moveTo>
                <a:cubicBezTo>
                  <a:pt x="220" y="0"/>
                  <a:pt x="134" y="4"/>
                  <a:pt x="134" y="4"/>
                </a:cubicBezTo>
                <a:cubicBezTo>
                  <a:pt x="76" y="2"/>
                  <a:pt x="47" y="33"/>
                  <a:pt x="47" y="33"/>
                </a:cubicBezTo>
                <a:cubicBezTo>
                  <a:pt x="31" y="46"/>
                  <a:pt x="10" y="99"/>
                  <a:pt x="20" y="108"/>
                </a:cubicBezTo>
                <a:cubicBezTo>
                  <a:pt x="30" y="116"/>
                  <a:pt x="26" y="123"/>
                  <a:pt x="26" y="123"/>
                </a:cubicBezTo>
                <a:cubicBezTo>
                  <a:pt x="26" y="123"/>
                  <a:pt x="21" y="139"/>
                  <a:pt x="10" y="149"/>
                </a:cubicBezTo>
                <a:cubicBezTo>
                  <a:pt x="0" y="160"/>
                  <a:pt x="1" y="164"/>
                  <a:pt x="1" y="164"/>
                </a:cubicBezTo>
                <a:cubicBezTo>
                  <a:pt x="2" y="180"/>
                  <a:pt x="23" y="175"/>
                  <a:pt x="24" y="178"/>
                </a:cubicBezTo>
                <a:cubicBezTo>
                  <a:pt x="24" y="181"/>
                  <a:pt x="19" y="187"/>
                  <a:pt x="18" y="191"/>
                </a:cubicBezTo>
                <a:cubicBezTo>
                  <a:pt x="18" y="194"/>
                  <a:pt x="25" y="198"/>
                  <a:pt x="25" y="198"/>
                </a:cubicBezTo>
                <a:cubicBezTo>
                  <a:pt x="24" y="208"/>
                  <a:pt x="24" y="208"/>
                  <a:pt x="24" y="208"/>
                </a:cubicBezTo>
                <a:cubicBezTo>
                  <a:pt x="24" y="208"/>
                  <a:pt x="35" y="215"/>
                  <a:pt x="27" y="220"/>
                </a:cubicBezTo>
                <a:cubicBezTo>
                  <a:pt x="18" y="225"/>
                  <a:pt x="20" y="235"/>
                  <a:pt x="20" y="235"/>
                </a:cubicBezTo>
                <a:cubicBezTo>
                  <a:pt x="22" y="254"/>
                  <a:pt x="66" y="245"/>
                  <a:pt x="66" y="245"/>
                </a:cubicBezTo>
                <a:cubicBezTo>
                  <a:pt x="91" y="244"/>
                  <a:pt x="97" y="267"/>
                  <a:pt x="97" y="267"/>
                </a:cubicBezTo>
                <a:cubicBezTo>
                  <a:pt x="213" y="267"/>
                  <a:pt x="213" y="267"/>
                  <a:pt x="213" y="267"/>
                </a:cubicBezTo>
                <a:cubicBezTo>
                  <a:pt x="211" y="252"/>
                  <a:pt x="210" y="246"/>
                  <a:pt x="208" y="233"/>
                </a:cubicBezTo>
                <a:cubicBezTo>
                  <a:pt x="203" y="193"/>
                  <a:pt x="220" y="179"/>
                  <a:pt x="232" y="156"/>
                </a:cubicBezTo>
                <a:cubicBezTo>
                  <a:pt x="245" y="133"/>
                  <a:pt x="238" y="85"/>
                  <a:pt x="238" y="85"/>
                </a:cubicBezTo>
                <a:close/>
                <a:moveTo>
                  <a:pt x="203" y="115"/>
                </a:moveTo>
                <a:cubicBezTo>
                  <a:pt x="203" y="119"/>
                  <a:pt x="199" y="123"/>
                  <a:pt x="195" y="123"/>
                </a:cubicBezTo>
                <a:cubicBezTo>
                  <a:pt x="192" y="123"/>
                  <a:pt x="192" y="123"/>
                  <a:pt x="192" y="123"/>
                </a:cubicBezTo>
                <a:cubicBezTo>
                  <a:pt x="187" y="123"/>
                  <a:pt x="187" y="123"/>
                  <a:pt x="187" y="123"/>
                </a:cubicBezTo>
                <a:cubicBezTo>
                  <a:pt x="185" y="123"/>
                  <a:pt x="185" y="123"/>
                  <a:pt x="185" y="123"/>
                </a:cubicBezTo>
                <a:cubicBezTo>
                  <a:pt x="184" y="124"/>
                  <a:pt x="184" y="124"/>
                  <a:pt x="183" y="124"/>
                </a:cubicBezTo>
                <a:cubicBezTo>
                  <a:pt x="182" y="124"/>
                  <a:pt x="181" y="125"/>
                  <a:pt x="180" y="126"/>
                </a:cubicBezTo>
                <a:cubicBezTo>
                  <a:pt x="177" y="129"/>
                  <a:pt x="177" y="134"/>
                  <a:pt x="180" y="137"/>
                </a:cubicBezTo>
                <a:cubicBezTo>
                  <a:pt x="180" y="137"/>
                  <a:pt x="180" y="137"/>
                  <a:pt x="180" y="137"/>
                </a:cubicBezTo>
                <a:cubicBezTo>
                  <a:pt x="181" y="139"/>
                  <a:pt x="181" y="139"/>
                  <a:pt x="181" y="139"/>
                </a:cubicBezTo>
                <a:cubicBezTo>
                  <a:pt x="184" y="142"/>
                  <a:pt x="184" y="142"/>
                  <a:pt x="184" y="142"/>
                </a:cubicBezTo>
                <a:cubicBezTo>
                  <a:pt x="186" y="144"/>
                  <a:pt x="186" y="144"/>
                  <a:pt x="186" y="144"/>
                </a:cubicBezTo>
                <a:cubicBezTo>
                  <a:pt x="189" y="148"/>
                  <a:pt x="189" y="153"/>
                  <a:pt x="186" y="156"/>
                </a:cubicBezTo>
                <a:cubicBezTo>
                  <a:pt x="180" y="162"/>
                  <a:pt x="180" y="162"/>
                  <a:pt x="180" y="162"/>
                </a:cubicBezTo>
                <a:cubicBezTo>
                  <a:pt x="177" y="165"/>
                  <a:pt x="172" y="165"/>
                  <a:pt x="168" y="162"/>
                </a:cubicBezTo>
                <a:cubicBezTo>
                  <a:pt x="166" y="160"/>
                  <a:pt x="166" y="160"/>
                  <a:pt x="166" y="160"/>
                </a:cubicBezTo>
                <a:cubicBezTo>
                  <a:pt x="163" y="157"/>
                  <a:pt x="163" y="157"/>
                  <a:pt x="163" y="157"/>
                </a:cubicBezTo>
                <a:cubicBezTo>
                  <a:pt x="161" y="156"/>
                  <a:pt x="161" y="156"/>
                  <a:pt x="161" y="156"/>
                </a:cubicBezTo>
                <a:cubicBezTo>
                  <a:pt x="161" y="155"/>
                  <a:pt x="161" y="155"/>
                  <a:pt x="160" y="155"/>
                </a:cubicBezTo>
                <a:cubicBezTo>
                  <a:pt x="159" y="154"/>
                  <a:pt x="158" y="154"/>
                  <a:pt x="157" y="154"/>
                </a:cubicBezTo>
                <a:cubicBezTo>
                  <a:pt x="157" y="154"/>
                  <a:pt x="156" y="154"/>
                  <a:pt x="156" y="154"/>
                </a:cubicBezTo>
                <a:cubicBezTo>
                  <a:pt x="156" y="154"/>
                  <a:pt x="156" y="154"/>
                  <a:pt x="156" y="154"/>
                </a:cubicBezTo>
                <a:cubicBezTo>
                  <a:pt x="155" y="154"/>
                  <a:pt x="154" y="154"/>
                  <a:pt x="154" y="154"/>
                </a:cubicBezTo>
                <a:cubicBezTo>
                  <a:pt x="154" y="154"/>
                  <a:pt x="154" y="154"/>
                  <a:pt x="154" y="154"/>
                </a:cubicBezTo>
                <a:cubicBezTo>
                  <a:pt x="153" y="154"/>
                  <a:pt x="153" y="154"/>
                  <a:pt x="152" y="155"/>
                </a:cubicBezTo>
                <a:cubicBezTo>
                  <a:pt x="152" y="155"/>
                  <a:pt x="152" y="155"/>
                  <a:pt x="152" y="155"/>
                </a:cubicBezTo>
                <a:cubicBezTo>
                  <a:pt x="152" y="155"/>
                  <a:pt x="152" y="155"/>
                  <a:pt x="152" y="155"/>
                </a:cubicBezTo>
                <a:cubicBezTo>
                  <a:pt x="152" y="155"/>
                  <a:pt x="152" y="155"/>
                  <a:pt x="152" y="155"/>
                </a:cubicBezTo>
                <a:cubicBezTo>
                  <a:pt x="152" y="155"/>
                  <a:pt x="152" y="155"/>
                  <a:pt x="151" y="155"/>
                </a:cubicBezTo>
                <a:cubicBezTo>
                  <a:pt x="151" y="155"/>
                  <a:pt x="151" y="155"/>
                  <a:pt x="151" y="155"/>
                </a:cubicBezTo>
                <a:cubicBezTo>
                  <a:pt x="151" y="155"/>
                  <a:pt x="150" y="156"/>
                  <a:pt x="150" y="157"/>
                </a:cubicBezTo>
                <a:cubicBezTo>
                  <a:pt x="150" y="157"/>
                  <a:pt x="149" y="157"/>
                  <a:pt x="149" y="157"/>
                </a:cubicBezTo>
                <a:cubicBezTo>
                  <a:pt x="149" y="157"/>
                  <a:pt x="149" y="157"/>
                  <a:pt x="149" y="157"/>
                </a:cubicBezTo>
                <a:cubicBezTo>
                  <a:pt x="148" y="158"/>
                  <a:pt x="148" y="160"/>
                  <a:pt x="147" y="161"/>
                </a:cubicBezTo>
                <a:cubicBezTo>
                  <a:pt x="147" y="161"/>
                  <a:pt x="147" y="161"/>
                  <a:pt x="147" y="161"/>
                </a:cubicBezTo>
                <a:cubicBezTo>
                  <a:pt x="147" y="163"/>
                  <a:pt x="147" y="163"/>
                  <a:pt x="147" y="163"/>
                </a:cubicBezTo>
                <a:cubicBezTo>
                  <a:pt x="147" y="168"/>
                  <a:pt x="147" y="168"/>
                  <a:pt x="147" y="168"/>
                </a:cubicBezTo>
                <a:cubicBezTo>
                  <a:pt x="147" y="171"/>
                  <a:pt x="147" y="171"/>
                  <a:pt x="147" y="171"/>
                </a:cubicBezTo>
                <a:cubicBezTo>
                  <a:pt x="147" y="175"/>
                  <a:pt x="143" y="179"/>
                  <a:pt x="138" y="179"/>
                </a:cubicBezTo>
                <a:cubicBezTo>
                  <a:pt x="130" y="179"/>
                  <a:pt x="130" y="179"/>
                  <a:pt x="130" y="179"/>
                </a:cubicBezTo>
                <a:cubicBezTo>
                  <a:pt x="126" y="179"/>
                  <a:pt x="122" y="175"/>
                  <a:pt x="122" y="171"/>
                </a:cubicBezTo>
                <a:cubicBezTo>
                  <a:pt x="122" y="168"/>
                  <a:pt x="122" y="168"/>
                  <a:pt x="122" y="168"/>
                </a:cubicBezTo>
                <a:cubicBezTo>
                  <a:pt x="122" y="163"/>
                  <a:pt x="122" y="163"/>
                  <a:pt x="122" y="163"/>
                </a:cubicBezTo>
                <a:cubicBezTo>
                  <a:pt x="122" y="161"/>
                  <a:pt x="122" y="161"/>
                  <a:pt x="122" y="161"/>
                </a:cubicBezTo>
                <a:cubicBezTo>
                  <a:pt x="121" y="160"/>
                  <a:pt x="120" y="158"/>
                  <a:pt x="119" y="156"/>
                </a:cubicBezTo>
                <a:cubicBezTo>
                  <a:pt x="117" y="155"/>
                  <a:pt x="115" y="154"/>
                  <a:pt x="113" y="154"/>
                </a:cubicBezTo>
                <a:cubicBezTo>
                  <a:pt x="112" y="154"/>
                  <a:pt x="112" y="154"/>
                  <a:pt x="112" y="154"/>
                </a:cubicBezTo>
                <a:cubicBezTo>
                  <a:pt x="112" y="154"/>
                  <a:pt x="112" y="154"/>
                  <a:pt x="112" y="154"/>
                </a:cubicBezTo>
                <a:cubicBezTo>
                  <a:pt x="112" y="154"/>
                  <a:pt x="111" y="154"/>
                  <a:pt x="111" y="154"/>
                </a:cubicBezTo>
                <a:cubicBezTo>
                  <a:pt x="111" y="154"/>
                  <a:pt x="111" y="154"/>
                  <a:pt x="111" y="154"/>
                </a:cubicBezTo>
                <a:cubicBezTo>
                  <a:pt x="111" y="154"/>
                  <a:pt x="111" y="154"/>
                  <a:pt x="110" y="154"/>
                </a:cubicBezTo>
                <a:cubicBezTo>
                  <a:pt x="110" y="154"/>
                  <a:pt x="110" y="154"/>
                  <a:pt x="110" y="154"/>
                </a:cubicBezTo>
                <a:cubicBezTo>
                  <a:pt x="110" y="154"/>
                  <a:pt x="110" y="154"/>
                  <a:pt x="110" y="154"/>
                </a:cubicBezTo>
                <a:cubicBezTo>
                  <a:pt x="110" y="154"/>
                  <a:pt x="110" y="154"/>
                  <a:pt x="110" y="154"/>
                </a:cubicBezTo>
                <a:cubicBezTo>
                  <a:pt x="110" y="154"/>
                  <a:pt x="109" y="155"/>
                  <a:pt x="109" y="155"/>
                </a:cubicBezTo>
                <a:cubicBezTo>
                  <a:pt x="109" y="155"/>
                  <a:pt x="109" y="155"/>
                  <a:pt x="109" y="155"/>
                </a:cubicBezTo>
                <a:cubicBezTo>
                  <a:pt x="109" y="155"/>
                  <a:pt x="109" y="155"/>
                  <a:pt x="109" y="155"/>
                </a:cubicBezTo>
                <a:cubicBezTo>
                  <a:pt x="108" y="155"/>
                  <a:pt x="108" y="155"/>
                  <a:pt x="108" y="155"/>
                </a:cubicBezTo>
                <a:cubicBezTo>
                  <a:pt x="108" y="155"/>
                  <a:pt x="108" y="155"/>
                  <a:pt x="108" y="156"/>
                </a:cubicBezTo>
                <a:cubicBezTo>
                  <a:pt x="108" y="156"/>
                  <a:pt x="108" y="156"/>
                  <a:pt x="108" y="156"/>
                </a:cubicBezTo>
                <a:cubicBezTo>
                  <a:pt x="108" y="156"/>
                  <a:pt x="108" y="156"/>
                  <a:pt x="108" y="156"/>
                </a:cubicBezTo>
                <a:cubicBezTo>
                  <a:pt x="103" y="160"/>
                  <a:pt x="103" y="160"/>
                  <a:pt x="103" y="160"/>
                </a:cubicBezTo>
                <a:cubicBezTo>
                  <a:pt x="101" y="162"/>
                  <a:pt x="101" y="162"/>
                  <a:pt x="101" y="162"/>
                </a:cubicBezTo>
                <a:cubicBezTo>
                  <a:pt x="97" y="165"/>
                  <a:pt x="92" y="165"/>
                  <a:pt x="89" y="162"/>
                </a:cubicBezTo>
                <a:cubicBezTo>
                  <a:pt x="83" y="156"/>
                  <a:pt x="83" y="156"/>
                  <a:pt x="83" y="156"/>
                </a:cubicBezTo>
                <a:cubicBezTo>
                  <a:pt x="80" y="153"/>
                  <a:pt x="80" y="148"/>
                  <a:pt x="83" y="144"/>
                </a:cubicBezTo>
                <a:cubicBezTo>
                  <a:pt x="85" y="142"/>
                  <a:pt x="85" y="142"/>
                  <a:pt x="85" y="142"/>
                </a:cubicBezTo>
                <a:cubicBezTo>
                  <a:pt x="88" y="139"/>
                  <a:pt x="88" y="139"/>
                  <a:pt x="88" y="139"/>
                </a:cubicBezTo>
                <a:cubicBezTo>
                  <a:pt x="88" y="139"/>
                  <a:pt x="88" y="139"/>
                  <a:pt x="88" y="139"/>
                </a:cubicBezTo>
                <a:cubicBezTo>
                  <a:pt x="89" y="137"/>
                  <a:pt x="89" y="137"/>
                  <a:pt x="89" y="137"/>
                </a:cubicBezTo>
                <a:cubicBezTo>
                  <a:pt x="91" y="136"/>
                  <a:pt x="91" y="134"/>
                  <a:pt x="91" y="132"/>
                </a:cubicBezTo>
                <a:cubicBezTo>
                  <a:pt x="91" y="132"/>
                  <a:pt x="91" y="132"/>
                  <a:pt x="91" y="132"/>
                </a:cubicBezTo>
                <a:cubicBezTo>
                  <a:pt x="91" y="128"/>
                  <a:pt x="89" y="125"/>
                  <a:pt x="85" y="124"/>
                </a:cubicBezTo>
                <a:cubicBezTo>
                  <a:pt x="85" y="124"/>
                  <a:pt x="85" y="124"/>
                  <a:pt x="85" y="124"/>
                </a:cubicBezTo>
                <a:cubicBezTo>
                  <a:pt x="85" y="124"/>
                  <a:pt x="84" y="124"/>
                  <a:pt x="84" y="124"/>
                </a:cubicBezTo>
                <a:cubicBezTo>
                  <a:pt x="84" y="124"/>
                  <a:pt x="84" y="123"/>
                  <a:pt x="84" y="123"/>
                </a:cubicBezTo>
                <a:cubicBezTo>
                  <a:pt x="77" y="123"/>
                  <a:pt x="77" y="123"/>
                  <a:pt x="77" y="123"/>
                </a:cubicBezTo>
                <a:cubicBezTo>
                  <a:pt x="74" y="123"/>
                  <a:pt x="74" y="123"/>
                  <a:pt x="74" y="123"/>
                </a:cubicBezTo>
                <a:cubicBezTo>
                  <a:pt x="70" y="123"/>
                  <a:pt x="66" y="119"/>
                  <a:pt x="66" y="115"/>
                </a:cubicBezTo>
                <a:cubicBezTo>
                  <a:pt x="66" y="107"/>
                  <a:pt x="66" y="107"/>
                  <a:pt x="66" y="107"/>
                </a:cubicBezTo>
                <a:cubicBezTo>
                  <a:pt x="66" y="102"/>
                  <a:pt x="70" y="98"/>
                  <a:pt x="74" y="98"/>
                </a:cubicBezTo>
                <a:cubicBezTo>
                  <a:pt x="77" y="98"/>
                  <a:pt x="77" y="98"/>
                  <a:pt x="77" y="98"/>
                </a:cubicBezTo>
                <a:cubicBezTo>
                  <a:pt x="82" y="98"/>
                  <a:pt x="82" y="98"/>
                  <a:pt x="82" y="98"/>
                </a:cubicBezTo>
                <a:cubicBezTo>
                  <a:pt x="84" y="98"/>
                  <a:pt x="84" y="98"/>
                  <a:pt x="84" y="98"/>
                </a:cubicBezTo>
                <a:cubicBezTo>
                  <a:pt x="86" y="97"/>
                  <a:pt x="87" y="97"/>
                  <a:pt x="89" y="95"/>
                </a:cubicBezTo>
                <a:cubicBezTo>
                  <a:pt x="89" y="95"/>
                  <a:pt x="89" y="95"/>
                  <a:pt x="89" y="95"/>
                </a:cubicBezTo>
                <a:cubicBezTo>
                  <a:pt x="91" y="93"/>
                  <a:pt x="91" y="91"/>
                  <a:pt x="91" y="88"/>
                </a:cubicBezTo>
                <a:cubicBezTo>
                  <a:pt x="91" y="88"/>
                  <a:pt x="91" y="88"/>
                  <a:pt x="91" y="88"/>
                </a:cubicBezTo>
                <a:cubicBezTo>
                  <a:pt x="91" y="88"/>
                  <a:pt x="91" y="87"/>
                  <a:pt x="91" y="87"/>
                </a:cubicBezTo>
                <a:cubicBezTo>
                  <a:pt x="91" y="87"/>
                  <a:pt x="91" y="87"/>
                  <a:pt x="91" y="87"/>
                </a:cubicBezTo>
                <a:cubicBezTo>
                  <a:pt x="91" y="87"/>
                  <a:pt x="91" y="87"/>
                  <a:pt x="91" y="87"/>
                </a:cubicBezTo>
                <a:cubicBezTo>
                  <a:pt x="91" y="86"/>
                  <a:pt x="91" y="86"/>
                  <a:pt x="91" y="86"/>
                </a:cubicBezTo>
                <a:cubicBezTo>
                  <a:pt x="91" y="86"/>
                  <a:pt x="91" y="86"/>
                  <a:pt x="91" y="86"/>
                </a:cubicBezTo>
                <a:cubicBezTo>
                  <a:pt x="91" y="86"/>
                  <a:pt x="90" y="86"/>
                  <a:pt x="90" y="86"/>
                </a:cubicBezTo>
                <a:cubicBezTo>
                  <a:pt x="90" y="85"/>
                  <a:pt x="90" y="85"/>
                  <a:pt x="90" y="85"/>
                </a:cubicBezTo>
                <a:cubicBezTo>
                  <a:pt x="90" y="85"/>
                  <a:pt x="90" y="85"/>
                  <a:pt x="90" y="85"/>
                </a:cubicBezTo>
                <a:cubicBezTo>
                  <a:pt x="90" y="85"/>
                  <a:pt x="90" y="85"/>
                  <a:pt x="90" y="84"/>
                </a:cubicBezTo>
                <a:cubicBezTo>
                  <a:pt x="90" y="84"/>
                  <a:pt x="90" y="84"/>
                  <a:pt x="90" y="84"/>
                </a:cubicBezTo>
                <a:cubicBezTo>
                  <a:pt x="90" y="84"/>
                  <a:pt x="89" y="84"/>
                  <a:pt x="89" y="84"/>
                </a:cubicBezTo>
                <a:cubicBezTo>
                  <a:pt x="89" y="84"/>
                  <a:pt x="89" y="84"/>
                  <a:pt x="89" y="84"/>
                </a:cubicBezTo>
                <a:cubicBezTo>
                  <a:pt x="85" y="79"/>
                  <a:pt x="85" y="79"/>
                  <a:pt x="85" y="79"/>
                </a:cubicBezTo>
                <a:cubicBezTo>
                  <a:pt x="83" y="77"/>
                  <a:pt x="83" y="77"/>
                  <a:pt x="83" y="77"/>
                </a:cubicBezTo>
                <a:cubicBezTo>
                  <a:pt x="80" y="73"/>
                  <a:pt x="80" y="68"/>
                  <a:pt x="83" y="65"/>
                </a:cubicBezTo>
                <a:cubicBezTo>
                  <a:pt x="89" y="59"/>
                  <a:pt x="89" y="59"/>
                  <a:pt x="89" y="59"/>
                </a:cubicBezTo>
                <a:cubicBezTo>
                  <a:pt x="92" y="56"/>
                  <a:pt x="97" y="56"/>
                  <a:pt x="101" y="59"/>
                </a:cubicBezTo>
                <a:cubicBezTo>
                  <a:pt x="103" y="61"/>
                  <a:pt x="103" y="61"/>
                  <a:pt x="103" y="61"/>
                </a:cubicBezTo>
                <a:cubicBezTo>
                  <a:pt x="106" y="64"/>
                  <a:pt x="106" y="64"/>
                  <a:pt x="106" y="64"/>
                </a:cubicBezTo>
                <a:cubicBezTo>
                  <a:pt x="108" y="66"/>
                  <a:pt x="108" y="66"/>
                  <a:pt x="108" y="66"/>
                </a:cubicBezTo>
                <a:cubicBezTo>
                  <a:pt x="109" y="67"/>
                  <a:pt x="111" y="67"/>
                  <a:pt x="113" y="67"/>
                </a:cubicBezTo>
                <a:cubicBezTo>
                  <a:pt x="115" y="67"/>
                  <a:pt x="117" y="67"/>
                  <a:pt x="119" y="65"/>
                </a:cubicBezTo>
                <a:cubicBezTo>
                  <a:pt x="119" y="65"/>
                  <a:pt x="120" y="64"/>
                  <a:pt x="121" y="63"/>
                </a:cubicBezTo>
                <a:cubicBezTo>
                  <a:pt x="121" y="63"/>
                  <a:pt x="121" y="63"/>
                  <a:pt x="121" y="63"/>
                </a:cubicBezTo>
                <a:cubicBezTo>
                  <a:pt x="121" y="62"/>
                  <a:pt x="121" y="62"/>
                  <a:pt x="121" y="62"/>
                </a:cubicBezTo>
                <a:cubicBezTo>
                  <a:pt x="121" y="62"/>
                  <a:pt x="121" y="62"/>
                  <a:pt x="121" y="62"/>
                </a:cubicBezTo>
                <a:cubicBezTo>
                  <a:pt x="121" y="62"/>
                  <a:pt x="121" y="62"/>
                  <a:pt x="121" y="61"/>
                </a:cubicBezTo>
                <a:cubicBezTo>
                  <a:pt x="121" y="61"/>
                  <a:pt x="121" y="61"/>
                  <a:pt x="121" y="61"/>
                </a:cubicBezTo>
                <a:cubicBezTo>
                  <a:pt x="121" y="61"/>
                  <a:pt x="121" y="61"/>
                  <a:pt x="121" y="61"/>
                </a:cubicBezTo>
                <a:cubicBezTo>
                  <a:pt x="121" y="60"/>
                  <a:pt x="121" y="60"/>
                  <a:pt x="121" y="60"/>
                </a:cubicBezTo>
                <a:cubicBezTo>
                  <a:pt x="121" y="60"/>
                  <a:pt x="122" y="60"/>
                  <a:pt x="122" y="60"/>
                </a:cubicBezTo>
                <a:cubicBezTo>
                  <a:pt x="122" y="60"/>
                  <a:pt x="122" y="60"/>
                  <a:pt x="122" y="60"/>
                </a:cubicBezTo>
                <a:cubicBezTo>
                  <a:pt x="122" y="60"/>
                  <a:pt x="122" y="60"/>
                  <a:pt x="122" y="60"/>
                </a:cubicBezTo>
                <a:cubicBezTo>
                  <a:pt x="122" y="58"/>
                  <a:pt x="122" y="58"/>
                  <a:pt x="122" y="58"/>
                </a:cubicBezTo>
                <a:cubicBezTo>
                  <a:pt x="122" y="53"/>
                  <a:pt x="122" y="53"/>
                  <a:pt x="122" y="53"/>
                </a:cubicBezTo>
                <a:cubicBezTo>
                  <a:pt x="122" y="50"/>
                  <a:pt x="122" y="50"/>
                  <a:pt x="122" y="50"/>
                </a:cubicBezTo>
                <a:cubicBezTo>
                  <a:pt x="122" y="46"/>
                  <a:pt x="126" y="42"/>
                  <a:pt x="130" y="42"/>
                </a:cubicBezTo>
                <a:cubicBezTo>
                  <a:pt x="138" y="42"/>
                  <a:pt x="138" y="42"/>
                  <a:pt x="138" y="42"/>
                </a:cubicBezTo>
                <a:cubicBezTo>
                  <a:pt x="143" y="42"/>
                  <a:pt x="147" y="46"/>
                  <a:pt x="147" y="50"/>
                </a:cubicBezTo>
                <a:cubicBezTo>
                  <a:pt x="147" y="53"/>
                  <a:pt x="147" y="53"/>
                  <a:pt x="147" y="53"/>
                </a:cubicBezTo>
                <a:cubicBezTo>
                  <a:pt x="147" y="58"/>
                  <a:pt x="147" y="58"/>
                  <a:pt x="147" y="58"/>
                </a:cubicBezTo>
                <a:cubicBezTo>
                  <a:pt x="147" y="60"/>
                  <a:pt x="147" y="60"/>
                  <a:pt x="147" y="60"/>
                </a:cubicBezTo>
                <a:cubicBezTo>
                  <a:pt x="148" y="62"/>
                  <a:pt x="148" y="63"/>
                  <a:pt x="150" y="65"/>
                </a:cubicBezTo>
                <a:cubicBezTo>
                  <a:pt x="151" y="66"/>
                  <a:pt x="152" y="66"/>
                  <a:pt x="152" y="67"/>
                </a:cubicBezTo>
                <a:cubicBezTo>
                  <a:pt x="155" y="68"/>
                  <a:pt x="159" y="68"/>
                  <a:pt x="161" y="65"/>
                </a:cubicBezTo>
                <a:cubicBezTo>
                  <a:pt x="161" y="65"/>
                  <a:pt x="161" y="65"/>
                  <a:pt x="161" y="65"/>
                </a:cubicBezTo>
                <a:cubicBezTo>
                  <a:pt x="161" y="65"/>
                  <a:pt x="161" y="65"/>
                  <a:pt x="161" y="65"/>
                </a:cubicBezTo>
                <a:cubicBezTo>
                  <a:pt x="166" y="61"/>
                  <a:pt x="166" y="61"/>
                  <a:pt x="166" y="61"/>
                </a:cubicBezTo>
                <a:cubicBezTo>
                  <a:pt x="168" y="59"/>
                  <a:pt x="168" y="59"/>
                  <a:pt x="168" y="59"/>
                </a:cubicBezTo>
                <a:cubicBezTo>
                  <a:pt x="172" y="56"/>
                  <a:pt x="177" y="56"/>
                  <a:pt x="180" y="59"/>
                </a:cubicBezTo>
                <a:cubicBezTo>
                  <a:pt x="186" y="65"/>
                  <a:pt x="186" y="65"/>
                  <a:pt x="186" y="65"/>
                </a:cubicBezTo>
                <a:cubicBezTo>
                  <a:pt x="189" y="68"/>
                  <a:pt x="189" y="73"/>
                  <a:pt x="186" y="77"/>
                </a:cubicBezTo>
                <a:cubicBezTo>
                  <a:pt x="184" y="79"/>
                  <a:pt x="184" y="79"/>
                  <a:pt x="184" y="79"/>
                </a:cubicBezTo>
                <a:cubicBezTo>
                  <a:pt x="181" y="82"/>
                  <a:pt x="181" y="82"/>
                  <a:pt x="181" y="82"/>
                </a:cubicBezTo>
                <a:cubicBezTo>
                  <a:pt x="179" y="84"/>
                  <a:pt x="179" y="84"/>
                  <a:pt x="179" y="84"/>
                </a:cubicBezTo>
                <a:cubicBezTo>
                  <a:pt x="179" y="85"/>
                  <a:pt x="178" y="85"/>
                  <a:pt x="178" y="86"/>
                </a:cubicBezTo>
                <a:cubicBezTo>
                  <a:pt x="178" y="87"/>
                  <a:pt x="178" y="88"/>
                  <a:pt x="178" y="89"/>
                </a:cubicBezTo>
                <a:cubicBezTo>
                  <a:pt x="178" y="92"/>
                  <a:pt x="179" y="95"/>
                  <a:pt x="181" y="96"/>
                </a:cubicBezTo>
                <a:cubicBezTo>
                  <a:pt x="182" y="96"/>
                  <a:pt x="182" y="96"/>
                  <a:pt x="182" y="96"/>
                </a:cubicBezTo>
                <a:cubicBezTo>
                  <a:pt x="183" y="97"/>
                  <a:pt x="184" y="98"/>
                  <a:pt x="185" y="98"/>
                </a:cubicBezTo>
                <a:cubicBezTo>
                  <a:pt x="185" y="98"/>
                  <a:pt x="185" y="98"/>
                  <a:pt x="185" y="98"/>
                </a:cubicBezTo>
                <a:cubicBezTo>
                  <a:pt x="192" y="98"/>
                  <a:pt x="192" y="98"/>
                  <a:pt x="192" y="98"/>
                </a:cubicBezTo>
                <a:cubicBezTo>
                  <a:pt x="195" y="98"/>
                  <a:pt x="195" y="98"/>
                  <a:pt x="195" y="98"/>
                </a:cubicBezTo>
                <a:cubicBezTo>
                  <a:pt x="199" y="98"/>
                  <a:pt x="203" y="102"/>
                  <a:pt x="203" y="107"/>
                </a:cubicBezTo>
                <a:lnTo>
                  <a:pt x="203" y="115"/>
                </a:lnTo>
                <a:close/>
              </a:path>
            </a:pathLst>
          </a:custGeom>
          <a:solidFill>
            <a:sysClr val="window" lastClr="FFFFFF"/>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66" name="Freeform 45"/>
          <p:cNvSpPr>
            <a:spLocks noEditPoints="1"/>
          </p:cNvSpPr>
          <p:nvPr/>
        </p:nvSpPr>
        <p:spPr bwMode="auto">
          <a:xfrm>
            <a:off x="6999205" y="2101980"/>
            <a:ext cx="310968" cy="310968"/>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rgbClr val="2DD3C2"/>
          </a:solidFill>
          <a:ln w="9525">
            <a:noFill/>
            <a:round/>
          </a:ln>
        </p:spPr>
        <p:txBody>
          <a:bodyPr vert="horz" wrap="square" lIns="91440" tIns="45720" rIns="91440" bIns="45720" numCol="1" anchor="t" anchorCtr="0" compatLnSpc="1"/>
          <a:lstStyle/>
          <a:p>
            <a:endParaRPr lang="en-US"/>
          </a:p>
        </p:txBody>
      </p:sp>
      <p:sp>
        <p:nvSpPr>
          <p:cNvPr id="167" name="Freeform 45"/>
          <p:cNvSpPr>
            <a:spLocks noEditPoints="1"/>
          </p:cNvSpPr>
          <p:nvPr/>
        </p:nvSpPr>
        <p:spPr bwMode="auto">
          <a:xfrm>
            <a:off x="6999205" y="3044594"/>
            <a:ext cx="310968" cy="310968"/>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rgbClr val="2DD3C2"/>
          </a:solidFill>
          <a:ln w="9525">
            <a:noFill/>
            <a:round/>
          </a:ln>
        </p:spPr>
        <p:txBody>
          <a:bodyPr vert="horz" wrap="square" lIns="91440" tIns="45720" rIns="91440" bIns="45720" numCol="1" anchor="t" anchorCtr="0" compatLnSpc="1"/>
          <a:lstStyle/>
          <a:p>
            <a:endParaRPr lang="en-US"/>
          </a:p>
        </p:txBody>
      </p:sp>
      <p:sp>
        <p:nvSpPr>
          <p:cNvPr id="168" name="Freeform 45"/>
          <p:cNvSpPr>
            <a:spLocks noEditPoints="1"/>
          </p:cNvSpPr>
          <p:nvPr/>
        </p:nvSpPr>
        <p:spPr bwMode="auto">
          <a:xfrm>
            <a:off x="6999205" y="4001444"/>
            <a:ext cx="310968" cy="310968"/>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rgbClr val="2DD3C2"/>
          </a:solidFill>
          <a:ln w="9525">
            <a:noFill/>
            <a:round/>
          </a:ln>
        </p:spPr>
        <p:txBody>
          <a:bodyPr vert="horz" wrap="square" lIns="91440" tIns="45720" rIns="91440" bIns="45720" numCol="1" anchor="t" anchorCtr="0" compatLnSpc="1"/>
          <a:lstStyle/>
          <a:p>
            <a:endParaRPr lang="en-US"/>
          </a:p>
        </p:txBody>
      </p:sp>
      <p:sp>
        <p:nvSpPr>
          <p:cNvPr id="169" name="Freeform 45"/>
          <p:cNvSpPr>
            <a:spLocks noEditPoints="1"/>
          </p:cNvSpPr>
          <p:nvPr/>
        </p:nvSpPr>
        <p:spPr bwMode="auto">
          <a:xfrm>
            <a:off x="6999205" y="4958293"/>
            <a:ext cx="310968" cy="310968"/>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rgbClr val="2DD3C2"/>
          </a:solidFill>
          <a:ln w="9525">
            <a:noFill/>
            <a:round/>
          </a:ln>
        </p:spPr>
        <p:txBody>
          <a:bodyPr vert="horz" wrap="square" lIns="91440" tIns="45720" rIns="91440" bIns="45720" numCol="1" anchor="t" anchorCtr="0" compatLnSpc="1"/>
          <a:lstStyle/>
          <a:p>
            <a:endParaRPr lang="en-US"/>
          </a:p>
        </p:txBody>
      </p:sp>
      <p:grpSp>
        <p:nvGrpSpPr>
          <p:cNvPr id="170" name="Group 30"/>
          <p:cNvGrpSpPr/>
          <p:nvPr/>
        </p:nvGrpSpPr>
        <p:grpSpPr>
          <a:xfrm>
            <a:off x="7459067" y="1862748"/>
            <a:ext cx="3532840" cy="758559"/>
            <a:chOff x="1315498" y="915957"/>
            <a:chExt cx="3741460" cy="758559"/>
          </a:xfrm>
        </p:grpSpPr>
        <p:sp>
          <p:nvSpPr>
            <p:cNvPr id="171" name="Text Placeholder 3"/>
            <p:cNvSpPr txBox="1"/>
            <p:nvPr/>
          </p:nvSpPr>
          <p:spPr>
            <a:xfrm>
              <a:off x="1315499" y="915957"/>
              <a:ext cx="1873084" cy="307777"/>
            </a:xfrm>
            <a:prstGeom prst="rect">
              <a:avLst/>
            </a:prstGeom>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lang="zh-CN" altLang="en-US" sz="2000" b="1" dirty="0">
                  <a:solidFill>
                    <a:srgbClr val="2DD3C2"/>
                  </a:solidFill>
                  <a:latin typeface="微软雅黑" panose="020B0503020204020204" pitchFamily="34" charset="-122"/>
                  <a:ea typeface="微软雅黑" panose="020B0503020204020204" pitchFamily="34" charset="-122"/>
                </a:rPr>
                <a:t>添加</a:t>
              </a:r>
              <a:r>
                <a:rPr lang="zh-CN" altLang="en-US" sz="2000" b="1" dirty="0" smtClean="0">
                  <a:solidFill>
                    <a:srgbClr val="2DD3C2"/>
                  </a:solidFill>
                  <a:latin typeface="微软雅黑" panose="020B0503020204020204" pitchFamily="34" charset="-122"/>
                  <a:ea typeface="微软雅黑" panose="020B0503020204020204" pitchFamily="34" charset="-122"/>
                </a:rPr>
                <a:t>文字标题</a:t>
              </a:r>
              <a:endParaRPr kumimoji="0" lang="en-US" sz="2000" b="1" i="0" u="none" strike="noStrike" kern="1200" cap="none" spc="0" normalizeH="0" baseline="0" noProof="0" dirty="0" smtClean="0">
                <a:ln>
                  <a:noFill/>
                </a:ln>
                <a:solidFill>
                  <a:srgbClr val="2DD3C2"/>
                </a:solidFill>
                <a:effectLst/>
                <a:uLnTx/>
                <a:uFillTx/>
                <a:latin typeface="微软雅黑" panose="020B0503020204020204" pitchFamily="34" charset="-122"/>
                <a:ea typeface="微软雅黑" panose="020B0503020204020204" pitchFamily="34" charset="-122"/>
              </a:endParaRPr>
            </a:p>
          </p:txBody>
        </p:sp>
        <p:sp>
          <p:nvSpPr>
            <p:cNvPr id="172" name="Text Placeholder 3"/>
            <p:cNvSpPr txBox="1"/>
            <p:nvPr/>
          </p:nvSpPr>
          <p:spPr>
            <a:xfrm>
              <a:off x="1315498" y="1305184"/>
              <a:ext cx="3741460" cy="369332"/>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lgn="l">
                <a:spcBef>
                  <a:spcPct val="20000"/>
                </a:spcBef>
                <a:defRPr/>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在此录入上述图表的综合描述说明，此录入上述</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图表上述</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图表</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的。</a:t>
              </a:r>
              <a:endParaRPr 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173" name="Group 30"/>
          <p:cNvGrpSpPr/>
          <p:nvPr/>
        </p:nvGrpSpPr>
        <p:grpSpPr>
          <a:xfrm>
            <a:off x="7461291" y="2755343"/>
            <a:ext cx="3532840" cy="826956"/>
            <a:chOff x="1315498" y="847560"/>
            <a:chExt cx="3741460" cy="826956"/>
          </a:xfrm>
        </p:grpSpPr>
        <p:sp>
          <p:nvSpPr>
            <p:cNvPr id="174" name="Text Placeholder 3"/>
            <p:cNvSpPr txBox="1"/>
            <p:nvPr/>
          </p:nvSpPr>
          <p:spPr>
            <a:xfrm>
              <a:off x="1315499" y="847560"/>
              <a:ext cx="1868374" cy="307777"/>
            </a:xfrm>
            <a:prstGeom prst="rect">
              <a:avLst/>
            </a:prstGeom>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lang="zh-CN" altLang="en-US" sz="2000" b="1" dirty="0">
                  <a:solidFill>
                    <a:srgbClr val="2DD3C2"/>
                  </a:solidFill>
                  <a:latin typeface="微软雅黑" panose="020B0503020204020204" pitchFamily="34" charset="-122"/>
                  <a:ea typeface="微软雅黑" panose="020B0503020204020204" pitchFamily="34" charset="-122"/>
                </a:rPr>
                <a:t>添加</a:t>
              </a:r>
              <a:r>
                <a:rPr lang="zh-CN" altLang="en-US" sz="2000" b="1" dirty="0" smtClean="0">
                  <a:solidFill>
                    <a:srgbClr val="2DD3C2"/>
                  </a:solidFill>
                  <a:latin typeface="微软雅黑" panose="020B0503020204020204" pitchFamily="34" charset="-122"/>
                  <a:ea typeface="微软雅黑" panose="020B0503020204020204" pitchFamily="34" charset="-122"/>
                </a:rPr>
                <a:t>文字标题</a:t>
              </a:r>
              <a:endParaRPr kumimoji="0" lang="en-US" sz="2000" b="1" i="0" u="none" strike="noStrike" kern="1200" cap="none" spc="0" normalizeH="0" baseline="0" noProof="0" dirty="0" smtClean="0">
                <a:ln>
                  <a:noFill/>
                </a:ln>
                <a:solidFill>
                  <a:srgbClr val="2DD3C2"/>
                </a:solidFill>
                <a:effectLst/>
                <a:uLnTx/>
                <a:uFillTx/>
                <a:latin typeface="微软雅黑" panose="020B0503020204020204" pitchFamily="34" charset="-122"/>
                <a:ea typeface="微软雅黑" panose="020B0503020204020204" pitchFamily="34" charset="-122"/>
              </a:endParaRPr>
            </a:p>
          </p:txBody>
        </p:sp>
        <p:sp>
          <p:nvSpPr>
            <p:cNvPr id="175" name="Text Placeholder 3"/>
            <p:cNvSpPr txBox="1"/>
            <p:nvPr/>
          </p:nvSpPr>
          <p:spPr>
            <a:xfrm>
              <a:off x="1315498" y="1305184"/>
              <a:ext cx="3741460" cy="369332"/>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lgn="l">
                <a:spcBef>
                  <a:spcPct val="20000"/>
                </a:spcBef>
                <a:defRPr/>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在此录入上述图表的综合描述说明，此录入上述</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图表上述</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图表</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的。</a:t>
              </a:r>
              <a:endParaRPr 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176" name="Group 30"/>
          <p:cNvGrpSpPr/>
          <p:nvPr/>
        </p:nvGrpSpPr>
        <p:grpSpPr>
          <a:xfrm>
            <a:off x="7459067" y="3709973"/>
            <a:ext cx="3532840" cy="808430"/>
            <a:chOff x="1315498" y="866086"/>
            <a:chExt cx="3741460" cy="808430"/>
          </a:xfrm>
        </p:grpSpPr>
        <p:sp>
          <p:nvSpPr>
            <p:cNvPr id="177" name="Text Placeholder 3"/>
            <p:cNvSpPr txBox="1"/>
            <p:nvPr/>
          </p:nvSpPr>
          <p:spPr>
            <a:xfrm>
              <a:off x="1315499" y="866086"/>
              <a:ext cx="1870729" cy="307777"/>
            </a:xfrm>
            <a:prstGeom prst="rect">
              <a:avLst/>
            </a:prstGeom>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lang="zh-CN" altLang="en-US" sz="2000" b="1" dirty="0">
                  <a:solidFill>
                    <a:srgbClr val="2DD3C2"/>
                  </a:solidFill>
                  <a:latin typeface="微软雅黑" panose="020B0503020204020204" pitchFamily="34" charset="-122"/>
                  <a:ea typeface="微软雅黑" panose="020B0503020204020204" pitchFamily="34" charset="-122"/>
                </a:rPr>
                <a:t>添加</a:t>
              </a:r>
              <a:r>
                <a:rPr lang="zh-CN" altLang="en-US" sz="2000" b="1" dirty="0" smtClean="0">
                  <a:solidFill>
                    <a:srgbClr val="2DD3C2"/>
                  </a:solidFill>
                  <a:latin typeface="微软雅黑" panose="020B0503020204020204" pitchFamily="34" charset="-122"/>
                  <a:ea typeface="微软雅黑" panose="020B0503020204020204" pitchFamily="34" charset="-122"/>
                </a:rPr>
                <a:t>文字标题</a:t>
              </a:r>
              <a:endParaRPr kumimoji="0" lang="en-US" sz="2000" b="1" i="0" u="none" strike="noStrike" kern="1200" cap="none" spc="0" normalizeH="0" baseline="0" noProof="0" dirty="0" smtClean="0">
                <a:ln>
                  <a:noFill/>
                </a:ln>
                <a:solidFill>
                  <a:srgbClr val="2DD3C2"/>
                </a:solidFill>
                <a:effectLst/>
                <a:uLnTx/>
                <a:uFillTx/>
                <a:latin typeface="微软雅黑" panose="020B0503020204020204" pitchFamily="34" charset="-122"/>
                <a:ea typeface="微软雅黑" panose="020B0503020204020204" pitchFamily="34" charset="-122"/>
              </a:endParaRPr>
            </a:p>
          </p:txBody>
        </p:sp>
        <p:sp>
          <p:nvSpPr>
            <p:cNvPr id="178" name="Text Placeholder 3"/>
            <p:cNvSpPr txBox="1"/>
            <p:nvPr/>
          </p:nvSpPr>
          <p:spPr>
            <a:xfrm>
              <a:off x="1315498" y="1305184"/>
              <a:ext cx="3741460" cy="369332"/>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lgn="l">
                <a:spcBef>
                  <a:spcPct val="20000"/>
                </a:spcBef>
                <a:defRPr/>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在此录入上述图表的综合描述说明，此录入上述</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图表上述</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图表</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的。</a:t>
              </a:r>
              <a:endParaRPr 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179" name="Group 30"/>
          <p:cNvGrpSpPr/>
          <p:nvPr/>
        </p:nvGrpSpPr>
        <p:grpSpPr>
          <a:xfrm>
            <a:off x="7459067" y="4646077"/>
            <a:ext cx="3532840" cy="808430"/>
            <a:chOff x="1315498" y="866086"/>
            <a:chExt cx="3741460" cy="808430"/>
          </a:xfrm>
        </p:grpSpPr>
        <p:sp>
          <p:nvSpPr>
            <p:cNvPr id="180" name="Text Placeholder 3"/>
            <p:cNvSpPr txBox="1"/>
            <p:nvPr/>
          </p:nvSpPr>
          <p:spPr>
            <a:xfrm>
              <a:off x="1315499" y="866086"/>
              <a:ext cx="1758694" cy="312216"/>
            </a:xfrm>
            <a:prstGeom prst="rect">
              <a:avLst/>
            </a:prstGeom>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lang="zh-CN" altLang="en-US" sz="2000" b="1" dirty="0">
                  <a:solidFill>
                    <a:srgbClr val="2DD3C2"/>
                  </a:solidFill>
                  <a:latin typeface="微软雅黑" panose="020B0503020204020204" pitchFamily="34" charset="-122"/>
                  <a:ea typeface="微软雅黑" panose="020B0503020204020204" pitchFamily="34" charset="-122"/>
                </a:rPr>
                <a:t>添加</a:t>
              </a:r>
              <a:r>
                <a:rPr lang="zh-CN" altLang="en-US" sz="2000" b="1" dirty="0" smtClean="0">
                  <a:solidFill>
                    <a:srgbClr val="2DD3C2"/>
                  </a:solidFill>
                  <a:latin typeface="微软雅黑" panose="020B0503020204020204" pitchFamily="34" charset="-122"/>
                  <a:ea typeface="微软雅黑" panose="020B0503020204020204" pitchFamily="34" charset="-122"/>
                </a:rPr>
                <a:t>文字标题</a:t>
              </a:r>
              <a:endParaRPr kumimoji="0" lang="en-US" sz="2000" b="1" i="0" u="none" strike="noStrike" kern="1200" cap="none" spc="0" normalizeH="0" baseline="0" noProof="0" dirty="0" smtClean="0">
                <a:ln>
                  <a:noFill/>
                </a:ln>
                <a:solidFill>
                  <a:srgbClr val="2DD3C2"/>
                </a:solidFill>
                <a:effectLst/>
                <a:uLnTx/>
                <a:uFillTx/>
                <a:latin typeface="微软雅黑" panose="020B0503020204020204" pitchFamily="34" charset="-122"/>
                <a:ea typeface="微软雅黑" panose="020B0503020204020204" pitchFamily="34" charset="-122"/>
              </a:endParaRPr>
            </a:p>
          </p:txBody>
        </p:sp>
        <p:sp>
          <p:nvSpPr>
            <p:cNvPr id="181" name="Text Placeholder 3"/>
            <p:cNvSpPr txBox="1"/>
            <p:nvPr/>
          </p:nvSpPr>
          <p:spPr>
            <a:xfrm>
              <a:off x="1315498" y="1305184"/>
              <a:ext cx="3741460" cy="369332"/>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lgn="l">
                <a:spcBef>
                  <a:spcPct val="20000"/>
                </a:spcBef>
                <a:defRPr/>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在此录入上述图表的综合描述说明，此录入上述</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图表上述</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图表</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的。</a:t>
              </a:r>
              <a:endParaRPr 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200"/>
                                  </p:stCondLst>
                                  <p:childTnLst>
                                    <p:set>
                                      <p:cBhvr>
                                        <p:cTn id="6" dur="1" fill="hold">
                                          <p:stCondLst>
                                            <p:cond delay="0"/>
                                          </p:stCondLst>
                                        </p:cTn>
                                        <p:tgtEl>
                                          <p:spTgt spid="135"/>
                                        </p:tgtEl>
                                        <p:attrNameLst>
                                          <p:attrName>style.visibility</p:attrName>
                                        </p:attrNameLst>
                                      </p:cBhvr>
                                      <p:to>
                                        <p:strVal val="visible"/>
                                      </p:to>
                                    </p:set>
                                    <p:anim calcmode="lin" valueType="num">
                                      <p:cBhvr additive="base">
                                        <p:cTn id="7" dur="500" fill="hold"/>
                                        <p:tgtEl>
                                          <p:spTgt spid="135"/>
                                        </p:tgtEl>
                                        <p:attrNameLst>
                                          <p:attrName>ppt_x</p:attrName>
                                        </p:attrNameLst>
                                      </p:cBhvr>
                                      <p:tavLst>
                                        <p:tav tm="0">
                                          <p:val>
                                            <p:strVal val="#ppt_x"/>
                                          </p:val>
                                        </p:tav>
                                        <p:tav tm="100000">
                                          <p:val>
                                            <p:strVal val="#ppt_x"/>
                                          </p:val>
                                        </p:tav>
                                      </p:tavLst>
                                    </p:anim>
                                    <p:anim calcmode="lin" valueType="num">
                                      <p:cBhvr additive="base">
                                        <p:cTn id="8" dur="500" fill="hold"/>
                                        <p:tgtEl>
                                          <p:spTgt spid="13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400"/>
                                  </p:stCondLst>
                                  <p:childTnLst>
                                    <p:set>
                                      <p:cBhvr>
                                        <p:cTn id="10" dur="1" fill="hold">
                                          <p:stCondLst>
                                            <p:cond delay="0"/>
                                          </p:stCondLst>
                                        </p:cTn>
                                        <p:tgtEl>
                                          <p:spTgt spid="112"/>
                                        </p:tgtEl>
                                        <p:attrNameLst>
                                          <p:attrName>style.visibility</p:attrName>
                                        </p:attrNameLst>
                                      </p:cBhvr>
                                      <p:to>
                                        <p:strVal val="visible"/>
                                      </p:to>
                                    </p:set>
                                    <p:anim calcmode="lin" valueType="num">
                                      <p:cBhvr additive="base">
                                        <p:cTn id="11" dur="500" fill="hold"/>
                                        <p:tgtEl>
                                          <p:spTgt spid="112"/>
                                        </p:tgtEl>
                                        <p:attrNameLst>
                                          <p:attrName>ppt_x</p:attrName>
                                        </p:attrNameLst>
                                      </p:cBhvr>
                                      <p:tavLst>
                                        <p:tav tm="0">
                                          <p:val>
                                            <p:strVal val="#ppt_x"/>
                                          </p:val>
                                        </p:tav>
                                        <p:tav tm="100000">
                                          <p:val>
                                            <p:strVal val="#ppt_x"/>
                                          </p:val>
                                        </p:tav>
                                      </p:tavLst>
                                    </p:anim>
                                    <p:anim calcmode="lin" valueType="num">
                                      <p:cBhvr additive="base">
                                        <p:cTn id="12" dur="500" fill="hold"/>
                                        <p:tgtEl>
                                          <p:spTgt spid="1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600"/>
                                  </p:stCondLst>
                                  <p:childTnLst>
                                    <p:set>
                                      <p:cBhvr>
                                        <p:cTn id="14" dur="1" fill="hold">
                                          <p:stCondLst>
                                            <p:cond delay="0"/>
                                          </p:stCondLst>
                                        </p:cTn>
                                        <p:tgtEl>
                                          <p:spTgt spid="161"/>
                                        </p:tgtEl>
                                        <p:attrNameLst>
                                          <p:attrName>style.visibility</p:attrName>
                                        </p:attrNameLst>
                                      </p:cBhvr>
                                      <p:to>
                                        <p:strVal val="visible"/>
                                      </p:to>
                                    </p:set>
                                    <p:anim calcmode="lin" valueType="num">
                                      <p:cBhvr additive="base">
                                        <p:cTn id="15" dur="500" fill="hold"/>
                                        <p:tgtEl>
                                          <p:spTgt spid="161"/>
                                        </p:tgtEl>
                                        <p:attrNameLst>
                                          <p:attrName>ppt_x</p:attrName>
                                        </p:attrNameLst>
                                      </p:cBhvr>
                                      <p:tavLst>
                                        <p:tav tm="0">
                                          <p:val>
                                            <p:strVal val="#ppt_x"/>
                                          </p:val>
                                        </p:tav>
                                        <p:tav tm="100000">
                                          <p:val>
                                            <p:strVal val="#ppt_x"/>
                                          </p:val>
                                        </p:tav>
                                      </p:tavLst>
                                    </p:anim>
                                    <p:anim calcmode="lin" valueType="num">
                                      <p:cBhvr additive="base">
                                        <p:cTn id="16" dur="500" fill="hold"/>
                                        <p:tgtEl>
                                          <p:spTgt spid="16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800"/>
                                  </p:stCondLst>
                                  <p:childTnLst>
                                    <p:set>
                                      <p:cBhvr>
                                        <p:cTn id="18" dur="1" fill="hold">
                                          <p:stCondLst>
                                            <p:cond delay="0"/>
                                          </p:stCondLst>
                                        </p:cTn>
                                        <p:tgtEl>
                                          <p:spTgt spid="109"/>
                                        </p:tgtEl>
                                        <p:attrNameLst>
                                          <p:attrName>style.visibility</p:attrName>
                                        </p:attrNameLst>
                                      </p:cBhvr>
                                      <p:to>
                                        <p:strVal val="visible"/>
                                      </p:to>
                                    </p:set>
                                    <p:anim calcmode="lin" valueType="num">
                                      <p:cBhvr additive="base">
                                        <p:cTn id="19" dur="500" fill="hold"/>
                                        <p:tgtEl>
                                          <p:spTgt spid="109"/>
                                        </p:tgtEl>
                                        <p:attrNameLst>
                                          <p:attrName>ppt_x</p:attrName>
                                        </p:attrNameLst>
                                      </p:cBhvr>
                                      <p:tavLst>
                                        <p:tav tm="0">
                                          <p:val>
                                            <p:strVal val="#ppt_x"/>
                                          </p:val>
                                        </p:tav>
                                        <p:tav tm="100000">
                                          <p:val>
                                            <p:strVal val="#ppt_x"/>
                                          </p:val>
                                        </p:tav>
                                      </p:tavLst>
                                    </p:anim>
                                    <p:anim calcmode="lin" valueType="num">
                                      <p:cBhvr additive="base">
                                        <p:cTn id="20" dur="500" fill="hold"/>
                                        <p:tgtEl>
                                          <p:spTgt spid="10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1000"/>
                                  </p:stCondLst>
                                  <p:childTnLst>
                                    <p:set>
                                      <p:cBhvr>
                                        <p:cTn id="22" dur="1" fill="hold">
                                          <p:stCondLst>
                                            <p:cond delay="0"/>
                                          </p:stCondLst>
                                        </p:cTn>
                                        <p:tgtEl>
                                          <p:spTgt spid="160"/>
                                        </p:tgtEl>
                                        <p:attrNameLst>
                                          <p:attrName>style.visibility</p:attrName>
                                        </p:attrNameLst>
                                      </p:cBhvr>
                                      <p:to>
                                        <p:strVal val="visible"/>
                                      </p:to>
                                    </p:set>
                                    <p:anim calcmode="lin" valueType="num">
                                      <p:cBhvr additive="base">
                                        <p:cTn id="23" dur="500" fill="hold"/>
                                        <p:tgtEl>
                                          <p:spTgt spid="160"/>
                                        </p:tgtEl>
                                        <p:attrNameLst>
                                          <p:attrName>ppt_x</p:attrName>
                                        </p:attrNameLst>
                                      </p:cBhvr>
                                      <p:tavLst>
                                        <p:tav tm="0">
                                          <p:val>
                                            <p:strVal val="#ppt_x"/>
                                          </p:val>
                                        </p:tav>
                                        <p:tav tm="100000">
                                          <p:val>
                                            <p:strVal val="#ppt_x"/>
                                          </p:val>
                                        </p:tav>
                                      </p:tavLst>
                                    </p:anim>
                                    <p:anim calcmode="lin" valueType="num">
                                      <p:cBhvr additive="base">
                                        <p:cTn id="24" dur="500" fill="hold"/>
                                        <p:tgtEl>
                                          <p:spTgt spid="16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1200"/>
                                  </p:stCondLst>
                                  <p:childTnLst>
                                    <p:set>
                                      <p:cBhvr>
                                        <p:cTn id="26" dur="1" fill="hold">
                                          <p:stCondLst>
                                            <p:cond delay="0"/>
                                          </p:stCondLst>
                                        </p:cTn>
                                        <p:tgtEl>
                                          <p:spTgt spid="106"/>
                                        </p:tgtEl>
                                        <p:attrNameLst>
                                          <p:attrName>style.visibility</p:attrName>
                                        </p:attrNameLst>
                                      </p:cBhvr>
                                      <p:to>
                                        <p:strVal val="visible"/>
                                      </p:to>
                                    </p:set>
                                    <p:anim calcmode="lin" valueType="num">
                                      <p:cBhvr additive="base">
                                        <p:cTn id="27" dur="500" fill="hold"/>
                                        <p:tgtEl>
                                          <p:spTgt spid="106"/>
                                        </p:tgtEl>
                                        <p:attrNameLst>
                                          <p:attrName>ppt_x</p:attrName>
                                        </p:attrNameLst>
                                      </p:cBhvr>
                                      <p:tavLst>
                                        <p:tav tm="0">
                                          <p:val>
                                            <p:strVal val="#ppt_x"/>
                                          </p:val>
                                        </p:tav>
                                        <p:tav tm="100000">
                                          <p:val>
                                            <p:strVal val="#ppt_x"/>
                                          </p:val>
                                        </p:tav>
                                      </p:tavLst>
                                    </p:anim>
                                    <p:anim calcmode="lin" valueType="num">
                                      <p:cBhvr additive="base">
                                        <p:cTn id="28" dur="500" fill="hold"/>
                                        <p:tgtEl>
                                          <p:spTgt spid="10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1400"/>
                                  </p:stCondLst>
                                  <p:childTnLst>
                                    <p:set>
                                      <p:cBhvr>
                                        <p:cTn id="30" dur="1" fill="hold">
                                          <p:stCondLst>
                                            <p:cond delay="0"/>
                                          </p:stCondLst>
                                        </p:cTn>
                                        <p:tgtEl>
                                          <p:spTgt spid="159"/>
                                        </p:tgtEl>
                                        <p:attrNameLst>
                                          <p:attrName>style.visibility</p:attrName>
                                        </p:attrNameLst>
                                      </p:cBhvr>
                                      <p:to>
                                        <p:strVal val="visible"/>
                                      </p:to>
                                    </p:set>
                                    <p:anim calcmode="lin" valueType="num">
                                      <p:cBhvr additive="base">
                                        <p:cTn id="31" dur="500" fill="hold"/>
                                        <p:tgtEl>
                                          <p:spTgt spid="159"/>
                                        </p:tgtEl>
                                        <p:attrNameLst>
                                          <p:attrName>ppt_x</p:attrName>
                                        </p:attrNameLst>
                                      </p:cBhvr>
                                      <p:tavLst>
                                        <p:tav tm="0">
                                          <p:val>
                                            <p:strVal val="#ppt_x"/>
                                          </p:val>
                                        </p:tav>
                                        <p:tav tm="100000">
                                          <p:val>
                                            <p:strVal val="#ppt_x"/>
                                          </p:val>
                                        </p:tav>
                                      </p:tavLst>
                                    </p:anim>
                                    <p:anim calcmode="lin" valueType="num">
                                      <p:cBhvr additive="base">
                                        <p:cTn id="32" dur="500" fill="hold"/>
                                        <p:tgtEl>
                                          <p:spTgt spid="159"/>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1600"/>
                                  </p:stCondLst>
                                  <p:childTnLst>
                                    <p:set>
                                      <p:cBhvr>
                                        <p:cTn id="34" dur="1" fill="hold">
                                          <p:stCondLst>
                                            <p:cond delay="0"/>
                                          </p:stCondLst>
                                        </p:cTn>
                                        <p:tgtEl>
                                          <p:spTgt spid="103"/>
                                        </p:tgtEl>
                                        <p:attrNameLst>
                                          <p:attrName>style.visibility</p:attrName>
                                        </p:attrNameLst>
                                      </p:cBhvr>
                                      <p:to>
                                        <p:strVal val="visible"/>
                                      </p:to>
                                    </p:set>
                                    <p:anim calcmode="lin" valueType="num">
                                      <p:cBhvr additive="base">
                                        <p:cTn id="35" dur="500" fill="hold"/>
                                        <p:tgtEl>
                                          <p:spTgt spid="103"/>
                                        </p:tgtEl>
                                        <p:attrNameLst>
                                          <p:attrName>ppt_x</p:attrName>
                                        </p:attrNameLst>
                                      </p:cBhvr>
                                      <p:tavLst>
                                        <p:tav tm="0">
                                          <p:val>
                                            <p:strVal val="#ppt_x"/>
                                          </p:val>
                                        </p:tav>
                                        <p:tav tm="100000">
                                          <p:val>
                                            <p:strVal val="#ppt_x"/>
                                          </p:val>
                                        </p:tav>
                                      </p:tavLst>
                                    </p:anim>
                                    <p:anim calcmode="lin" valueType="num">
                                      <p:cBhvr additive="base">
                                        <p:cTn id="36" dur="500" fill="hold"/>
                                        <p:tgtEl>
                                          <p:spTgt spid="10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1800"/>
                                  </p:stCondLst>
                                  <p:childTnLst>
                                    <p:set>
                                      <p:cBhvr>
                                        <p:cTn id="38" dur="1" fill="hold">
                                          <p:stCondLst>
                                            <p:cond delay="0"/>
                                          </p:stCondLst>
                                        </p:cTn>
                                        <p:tgtEl>
                                          <p:spTgt spid="158"/>
                                        </p:tgtEl>
                                        <p:attrNameLst>
                                          <p:attrName>style.visibility</p:attrName>
                                        </p:attrNameLst>
                                      </p:cBhvr>
                                      <p:to>
                                        <p:strVal val="visible"/>
                                      </p:to>
                                    </p:set>
                                    <p:anim calcmode="lin" valueType="num">
                                      <p:cBhvr additive="base">
                                        <p:cTn id="39" dur="500" fill="hold"/>
                                        <p:tgtEl>
                                          <p:spTgt spid="158"/>
                                        </p:tgtEl>
                                        <p:attrNameLst>
                                          <p:attrName>ppt_x</p:attrName>
                                        </p:attrNameLst>
                                      </p:cBhvr>
                                      <p:tavLst>
                                        <p:tav tm="0">
                                          <p:val>
                                            <p:strVal val="#ppt_x"/>
                                          </p:val>
                                        </p:tav>
                                        <p:tav tm="100000">
                                          <p:val>
                                            <p:strVal val="#ppt_x"/>
                                          </p:val>
                                        </p:tav>
                                      </p:tavLst>
                                    </p:anim>
                                    <p:anim calcmode="lin" valueType="num">
                                      <p:cBhvr additive="base">
                                        <p:cTn id="40" dur="500" fill="hold"/>
                                        <p:tgtEl>
                                          <p:spTgt spid="158"/>
                                        </p:tgtEl>
                                        <p:attrNameLst>
                                          <p:attrName>ppt_y</p:attrName>
                                        </p:attrNameLst>
                                      </p:cBhvr>
                                      <p:tavLst>
                                        <p:tav tm="0">
                                          <p:val>
                                            <p:strVal val="1+#ppt_h/2"/>
                                          </p:val>
                                        </p:tav>
                                        <p:tav tm="100000">
                                          <p:val>
                                            <p:strVal val="#ppt_y"/>
                                          </p:val>
                                        </p:tav>
                                      </p:tavLst>
                                    </p:anim>
                                  </p:childTnLst>
                                </p:cTn>
                              </p:par>
                            </p:childTnLst>
                          </p:cTn>
                        </p:par>
                        <p:par>
                          <p:cTn id="41" fill="hold">
                            <p:stCondLst>
                              <p:cond delay="700"/>
                            </p:stCondLst>
                            <p:childTnLst>
                              <p:par>
                                <p:cTn id="42" presetID="10" presetClass="entr" presetSubtype="0" fill="hold" grpId="0" nodeType="afterEffect">
                                  <p:stCondLst>
                                    <p:cond delay="0"/>
                                  </p:stCondLst>
                                  <p:childTnLst>
                                    <p:set>
                                      <p:cBhvr>
                                        <p:cTn id="43" dur="1" fill="hold">
                                          <p:stCondLst>
                                            <p:cond delay="0"/>
                                          </p:stCondLst>
                                        </p:cTn>
                                        <p:tgtEl>
                                          <p:spTgt spid="153"/>
                                        </p:tgtEl>
                                        <p:attrNameLst>
                                          <p:attrName>style.visibility</p:attrName>
                                        </p:attrNameLst>
                                      </p:cBhvr>
                                      <p:to>
                                        <p:strVal val="visible"/>
                                      </p:to>
                                    </p:set>
                                    <p:animEffect transition="in" filter="fade">
                                      <p:cBhvr>
                                        <p:cTn id="44" dur="500"/>
                                        <p:tgtEl>
                                          <p:spTgt spid="153"/>
                                        </p:tgtEl>
                                      </p:cBhvr>
                                    </p:animEffect>
                                  </p:childTnLst>
                                </p:cTn>
                              </p:par>
                            </p:childTnLst>
                          </p:cTn>
                        </p:par>
                        <p:par>
                          <p:cTn id="45" fill="hold">
                            <p:stCondLst>
                              <p:cond delay="1200"/>
                            </p:stCondLst>
                            <p:childTnLst>
                              <p:par>
                                <p:cTn id="46" presetID="10" presetClass="entr" presetSubtype="0" fill="hold" grpId="0" nodeType="afterEffect">
                                  <p:stCondLst>
                                    <p:cond delay="0"/>
                                  </p:stCondLst>
                                  <p:childTnLst>
                                    <p:set>
                                      <p:cBhvr>
                                        <p:cTn id="47" dur="1" fill="hold">
                                          <p:stCondLst>
                                            <p:cond delay="0"/>
                                          </p:stCondLst>
                                        </p:cTn>
                                        <p:tgtEl>
                                          <p:spTgt spid="155"/>
                                        </p:tgtEl>
                                        <p:attrNameLst>
                                          <p:attrName>style.visibility</p:attrName>
                                        </p:attrNameLst>
                                      </p:cBhvr>
                                      <p:to>
                                        <p:strVal val="visible"/>
                                      </p:to>
                                    </p:set>
                                    <p:animEffect transition="in" filter="fade">
                                      <p:cBhvr>
                                        <p:cTn id="48" dur="500"/>
                                        <p:tgtEl>
                                          <p:spTgt spid="155"/>
                                        </p:tgtEl>
                                      </p:cBhvr>
                                    </p:animEffect>
                                  </p:childTnLst>
                                </p:cTn>
                              </p:par>
                            </p:childTnLst>
                          </p:cTn>
                        </p:par>
                        <p:par>
                          <p:cTn id="49" fill="hold">
                            <p:stCondLst>
                              <p:cond delay="1700"/>
                            </p:stCondLst>
                            <p:childTnLst>
                              <p:par>
                                <p:cTn id="50" presetID="42" presetClass="path" presetSubtype="0" accel="50000" decel="50000" fill="hold" grpId="1" nodeType="afterEffect">
                                  <p:stCondLst>
                                    <p:cond delay="0"/>
                                  </p:stCondLst>
                                  <p:childTnLst>
                                    <p:animMotion origin="layout" path="M -1.04167E-6 -4.44444E-6 L -1.04167E-6 0.31158 " pathEditMode="relative" rAng="0" ptsTypes="AA">
                                      <p:cBhvr>
                                        <p:cTn id="51" dur="2000" fill="hold"/>
                                        <p:tgtEl>
                                          <p:spTgt spid="155"/>
                                        </p:tgtEl>
                                        <p:attrNameLst>
                                          <p:attrName>ppt_x</p:attrName>
                                          <p:attrName>ppt_y</p:attrName>
                                        </p:attrNameLst>
                                      </p:cBhvr>
                                      <p:rCtr x="0" y="15579"/>
                                    </p:animMotion>
                                  </p:childTnLst>
                                </p:cTn>
                              </p:par>
                            </p:childTnLst>
                          </p:cTn>
                        </p:par>
                        <p:par>
                          <p:cTn id="52" fill="hold">
                            <p:stCondLst>
                              <p:cond delay="3700"/>
                            </p:stCondLst>
                            <p:childTnLst>
                              <p:par>
                                <p:cTn id="53" presetID="10" presetClass="exit" presetSubtype="0" fill="hold" grpId="2" nodeType="afterEffect">
                                  <p:stCondLst>
                                    <p:cond delay="0"/>
                                  </p:stCondLst>
                                  <p:childTnLst>
                                    <p:animEffect transition="out" filter="fade">
                                      <p:cBhvr>
                                        <p:cTn id="54" dur="500"/>
                                        <p:tgtEl>
                                          <p:spTgt spid="155"/>
                                        </p:tgtEl>
                                      </p:cBhvr>
                                    </p:animEffect>
                                    <p:set>
                                      <p:cBhvr>
                                        <p:cTn id="55" dur="1" fill="hold">
                                          <p:stCondLst>
                                            <p:cond delay="499"/>
                                          </p:stCondLst>
                                        </p:cTn>
                                        <p:tgtEl>
                                          <p:spTgt spid="155"/>
                                        </p:tgtEl>
                                        <p:attrNameLst>
                                          <p:attrName>style.visibility</p:attrName>
                                        </p:attrNameLst>
                                      </p:cBhvr>
                                      <p:to>
                                        <p:strVal val="hidden"/>
                                      </p:to>
                                    </p:set>
                                  </p:childTnLst>
                                </p:cTn>
                              </p:par>
                            </p:childTnLst>
                          </p:cTn>
                        </p:par>
                        <p:par>
                          <p:cTn id="56" fill="hold">
                            <p:stCondLst>
                              <p:cond delay="4200"/>
                            </p:stCondLst>
                            <p:childTnLst>
                              <p:par>
                                <p:cTn id="57" presetID="22" presetClass="entr" presetSubtype="1" fill="hold" nodeType="afterEffect">
                                  <p:stCondLst>
                                    <p:cond delay="0"/>
                                  </p:stCondLst>
                                  <p:childTnLst>
                                    <p:set>
                                      <p:cBhvr>
                                        <p:cTn id="58" dur="1" fill="hold">
                                          <p:stCondLst>
                                            <p:cond delay="0"/>
                                          </p:stCondLst>
                                        </p:cTn>
                                        <p:tgtEl>
                                          <p:spTgt spid="115"/>
                                        </p:tgtEl>
                                        <p:attrNameLst>
                                          <p:attrName>style.visibility</p:attrName>
                                        </p:attrNameLst>
                                      </p:cBhvr>
                                      <p:to>
                                        <p:strVal val="visible"/>
                                      </p:to>
                                    </p:set>
                                    <p:animEffect transition="in" filter="wipe(up)">
                                      <p:cBhvr>
                                        <p:cTn id="59" dur="500"/>
                                        <p:tgtEl>
                                          <p:spTgt spid="115"/>
                                        </p:tgtEl>
                                      </p:cBhvr>
                                    </p:animEffect>
                                  </p:childTnLst>
                                </p:cTn>
                              </p:par>
                            </p:childTnLst>
                          </p:cTn>
                        </p:par>
                        <p:par>
                          <p:cTn id="60" fill="hold">
                            <p:stCondLst>
                              <p:cond delay="4700"/>
                            </p:stCondLst>
                            <p:childTnLst>
                              <p:par>
                                <p:cTn id="61" presetID="53" presetClass="entr" presetSubtype="16" fill="hold" grpId="0" nodeType="afterEffect">
                                  <p:stCondLst>
                                    <p:cond delay="0"/>
                                  </p:stCondLst>
                                  <p:childTnLst>
                                    <p:set>
                                      <p:cBhvr>
                                        <p:cTn id="62" dur="1" fill="hold">
                                          <p:stCondLst>
                                            <p:cond delay="0"/>
                                          </p:stCondLst>
                                        </p:cTn>
                                        <p:tgtEl>
                                          <p:spTgt spid="162"/>
                                        </p:tgtEl>
                                        <p:attrNameLst>
                                          <p:attrName>style.visibility</p:attrName>
                                        </p:attrNameLst>
                                      </p:cBhvr>
                                      <p:to>
                                        <p:strVal val="visible"/>
                                      </p:to>
                                    </p:set>
                                    <p:anim calcmode="lin" valueType="num">
                                      <p:cBhvr>
                                        <p:cTn id="63" dur="500" fill="hold"/>
                                        <p:tgtEl>
                                          <p:spTgt spid="162"/>
                                        </p:tgtEl>
                                        <p:attrNameLst>
                                          <p:attrName>ppt_w</p:attrName>
                                        </p:attrNameLst>
                                      </p:cBhvr>
                                      <p:tavLst>
                                        <p:tav tm="0">
                                          <p:val>
                                            <p:fltVal val="0"/>
                                          </p:val>
                                        </p:tav>
                                        <p:tav tm="100000">
                                          <p:val>
                                            <p:strVal val="#ppt_w"/>
                                          </p:val>
                                        </p:tav>
                                      </p:tavLst>
                                    </p:anim>
                                    <p:anim calcmode="lin" valueType="num">
                                      <p:cBhvr>
                                        <p:cTn id="64" dur="500" fill="hold"/>
                                        <p:tgtEl>
                                          <p:spTgt spid="162"/>
                                        </p:tgtEl>
                                        <p:attrNameLst>
                                          <p:attrName>ppt_h</p:attrName>
                                        </p:attrNameLst>
                                      </p:cBhvr>
                                      <p:tavLst>
                                        <p:tav tm="0">
                                          <p:val>
                                            <p:fltVal val="0"/>
                                          </p:val>
                                        </p:tav>
                                        <p:tav tm="100000">
                                          <p:val>
                                            <p:strVal val="#ppt_h"/>
                                          </p:val>
                                        </p:tav>
                                      </p:tavLst>
                                    </p:anim>
                                    <p:animEffect transition="in" filter="fade">
                                      <p:cBhvr>
                                        <p:cTn id="65" dur="500"/>
                                        <p:tgtEl>
                                          <p:spTgt spid="162"/>
                                        </p:tgtEl>
                                      </p:cBhvr>
                                    </p:animEffect>
                                  </p:childTnLst>
                                </p:cTn>
                              </p:par>
                            </p:childTnLst>
                          </p:cTn>
                        </p:par>
                        <p:par>
                          <p:cTn id="66" fill="hold">
                            <p:stCondLst>
                              <p:cond delay="5200"/>
                            </p:stCondLst>
                            <p:childTnLst>
                              <p:par>
                                <p:cTn id="67" presetID="53" presetClass="entr" presetSubtype="16" fill="hold" grpId="0" nodeType="afterEffect">
                                  <p:stCondLst>
                                    <p:cond delay="0"/>
                                  </p:stCondLst>
                                  <p:childTnLst>
                                    <p:set>
                                      <p:cBhvr>
                                        <p:cTn id="68" dur="1" fill="hold">
                                          <p:stCondLst>
                                            <p:cond delay="0"/>
                                          </p:stCondLst>
                                        </p:cTn>
                                        <p:tgtEl>
                                          <p:spTgt spid="131"/>
                                        </p:tgtEl>
                                        <p:attrNameLst>
                                          <p:attrName>style.visibility</p:attrName>
                                        </p:attrNameLst>
                                      </p:cBhvr>
                                      <p:to>
                                        <p:strVal val="visible"/>
                                      </p:to>
                                    </p:set>
                                    <p:anim calcmode="lin" valueType="num">
                                      <p:cBhvr>
                                        <p:cTn id="69" dur="500" fill="hold"/>
                                        <p:tgtEl>
                                          <p:spTgt spid="131"/>
                                        </p:tgtEl>
                                        <p:attrNameLst>
                                          <p:attrName>ppt_w</p:attrName>
                                        </p:attrNameLst>
                                      </p:cBhvr>
                                      <p:tavLst>
                                        <p:tav tm="0">
                                          <p:val>
                                            <p:fltVal val="0"/>
                                          </p:val>
                                        </p:tav>
                                        <p:tav tm="100000">
                                          <p:val>
                                            <p:strVal val="#ppt_w"/>
                                          </p:val>
                                        </p:tav>
                                      </p:tavLst>
                                    </p:anim>
                                    <p:anim calcmode="lin" valueType="num">
                                      <p:cBhvr>
                                        <p:cTn id="70" dur="500" fill="hold"/>
                                        <p:tgtEl>
                                          <p:spTgt spid="131"/>
                                        </p:tgtEl>
                                        <p:attrNameLst>
                                          <p:attrName>ppt_h</p:attrName>
                                        </p:attrNameLst>
                                      </p:cBhvr>
                                      <p:tavLst>
                                        <p:tav tm="0">
                                          <p:val>
                                            <p:fltVal val="0"/>
                                          </p:val>
                                        </p:tav>
                                        <p:tav tm="100000">
                                          <p:val>
                                            <p:strVal val="#ppt_h"/>
                                          </p:val>
                                        </p:tav>
                                      </p:tavLst>
                                    </p:anim>
                                    <p:animEffect transition="in" filter="fade">
                                      <p:cBhvr>
                                        <p:cTn id="71" dur="500"/>
                                        <p:tgtEl>
                                          <p:spTgt spid="131"/>
                                        </p:tgtEl>
                                      </p:cBhvr>
                                    </p:animEffect>
                                  </p:childTnLst>
                                </p:cTn>
                              </p:par>
                            </p:childTnLst>
                          </p:cTn>
                        </p:par>
                        <p:par>
                          <p:cTn id="72" fill="hold">
                            <p:stCondLst>
                              <p:cond delay="5700"/>
                            </p:stCondLst>
                            <p:childTnLst>
                              <p:par>
                                <p:cTn id="73" presetID="10" presetClass="entr" presetSubtype="0" fill="hold" grpId="0" nodeType="afterEffect">
                                  <p:stCondLst>
                                    <p:cond delay="0"/>
                                  </p:stCondLst>
                                  <p:childTnLst>
                                    <p:set>
                                      <p:cBhvr>
                                        <p:cTn id="74" dur="1" fill="hold">
                                          <p:stCondLst>
                                            <p:cond delay="0"/>
                                          </p:stCondLst>
                                        </p:cTn>
                                        <p:tgtEl>
                                          <p:spTgt spid="152"/>
                                        </p:tgtEl>
                                        <p:attrNameLst>
                                          <p:attrName>style.visibility</p:attrName>
                                        </p:attrNameLst>
                                      </p:cBhvr>
                                      <p:to>
                                        <p:strVal val="visible"/>
                                      </p:to>
                                    </p:set>
                                    <p:animEffect transition="in" filter="fade">
                                      <p:cBhvr>
                                        <p:cTn id="75" dur="500"/>
                                        <p:tgtEl>
                                          <p:spTgt spid="152"/>
                                        </p:tgtEl>
                                      </p:cBhvr>
                                    </p:animEffect>
                                  </p:childTnLst>
                                </p:cTn>
                              </p:par>
                            </p:childTnLst>
                          </p:cTn>
                        </p:par>
                        <p:par>
                          <p:cTn id="76" fill="hold">
                            <p:stCondLst>
                              <p:cond delay="6200"/>
                            </p:stCondLst>
                            <p:childTnLst>
                              <p:par>
                                <p:cTn id="77" presetID="10" presetClass="entr" presetSubtype="0" fill="hold" grpId="0" nodeType="afterEffect">
                                  <p:stCondLst>
                                    <p:cond delay="0"/>
                                  </p:stCondLst>
                                  <p:childTnLst>
                                    <p:set>
                                      <p:cBhvr>
                                        <p:cTn id="78" dur="1" fill="hold">
                                          <p:stCondLst>
                                            <p:cond delay="0"/>
                                          </p:stCondLst>
                                        </p:cTn>
                                        <p:tgtEl>
                                          <p:spTgt spid="154"/>
                                        </p:tgtEl>
                                        <p:attrNameLst>
                                          <p:attrName>style.visibility</p:attrName>
                                        </p:attrNameLst>
                                      </p:cBhvr>
                                      <p:to>
                                        <p:strVal val="visible"/>
                                      </p:to>
                                    </p:set>
                                    <p:animEffect transition="in" filter="fade">
                                      <p:cBhvr>
                                        <p:cTn id="79" dur="500"/>
                                        <p:tgtEl>
                                          <p:spTgt spid="154"/>
                                        </p:tgtEl>
                                      </p:cBhvr>
                                    </p:animEffect>
                                  </p:childTnLst>
                                </p:cTn>
                              </p:par>
                            </p:childTnLst>
                          </p:cTn>
                        </p:par>
                        <p:par>
                          <p:cTn id="80" fill="hold">
                            <p:stCondLst>
                              <p:cond delay="6700"/>
                            </p:stCondLst>
                            <p:childTnLst>
                              <p:par>
                                <p:cTn id="81" presetID="42" presetClass="path" presetSubtype="0" accel="50000" decel="50000" fill="hold" grpId="1" nodeType="afterEffect">
                                  <p:stCondLst>
                                    <p:cond delay="0"/>
                                  </p:stCondLst>
                                  <p:childTnLst>
                                    <p:animMotion origin="layout" path="M 3.33333E-6 -2.96296E-6 L 3.33333E-6 0.22709 " pathEditMode="relative" rAng="0" ptsTypes="AA">
                                      <p:cBhvr>
                                        <p:cTn id="82" dur="2000" fill="hold"/>
                                        <p:tgtEl>
                                          <p:spTgt spid="154"/>
                                        </p:tgtEl>
                                        <p:attrNameLst>
                                          <p:attrName>ppt_x</p:attrName>
                                          <p:attrName>ppt_y</p:attrName>
                                        </p:attrNameLst>
                                      </p:cBhvr>
                                      <p:rCtr x="0" y="11343"/>
                                    </p:animMotion>
                                  </p:childTnLst>
                                </p:cTn>
                              </p:par>
                            </p:childTnLst>
                          </p:cTn>
                        </p:par>
                        <p:par>
                          <p:cTn id="83" fill="hold">
                            <p:stCondLst>
                              <p:cond delay="8700"/>
                            </p:stCondLst>
                            <p:childTnLst>
                              <p:par>
                                <p:cTn id="84" presetID="10" presetClass="exit" presetSubtype="0" fill="hold" grpId="2" nodeType="afterEffect">
                                  <p:stCondLst>
                                    <p:cond delay="0"/>
                                  </p:stCondLst>
                                  <p:childTnLst>
                                    <p:animEffect transition="out" filter="fade">
                                      <p:cBhvr>
                                        <p:cTn id="85" dur="500"/>
                                        <p:tgtEl>
                                          <p:spTgt spid="154"/>
                                        </p:tgtEl>
                                      </p:cBhvr>
                                    </p:animEffect>
                                    <p:set>
                                      <p:cBhvr>
                                        <p:cTn id="86" dur="1" fill="hold">
                                          <p:stCondLst>
                                            <p:cond delay="499"/>
                                          </p:stCondLst>
                                        </p:cTn>
                                        <p:tgtEl>
                                          <p:spTgt spid="154"/>
                                        </p:tgtEl>
                                        <p:attrNameLst>
                                          <p:attrName>style.visibility</p:attrName>
                                        </p:attrNameLst>
                                      </p:cBhvr>
                                      <p:to>
                                        <p:strVal val="hidden"/>
                                      </p:to>
                                    </p:set>
                                  </p:childTnLst>
                                </p:cTn>
                              </p:par>
                            </p:childTnLst>
                          </p:cTn>
                        </p:par>
                        <p:par>
                          <p:cTn id="87" fill="hold">
                            <p:stCondLst>
                              <p:cond delay="9200"/>
                            </p:stCondLst>
                            <p:childTnLst>
                              <p:par>
                                <p:cTn id="88" presetID="22" presetClass="entr" presetSubtype="1" fill="hold" nodeType="afterEffect">
                                  <p:stCondLst>
                                    <p:cond delay="0"/>
                                  </p:stCondLst>
                                  <p:childTnLst>
                                    <p:set>
                                      <p:cBhvr>
                                        <p:cTn id="89" dur="1" fill="hold">
                                          <p:stCondLst>
                                            <p:cond delay="0"/>
                                          </p:stCondLst>
                                        </p:cTn>
                                        <p:tgtEl>
                                          <p:spTgt spid="119"/>
                                        </p:tgtEl>
                                        <p:attrNameLst>
                                          <p:attrName>style.visibility</p:attrName>
                                        </p:attrNameLst>
                                      </p:cBhvr>
                                      <p:to>
                                        <p:strVal val="visible"/>
                                      </p:to>
                                    </p:set>
                                    <p:animEffect transition="in" filter="wipe(up)">
                                      <p:cBhvr>
                                        <p:cTn id="90" dur="500"/>
                                        <p:tgtEl>
                                          <p:spTgt spid="119"/>
                                        </p:tgtEl>
                                      </p:cBhvr>
                                    </p:animEffect>
                                  </p:childTnLst>
                                </p:cTn>
                              </p:par>
                            </p:childTnLst>
                          </p:cTn>
                        </p:par>
                        <p:par>
                          <p:cTn id="91" fill="hold">
                            <p:stCondLst>
                              <p:cond delay="9700"/>
                            </p:stCondLst>
                            <p:childTnLst>
                              <p:par>
                                <p:cTn id="92" presetID="53" presetClass="entr" presetSubtype="16" fill="hold" grpId="0" nodeType="afterEffect">
                                  <p:stCondLst>
                                    <p:cond delay="0"/>
                                  </p:stCondLst>
                                  <p:childTnLst>
                                    <p:set>
                                      <p:cBhvr>
                                        <p:cTn id="93" dur="1" fill="hold">
                                          <p:stCondLst>
                                            <p:cond delay="0"/>
                                          </p:stCondLst>
                                        </p:cTn>
                                        <p:tgtEl>
                                          <p:spTgt spid="164"/>
                                        </p:tgtEl>
                                        <p:attrNameLst>
                                          <p:attrName>style.visibility</p:attrName>
                                        </p:attrNameLst>
                                      </p:cBhvr>
                                      <p:to>
                                        <p:strVal val="visible"/>
                                      </p:to>
                                    </p:set>
                                    <p:anim calcmode="lin" valueType="num">
                                      <p:cBhvr>
                                        <p:cTn id="94" dur="500" fill="hold"/>
                                        <p:tgtEl>
                                          <p:spTgt spid="164"/>
                                        </p:tgtEl>
                                        <p:attrNameLst>
                                          <p:attrName>ppt_w</p:attrName>
                                        </p:attrNameLst>
                                      </p:cBhvr>
                                      <p:tavLst>
                                        <p:tav tm="0">
                                          <p:val>
                                            <p:fltVal val="0"/>
                                          </p:val>
                                        </p:tav>
                                        <p:tav tm="100000">
                                          <p:val>
                                            <p:strVal val="#ppt_w"/>
                                          </p:val>
                                        </p:tav>
                                      </p:tavLst>
                                    </p:anim>
                                    <p:anim calcmode="lin" valueType="num">
                                      <p:cBhvr>
                                        <p:cTn id="95" dur="500" fill="hold"/>
                                        <p:tgtEl>
                                          <p:spTgt spid="164"/>
                                        </p:tgtEl>
                                        <p:attrNameLst>
                                          <p:attrName>ppt_h</p:attrName>
                                        </p:attrNameLst>
                                      </p:cBhvr>
                                      <p:tavLst>
                                        <p:tav tm="0">
                                          <p:val>
                                            <p:fltVal val="0"/>
                                          </p:val>
                                        </p:tav>
                                        <p:tav tm="100000">
                                          <p:val>
                                            <p:strVal val="#ppt_h"/>
                                          </p:val>
                                        </p:tav>
                                      </p:tavLst>
                                    </p:anim>
                                    <p:animEffect transition="in" filter="fade">
                                      <p:cBhvr>
                                        <p:cTn id="96" dur="500"/>
                                        <p:tgtEl>
                                          <p:spTgt spid="164"/>
                                        </p:tgtEl>
                                      </p:cBhvr>
                                    </p:animEffect>
                                  </p:childTnLst>
                                </p:cTn>
                              </p:par>
                            </p:childTnLst>
                          </p:cTn>
                        </p:par>
                        <p:par>
                          <p:cTn id="97" fill="hold">
                            <p:stCondLst>
                              <p:cond delay="10200"/>
                            </p:stCondLst>
                            <p:childTnLst>
                              <p:par>
                                <p:cTn id="98" presetID="53" presetClass="entr" presetSubtype="16" fill="hold" grpId="0" nodeType="afterEffect">
                                  <p:stCondLst>
                                    <p:cond delay="0"/>
                                  </p:stCondLst>
                                  <p:childTnLst>
                                    <p:set>
                                      <p:cBhvr>
                                        <p:cTn id="99" dur="1" fill="hold">
                                          <p:stCondLst>
                                            <p:cond delay="0"/>
                                          </p:stCondLst>
                                        </p:cTn>
                                        <p:tgtEl>
                                          <p:spTgt spid="132"/>
                                        </p:tgtEl>
                                        <p:attrNameLst>
                                          <p:attrName>style.visibility</p:attrName>
                                        </p:attrNameLst>
                                      </p:cBhvr>
                                      <p:to>
                                        <p:strVal val="visible"/>
                                      </p:to>
                                    </p:set>
                                    <p:anim calcmode="lin" valueType="num">
                                      <p:cBhvr>
                                        <p:cTn id="100" dur="500" fill="hold"/>
                                        <p:tgtEl>
                                          <p:spTgt spid="132"/>
                                        </p:tgtEl>
                                        <p:attrNameLst>
                                          <p:attrName>ppt_w</p:attrName>
                                        </p:attrNameLst>
                                      </p:cBhvr>
                                      <p:tavLst>
                                        <p:tav tm="0">
                                          <p:val>
                                            <p:fltVal val="0"/>
                                          </p:val>
                                        </p:tav>
                                        <p:tav tm="100000">
                                          <p:val>
                                            <p:strVal val="#ppt_w"/>
                                          </p:val>
                                        </p:tav>
                                      </p:tavLst>
                                    </p:anim>
                                    <p:anim calcmode="lin" valueType="num">
                                      <p:cBhvr>
                                        <p:cTn id="101" dur="500" fill="hold"/>
                                        <p:tgtEl>
                                          <p:spTgt spid="132"/>
                                        </p:tgtEl>
                                        <p:attrNameLst>
                                          <p:attrName>ppt_h</p:attrName>
                                        </p:attrNameLst>
                                      </p:cBhvr>
                                      <p:tavLst>
                                        <p:tav tm="0">
                                          <p:val>
                                            <p:fltVal val="0"/>
                                          </p:val>
                                        </p:tav>
                                        <p:tav tm="100000">
                                          <p:val>
                                            <p:strVal val="#ppt_h"/>
                                          </p:val>
                                        </p:tav>
                                      </p:tavLst>
                                    </p:anim>
                                    <p:animEffect transition="in" filter="fade">
                                      <p:cBhvr>
                                        <p:cTn id="102" dur="500"/>
                                        <p:tgtEl>
                                          <p:spTgt spid="132"/>
                                        </p:tgtEl>
                                      </p:cBhvr>
                                    </p:animEffect>
                                  </p:childTnLst>
                                </p:cTn>
                              </p:par>
                            </p:childTnLst>
                          </p:cTn>
                        </p:par>
                        <p:par>
                          <p:cTn id="103" fill="hold">
                            <p:stCondLst>
                              <p:cond delay="10700"/>
                            </p:stCondLst>
                            <p:childTnLst>
                              <p:par>
                                <p:cTn id="104" presetID="10" presetClass="entr" presetSubtype="0" fill="hold" grpId="0" nodeType="afterEffect">
                                  <p:stCondLst>
                                    <p:cond delay="0"/>
                                  </p:stCondLst>
                                  <p:childTnLst>
                                    <p:set>
                                      <p:cBhvr>
                                        <p:cTn id="105" dur="1" fill="hold">
                                          <p:stCondLst>
                                            <p:cond delay="0"/>
                                          </p:stCondLst>
                                        </p:cTn>
                                        <p:tgtEl>
                                          <p:spTgt spid="151"/>
                                        </p:tgtEl>
                                        <p:attrNameLst>
                                          <p:attrName>style.visibility</p:attrName>
                                        </p:attrNameLst>
                                      </p:cBhvr>
                                      <p:to>
                                        <p:strVal val="visible"/>
                                      </p:to>
                                    </p:set>
                                    <p:animEffect transition="in" filter="fade">
                                      <p:cBhvr>
                                        <p:cTn id="106" dur="500"/>
                                        <p:tgtEl>
                                          <p:spTgt spid="151"/>
                                        </p:tgtEl>
                                      </p:cBhvr>
                                    </p:animEffect>
                                  </p:childTnLst>
                                </p:cTn>
                              </p:par>
                            </p:childTnLst>
                          </p:cTn>
                        </p:par>
                        <p:par>
                          <p:cTn id="107" fill="hold">
                            <p:stCondLst>
                              <p:cond delay="11200"/>
                            </p:stCondLst>
                            <p:childTnLst>
                              <p:par>
                                <p:cTn id="108" presetID="10" presetClass="entr" presetSubtype="0" fill="hold" grpId="0" nodeType="afterEffect">
                                  <p:stCondLst>
                                    <p:cond delay="0"/>
                                  </p:stCondLst>
                                  <p:childTnLst>
                                    <p:set>
                                      <p:cBhvr>
                                        <p:cTn id="109" dur="1" fill="hold">
                                          <p:stCondLst>
                                            <p:cond delay="0"/>
                                          </p:stCondLst>
                                        </p:cTn>
                                        <p:tgtEl>
                                          <p:spTgt spid="157"/>
                                        </p:tgtEl>
                                        <p:attrNameLst>
                                          <p:attrName>style.visibility</p:attrName>
                                        </p:attrNameLst>
                                      </p:cBhvr>
                                      <p:to>
                                        <p:strVal val="visible"/>
                                      </p:to>
                                    </p:set>
                                    <p:animEffect transition="in" filter="fade">
                                      <p:cBhvr>
                                        <p:cTn id="110" dur="500"/>
                                        <p:tgtEl>
                                          <p:spTgt spid="157"/>
                                        </p:tgtEl>
                                      </p:cBhvr>
                                    </p:animEffect>
                                  </p:childTnLst>
                                </p:cTn>
                              </p:par>
                            </p:childTnLst>
                          </p:cTn>
                        </p:par>
                        <p:par>
                          <p:cTn id="111" fill="hold">
                            <p:stCondLst>
                              <p:cond delay="11700"/>
                            </p:stCondLst>
                            <p:childTnLst>
                              <p:par>
                                <p:cTn id="112" presetID="42" presetClass="path" presetSubtype="0" accel="50000" decel="50000" fill="hold" grpId="1" nodeType="afterEffect">
                                  <p:stCondLst>
                                    <p:cond delay="0"/>
                                  </p:stCondLst>
                                  <p:childTnLst>
                                    <p:animMotion origin="layout" path="M 5.55112E-17 -3.7037E-7 L 5.55112E-17 0.12685 " pathEditMode="relative" rAng="0" ptsTypes="AA">
                                      <p:cBhvr>
                                        <p:cTn id="113" dur="2000" fill="hold"/>
                                        <p:tgtEl>
                                          <p:spTgt spid="157"/>
                                        </p:tgtEl>
                                        <p:attrNameLst>
                                          <p:attrName>ppt_x</p:attrName>
                                          <p:attrName>ppt_y</p:attrName>
                                        </p:attrNameLst>
                                      </p:cBhvr>
                                      <p:rCtr x="0" y="6343"/>
                                    </p:animMotion>
                                  </p:childTnLst>
                                </p:cTn>
                              </p:par>
                            </p:childTnLst>
                          </p:cTn>
                        </p:par>
                        <p:par>
                          <p:cTn id="114" fill="hold">
                            <p:stCondLst>
                              <p:cond delay="13700"/>
                            </p:stCondLst>
                            <p:childTnLst>
                              <p:par>
                                <p:cTn id="115" presetID="10" presetClass="exit" presetSubtype="0" fill="hold" grpId="2" nodeType="afterEffect">
                                  <p:stCondLst>
                                    <p:cond delay="0"/>
                                  </p:stCondLst>
                                  <p:childTnLst>
                                    <p:animEffect transition="out" filter="fade">
                                      <p:cBhvr>
                                        <p:cTn id="116" dur="500"/>
                                        <p:tgtEl>
                                          <p:spTgt spid="157"/>
                                        </p:tgtEl>
                                      </p:cBhvr>
                                    </p:animEffect>
                                    <p:set>
                                      <p:cBhvr>
                                        <p:cTn id="117" dur="1" fill="hold">
                                          <p:stCondLst>
                                            <p:cond delay="499"/>
                                          </p:stCondLst>
                                        </p:cTn>
                                        <p:tgtEl>
                                          <p:spTgt spid="157"/>
                                        </p:tgtEl>
                                        <p:attrNameLst>
                                          <p:attrName>style.visibility</p:attrName>
                                        </p:attrNameLst>
                                      </p:cBhvr>
                                      <p:to>
                                        <p:strVal val="hidden"/>
                                      </p:to>
                                    </p:set>
                                  </p:childTnLst>
                                </p:cTn>
                              </p:par>
                            </p:childTnLst>
                          </p:cTn>
                        </p:par>
                        <p:par>
                          <p:cTn id="118" fill="hold">
                            <p:stCondLst>
                              <p:cond delay="14200"/>
                            </p:stCondLst>
                            <p:childTnLst>
                              <p:par>
                                <p:cTn id="119" presetID="22" presetClass="entr" presetSubtype="1" fill="hold" nodeType="afterEffect">
                                  <p:stCondLst>
                                    <p:cond delay="0"/>
                                  </p:stCondLst>
                                  <p:childTnLst>
                                    <p:set>
                                      <p:cBhvr>
                                        <p:cTn id="120" dur="1" fill="hold">
                                          <p:stCondLst>
                                            <p:cond delay="0"/>
                                          </p:stCondLst>
                                        </p:cTn>
                                        <p:tgtEl>
                                          <p:spTgt spid="123"/>
                                        </p:tgtEl>
                                        <p:attrNameLst>
                                          <p:attrName>style.visibility</p:attrName>
                                        </p:attrNameLst>
                                      </p:cBhvr>
                                      <p:to>
                                        <p:strVal val="visible"/>
                                      </p:to>
                                    </p:set>
                                    <p:animEffect transition="in" filter="wipe(up)">
                                      <p:cBhvr>
                                        <p:cTn id="121" dur="500"/>
                                        <p:tgtEl>
                                          <p:spTgt spid="123"/>
                                        </p:tgtEl>
                                      </p:cBhvr>
                                    </p:animEffect>
                                  </p:childTnLst>
                                </p:cTn>
                              </p:par>
                            </p:childTnLst>
                          </p:cTn>
                        </p:par>
                        <p:par>
                          <p:cTn id="122" fill="hold">
                            <p:stCondLst>
                              <p:cond delay="14700"/>
                            </p:stCondLst>
                            <p:childTnLst>
                              <p:par>
                                <p:cTn id="123" presetID="53" presetClass="entr" presetSubtype="16" fill="hold" grpId="0" nodeType="afterEffect">
                                  <p:stCondLst>
                                    <p:cond delay="0"/>
                                  </p:stCondLst>
                                  <p:childTnLst>
                                    <p:set>
                                      <p:cBhvr>
                                        <p:cTn id="124" dur="1" fill="hold">
                                          <p:stCondLst>
                                            <p:cond delay="0"/>
                                          </p:stCondLst>
                                        </p:cTn>
                                        <p:tgtEl>
                                          <p:spTgt spid="165"/>
                                        </p:tgtEl>
                                        <p:attrNameLst>
                                          <p:attrName>style.visibility</p:attrName>
                                        </p:attrNameLst>
                                      </p:cBhvr>
                                      <p:to>
                                        <p:strVal val="visible"/>
                                      </p:to>
                                    </p:set>
                                    <p:anim calcmode="lin" valueType="num">
                                      <p:cBhvr>
                                        <p:cTn id="125" dur="500" fill="hold"/>
                                        <p:tgtEl>
                                          <p:spTgt spid="165"/>
                                        </p:tgtEl>
                                        <p:attrNameLst>
                                          <p:attrName>ppt_w</p:attrName>
                                        </p:attrNameLst>
                                      </p:cBhvr>
                                      <p:tavLst>
                                        <p:tav tm="0">
                                          <p:val>
                                            <p:fltVal val="0"/>
                                          </p:val>
                                        </p:tav>
                                        <p:tav tm="100000">
                                          <p:val>
                                            <p:strVal val="#ppt_w"/>
                                          </p:val>
                                        </p:tav>
                                      </p:tavLst>
                                    </p:anim>
                                    <p:anim calcmode="lin" valueType="num">
                                      <p:cBhvr>
                                        <p:cTn id="126" dur="500" fill="hold"/>
                                        <p:tgtEl>
                                          <p:spTgt spid="165"/>
                                        </p:tgtEl>
                                        <p:attrNameLst>
                                          <p:attrName>ppt_h</p:attrName>
                                        </p:attrNameLst>
                                      </p:cBhvr>
                                      <p:tavLst>
                                        <p:tav tm="0">
                                          <p:val>
                                            <p:fltVal val="0"/>
                                          </p:val>
                                        </p:tav>
                                        <p:tav tm="100000">
                                          <p:val>
                                            <p:strVal val="#ppt_h"/>
                                          </p:val>
                                        </p:tav>
                                      </p:tavLst>
                                    </p:anim>
                                    <p:animEffect transition="in" filter="fade">
                                      <p:cBhvr>
                                        <p:cTn id="127" dur="500"/>
                                        <p:tgtEl>
                                          <p:spTgt spid="165"/>
                                        </p:tgtEl>
                                      </p:cBhvr>
                                    </p:animEffect>
                                  </p:childTnLst>
                                </p:cTn>
                              </p:par>
                            </p:childTnLst>
                          </p:cTn>
                        </p:par>
                        <p:par>
                          <p:cTn id="128" fill="hold">
                            <p:stCondLst>
                              <p:cond delay="15200"/>
                            </p:stCondLst>
                            <p:childTnLst>
                              <p:par>
                                <p:cTn id="129" presetID="53" presetClass="entr" presetSubtype="16" fill="hold" grpId="0" nodeType="afterEffect">
                                  <p:stCondLst>
                                    <p:cond delay="0"/>
                                  </p:stCondLst>
                                  <p:childTnLst>
                                    <p:set>
                                      <p:cBhvr>
                                        <p:cTn id="130" dur="1" fill="hold">
                                          <p:stCondLst>
                                            <p:cond delay="0"/>
                                          </p:stCondLst>
                                        </p:cTn>
                                        <p:tgtEl>
                                          <p:spTgt spid="133"/>
                                        </p:tgtEl>
                                        <p:attrNameLst>
                                          <p:attrName>style.visibility</p:attrName>
                                        </p:attrNameLst>
                                      </p:cBhvr>
                                      <p:to>
                                        <p:strVal val="visible"/>
                                      </p:to>
                                    </p:set>
                                    <p:anim calcmode="lin" valueType="num">
                                      <p:cBhvr>
                                        <p:cTn id="131" dur="500" fill="hold"/>
                                        <p:tgtEl>
                                          <p:spTgt spid="133"/>
                                        </p:tgtEl>
                                        <p:attrNameLst>
                                          <p:attrName>ppt_w</p:attrName>
                                        </p:attrNameLst>
                                      </p:cBhvr>
                                      <p:tavLst>
                                        <p:tav tm="0">
                                          <p:val>
                                            <p:fltVal val="0"/>
                                          </p:val>
                                        </p:tav>
                                        <p:tav tm="100000">
                                          <p:val>
                                            <p:strVal val="#ppt_w"/>
                                          </p:val>
                                        </p:tav>
                                      </p:tavLst>
                                    </p:anim>
                                    <p:anim calcmode="lin" valueType="num">
                                      <p:cBhvr>
                                        <p:cTn id="132" dur="500" fill="hold"/>
                                        <p:tgtEl>
                                          <p:spTgt spid="133"/>
                                        </p:tgtEl>
                                        <p:attrNameLst>
                                          <p:attrName>ppt_h</p:attrName>
                                        </p:attrNameLst>
                                      </p:cBhvr>
                                      <p:tavLst>
                                        <p:tav tm="0">
                                          <p:val>
                                            <p:fltVal val="0"/>
                                          </p:val>
                                        </p:tav>
                                        <p:tav tm="100000">
                                          <p:val>
                                            <p:strVal val="#ppt_h"/>
                                          </p:val>
                                        </p:tav>
                                      </p:tavLst>
                                    </p:anim>
                                    <p:animEffect transition="in" filter="fade">
                                      <p:cBhvr>
                                        <p:cTn id="133" dur="500"/>
                                        <p:tgtEl>
                                          <p:spTgt spid="133"/>
                                        </p:tgtEl>
                                      </p:cBhvr>
                                    </p:animEffect>
                                  </p:childTnLst>
                                </p:cTn>
                              </p:par>
                            </p:childTnLst>
                          </p:cTn>
                        </p:par>
                        <p:par>
                          <p:cTn id="134" fill="hold">
                            <p:stCondLst>
                              <p:cond delay="15700"/>
                            </p:stCondLst>
                            <p:childTnLst>
                              <p:par>
                                <p:cTn id="135" presetID="10" presetClass="entr" presetSubtype="0" fill="hold" grpId="0" nodeType="afterEffect">
                                  <p:stCondLst>
                                    <p:cond delay="0"/>
                                  </p:stCondLst>
                                  <p:childTnLst>
                                    <p:set>
                                      <p:cBhvr>
                                        <p:cTn id="136" dur="1" fill="hold">
                                          <p:stCondLst>
                                            <p:cond delay="0"/>
                                          </p:stCondLst>
                                        </p:cTn>
                                        <p:tgtEl>
                                          <p:spTgt spid="150"/>
                                        </p:tgtEl>
                                        <p:attrNameLst>
                                          <p:attrName>style.visibility</p:attrName>
                                        </p:attrNameLst>
                                      </p:cBhvr>
                                      <p:to>
                                        <p:strVal val="visible"/>
                                      </p:to>
                                    </p:set>
                                    <p:animEffect transition="in" filter="fade">
                                      <p:cBhvr>
                                        <p:cTn id="137" dur="500"/>
                                        <p:tgtEl>
                                          <p:spTgt spid="150"/>
                                        </p:tgtEl>
                                      </p:cBhvr>
                                    </p:animEffect>
                                  </p:childTnLst>
                                </p:cTn>
                              </p:par>
                            </p:childTnLst>
                          </p:cTn>
                        </p:par>
                        <p:par>
                          <p:cTn id="138" fill="hold">
                            <p:stCondLst>
                              <p:cond delay="16200"/>
                            </p:stCondLst>
                            <p:childTnLst>
                              <p:par>
                                <p:cTn id="139" presetID="10" presetClass="entr" presetSubtype="0" fill="hold" grpId="0" nodeType="afterEffect">
                                  <p:stCondLst>
                                    <p:cond delay="0"/>
                                  </p:stCondLst>
                                  <p:childTnLst>
                                    <p:set>
                                      <p:cBhvr>
                                        <p:cTn id="140" dur="1" fill="hold">
                                          <p:stCondLst>
                                            <p:cond delay="0"/>
                                          </p:stCondLst>
                                        </p:cTn>
                                        <p:tgtEl>
                                          <p:spTgt spid="156"/>
                                        </p:tgtEl>
                                        <p:attrNameLst>
                                          <p:attrName>style.visibility</p:attrName>
                                        </p:attrNameLst>
                                      </p:cBhvr>
                                      <p:to>
                                        <p:strVal val="visible"/>
                                      </p:to>
                                    </p:set>
                                    <p:animEffect transition="in" filter="fade">
                                      <p:cBhvr>
                                        <p:cTn id="141" dur="500"/>
                                        <p:tgtEl>
                                          <p:spTgt spid="156"/>
                                        </p:tgtEl>
                                      </p:cBhvr>
                                    </p:animEffect>
                                  </p:childTnLst>
                                </p:cTn>
                              </p:par>
                            </p:childTnLst>
                          </p:cTn>
                        </p:par>
                        <p:par>
                          <p:cTn id="142" fill="hold">
                            <p:stCondLst>
                              <p:cond delay="16700"/>
                            </p:stCondLst>
                            <p:childTnLst>
                              <p:par>
                                <p:cTn id="143" presetID="42" presetClass="path" presetSubtype="0" accel="50000" decel="50000" fill="hold" grpId="1" nodeType="afterEffect">
                                  <p:stCondLst>
                                    <p:cond delay="0"/>
                                  </p:stCondLst>
                                  <p:childTnLst>
                                    <p:animMotion origin="layout" path="M 2.29167E-6 -2.96296E-6 L 2.29167E-6 0.18982 " pathEditMode="relative" rAng="0" ptsTypes="AA">
                                      <p:cBhvr>
                                        <p:cTn id="144" dur="2000" fill="hold"/>
                                        <p:tgtEl>
                                          <p:spTgt spid="156"/>
                                        </p:tgtEl>
                                        <p:attrNameLst>
                                          <p:attrName>ppt_x</p:attrName>
                                          <p:attrName>ppt_y</p:attrName>
                                        </p:attrNameLst>
                                      </p:cBhvr>
                                      <p:rCtr x="0" y="9491"/>
                                    </p:animMotion>
                                  </p:childTnLst>
                                </p:cTn>
                              </p:par>
                            </p:childTnLst>
                          </p:cTn>
                        </p:par>
                        <p:par>
                          <p:cTn id="145" fill="hold">
                            <p:stCondLst>
                              <p:cond delay="18700"/>
                            </p:stCondLst>
                            <p:childTnLst>
                              <p:par>
                                <p:cTn id="146" presetID="10" presetClass="exit" presetSubtype="0" fill="hold" grpId="2" nodeType="afterEffect">
                                  <p:stCondLst>
                                    <p:cond delay="0"/>
                                  </p:stCondLst>
                                  <p:childTnLst>
                                    <p:animEffect transition="out" filter="fade">
                                      <p:cBhvr>
                                        <p:cTn id="147" dur="500"/>
                                        <p:tgtEl>
                                          <p:spTgt spid="156"/>
                                        </p:tgtEl>
                                      </p:cBhvr>
                                    </p:animEffect>
                                    <p:set>
                                      <p:cBhvr>
                                        <p:cTn id="148" dur="1" fill="hold">
                                          <p:stCondLst>
                                            <p:cond delay="499"/>
                                          </p:stCondLst>
                                        </p:cTn>
                                        <p:tgtEl>
                                          <p:spTgt spid="156"/>
                                        </p:tgtEl>
                                        <p:attrNameLst>
                                          <p:attrName>style.visibility</p:attrName>
                                        </p:attrNameLst>
                                      </p:cBhvr>
                                      <p:to>
                                        <p:strVal val="hidden"/>
                                      </p:to>
                                    </p:set>
                                  </p:childTnLst>
                                </p:cTn>
                              </p:par>
                            </p:childTnLst>
                          </p:cTn>
                        </p:par>
                        <p:par>
                          <p:cTn id="149" fill="hold">
                            <p:stCondLst>
                              <p:cond delay="19200"/>
                            </p:stCondLst>
                            <p:childTnLst>
                              <p:par>
                                <p:cTn id="150" presetID="22" presetClass="entr" presetSubtype="1" fill="hold" nodeType="afterEffect">
                                  <p:stCondLst>
                                    <p:cond delay="0"/>
                                  </p:stCondLst>
                                  <p:childTnLst>
                                    <p:set>
                                      <p:cBhvr>
                                        <p:cTn id="151" dur="1" fill="hold">
                                          <p:stCondLst>
                                            <p:cond delay="0"/>
                                          </p:stCondLst>
                                        </p:cTn>
                                        <p:tgtEl>
                                          <p:spTgt spid="127"/>
                                        </p:tgtEl>
                                        <p:attrNameLst>
                                          <p:attrName>style.visibility</p:attrName>
                                        </p:attrNameLst>
                                      </p:cBhvr>
                                      <p:to>
                                        <p:strVal val="visible"/>
                                      </p:to>
                                    </p:set>
                                    <p:animEffect transition="in" filter="wipe(up)">
                                      <p:cBhvr>
                                        <p:cTn id="152" dur="500"/>
                                        <p:tgtEl>
                                          <p:spTgt spid="127"/>
                                        </p:tgtEl>
                                      </p:cBhvr>
                                    </p:animEffect>
                                  </p:childTnLst>
                                </p:cTn>
                              </p:par>
                            </p:childTnLst>
                          </p:cTn>
                        </p:par>
                        <p:par>
                          <p:cTn id="153" fill="hold">
                            <p:stCondLst>
                              <p:cond delay="19700"/>
                            </p:stCondLst>
                            <p:childTnLst>
                              <p:par>
                                <p:cTn id="154" presetID="53" presetClass="entr" presetSubtype="16" fill="hold" grpId="0" nodeType="afterEffect">
                                  <p:stCondLst>
                                    <p:cond delay="0"/>
                                  </p:stCondLst>
                                  <p:childTnLst>
                                    <p:set>
                                      <p:cBhvr>
                                        <p:cTn id="155" dur="1" fill="hold">
                                          <p:stCondLst>
                                            <p:cond delay="0"/>
                                          </p:stCondLst>
                                        </p:cTn>
                                        <p:tgtEl>
                                          <p:spTgt spid="163"/>
                                        </p:tgtEl>
                                        <p:attrNameLst>
                                          <p:attrName>style.visibility</p:attrName>
                                        </p:attrNameLst>
                                      </p:cBhvr>
                                      <p:to>
                                        <p:strVal val="visible"/>
                                      </p:to>
                                    </p:set>
                                    <p:anim calcmode="lin" valueType="num">
                                      <p:cBhvr>
                                        <p:cTn id="156" dur="500" fill="hold"/>
                                        <p:tgtEl>
                                          <p:spTgt spid="163"/>
                                        </p:tgtEl>
                                        <p:attrNameLst>
                                          <p:attrName>ppt_w</p:attrName>
                                        </p:attrNameLst>
                                      </p:cBhvr>
                                      <p:tavLst>
                                        <p:tav tm="0">
                                          <p:val>
                                            <p:fltVal val="0"/>
                                          </p:val>
                                        </p:tav>
                                        <p:tav tm="100000">
                                          <p:val>
                                            <p:strVal val="#ppt_w"/>
                                          </p:val>
                                        </p:tav>
                                      </p:tavLst>
                                    </p:anim>
                                    <p:anim calcmode="lin" valueType="num">
                                      <p:cBhvr>
                                        <p:cTn id="157" dur="500" fill="hold"/>
                                        <p:tgtEl>
                                          <p:spTgt spid="163"/>
                                        </p:tgtEl>
                                        <p:attrNameLst>
                                          <p:attrName>ppt_h</p:attrName>
                                        </p:attrNameLst>
                                      </p:cBhvr>
                                      <p:tavLst>
                                        <p:tav tm="0">
                                          <p:val>
                                            <p:fltVal val="0"/>
                                          </p:val>
                                        </p:tav>
                                        <p:tav tm="100000">
                                          <p:val>
                                            <p:strVal val="#ppt_h"/>
                                          </p:val>
                                        </p:tav>
                                      </p:tavLst>
                                    </p:anim>
                                    <p:animEffect transition="in" filter="fade">
                                      <p:cBhvr>
                                        <p:cTn id="158" dur="500"/>
                                        <p:tgtEl>
                                          <p:spTgt spid="163"/>
                                        </p:tgtEl>
                                      </p:cBhvr>
                                    </p:animEffect>
                                  </p:childTnLst>
                                </p:cTn>
                              </p:par>
                            </p:childTnLst>
                          </p:cTn>
                        </p:par>
                        <p:par>
                          <p:cTn id="159" fill="hold">
                            <p:stCondLst>
                              <p:cond delay="20200"/>
                            </p:stCondLst>
                            <p:childTnLst>
                              <p:par>
                                <p:cTn id="160" presetID="53" presetClass="entr" presetSubtype="16" fill="hold" grpId="0" nodeType="afterEffect">
                                  <p:stCondLst>
                                    <p:cond delay="0"/>
                                  </p:stCondLst>
                                  <p:childTnLst>
                                    <p:set>
                                      <p:cBhvr>
                                        <p:cTn id="161" dur="1" fill="hold">
                                          <p:stCondLst>
                                            <p:cond delay="0"/>
                                          </p:stCondLst>
                                        </p:cTn>
                                        <p:tgtEl>
                                          <p:spTgt spid="134"/>
                                        </p:tgtEl>
                                        <p:attrNameLst>
                                          <p:attrName>style.visibility</p:attrName>
                                        </p:attrNameLst>
                                      </p:cBhvr>
                                      <p:to>
                                        <p:strVal val="visible"/>
                                      </p:to>
                                    </p:set>
                                    <p:anim calcmode="lin" valueType="num">
                                      <p:cBhvr>
                                        <p:cTn id="162" dur="500" fill="hold"/>
                                        <p:tgtEl>
                                          <p:spTgt spid="134"/>
                                        </p:tgtEl>
                                        <p:attrNameLst>
                                          <p:attrName>ppt_w</p:attrName>
                                        </p:attrNameLst>
                                      </p:cBhvr>
                                      <p:tavLst>
                                        <p:tav tm="0">
                                          <p:val>
                                            <p:fltVal val="0"/>
                                          </p:val>
                                        </p:tav>
                                        <p:tav tm="100000">
                                          <p:val>
                                            <p:strVal val="#ppt_w"/>
                                          </p:val>
                                        </p:tav>
                                      </p:tavLst>
                                    </p:anim>
                                    <p:anim calcmode="lin" valueType="num">
                                      <p:cBhvr>
                                        <p:cTn id="163" dur="500" fill="hold"/>
                                        <p:tgtEl>
                                          <p:spTgt spid="134"/>
                                        </p:tgtEl>
                                        <p:attrNameLst>
                                          <p:attrName>ppt_h</p:attrName>
                                        </p:attrNameLst>
                                      </p:cBhvr>
                                      <p:tavLst>
                                        <p:tav tm="0">
                                          <p:val>
                                            <p:fltVal val="0"/>
                                          </p:val>
                                        </p:tav>
                                        <p:tav tm="100000">
                                          <p:val>
                                            <p:strVal val="#ppt_h"/>
                                          </p:val>
                                        </p:tav>
                                      </p:tavLst>
                                    </p:anim>
                                    <p:animEffect transition="in" filter="fade">
                                      <p:cBhvr>
                                        <p:cTn id="164" dur="500"/>
                                        <p:tgtEl>
                                          <p:spTgt spid="134"/>
                                        </p:tgtEl>
                                      </p:cBhvr>
                                    </p:animEffect>
                                  </p:childTnLst>
                                </p:cTn>
                              </p:par>
                            </p:childTnLst>
                          </p:cTn>
                        </p:par>
                        <p:par>
                          <p:cTn id="165" fill="hold">
                            <p:stCondLst>
                              <p:cond delay="20700"/>
                            </p:stCondLst>
                            <p:childTnLst>
                              <p:par>
                                <p:cTn id="166" presetID="53" presetClass="entr" presetSubtype="16" fill="hold" grpId="0" nodeType="afterEffect">
                                  <p:stCondLst>
                                    <p:cond delay="0"/>
                                  </p:stCondLst>
                                  <p:childTnLst>
                                    <p:set>
                                      <p:cBhvr>
                                        <p:cTn id="167" dur="1" fill="hold">
                                          <p:stCondLst>
                                            <p:cond delay="0"/>
                                          </p:stCondLst>
                                        </p:cTn>
                                        <p:tgtEl>
                                          <p:spTgt spid="166"/>
                                        </p:tgtEl>
                                        <p:attrNameLst>
                                          <p:attrName>style.visibility</p:attrName>
                                        </p:attrNameLst>
                                      </p:cBhvr>
                                      <p:to>
                                        <p:strVal val="visible"/>
                                      </p:to>
                                    </p:set>
                                    <p:anim calcmode="lin" valueType="num">
                                      <p:cBhvr>
                                        <p:cTn id="168" dur="500" fill="hold"/>
                                        <p:tgtEl>
                                          <p:spTgt spid="166"/>
                                        </p:tgtEl>
                                        <p:attrNameLst>
                                          <p:attrName>ppt_w</p:attrName>
                                        </p:attrNameLst>
                                      </p:cBhvr>
                                      <p:tavLst>
                                        <p:tav tm="0">
                                          <p:val>
                                            <p:fltVal val="0"/>
                                          </p:val>
                                        </p:tav>
                                        <p:tav tm="100000">
                                          <p:val>
                                            <p:strVal val="#ppt_w"/>
                                          </p:val>
                                        </p:tav>
                                      </p:tavLst>
                                    </p:anim>
                                    <p:anim calcmode="lin" valueType="num">
                                      <p:cBhvr>
                                        <p:cTn id="169" dur="500" fill="hold"/>
                                        <p:tgtEl>
                                          <p:spTgt spid="166"/>
                                        </p:tgtEl>
                                        <p:attrNameLst>
                                          <p:attrName>ppt_h</p:attrName>
                                        </p:attrNameLst>
                                      </p:cBhvr>
                                      <p:tavLst>
                                        <p:tav tm="0">
                                          <p:val>
                                            <p:fltVal val="0"/>
                                          </p:val>
                                        </p:tav>
                                        <p:tav tm="100000">
                                          <p:val>
                                            <p:strVal val="#ppt_h"/>
                                          </p:val>
                                        </p:tav>
                                      </p:tavLst>
                                    </p:anim>
                                    <p:animEffect transition="in" filter="fade">
                                      <p:cBhvr>
                                        <p:cTn id="170" dur="500"/>
                                        <p:tgtEl>
                                          <p:spTgt spid="166"/>
                                        </p:tgtEl>
                                      </p:cBhvr>
                                    </p:animEffect>
                                  </p:childTnLst>
                                </p:cTn>
                              </p:par>
                            </p:childTnLst>
                          </p:cTn>
                        </p:par>
                        <p:par>
                          <p:cTn id="171" fill="hold">
                            <p:stCondLst>
                              <p:cond delay="21200"/>
                            </p:stCondLst>
                            <p:childTnLst>
                              <p:par>
                                <p:cTn id="172" presetID="53" presetClass="entr" presetSubtype="16" fill="hold" grpId="0" nodeType="afterEffect">
                                  <p:stCondLst>
                                    <p:cond delay="0"/>
                                  </p:stCondLst>
                                  <p:childTnLst>
                                    <p:set>
                                      <p:cBhvr>
                                        <p:cTn id="173" dur="1" fill="hold">
                                          <p:stCondLst>
                                            <p:cond delay="0"/>
                                          </p:stCondLst>
                                        </p:cTn>
                                        <p:tgtEl>
                                          <p:spTgt spid="167"/>
                                        </p:tgtEl>
                                        <p:attrNameLst>
                                          <p:attrName>style.visibility</p:attrName>
                                        </p:attrNameLst>
                                      </p:cBhvr>
                                      <p:to>
                                        <p:strVal val="visible"/>
                                      </p:to>
                                    </p:set>
                                    <p:anim calcmode="lin" valueType="num">
                                      <p:cBhvr>
                                        <p:cTn id="174" dur="500" fill="hold"/>
                                        <p:tgtEl>
                                          <p:spTgt spid="167"/>
                                        </p:tgtEl>
                                        <p:attrNameLst>
                                          <p:attrName>ppt_w</p:attrName>
                                        </p:attrNameLst>
                                      </p:cBhvr>
                                      <p:tavLst>
                                        <p:tav tm="0">
                                          <p:val>
                                            <p:fltVal val="0"/>
                                          </p:val>
                                        </p:tav>
                                        <p:tav tm="100000">
                                          <p:val>
                                            <p:strVal val="#ppt_w"/>
                                          </p:val>
                                        </p:tav>
                                      </p:tavLst>
                                    </p:anim>
                                    <p:anim calcmode="lin" valueType="num">
                                      <p:cBhvr>
                                        <p:cTn id="175" dur="500" fill="hold"/>
                                        <p:tgtEl>
                                          <p:spTgt spid="167"/>
                                        </p:tgtEl>
                                        <p:attrNameLst>
                                          <p:attrName>ppt_h</p:attrName>
                                        </p:attrNameLst>
                                      </p:cBhvr>
                                      <p:tavLst>
                                        <p:tav tm="0">
                                          <p:val>
                                            <p:fltVal val="0"/>
                                          </p:val>
                                        </p:tav>
                                        <p:tav tm="100000">
                                          <p:val>
                                            <p:strVal val="#ppt_h"/>
                                          </p:val>
                                        </p:tav>
                                      </p:tavLst>
                                    </p:anim>
                                    <p:animEffect transition="in" filter="fade">
                                      <p:cBhvr>
                                        <p:cTn id="176" dur="500"/>
                                        <p:tgtEl>
                                          <p:spTgt spid="167"/>
                                        </p:tgtEl>
                                      </p:cBhvr>
                                    </p:animEffect>
                                  </p:childTnLst>
                                </p:cTn>
                              </p:par>
                            </p:childTnLst>
                          </p:cTn>
                        </p:par>
                        <p:par>
                          <p:cTn id="177" fill="hold">
                            <p:stCondLst>
                              <p:cond delay="21700"/>
                            </p:stCondLst>
                            <p:childTnLst>
                              <p:par>
                                <p:cTn id="178" presetID="53" presetClass="entr" presetSubtype="16" fill="hold" grpId="0" nodeType="afterEffect">
                                  <p:stCondLst>
                                    <p:cond delay="0"/>
                                  </p:stCondLst>
                                  <p:childTnLst>
                                    <p:set>
                                      <p:cBhvr>
                                        <p:cTn id="179" dur="1" fill="hold">
                                          <p:stCondLst>
                                            <p:cond delay="0"/>
                                          </p:stCondLst>
                                        </p:cTn>
                                        <p:tgtEl>
                                          <p:spTgt spid="168"/>
                                        </p:tgtEl>
                                        <p:attrNameLst>
                                          <p:attrName>style.visibility</p:attrName>
                                        </p:attrNameLst>
                                      </p:cBhvr>
                                      <p:to>
                                        <p:strVal val="visible"/>
                                      </p:to>
                                    </p:set>
                                    <p:anim calcmode="lin" valueType="num">
                                      <p:cBhvr>
                                        <p:cTn id="180" dur="500" fill="hold"/>
                                        <p:tgtEl>
                                          <p:spTgt spid="168"/>
                                        </p:tgtEl>
                                        <p:attrNameLst>
                                          <p:attrName>ppt_w</p:attrName>
                                        </p:attrNameLst>
                                      </p:cBhvr>
                                      <p:tavLst>
                                        <p:tav tm="0">
                                          <p:val>
                                            <p:fltVal val="0"/>
                                          </p:val>
                                        </p:tav>
                                        <p:tav tm="100000">
                                          <p:val>
                                            <p:strVal val="#ppt_w"/>
                                          </p:val>
                                        </p:tav>
                                      </p:tavLst>
                                    </p:anim>
                                    <p:anim calcmode="lin" valueType="num">
                                      <p:cBhvr>
                                        <p:cTn id="181" dur="500" fill="hold"/>
                                        <p:tgtEl>
                                          <p:spTgt spid="168"/>
                                        </p:tgtEl>
                                        <p:attrNameLst>
                                          <p:attrName>ppt_h</p:attrName>
                                        </p:attrNameLst>
                                      </p:cBhvr>
                                      <p:tavLst>
                                        <p:tav tm="0">
                                          <p:val>
                                            <p:fltVal val="0"/>
                                          </p:val>
                                        </p:tav>
                                        <p:tav tm="100000">
                                          <p:val>
                                            <p:strVal val="#ppt_h"/>
                                          </p:val>
                                        </p:tav>
                                      </p:tavLst>
                                    </p:anim>
                                    <p:animEffect transition="in" filter="fade">
                                      <p:cBhvr>
                                        <p:cTn id="182" dur="500"/>
                                        <p:tgtEl>
                                          <p:spTgt spid="168"/>
                                        </p:tgtEl>
                                      </p:cBhvr>
                                    </p:animEffect>
                                  </p:childTnLst>
                                </p:cTn>
                              </p:par>
                            </p:childTnLst>
                          </p:cTn>
                        </p:par>
                        <p:par>
                          <p:cTn id="183" fill="hold">
                            <p:stCondLst>
                              <p:cond delay="22200"/>
                            </p:stCondLst>
                            <p:childTnLst>
                              <p:par>
                                <p:cTn id="184" presetID="53" presetClass="entr" presetSubtype="16" fill="hold" grpId="0" nodeType="afterEffect">
                                  <p:stCondLst>
                                    <p:cond delay="0"/>
                                  </p:stCondLst>
                                  <p:childTnLst>
                                    <p:set>
                                      <p:cBhvr>
                                        <p:cTn id="185" dur="1" fill="hold">
                                          <p:stCondLst>
                                            <p:cond delay="0"/>
                                          </p:stCondLst>
                                        </p:cTn>
                                        <p:tgtEl>
                                          <p:spTgt spid="169"/>
                                        </p:tgtEl>
                                        <p:attrNameLst>
                                          <p:attrName>style.visibility</p:attrName>
                                        </p:attrNameLst>
                                      </p:cBhvr>
                                      <p:to>
                                        <p:strVal val="visible"/>
                                      </p:to>
                                    </p:set>
                                    <p:anim calcmode="lin" valueType="num">
                                      <p:cBhvr>
                                        <p:cTn id="186" dur="500" fill="hold"/>
                                        <p:tgtEl>
                                          <p:spTgt spid="169"/>
                                        </p:tgtEl>
                                        <p:attrNameLst>
                                          <p:attrName>ppt_w</p:attrName>
                                        </p:attrNameLst>
                                      </p:cBhvr>
                                      <p:tavLst>
                                        <p:tav tm="0">
                                          <p:val>
                                            <p:fltVal val="0"/>
                                          </p:val>
                                        </p:tav>
                                        <p:tav tm="100000">
                                          <p:val>
                                            <p:strVal val="#ppt_w"/>
                                          </p:val>
                                        </p:tav>
                                      </p:tavLst>
                                    </p:anim>
                                    <p:anim calcmode="lin" valueType="num">
                                      <p:cBhvr>
                                        <p:cTn id="187" dur="500" fill="hold"/>
                                        <p:tgtEl>
                                          <p:spTgt spid="169"/>
                                        </p:tgtEl>
                                        <p:attrNameLst>
                                          <p:attrName>ppt_h</p:attrName>
                                        </p:attrNameLst>
                                      </p:cBhvr>
                                      <p:tavLst>
                                        <p:tav tm="0">
                                          <p:val>
                                            <p:fltVal val="0"/>
                                          </p:val>
                                        </p:tav>
                                        <p:tav tm="100000">
                                          <p:val>
                                            <p:strVal val="#ppt_h"/>
                                          </p:val>
                                        </p:tav>
                                      </p:tavLst>
                                    </p:anim>
                                    <p:animEffect transition="in" filter="fade">
                                      <p:cBhvr>
                                        <p:cTn id="188" dur="500"/>
                                        <p:tgtEl>
                                          <p:spTgt spid="169"/>
                                        </p:tgtEl>
                                      </p:cBhvr>
                                    </p:animEffect>
                                  </p:childTnLst>
                                </p:cTn>
                              </p:par>
                              <p:par>
                                <p:cTn id="189" presetID="2" presetClass="entr" presetSubtype="4" accel="50000" decel="50000" fill="hold" nodeType="withEffect">
                                  <p:stCondLst>
                                    <p:cond delay="0"/>
                                  </p:stCondLst>
                                  <p:childTnLst>
                                    <p:set>
                                      <p:cBhvr>
                                        <p:cTn id="190" dur="1" fill="hold">
                                          <p:stCondLst>
                                            <p:cond delay="0"/>
                                          </p:stCondLst>
                                        </p:cTn>
                                        <p:tgtEl>
                                          <p:spTgt spid="170"/>
                                        </p:tgtEl>
                                        <p:attrNameLst>
                                          <p:attrName>style.visibility</p:attrName>
                                        </p:attrNameLst>
                                      </p:cBhvr>
                                      <p:to>
                                        <p:strVal val="visible"/>
                                      </p:to>
                                    </p:set>
                                    <p:anim calcmode="lin" valueType="num">
                                      <p:cBhvr additive="base">
                                        <p:cTn id="191" dur="500" fill="hold"/>
                                        <p:tgtEl>
                                          <p:spTgt spid="170"/>
                                        </p:tgtEl>
                                        <p:attrNameLst>
                                          <p:attrName>ppt_x</p:attrName>
                                        </p:attrNameLst>
                                      </p:cBhvr>
                                      <p:tavLst>
                                        <p:tav tm="0">
                                          <p:val>
                                            <p:strVal val="#ppt_x"/>
                                          </p:val>
                                        </p:tav>
                                        <p:tav tm="100000">
                                          <p:val>
                                            <p:strVal val="#ppt_x"/>
                                          </p:val>
                                        </p:tav>
                                      </p:tavLst>
                                    </p:anim>
                                    <p:anim calcmode="lin" valueType="num">
                                      <p:cBhvr additive="base">
                                        <p:cTn id="192" dur="500" fill="hold"/>
                                        <p:tgtEl>
                                          <p:spTgt spid="170"/>
                                        </p:tgtEl>
                                        <p:attrNameLst>
                                          <p:attrName>ppt_y</p:attrName>
                                        </p:attrNameLst>
                                      </p:cBhvr>
                                      <p:tavLst>
                                        <p:tav tm="0">
                                          <p:val>
                                            <p:strVal val="1+#ppt_h/2"/>
                                          </p:val>
                                        </p:tav>
                                        <p:tav tm="100000">
                                          <p:val>
                                            <p:strVal val="#ppt_y"/>
                                          </p:val>
                                        </p:tav>
                                      </p:tavLst>
                                    </p:anim>
                                  </p:childTnLst>
                                </p:cTn>
                              </p:par>
                              <p:par>
                                <p:cTn id="193" presetID="2" presetClass="entr" presetSubtype="4" accel="50000" decel="50000" fill="hold" nodeType="withEffect">
                                  <p:stCondLst>
                                    <p:cond delay="0"/>
                                  </p:stCondLst>
                                  <p:childTnLst>
                                    <p:set>
                                      <p:cBhvr>
                                        <p:cTn id="194" dur="1" fill="hold">
                                          <p:stCondLst>
                                            <p:cond delay="0"/>
                                          </p:stCondLst>
                                        </p:cTn>
                                        <p:tgtEl>
                                          <p:spTgt spid="173"/>
                                        </p:tgtEl>
                                        <p:attrNameLst>
                                          <p:attrName>style.visibility</p:attrName>
                                        </p:attrNameLst>
                                      </p:cBhvr>
                                      <p:to>
                                        <p:strVal val="visible"/>
                                      </p:to>
                                    </p:set>
                                    <p:anim calcmode="lin" valueType="num">
                                      <p:cBhvr additive="base">
                                        <p:cTn id="195" dur="500" fill="hold"/>
                                        <p:tgtEl>
                                          <p:spTgt spid="173"/>
                                        </p:tgtEl>
                                        <p:attrNameLst>
                                          <p:attrName>ppt_x</p:attrName>
                                        </p:attrNameLst>
                                      </p:cBhvr>
                                      <p:tavLst>
                                        <p:tav tm="0">
                                          <p:val>
                                            <p:strVal val="#ppt_x"/>
                                          </p:val>
                                        </p:tav>
                                        <p:tav tm="100000">
                                          <p:val>
                                            <p:strVal val="#ppt_x"/>
                                          </p:val>
                                        </p:tav>
                                      </p:tavLst>
                                    </p:anim>
                                    <p:anim calcmode="lin" valueType="num">
                                      <p:cBhvr additive="base">
                                        <p:cTn id="196" dur="500" fill="hold"/>
                                        <p:tgtEl>
                                          <p:spTgt spid="173"/>
                                        </p:tgtEl>
                                        <p:attrNameLst>
                                          <p:attrName>ppt_y</p:attrName>
                                        </p:attrNameLst>
                                      </p:cBhvr>
                                      <p:tavLst>
                                        <p:tav tm="0">
                                          <p:val>
                                            <p:strVal val="1+#ppt_h/2"/>
                                          </p:val>
                                        </p:tav>
                                        <p:tav tm="100000">
                                          <p:val>
                                            <p:strVal val="#ppt_y"/>
                                          </p:val>
                                        </p:tav>
                                      </p:tavLst>
                                    </p:anim>
                                  </p:childTnLst>
                                </p:cTn>
                              </p:par>
                              <p:par>
                                <p:cTn id="197" presetID="2" presetClass="entr" presetSubtype="4" accel="50000" decel="50000" fill="hold" nodeType="withEffect">
                                  <p:stCondLst>
                                    <p:cond delay="0"/>
                                  </p:stCondLst>
                                  <p:childTnLst>
                                    <p:set>
                                      <p:cBhvr>
                                        <p:cTn id="198" dur="1" fill="hold">
                                          <p:stCondLst>
                                            <p:cond delay="0"/>
                                          </p:stCondLst>
                                        </p:cTn>
                                        <p:tgtEl>
                                          <p:spTgt spid="176"/>
                                        </p:tgtEl>
                                        <p:attrNameLst>
                                          <p:attrName>style.visibility</p:attrName>
                                        </p:attrNameLst>
                                      </p:cBhvr>
                                      <p:to>
                                        <p:strVal val="visible"/>
                                      </p:to>
                                    </p:set>
                                    <p:anim calcmode="lin" valueType="num">
                                      <p:cBhvr additive="base">
                                        <p:cTn id="199" dur="500" fill="hold"/>
                                        <p:tgtEl>
                                          <p:spTgt spid="176"/>
                                        </p:tgtEl>
                                        <p:attrNameLst>
                                          <p:attrName>ppt_x</p:attrName>
                                        </p:attrNameLst>
                                      </p:cBhvr>
                                      <p:tavLst>
                                        <p:tav tm="0">
                                          <p:val>
                                            <p:strVal val="#ppt_x"/>
                                          </p:val>
                                        </p:tav>
                                        <p:tav tm="100000">
                                          <p:val>
                                            <p:strVal val="#ppt_x"/>
                                          </p:val>
                                        </p:tav>
                                      </p:tavLst>
                                    </p:anim>
                                    <p:anim calcmode="lin" valueType="num">
                                      <p:cBhvr additive="base">
                                        <p:cTn id="200" dur="500" fill="hold"/>
                                        <p:tgtEl>
                                          <p:spTgt spid="176"/>
                                        </p:tgtEl>
                                        <p:attrNameLst>
                                          <p:attrName>ppt_y</p:attrName>
                                        </p:attrNameLst>
                                      </p:cBhvr>
                                      <p:tavLst>
                                        <p:tav tm="0">
                                          <p:val>
                                            <p:strVal val="1+#ppt_h/2"/>
                                          </p:val>
                                        </p:tav>
                                        <p:tav tm="100000">
                                          <p:val>
                                            <p:strVal val="#ppt_y"/>
                                          </p:val>
                                        </p:tav>
                                      </p:tavLst>
                                    </p:anim>
                                  </p:childTnLst>
                                </p:cTn>
                              </p:par>
                              <p:par>
                                <p:cTn id="201" presetID="2" presetClass="entr" presetSubtype="4" accel="50000" decel="50000" fill="hold" nodeType="withEffect">
                                  <p:stCondLst>
                                    <p:cond delay="0"/>
                                  </p:stCondLst>
                                  <p:childTnLst>
                                    <p:set>
                                      <p:cBhvr>
                                        <p:cTn id="202" dur="1" fill="hold">
                                          <p:stCondLst>
                                            <p:cond delay="0"/>
                                          </p:stCondLst>
                                        </p:cTn>
                                        <p:tgtEl>
                                          <p:spTgt spid="179"/>
                                        </p:tgtEl>
                                        <p:attrNameLst>
                                          <p:attrName>style.visibility</p:attrName>
                                        </p:attrNameLst>
                                      </p:cBhvr>
                                      <p:to>
                                        <p:strVal val="visible"/>
                                      </p:to>
                                    </p:set>
                                    <p:anim calcmode="lin" valueType="num">
                                      <p:cBhvr additive="base">
                                        <p:cTn id="203" dur="500" fill="hold"/>
                                        <p:tgtEl>
                                          <p:spTgt spid="179"/>
                                        </p:tgtEl>
                                        <p:attrNameLst>
                                          <p:attrName>ppt_x</p:attrName>
                                        </p:attrNameLst>
                                      </p:cBhvr>
                                      <p:tavLst>
                                        <p:tav tm="0">
                                          <p:val>
                                            <p:strVal val="#ppt_x"/>
                                          </p:val>
                                        </p:tav>
                                        <p:tav tm="100000">
                                          <p:val>
                                            <p:strVal val="#ppt_x"/>
                                          </p:val>
                                        </p:tav>
                                      </p:tavLst>
                                    </p:anim>
                                    <p:anim calcmode="lin" valueType="num">
                                      <p:cBhvr additive="base">
                                        <p:cTn id="204" dur="500" fill="hold"/>
                                        <p:tgtEl>
                                          <p:spTgt spid="1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p:bldP spid="132" grpId="0"/>
      <p:bldP spid="133" grpId="0"/>
      <p:bldP spid="134" grpId="0"/>
      <p:bldP spid="150" grpId="0" animBg="1"/>
      <p:bldP spid="151" grpId="0" animBg="1"/>
      <p:bldP spid="152" grpId="0" animBg="1"/>
      <p:bldP spid="153" grpId="0" animBg="1"/>
      <p:bldP spid="154" grpId="0" animBg="1"/>
      <p:bldP spid="154" grpId="1" animBg="1"/>
      <p:bldP spid="154" grpId="2" animBg="1"/>
      <p:bldP spid="155" grpId="0" animBg="1"/>
      <p:bldP spid="155" grpId="1" animBg="1"/>
      <p:bldP spid="155" grpId="2" animBg="1"/>
      <p:bldP spid="156" grpId="0" animBg="1"/>
      <p:bldP spid="156" grpId="1" animBg="1"/>
      <p:bldP spid="156" grpId="2" animBg="1"/>
      <p:bldP spid="157" grpId="0" animBg="1"/>
      <p:bldP spid="157" grpId="1" animBg="1"/>
      <p:bldP spid="157" grpId="2" animBg="1"/>
      <p:bldP spid="158" grpId="0" animBg="1"/>
      <p:bldP spid="159" grpId="0" animBg="1"/>
      <p:bldP spid="160" grpId="0" animBg="1"/>
      <p:bldP spid="161" grpId="0" animBg="1"/>
      <p:bldP spid="162" grpId="0" animBg="1"/>
      <p:bldP spid="163" grpId="0" animBg="1"/>
      <p:bldP spid="164" grpId="0" animBg="1"/>
      <p:bldP spid="165" grpId="0" animBg="1"/>
      <p:bldP spid="166" grpId="0" animBg="1"/>
      <p:bldP spid="167" grpId="0" animBg="1"/>
      <p:bldP spid="168" grpId="0" animBg="1"/>
      <p:bldP spid="16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矩形 47"/>
          <p:cNvSpPr/>
          <p:nvPr/>
        </p:nvSpPr>
        <p:spPr>
          <a:xfrm flipH="1">
            <a:off x="-3" y="6525344"/>
            <a:ext cx="12195177" cy="360511"/>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p:cNvSpPr/>
          <p:nvPr/>
        </p:nvSpPr>
        <p:spPr>
          <a:xfrm flipH="1">
            <a:off x="-4" y="6596410"/>
            <a:ext cx="12195177" cy="28897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5"/>
          <p:cNvSpPr/>
          <p:nvPr/>
        </p:nvSpPr>
        <p:spPr>
          <a:xfrm>
            <a:off x="9976569" y="6493142"/>
            <a:ext cx="1018294" cy="111815"/>
          </a:xfrm>
          <a:custGeom>
            <a:avLst/>
            <a:gdLst>
              <a:gd name="connsiteX0" fmla="*/ 0 w 926584"/>
              <a:gd name="connsiteY0" fmla="*/ 0 h 118098"/>
              <a:gd name="connsiteX1" fmla="*/ 926584 w 926584"/>
              <a:gd name="connsiteY1" fmla="*/ 0 h 118098"/>
              <a:gd name="connsiteX2" fmla="*/ 926584 w 926584"/>
              <a:gd name="connsiteY2" fmla="*/ 118098 h 118098"/>
              <a:gd name="connsiteX3" fmla="*/ 0 w 926584"/>
              <a:gd name="connsiteY3" fmla="*/ 118098 h 118098"/>
              <a:gd name="connsiteX4" fmla="*/ 0 w 926584"/>
              <a:gd name="connsiteY4" fmla="*/ 0 h 118098"/>
              <a:gd name="connsiteX0-1" fmla="*/ 55821 w 982405"/>
              <a:gd name="connsiteY0-2" fmla="*/ 0 h 144680"/>
              <a:gd name="connsiteX1-3" fmla="*/ 982405 w 982405"/>
              <a:gd name="connsiteY1-4" fmla="*/ 0 h 144680"/>
              <a:gd name="connsiteX2-5" fmla="*/ 982405 w 982405"/>
              <a:gd name="connsiteY2-6" fmla="*/ 118098 h 144680"/>
              <a:gd name="connsiteX3-7" fmla="*/ 0 w 982405"/>
              <a:gd name="connsiteY3-8" fmla="*/ 144680 h 144680"/>
              <a:gd name="connsiteX4-9" fmla="*/ 55821 w 982405"/>
              <a:gd name="connsiteY4-10" fmla="*/ 0 h 144680"/>
              <a:gd name="connsiteX0-11" fmla="*/ 55821 w 998354"/>
              <a:gd name="connsiteY0-12" fmla="*/ 0 h 147338"/>
              <a:gd name="connsiteX1-13" fmla="*/ 982405 w 998354"/>
              <a:gd name="connsiteY1-14" fmla="*/ 0 h 147338"/>
              <a:gd name="connsiteX2-15" fmla="*/ 998354 w 998354"/>
              <a:gd name="connsiteY2-16" fmla="*/ 147338 h 147338"/>
              <a:gd name="connsiteX3-17" fmla="*/ 0 w 998354"/>
              <a:gd name="connsiteY3-18" fmla="*/ 144680 h 147338"/>
              <a:gd name="connsiteX4-19" fmla="*/ 55821 w 998354"/>
              <a:gd name="connsiteY4-20" fmla="*/ 0 h 147338"/>
              <a:gd name="connsiteX0-21" fmla="*/ 84307 w 1026840"/>
              <a:gd name="connsiteY0-22" fmla="*/ 0 h 150534"/>
              <a:gd name="connsiteX1-23" fmla="*/ 1010891 w 1026840"/>
              <a:gd name="connsiteY1-24" fmla="*/ 0 h 150534"/>
              <a:gd name="connsiteX2-25" fmla="*/ 1026840 w 1026840"/>
              <a:gd name="connsiteY2-26" fmla="*/ 147338 h 150534"/>
              <a:gd name="connsiteX3-27" fmla="*/ 0 w 1026840"/>
              <a:gd name="connsiteY3-28" fmla="*/ 150534 h 150534"/>
              <a:gd name="connsiteX4-29" fmla="*/ 84307 w 1026840"/>
              <a:gd name="connsiteY4-30" fmla="*/ 0 h 150534"/>
              <a:gd name="connsiteX0-31" fmla="*/ 84307 w 1021143"/>
              <a:gd name="connsiteY0-32" fmla="*/ 0 h 153193"/>
              <a:gd name="connsiteX1-33" fmla="*/ 1010891 w 1021143"/>
              <a:gd name="connsiteY1-34" fmla="*/ 0 h 153193"/>
              <a:gd name="connsiteX2-35" fmla="*/ 1021143 w 1021143"/>
              <a:gd name="connsiteY2-36" fmla="*/ 153193 h 153193"/>
              <a:gd name="connsiteX3-37" fmla="*/ 0 w 1021143"/>
              <a:gd name="connsiteY3-38" fmla="*/ 150534 h 153193"/>
              <a:gd name="connsiteX4-39" fmla="*/ 84307 w 1021143"/>
              <a:gd name="connsiteY4-40" fmla="*/ 0 h 153193"/>
              <a:gd name="connsiteX0-41" fmla="*/ 92853 w 1021143"/>
              <a:gd name="connsiteY0-42" fmla="*/ 0 h 153193"/>
              <a:gd name="connsiteX1-43" fmla="*/ 1010891 w 1021143"/>
              <a:gd name="connsiteY1-44" fmla="*/ 0 h 153193"/>
              <a:gd name="connsiteX2-45" fmla="*/ 1021143 w 1021143"/>
              <a:gd name="connsiteY2-46" fmla="*/ 153193 h 153193"/>
              <a:gd name="connsiteX3-47" fmla="*/ 0 w 1021143"/>
              <a:gd name="connsiteY3-48" fmla="*/ 150534 h 153193"/>
              <a:gd name="connsiteX4-49" fmla="*/ 92853 w 1021143"/>
              <a:gd name="connsiteY4-50" fmla="*/ 0 h 153193"/>
              <a:gd name="connsiteX0-51" fmla="*/ 90004 w 1018294"/>
              <a:gd name="connsiteY0-52" fmla="*/ 0 h 153193"/>
              <a:gd name="connsiteX1-53" fmla="*/ 1008042 w 1018294"/>
              <a:gd name="connsiteY1-54" fmla="*/ 0 h 153193"/>
              <a:gd name="connsiteX2-55" fmla="*/ 1018294 w 1018294"/>
              <a:gd name="connsiteY2-56" fmla="*/ 153193 h 153193"/>
              <a:gd name="connsiteX3-57" fmla="*/ 0 w 1018294"/>
              <a:gd name="connsiteY3-58" fmla="*/ 142728 h 153193"/>
              <a:gd name="connsiteX4-59" fmla="*/ 90004 w 1018294"/>
              <a:gd name="connsiteY4-60" fmla="*/ 0 h 15319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18294" h="153193">
                <a:moveTo>
                  <a:pt x="90004" y="0"/>
                </a:moveTo>
                <a:lnTo>
                  <a:pt x="1008042" y="0"/>
                </a:lnTo>
                <a:lnTo>
                  <a:pt x="1018294" y="153193"/>
                </a:lnTo>
                <a:lnTo>
                  <a:pt x="0" y="142728"/>
                </a:lnTo>
                <a:lnTo>
                  <a:pt x="90004" y="0"/>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p:cNvSpPr/>
          <p:nvPr/>
        </p:nvSpPr>
        <p:spPr>
          <a:xfrm>
            <a:off x="10067547" y="6493142"/>
            <a:ext cx="1070600" cy="392242"/>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Rectangle 4"/>
          <p:cNvSpPr txBox="1">
            <a:spLocks noChangeArrowheads="1"/>
          </p:cNvSpPr>
          <p:nvPr/>
        </p:nvSpPr>
        <p:spPr bwMode="auto">
          <a:xfrm>
            <a:off x="10202043" y="6493142"/>
            <a:ext cx="792820" cy="3922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r>
              <a:rPr lang="en-US" altLang="zh-CN" dirty="0" smtClean="0">
                <a:latin typeface="方正兰亭超细黑简体" panose="02000000000000000000" pitchFamily="2" charset="-122"/>
                <a:ea typeface="方正兰亭超细黑简体" panose="02000000000000000000" pitchFamily="2" charset="-122"/>
              </a:rPr>
              <a:t>06</a:t>
            </a:r>
            <a:endParaRPr lang="zh-CN" dirty="0">
              <a:latin typeface="方正兰亭超细黑简体" panose="02000000000000000000" pitchFamily="2" charset="-122"/>
              <a:ea typeface="方正兰亭超细黑简体" panose="02000000000000000000" pitchFamily="2" charset="-122"/>
            </a:endParaRPr>
          </a:p>
        </p:txBody>
      </p:sp>
      <p:sp>
        <p:nvSpPr>
          <p:cNvPr id="86" name="圆角矩形 85"/>
          <p:cNvSpPr/>
          <p:nvPr/>
        </p:nvSpPr>
        <p:spPr>
          <a:xfrm>
            <a:off x="48915" y="323594"/>
            <a:ext cx="1057027" cy="432048"/>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圆角矩形 86"/>
          <p:cNvSpPr/>
          <p:nvPr/>
        </p:nvSpPr>
        <p:spPr>
          <a:xfrm>
            <a:off x="-95101" y="323594"/>
            <a:ext cx="1057027" cy="432048"/>
          </a:xfrm>
          <a:prstGeom prst="roundRect">
            <a:avLst>
              <a:gd name="adj" fmla="val 50000"/>
            </a:avLst>
          </a:prstGeom>
          <a:solidFill>
            <a:srgbClr val="0098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圆角矩形 87"/>
          <p:cNvSpPr/>
          <p:nvPr/>
        </p:nvSpPr>
        <p:spPr>
          <a:xfrm>
            <a:off x="-239117" y="323594"/>
            <a:ext cx="1057027" cy="432048"/>
          </a:xfrm>
          <a:prstGeom prst="roundRect">
            <a:avLst>
              <a:gd name="adj" fmla="val 50000"/>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文本框 9"/>
          <p:cNvSpPr txBox="1"/>
          <p:nvPr/>
        </p:nvSpPr>
        <p:spPr>
          <a:xfrm>
            <a:off x="1201043" y="320327"/>
            <a:ext cx="2391072" cy="438582"/>
          </a:xfrm>
          <a:prstGeom prst="rect">
            <a:avLst/>
          </a:prstGeom>
          <a:noFill/>
        </p:spPr>
        <p:txBody>
          <a:bodyPr wrap="square" lIns="68580" tIns="34290" rIns="68580" bIns="34290" rtlCol="0">
            <a:spAutoFit/>
          </a:bodyPr>
          <a:lstStyle/>
          <a:p>
            <a:pPr marL="0" lvl="1"/>
            <a:r>
              <a:rPr lang="zh-CN" altLang="en-US" sz="2400" b="1" dirty="0" smtClean="0">
                <a:solidFill>
                  <a:schemeClr val="tx1">
                    <a:lumMod val="50000"/>
                    <a:lumOff val="50000"/>
                  </a:schemeClr>
                </a:solidFill>
                <a:latin typeface="微软雅黑" panose="020B0503020204020204" pitchFamily="34" charset="-122"/>
                <a:ea typeface="微软雅黑" panose="020B0503020204020204" pitchFamily="34" charset="-122"/>
              </a:rPr>
              <a:t>在此输入标题</a:t>
            </a:r>
            <a:endParaRPr lang="zh-CN" altLang="en-US" sz="24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0" name="AutoShape 7"/>
          <p:cNvSpPr/>
          <p:nvPr/>
        </p:nvSpPr>
        <p:spPr bwMode="auto">
          <a:xfrm>
            <a:off x="4148138" y="1634083"/>
            <a:ext cx="3527425" cy="3667125"/>
          </a:xfrm>
          <a:custGeom>
            <a:avLst/>
            <a:gdLst>
              <a:gd name="T0" fmla="+- 0 10703 66"/>
              <a:gd name="T1" fmla="*/ T0 w 21274"/>
              <a:gd name="T2" fmla="+- 0 11051 503"/>
              <a:gd name="T3" fmla="*/ 11051 h 21097"/>
              <a:gd name="T4" fmla="+- 0 10703 66"/>
              <a:gd name="T5" fmla="*/ T4 w 21274"/>
              <a:gd name="T6" fmla="+- 0 11051 503"/>
              <a:gd name="T7" fmla="*/ 11051 h 21097"/>
              <a:gd name="T8" fmla="+- 0 10703 66"/>
              <a:gd name="T9" fmla="*/ T8 w 21274"/>
              <a:gd name="T10" fmla="+- 0 11051 503"/>
              <a:gd name="T11" fmla="*/ 11051 h 21097"/>
              <a:gd name="T12" fmla="+- 0 10703 66"/>
              <a:gd name="T13" fmla="*/ T12 w 21274"/>
              <a:gd name="T14" fmla="+- 0 11051 503"/>
              <a:gd name="T15" fmla="*/ 11051 h 21097"/>
            </a:gdLst>
            <a:ahLst/>
            <a:cxnLst>
              <a:cxn ang="0">
                <a:pos x="T1" y="T3"/>
              </a:cxn>
              <a:cxn ang="0">
                <a:pos x="T5" y="T7"/>
              </a:cxn>
              <a:cxn ang="0">
                <a:pos x="T9" y="T11"/>
              </a:cxn>
              <a:cxn ang="0">
                <a:pos x="T13" y="T15"/>
              </a:cxn>
            </a:cxnLst>
            <a:rect l="0" t="0" r="r" b="b"/>
            <a:pathLst>
              <a:path w="21274" h="21097">
                <a:moveTo>
                  <a:pt x="7512" y="21096"/>
                </a:moveTo>
                <a:cubicBezTo>
                  <a:pt x="7512" y="21096"/>
                  <a:pt x="6519" y="18464"/>
                  <a:pt x="6164" y="17999"/>
                </a:cubicBezTo>
                <a:cubicBezTo>
                  <a:pt x="5795" y="17534"/>
                  <a:pt x="2942" y="18273"/>
                  <a:pt x="2034" y="17749"/>
                </a:cubicBezTo>
                <a:cubicBezTo>
                  <a:pt x="1111" y="17236"/>
                  <a:pt x="1849" y="15819"/>
                  <a:pt x="1849" y="15819"/>
                </a:cubicBezTo>
                <a:cubicBezTo>
                  <a:pt x="1849" y="15819"/>
                  <a:pt x="388" y="15723"/>
                  <a:pt x="1480" y="14866"/>
                </a:cubicBezTo>
                <a:cubicBezTo>
                  <a:pt x="388" y="14651"/>
                  <a:pt x="1594" y="13579"/>
                  <a:pt x="1480" y="13245"/>
                </a:cubicBezTo>
                <a:cubicBezTo>
                  <a:pt x="601" y="13126"/>
                  <a:pt x="-66" y="12602"/>
                  <a:pt x="4" y="12113"/>
                </a:cubicBezTo>
                <a:cubicBezTo>
                  <a:pt x="90" y="11625"/>
                  <a:pt x="2119" y="10291"/>
                  <a:pt x="1864" y="9862"/>
                </a:cubicBezTo>
                <a:cubicBezTo>
                  <a:pt x="1608" y="9433"/>
                  <a:pt x="47" y="5048"/>
                  <a:pt x="4801" y="1760"/>
                </a:cubicBezTo>
                <a:cubicBezTo>
                  <a:pt x="7782" y="-289"/>
                  <a:pt x="12664" y="-503"/>
                  <a:pt x="16254" y="879"/>
                </a:cubicBezTo>
                <a:cubicBezTo>
                  <a:pt x="18397" y="1701"/>
                  <a:pt x="20015" y="3309"/>
                  <a:pt x="20668" y="4894"/>
                </a:cubicBezTo>
                <a:cubicBezTo>
                  <a:pt x="21463" y="6788"/>
                  <a:pt x="21533" y="9040"/>
                  <a:pt x="20526" y="10660"/>
                </a:cubicBezTo>
                <a:cubicBezTo>
                  <a:pt x="19277" y="12673"/>
                  <a:pt x="16779" y="13972"/>
                  <a:pt x="16581" y="15235"/>
                </a:cubicBezTo>
                <a:cubicBezTo>
                  <a:pt x="16212" y="17534"/>
                  <a:pt x="18397" y="21025"/>
                  <a:pt x="18397" y="21025"/>
                </a:cubicBezTo>
                <a:lnTo>
                  <a:pt x="7512" y="21096"/>
                </a:lnTo>
                <a:close/>
              </a:path>
            </a:pathLst>
          </a:custGeom>
          <a:solidFill>
            <a:schemeClr val="bg1">
              <a:lumMod val="85000"/>
            </a:schemeClr>
          </a:solidFill>
          <a:ln>
            <a:noFill/>
          </a:ln>
          <a:effectLst/>
        </p:spPr>
        <p:txBody>
          <a:bodyPr lIns="0" tIns="0" rIns="0" bIns="0"/>
          <a:lstStyle/>
          <a:p>
            <a:pPr>
              <a:defRPr/>
            </a:pPr>
            <a:endParaRPr lang="es-ES">
              <a:cs typeface="Calibri" panose="020F0502020204030204" pitchFamily="34" charset="0"/>
            </a:endParaRPr>
          </a:p>
        </p:txBody>
      </p:sp>
      <p:grpSp>
        <p:nvGrpSpPr>
          <p:cNvPr id="21" name="Group 79"/>
          <p:cNvGrpSpPr/>
          <p:nvPr/>
        </p:nvGrpSpPr>
        <p:grpSpPr bwMode="auto">
          <a:xfrm>
            <a:off x="6881813" y="2251621"/>
            <a:ext cx="923925" cy="230187"/>
            <a:chOff x="0" y="-1"/>
            <a:chExt cx="924786" cy="228601"/>
          </a:xfrm>
        </p:grpSpPr>
        <p:sp>
          <p:nvSpPr>
            <p:cNvPr id="22" name="Line 80"/>
            <p:cNvSpPr>
              <a:spLocks noChangeShapeType="1"/>
            </p:cNvSpPr>
            <p:nvPr/>
          </p:nvSpPr>
          <p:spPr bwMode="auto">
            <a:xfrm flipV="1">
              <a:off x="0" y="-1"/>
              <a:ext cx="305084" cy="228601"/>
            </a:xfrm>
            <a:prstGeom prst="line">
              <a:avLst/>
            </a:prstGeom>
            <a:noFill/>
            <a:ln w="9525" cap="flat" cmpd="sng">
              <a:solidFill>
                <a:srgbClr val="009899"/>
              </a:solidFill>
              <a:prstDash val="dash"/>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s-ES" sz="1200">
                <a:latin typeface="Helvetica" charset="0"/>
                <a:cs typeface="Helvetica" charset="0"/>
                <a:sym typeface="Helvetica" charset="0"/>
              </a:endParaRPr>
            </a:p>
          </p:txBody>
        </p:sp>
        <p:sp>
          <p:nvSpPr>
            <p:cNvPr id="23" name="Line 81"/>
            <p:cNvSpPr>
              <a:spLocks noChangeShapeType="1"/>
            </p:cNvSpPr>
            <p:nvPr/>
          </p:nvSpPr>
          <p:spPr bwMode="auto">
            <a:xfrm>
              <a:off x="316207" y="-1"/>
              <a:ext cx="608579" cy="1576"/>
            </a:xfrm>
            <a:prstGeom prst="line">
              <a:avLst/>
            </a:prstGeom>
            <a:noFill/>
            <a:ln w="9525" cap="flat" cmpd="sng">
              <a:solidFill>
                <a:srgbClr val="009899"/>
              </a:solidFill>
              <a:prstDash val="dash"/>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s-ES" sz="1200">
                <a:latin typeface="Helvetica" charset="0"/>
                <a:cs typeface="Helvetica" charset="0"/>
                <a:sym typeface="Helvetica" charset="0"/>
              </a:endParaRPr>
            </a:p>
          </p:txBody>
        </p:sp>
      </p:grpSp>
      <p:grpSp>
        <p:nvGrpSpPr>
          <p:cNvPr id="24" name="Group 82"/>
          <p:cNvGrpSpPr/>
          <p:nvPr/>
        </p:nvGrpSpPr>
        <p:grpSpPr bwMode="auto">
          <a:xfrm>
            <a:off x="6881813" y="3548608"/>
            <a:ext cx="912813" cy="228600"/>
            <a:chOff x="0" y="0"/>
            <a:chExt cx="914180" cy="230188"/>
          </a:xfrm>
        </p:grpSpPr>
        <p:sp>
          <p:nvSpPr>
            <p:cNvPr id="25" name="Line 83"/>
            <p:cNvSpPr>
              <a:spLocks noChangeShapeType="1"/>
            </p:cNvSpPr>
            <p:nvPr/>
          </p:nvSpPr>
          <p:spPr bwMode="auto">
            <a:xfrm>
              <a:off x="0" y="0"/>
              <a:ext cx="228942" cy="228590"/>
            </a:xfrm>
            <a:prstGeom prst="line">
              <a:avLst/>
            </a:prstGeom>
            <a:noFill/>
            <a:ln w="9525" cap="flat" cmpd="sng">
              <a:solidFill>
                <a:srgbClr val="2DD3C2"/>
              </a:solidFill>
              <a:prstDash val="dash"/>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s-ES" sz="1200">
                <a:latin typeface="Helvetica" charset="0"/>
                <a:cs typeface="Helvetica" charset="0"/>
                <a:sym typeface="Helvetica" charset="0"/>
              </a:endParaRPr>
            </a:p>
          </p:txBody>
        </p:sp>
        <p:sp>
          <p:nvSpPr>
            <p:cNvPr id="26" name="Line 84"/>
            <p:cNvSpPr>
              <a:spLocks noChangeShapeType="1"/>
            </p:cNvSpPr>
            <p:nvPr/>
          </p:nvSpPr>
          <p:spPr bwMode="auto">
            <a:xfrm>
              <a:off x="228942" y="228590"/>
              <a:ext cx="685238" cy="1598"/>
            </a:xfrm>
            <a:prstGeom prst="line">
              <a:avLst/>
            </a:prstGeom>
            <a:noFill/>
            <a:ln w="9525" cap="flat" cmpd="sng">
              <a:solidFill>
                <a:srgbClr val="2DD3C2"/>
              </a:solidFill>
              <a:prstDash val="dash"/>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s-ES" sz="1200">
                <a:latin typeface="Helvetica" charset="0"/>
                <a:cs typeface="Helvetica" charset="0"/>
                <a:sym typeface="Helvetica" charset="0"/>
              </a:endParaRPr>
            </a:p>
          </p:txBody>
        </p:sp>
      </p:grpSp>
      <p:grpSp>
        <p:nvGrpSpPr>
          <p:cNvPr id="27" name="Group 86"/>
          <p:cNvGrpSpPr/>
          <p:nvPr/>
        </p:nvGrpSpPr>
        <p:grpSpPr bwMode="auto">
          <a:xfrm>
            <a:off x="3986213" y="2262733"/>
            <a:ext cx="914400" cy="230188"/>
            <a:chOff x="12507" y="28"/>
            <a:chExt cx="914181" cy="230189"/>
          </a:xfrm>
        </p:grpSpPr>
        <p:sp>
          <p:nvSpPr>
            <p:cNvPr id="28" name="Line 87"/>
            <p:cNvSpPr>
              <a:spLocks noChangeShapeType="1"/>
            </p:cNvSpPr>
            <p:nvPr/>
          </p:nvSpPr>
          <p:spPr bwMode="auto">
            <a:xfrm flipH="1" flipV="1">
              <a:off x="698143" y="1616"/>
              <a:ext cx="228545" cy="228601"/>
            </a:xfrm>
            <a:prstGeom prst="line">
              <a:avLst/>
            </a:prstGeom>
            <a:noFill/>
            <a:ln w="9525" cap="flat" cmpd="sng">
              <a:solidFill>
                <a:srgbClr val="2DD3C2"/>
              </a:solidFill>
              <a:prstDash val="dash"/>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s-ES" sz="1200">
                <a:latin typeface="Helvetica" charset="0"/>
                <a:cs typeface="Helvetica" charset="0"/>
                <a:sym typeface="Helvetica" charset="0"/>
              </a:endParaRPr>
            </a:p>
          </p:txBody>
        </p:sp>
        <p:sp>
          <p:nvSpPr>
            <p:cNvPr id="29" name="Line 88"/>
            <p:cNvSpPr>
              <a:spLocks noChangeShapeType="1"/>
            </p:cNvSpPr>
            <p:nvPr/>
          </p:nvSpPr>
          <p:spPr bwMode="auto">
            <a:xfrm flipH="1" flipV="1">
              <a:off x="12507" y="28"/>
              <a:ext cx="685636" cy="1588"/>
            </a:xfrm>
            <a:prstGeom prst="line">
              <a:avLst/>
            </a:prstGeom>
            <a:noFill/>
            <a:ln w="9525" cap="flat" cmpd="sng">
              <a:solidFill>
                <a:srgbClr val="2DD3C2"/>
              </a:solidFill>
              <a:prstDash val="dash"/>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s-ES" sz="1200">
                <a:latin typeface="Helvetica" charset="0"/>
                <a:cs typeface="Helvetica" charset="0"/>
                <a:sym typeface="Helvetica" charset="0"/>
              </a:endParaRPr>
            </a:p>
          </p:txBody>
        </p:sp>
      </p:grpSp>
      <p:grpSp>
        <p:nvGrpSpPr>
          <p:cNvPr id="30" name="Group 90"/>
          <p:cNvGrpSpPr/>
          <p:nvPr/>
        </p:nvGrpSpPr>
        <p:grpSpPr bwMode="auto">
          <a:xfrm>
            <a:off x="3986213" y="3551783"/>
            <a:ext cx="923925" cy="228600"/>
            <a:chOff x="12534" y="-1"/>
            <a:chExt cx="924787" cy="228602"/>
          </a:xfrm>
        </p:grpSpPr>
        <p:sp>
          <p:nvSpPr>
            <p:cNvPr id="31" name="Line 91"/>
            <p:cNvSpPr>
              <a:spLocks noChangeShapeType="1"/>
            </p:cNvSpPr>
            <p:nvPr/>
          </p:nvSpPr>
          <p:spPr bwMode="auto">
            <a:xfrm flipH="1">
              <a:off x="632237" y="-1"/>
              <a:ext cx="305084" cy="228602"/>
            </a:xfrm>
            <a:prstGeom prst="line">
              <a:avLst/>
            </a:prstGeom>
            <a:noFill/>
            <a:ln w="9525" cap="flat" cmpd="sng">
              <a:solidFill>
                <a:srgbClr val="009899"/>
              </a:solidFill>
              <a:prstDash val="dash"/>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s-ES" sz="1200">
                <a:latin typeface="Helvetica" charset="0"/>
                <a:cs typeface="Helvetica" charset="0"/>
                <a:sym typeface="Helvetica" charset="0"/>
              </a:endParaRPr>
            </a:p>
          </p:txBody>
        </p:sp>
        <p:sp>
          <p:nvSpPr>
            <p:cNvPr id="32" name="Line 92"/>
            <p:cNvSpPr>
              <a:spLocks noChangeShapeType="1"/>
            </p:cNvSpPr>
            <p:nvPr/>
          </p:nvSpPr>
          <p:spPr bwMode="auto">
            <a:xfrm flipH="1" flipV="1">
              <a:off x="12534" y="227014"/>
              <a:ext cx="608580" cy="1587"/>
            </a:xfrm>
            <a:prstGeom prst="line">
              <a:avLst/>
            </a:prstGeom>
            <a:noFill/>
            <a:ln w="9525" cap="flat" cmpd="sng">
              <a:solidFill>
                <a:srgbClr val="009899"/>
              </a:solidFill>
              <a:prstDash val="dash"/>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s-ES" sz="1200">
                <a:latin typeface="Helvetica" charset="0"/>
                <a:cs typeface="Helvetica" charset="0"/>
                <a:sym typeface="Helvetica" charset="0"/>
              </a:endParaRPr>
            </a:p>
          </p:txBody>
        </p:sp>
      </p:grpSp>
      <p:grpSp>
        <p:nvGrpSpPr>
          <p:cNvPr id="33" name="组合 32"/>
          <p:cNvGrpSpPr/>
          <p:nvPr/>
        </p:nvGrpSpPr>
        <p:grpSpPr>
          <a:xfrm>
            <a:off x="4672013" y="1773783"/>
            <a:ext cx="2595563" cy="2597150"/>
            <a:chOff x="4672013" y="1624484"/>
            <a:chExt cx="2595563" cy="2597150"/>
          </a:xfrm>
        </p:grpSpPr>
        <p:pic>
          <p:nvPicPr>
            <p:cNvPr id="34" name="Picture 9" descr="image10.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43576" y="2592859"/>
              <a:ext cx="503237" cy="744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5" name="AutoShape 10"/>
            <p:cNvSpPr/>
            <p:nvPr/>
          </p:nvSpPr>
          <p:spPr bwMode="auto">
            <a:xfrm>
              <a:off x="4672013" y="1624484"/>
              <a:ext cx="1296988" cy="13001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7961"/>
                  </a:moveTo>
                  <a:cubicBezTo>
                    <a:pt x="21600" y="17961"/>
                    <a:pt x="21600" y="17961"/>
                    <a:pt x="21600" y="17961"/>
                  </a:cubicBezTo>
                  <a:cubicBezTo>
                    <a:pt x="21600" y="0"/>
                    <a:pt x="21600" y="0"/>
                    <a:pt x="21600" y="0"/>
                  </a:cubicBezTo>
                  <a:cubicBezTo>
                    <a:pt x="21282" y="0"/>
                    <a:pt x="20964" y="202"/>
                    <a:pt x="20733" y="606"/>
                  </a:cubicBezTo>
                  <a:cubicBezTo>
                    <a:pt x="19636" y="2367"/>
                    <a:pt x="19636" y="2367"/>
                    <a:pt x="19636" y="2367"/>
                  </a:cubicBezTo>
                  <a:cubicBezTo>
                    <a:pt x="19174" y="3147"/>
                    <a:pt x="18192" y="3320"/>
                    <a:pt x="17499" y="2714"/>
                  </a:cubicBezTo>
                  <a:cubicBezTo>
                    <a:pt x="15940" y="1357"/>
                    <a:pt x="15940" y="1357"/>
                    <a:pt x="15940" y="1357"/>
                  </a:cubicBezTo>
                  <a:cubicBezTo>
                    <a:pt x="15218" y="750"/>
                    <a:pt x="14496" y="981"/>
                    <a:pt x="14265" y="1905"/>
                  </a:cubicBezTo>
                  <a:cubicBezTo>
                    <a:pt x="13803" y="3898"/>
                    <a:pt x="13803" y="3898"/>
                    <a:pt x="13803" y="3898"/>
                  </a:cubicBezTo>
                  <a:cubicBezTo>
                    <a:pt x="13601" y="4822"/>
                    <a:pt x="12705" y="5255"/>
                    <a:pt x="11868" y="4880"/>
                  </a:cubicBezTo>
                  <a:cubicBezTo>
                    <a:pt x="9962" y="4100"/>
                    <a:pt x="9962" y="4100"/>
                    <a:pt x="9962" y="4100"/>
                  </a:cubicBezTo>
                  <a:cubicBezTo>
                    <a:pt x="9096" y="3725"/>
                    <a:pt x="8460" y="4187"/>
                    <a:pt x="8547" y="5111"/>
                  </a:cubicBezTo>
                  <a:cubicBezTo>
                    <a:pt x="8720" y="7190"/>
                    <a:pt x="8720" y="7190"/>
                    <a:pt x="8720" y="7190"/>
                  </a:cubicBezTo>
                  <a:cubicBezTo>
                    <a:pt x="8807" y="8114"/>
                    <a:pt x="8114" y="8807"/>
                    <a:pt x="7190" y="8720"/>
                  </a:cubicBezTo>
                  <a:cubicBezTo>
                    <a:pt x="5111" y="8547"/>
                    <a:pt x="5111" y="8547"/>
                    <a:pt x="5111" y="8547"/>
                  </a:cubicBezTo>
                  <a:cubicBezTo>
                    <a:pt x="4187" y="8460"/>
                    <a:pt x="3725" y="9096"/>
                    <a:pt x="4100" y="9962"/>
                  </a:cubicBezTo>
                  <a:cubicBezTo>
                    <a:pt x="4880" y="11868"/>
                    <a:pt x="4880" y="11868"/>
                    <a:pt x="4880" y="11868"/>
                  </a:cubicBezTo>
                  <a:cubicBezTo>
                    <a:pt x="5255" y="12734"/>
                    <a:pt x="4793" y="13601"/>
                    <a:pt x="3898" y="13803"/>
                  </a:cubicBezTo>
                  <a:cubicBezTo>
                    <a:pt x="1877" y="14265"/>
                    <a:pt x="1877" y="14265"/>
                    <a:pt x="1877" y="14265"/>
                  </a:cubicBezTo>
                  <a:cubicBezTo>
                    <a:pt x="981" y="14496"/>
                    <a:pt x="750" y="15247"/>
                    <a:pt x="1357" y="15940"/>
                  </a:cubicBezTo>
                  <a:cubicBezTo>
                    <a:pt x="2714" y="17499"/>
                    <a:pt x="2714" y="17499"/>
                    <a:pt x="2714" y="17499"/>
                  </a:cubicBezTo>
                  <a:cubicBezTo>
                    <a:pt x="3320" y="18192"/>
                    <a:pt x="3147" y="19174"/>
                    <a:pt x="2367" y="19636"/>
                  </a:cubicBezTo>
                  <a:cubicBezTo>
                    <a:pt x="606" y="20733"/>
                    <a:pt x="606" y="20733"/>
                    <a:pt x="606" y="20733"/>
                  </a:cubicBezTo>
                  <a:cubicBezTo>
                    <a:pt x="202" y="20964"/>
                    <a:pt x="0" y="21282"/>
                    <a:pt x="0" y="21600"/>
                  </a:cubicBezTo>
                  <a:cubicBezTo>
                    <a:pt x="17961" y="21600"/>
                    <a:pt x="17961" y="21600"/>
                    <a:pt x="17961" y="21600"/>
                  </a:cubicBezTo>
                  <a:cubicBezTo>
                    <a:pt x="17961" y="19578"/>
                    <a:pt x="19578" y="17961"/>
                    <a:pt x="21600" y="17961"/>
                  </a:cubicBezTo>
                </a:path>
              </a:pathLst>
            </a:custGeom>
            <a:solidFill>
              <a:srgbClr val="2DD3C2"/>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a:cs typeface="Calibri" panose="020F0502020204030204" pitchFamily="34" charset="0"/>
              </a:endParaRPr>
            </a:p>
          </p:txBody>
        </p:sp>
        <p:sp>
          <p:nvSpPr>
            <p:cNvPr id="36" name="AutoShape 11"/>
            <p:cNvSpPr/>
            <p:nvPr/>
          </p:nvSpPr>
          <p:spPr bwMode="auto">
            <a:xfrm>
              <a:off x="4672013" y="2923059"/>
              <a:ext cx="1296988" cy="12985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3638"/>
                  </a:moveTo>
                  <a:cubicBezTo>
                    <a:pt x="21600" y="3638"/>
                    <a:pt x="21600" y="3638"/>
                    <a:pt x="21600" y="3638"/>
                  </a:cubicBezTo>
                  <a:cubicBezTo>
                    <a:pt x="19578" y="3638"/>
                    <a:pt x="17961" y="1992"/>
                    <a:pt x="17961" y="0"/>
                  </a:cubicBezTo>
                  <a:cubicBezTo>
                    <a:pt x="17961" y="0"/>
                    <a:pt x="17961" y="0"/>
                    <a:pt x="17961" y="0"/>
                  </a:cubicBezTo>
                  <a:cubicBezTo>
                    <a:pt x="0" y="0"/>
                    <a:pt x="0" y="0"/>
                    <a:pt x="0" y="0"/>
                  </a:cubicBezTo>
                  <a:cubicBezTo>
                    <a:pt x="0" y="317"/>
                    <a:pt x="202" y="635"/>
                    <a:pt x="606" y="866"/>
                  </a:cubicBezTo>
                  <a:cubicBezTo>
                    <a:pt x="2367" y="1934"/>
                    <a:pt x="2367" y="1934"/>
                    <a:pt x="2367" y="1934"/>
                  </a:cubicBezTo>
                  <a:cubicBezTo>
                    <a:pt x="3147" y="2425"/>
                    <a:pt x="3320" y="3378"/>
                    <a:pt x="2714" y="4071"/>
                  </a:cubicBezTo>
                  <a:cubicBezTo>
                    <a:pt x="1357" y="5659"/>
                    <a:pt x="1357" y="5659"/>
                    <a:pt x="1357" y="5659"/>
                  </a:cubicBezTo>
                  <a:cubicBezTo>
                    <a:pt x="750" y="6352"/>
                    <a:pt x="981" y="7103"/>
                    <a:pt x="1877" y="7305"/>
                  </a:cubicBezTo>
                  <a:cubicBezTo>
                    <a:pt x="3898" y="7796"/>
                    <a:pt x="3898" y="7796"/>
                    <a:pt x="3898" y="7796"/>
                  </a:cubicBezTo>
                  <a:cubicBezTo>
                    <a:pt x="4793" y="7998"/>
                    <a:pt x="5255" y="8865"/>
                    <a:pt x="4880" y="9731"/>
                  </a:cubicBezTo>
                  <a:cubicBezTo>
                    <a:pt x="4100" y="11637"/>
                    <a:pt x="4100" y="11637"/>
                    <a:pt x="4100" y="11637"/>
                  </a:cubicBezTo>
                  <a:cubicBezTo>
                    <a:pt x="3725" y="12474"/>
                    <a:pt x="4187" y="13110"/>
                    <a:pt x="5111" y="13052"/>
                  </a:cubicBezTo>
                  <a:cubicBezTo>
                    <a:pt x="7190" y="12879"/>
                    <a:pt x="7190" y="12879"/>
                    <a:pt x="7190" y="12879"/>
                  </a:cubicBezTo>
                  <a:cubicBezTo>
                    <a:pt x="8114" y="12792"/>
                    <a:pt x="8807" y="13485"/>
                    <a:pt x="8720" y="14409"/>
                  </a:cubicBezTo>
                  <a:cubicBezTo>
                    <a:pt x="8547" y="16459"/>
                    <a:pt x="8547" y="16459"/>
                    <a:pt x="8547" y="16459"/>
                  </a:cubicBezTo>
                  <a:cubicBezTo>
                    <a:pt x="8460" y="17383"/>
                    <a:pt x="9096" y="17845"/>
                    <a:pt x="9962" y="17499"/>
                  </a:cubicBezTo>
                  <a:cubicBezTo>
                    <a:pt x="11868" y="16690"/>
                    <a:pt x="11868" y="16690"/>
                    <a:pt x="11868" y="16690"/>
                  </a:cubicBezTo>
                  <a:cubicBezTo>
                    <a:pt x="12705" y="16344"/>
                    <a:pt x="13601" y="16777"/>
                    <a:pt x="13803" y="17672"/>
                  </a:cubicBezTo>
                  <a:cubicBezTo>
                    <a:pt x="14265" y="19694"/>
                    <a:pt x="14265" y="19694"/>
                    <a:pt x="14265" y="19694"/>
                  </a:cubicBezTo>
                  <a:cubicBezTo>
                    <a:pt x="14496" y="20589"/>
                    <a:pt x="15218" y="20849"/>
                    <a:pt x="15940" y="20242"/>
                  </a:cubicBezTo>
                  <a:cubicBezTo>
                    <a:pt x="17499" y="18885"/>
                    <a:pt x="17499" y="18885"/>
                    <a:pt x="17499" y="18885"/>
                  </a:cubicBezTo>
                  <a:cubicBezTo>
                    <a:pt x="18192" y="18279"/>
                    <a:pt x="19174" y="18423"/>
                    <a:pt x="19636" y="19232"/>
                  </a:cubicBezTo>
                  <a:cubicBezTo>
                    <a:pt x="20733" y="20993"/>
                    <a:pt x="20733" y="20993"/>
                    <a:pt x="20733" y="20993"/>
                  </a:cubicBezTo>
                  <a:cubicBezTo>
                    <a:pt x="20964" y="21397"/>
                    <a:pt x="21282" y="21600"/>
                    <a:pt x="21600" y="21600"/>
                  </a:cubicBezTo>
                  <a:cubicBezTo>
                    <a:pt x="21600" y="3638"/>
                    <a:pt x="21600" y="3638"/>
                    <a:pt x="21600" y="3638"/>
                  </a:cubicBezTo>
                </a:path>
              </a:pathLst>
            </a:custGeom>
            <a:solidFill>
              <a:srgbClr val="009899"/>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a:cs typeface="Calibri" panose="020F0502020204030204" pitchFamily="34" charset="0"/>
              </a:endParaRPr>
            </a:p>
          </p:txBody>
        </p:sp>
        <p:sp>
          <p:nvSpPr>
            <p:cNvPr id="37" name="AutoShape 12"/>
            <p:cNvSpPr/>
            <p:nvPr/>
          </p:nvSpPr>
          <p:spPr bwMode="auto">
            <a:xfrm>
              <a:off x="5969001" y="1624484"/>
              <a:ext cx="1298575" cy="13001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993" y="20733"/>
                  </a:moveTo>
                  <a:cubicBezTo>
                    <a:pt x="19232" y="19636"/>
                    <a:pt x="19232" y="19636"/>
                    <a:pt x="19232" y="19636"/>
                  </a:cubicBezTo>
                  <a:cubicBezTo>
                    <a:pt x="18423" y="19174"/>
                    <a:pt x="18279" y="18192"/>
                    <a:pt x="18885" y="17499"/>
                  </a:cubicBezTo>
                  <a:cubicBezTo>
                    <a:pt x="20242" y="15940"/>
                    <a:pt x="20242" y="15940"/>
                    <a:pt x="20242" y="15940"/>
                  </a:cubicBezTo>
                  <a:cubicBezTo>
                    <a:pt x="20849" y="15247"/>
                    <a:pt x="20589" y="14496"/>
                    <a:pt x="19694" y="14265"/>
                  </a:cubicBezTo>
                  <a:cubicBezTo>
                    <a:pt x="17672" y="13803"/>
                    <a:pt x="17672" y="13803"/>
                    <a:pt x="17672" y="13803"/>
                  </a:cubicBezTo>
                  <a:cubicBezTo>
                    <a:pt x="16777" y="13601"/>
                    <a:pt x="16344" y="12734"/>
                    <a:pt x="16690" y="11868"/>
                  </a:cubicBezTo>
                  <a:cubicBezTo>
                    <a:pt x="17499" y="9962"/>
                    <a:pt x="17499" y="9962"/>
                    <a:pt x="17499" y="9962"/>
                  </a:cubicBezTo>
                  <a:cubicBezTo>
                    <a:pt x="17845" y="9096"/>
                    <a:pt x="17383" y="8460"/>
                    <a:pt x="16459" y="8547"/>
                  </a:cubicBezTo>
                  <a:cubicBezTo>
                    <a:pt x="14409" y="8720"/>
                    <a:pt x="14409" y="8720"/>
                    <a:pt x="14409" y="8720"/>
                  </a:cubicBezTo>
                  <a:cubicBezTo>
                    <a:pt x="13485" y="8807"/>
                    <a:pt x="12792" y="8114"/>
                    <a:pt x="12879" y="7190"/>
                  </a:cubicBezTo>
                  <a:cubicBezTo>
                    <a:pt x="13052" y="5111"/>
                    <a:pt x="13052" y="5111"/>
                    <a:pt x="13052" y="5111"/>
                  </a:cubicBezTo>
                  <a:cubicBezTo>
                    <a:pt x="13110" y="4187"/>
                    <a:pt x="12474" y="3725"/>
                    <a:pt x="11637" y="4100"/>
                  </a:cubicBezTo>
                  <a:cubicBezTo>
                    <a:pt x="9731" y="4880"/>
                    <a:pt x="9731" y="4880"/>
                    <a:pt x="9731" y="4880"/>
                  </a:cubicBezTo>
                  <a:cubicBezTo>
                    <a:pt x="8865" y="5255"/>
                    <a:pt x="7998" y="4822"/>
                    <a:pt x="7796" y="3898"/>
                  </a:cubicBezTo>
                  <a:cubicBezTo>
                    <a:pt x="7305" y="1905"/>
                    <a:pt x="7305" y="1905"/>
                    <a:pt x="7305" y="1905"/>
                  </a:cubicBezTo>
                  <a:cubicBezTo>
                    <a:pt x="7103" y="981"/>
                    <a:pt x="6352" y="750"/>
                    <a:pt x="5659" y="1357"/>
                  </a:cubicBezTo>
                  <a:cubicBezTo>
                    <a:pt x="4071" y="2714"/>
                    <a:pt x="4071" y="2714"/>
                    <a:pt x="4071" y="2714"/>
                  </a:cubicBezTo>
                  <a:cubicBezTo>
                    <a:pt x="3378" y="3320"/>
                    <a:pt x="2425" y="3147"/>
                    <a:pt x="1934" y="2367"/>
                  </a:cubicBezTo>
                  <a:cubicBezTo>
                    <a:pt x="866" y="606"/>
                    <a:pt x="866" y="606"/>
                    <a:pt x="866" y="606"/>
                  </a:cubicBezTo>
                  <a:cubicBezTo>
                    <a:pt x="635" y="202"/>
                    <a:pt x="317" y="0"/>
                    <a:pt x="0" y="0"/>
                  </a:cubicBezTo>
                  <a:cubicBezTo>
                    <a:pt x="0" y="17961"/>
                    <a:pt x="0" y="17961"/>
                    <a:pt x="0" y="17961"/>
                  </a:cubicBezTo>
                  <a:cubicBezTo>
                    <a:pt x="1992" y="17961"/>
                    <a:pt x="3638" y="19578"/>
                    <a:pt x="3638" y="21600"/>
                  </a:cubicBezTo>
                  <a:cubicBezTo>
                    <a:pt x="21600" y="21600"/>
                    <a:pt x="21600" y="21600"/>
                    <a:pt x="21600" y="21600"/>
                  </a:cubicBezTo>
                  <a:cubicBezTo>
                    <a:pt x="21600" y="21282"/>
                    <a:pt x="21397" y="20964"/>
                    <a:pt x="20993" y="20733"/>
                  </a:cubicBezTo>
                </a:path>
              </a:pathLst>
            </a:custGeom>
            <a:solidFill>
              <a:srgbClr val="009899"/>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a:cs typeface="Calibri" panose="020F0502020204030204" pitchFamily="34" charset="0"/>
              </a:endParaRPr>
            </a:p>
          </p:txBody>
        </p:sp>
        <p:sp>
          <p:nvSpPr>
            <p:cNvPr id="38" name="AutoShape 13"/>
            <p:cNvSpPr/>
            <p:nvPr/>
          </p:nvSpPr>
          <p:spPr bwMode="auto">
            <a:xfrm>
              <a:off x="5969001" y="2923059"/>
              <a:ext cx="1298575" cy="12985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672" y="7796"/>
                  </a:moveTo>
                  <a:cubicBezTo>
                    <a:pt x="19694" y="7305"/>
                    <a:pt x="19694" y="7305"/>
                    <a:pt x="19694" y="7305"/>
                  </a:cubicBezTo>
                  <a:cubicBezTo>
                    <a:pt x="20589" y="7103"/>
                    <a:pt x="20849" y="6352"/>
                    <a:pt x="20242" y="5659"/>
                  </a:cubicBezTo>
                  <a:cubicBezTo>
                    <a:pt x="18885" y="4071"/>
                    <a:pt x="18885" y="4071"/>
                    <a:pt x="18885" y="4071"/>
                  </a:cubicBezTo>
                  <a:cubicBezTo>
                    <a:pt x="18279" y="3378"/>
                    <a:pt x="18423" y="2425"/>
                    <a:pt x="19232" y="1934"/>
                  </a:cubicBezTo>
                  <a:cubicBezTo>
                    <a:pt x="20993" y="866"/>
                    <a:pt x="20993" y="866"/>
                    <a:pt x="20993" y="866"/>
                  </a:cubicBezTo>
                  <a:cubicBezTo>
                    <a:pt x="21397" y="635"/>
                    <a:pt x="21600" y="317"/>
                    <a:pt x="21600" y="0"/>
                  </a:cubicBezTo>
                  <a:cubicBezTo>
                    <a:pt x="3638" y="0"/>
                    <a:pt x="3638" y="0"/>
                    <a:pt x="3638" y="0"/>
                  </a:cubicBezTo>
                  <a:cubicBezTo>
                    <a:pt x="3638" y="0"/>
                    <a:pt x="3638" y="0"/>
                    <a:pt x="3638" y="0"/>
                  </a:cubicBezTo>
                  <a:cubicBezTo>
                    <a:pt x="3638" y="1992"/>
                    <a:pt x="1992" y="3638"/>
                    <a:pt x="0" y="3638"/>
                  </a:cubicBezTo>
                  <a:cubicBezTo>
                    <a:pt x="0" y="21600"/>
                    <a:pt x="0" y="21600"/>
                    <a:pt x="0" y="21600"/>
                  </a:cubicBezTo>
                  <a:cubicBezTo>
                    <a:pt x="317" y="21600"/>
                    <a:pt x="635" y="21397"/>
                    <a:pt x="866" y="20993"/>
                  </a:cubicBezTo>
                  <a:cubicBezTo>
                    <a:pt x="1934" y="19232"/>
                    <a:pt x="1934" y="19232"/>
                    <a:pt x="1934" y="19232"/>
                  </a:cubicBezTo>
                  <a:cubicBezTo>
                    <a:pt x="2425" y="18423"/>
                    <a:pt x="3378" y="18279"/>
                    <a:pt x="4071" y="18885"/>
                  </a:cubicBezTo>
                  <a:cubicBezTo>
                    <a:pt x="5659" y="20242"/>
                    <a:pt x="5659" y="20242"/>
                    <a:pt x="5659" y="20242"/>
                  </a:cubicBezTo>
                  <a:cubicBezTo>
                    <a:pt x="6352" y="20849"/>
                    <a:pt x="7103" y="20589"/>
                    <a:pt x="7305" y="19694"/>
                  </a:cubicBezTo>
                  <a:cubicBezTo>
                    <a:pt x="7796" y="17672"/>
                    <a:pt x="7796" y="17672"/>
                    <a:pt x="7796" y="17672"/>
                  </a:cubicBezTo>
                  <a:cubicBezTo>
                    <a:pt x="7998" y="16777"/>
                    <a:pt x="8865" y="16344"/>
                    <a:pt x="9731" y="16690"/>
                  </a:cubicBezTo>
                  <a:cubicBezTo>
                    <a:pt x="11637" y="17499"/>
                    <a:pt x="11637" y="17499"/>
                    <a:pt x="11637" y="17499"/>
                  </a:cubicBezTo>
                  <a:cubicBezTo>
                    <a:pt x="12474" y="17845"/>
                    <a:pt x="13110" y="17383"/>
                    <a:pt x="13052" y="16459"/>
                  </a:cubicBezTo>
                  <a:cubicBezTo>
                    <a:pt x="12879" y="14409"/>
                    <a:pt x="12879" y="14409"/>
                    <a:pt x="12879" y="14409"/>
                  </a:cubicBezTo>
                  <a:cubicBezTo>
                    <a:pt x="12792" y="13485"/>
                    <a:pt x="13485" y="12792"/>
                    <a:pt x="14409" y="12879"/>
                  </a:cubicBezTo>
                  <a:cubicBezTo>
                    <a:pt x="16459" y="13052"/>
                    <a:pt x="16459" y="13052"/>
                    <a:pt x="16459" y="13052"/>
                  </a:cubicBezTo>
                  <a:cubicBezTo>
                    <a:pt x="17383" y="13110"/>
                    <a:pt x="17845" y="12474"/>
                    <a:pt x="17499" y="11637"/>
                  </a:cubicBezTo>
                  <a:cubicBezTo>
                    <a:pt x="16690" y="9731"/>
                    <a:pt x="16690" y="9731"/>
                    <a:pt x="16690" y="9731"/>
                  </a:cubicBezTo>
                  <a:cubicBezTo>
                    <a:pt x="16344" y="8865"/>
                    <a:pt x="16777" y="7998"/>
                    <a:pt x="17672" y="7796"/>
                  </a:cubicBezTo>
                </a:path>
              </a:pathLst>
            </a:custGeom>
            <a:solidFill>
              <a:srgbClr val="2DD3C2"/>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a:cs typeface="Calibri" panose="020F0502020204030204" pitchFamily="34" charset="0"/>
              </a:endParaRPr>
            </a:p>
          </p:txBody>
        </p:sp>
        <p:grpSp>
          <p:nvGrpSpPr>
            <p:cNvPr id="39" name="Group 14"/>
            <p:cNvGrpSpPr/>
            <p:nvPr/>
          </p:nvGrpSpPr>
          <p:grpSpPr bwMode="auto">
            <a:xfrm>
              <a:off x="5359401" y="2215395"/>
              <a:ext cx="412752" cy="400295"/>
              <a:chOff x="0" y="-1"/>
              <a:chExt cx="412752" cy="400052"/>
            </a:xfrm>
            <a:solidFill>
              <a:schemeClr val="bg1"/>
            </a:solidFill>
          </p:grpSpPr>
          <p:sp>
            <p:nvSpPr>
              <p:cNvPr id="68" name="AutoShape 15"/>
              <p:cNvSpPr/>
              <p:nvPr/>
            </p:nvSpPr>
            <p:spPr bwMode="auto">
              <a:xfrm>
                <a:off x="150812" y="113869"/>
                <a:ext cx="93663" cy="28557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600"/>
                    </a:moveTo>
                    <a:cubicBezTo>
                      <a:pt x="21600" y="21600"/>
                      <a:pt x="21600" y="21600"/>
                      <a:pt x="21600" y="21600"/>
                    </a:cubicBezTo>
                    <a:cubicBezTo>
                      <a:pt x="21600" y="21600"/>
                      <a:pt x="10400" y="11912"/>
                      <a:pt x="21600" y="392"/>
                    </a:cubicBezTo>
                    <a:cubicBezTo>
                      <a:pt x="18400" y="0"/>
                      <a:pt x="18400" y="0"/>
                      <a:pt x="18400" y="0"/>
                    </a:cubicBezTo>
                    <a:cubicBezTo>
                      <a:pt x="18400" y="0"/>
                      <a:pt x="3199" y="8901"/>
                      <a:pt x="0" y="2160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a:cs typeface="Calibri" panose="020F0502020204030204" pitchFamily="34" charset="0"/>
                </a:endParaRPr>
              </a:p>
            </p:txBody>
          </p:sp>
          <p:sp>
            <p:nvSpPr>
              <p:cNvPr id="69" name="AutoShape 16"/>
              <p:cNvSpPr/>
              <p:nvPr/>
            </p:nvSpPr>
            <p:spPr bwMode="auto">
              <a:xfrm>
                <a:off x="119062" y="137667"/>
                <a:ext cx="84138" cy="10312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5010"/>
                    </a:moveTo>
                    <a:cubicBezTo>
                      <a:pt x="21600" y="15010"/>
                      <a:pt x="7934" y="9518"/>
                      <a:pt x="2204" y="0"/>
                    </a:cubicBezTo>
                    <a:cubicBezTo>
                      <a:pt x="0" y="1830"/>
                      <a:pt x="0" y="1830"/>
                      <a:pt x="0" y="1830"/>
                    </a:cubicBezTo>
                    <a:cubicBezTo>
                      <a:pt x="0" y="1830"/>
                      <a:pt x="6171" y="15010"/>
                      <a:pt x="20277" y="21599"/>
                    </a:cubicBezTo>
                    <a:cubicBezTo>
                      <a:pt x="21600" y="15010"/>
                      <a:pt x="21600" y="15010"/>
                      <a:pt x="21600" y="1501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a:cs typeface="Calibri" panose="020F0502020204030204" pitchFamily="34" charset="0"/>
                </a:endParaRPr>
              </a:p>
            </p:txBody>
          </p:sp>
          <p:sp>
            <p:nvSpPr>
              <p:cNvPr id="70" name="AutoShape 17"/>
              <p:cNvSpPr/>
              <p:nvPr/>
            </p:nvSpPr>
            <p:spPr bwMode="auto">
              <a:xfrm>
                <a:off x="185737" y="18677"/>
                <a:ext cx="49213" cy="95192"/>
              </a:xfrm>
              <a:custGeom>
                <a:avLst/>
                <a:gdLst>
                  <a:gd name="T0" fmla="+- 0 10799 680"/>
                  <a:gd name="T1" fmla="*/ T0 w 20239"/>
                  <a:gd name="T2" fmla="*/ 10800 h 21600"/>
                  <a:gd name="T3" fmla="+- 0 10799 680"/>
                  <a:gd name="T4" fmla="*/ T3 w 20239"/>
                  <a:gd name="T5" fmla="*/ 10800 h 21600"/>
                  <a:gd name="T6" fmla="+- 0 10799 680"/>
                  <a:gd name="T7" fmla="*/ T6 w 20239"/>
                  <a:gd name="T8" fmla="*/ 10800 h 21600"/>
                  <a:gd name="T9" fmla="+- 0 10799 680"/>
                  <a:gd name="T10" fmla="*/ T9 w 20239"/>
                  <a:gd name="T11" fmla="*/ 10800 h 21600"/>
                </a:gdLst>
                <a:ahLst/>
                <a:cxnLst>
                  <a:cxn ang="0">
                    <a:pos x="T1" y="T2"/>
                  </a:cxn>
                  <a:cxn ang="0">
                    <a:pos x="T4" y="T5"/>
                  </a:cxn>
                  <a:cxn ang="0">
                    <a:pos x="T7" y="T8"/>
                  </a:cxn>
                  <a:cxn ang="0">
                    <a:pos x="T10" y="T11"/>
                  </a:cxn>
                </a:cxnLst>
                <a:rect l="0" t="0" r="r" b="b"/>
                <a:pathLst>
                  <a:path w="20239" h="21600">
                    <a:moveTo>
                      <a:pt x="39" y="11389"/>
                    </a:moveTo>
                    <a:cubicBezTo>
                      <a:pt x="-680" y="5498"/>
                      <a:pt x="8680" y="0"/>
                      <a:pt x="8680" y="0"/>
                    </a:cubicBezTo>
                    <a:cubicBezTo>
                      <a:pt x="8680" y="0"/>
                      <a:pt x="19480" y="4712"/>
                      <a:pt x="20200" y="10603"/>
                    </a:cubicBezTo>
                    <a:cubicBezTo>
                      <a:pt x="20920" y="16494"/>
                      <a:pt x="11560" y="21599"/>
                      <a:pt x="11560" y="21599"/>
                    </a:cubicBezTo>
                    <a:cubicBezTo>
                      <a:pt x="11560" y="21599"/>
                      <a:pt x="759" y="17280"/>
                      <a:pt x="39" y="11389"/>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a:cs typeface="Calibri" panose="020F0502020204030204" pitchFamily="34" charset="0"/>
                </a:endParaRPr>
              </a:p>
            </p:txBody>
          </p:sp>
          <p:sp>
            <p:nvSpPr>
              <p:cNvPr id="71" name="AutoShape 18"/>
              <p:cNvSpPr/>
              <p:nvPr/>
            </p:nvSpPr>
            <p:spPr bwMode="auto">
              <a:xfrm>
                <a:off x="246062" y="228099"/>
                <a:ext cx="57150" cy="49183"/>
              </a:xfrm>
              <a:custGeom>
                <a:avLst/>
                <a:gdLst>
                  <a:gd name="T0" fmla="*/ 10800 w 21600"/>
                  <a:gd name="T1" fmla="+- 0 10800 1200"/>
                  <a:gd name="T2" fmla="*/ 10800 h 19200"/>
                  <a:gd name="T3" fmla="*/ 10800 w 21600"/>
                  <a:gd name="T4" fmla="+- 0 10800 1200"/>
                  <a:gd name="T5" fmla="*/ 10800 h 19200"/>
                  <a:gd name="T6" fmla="*/ 10800 w 21600"/>
                  <a:gd name="T7" fmla="+- 0 10800 1200"/>
                  <a:gd name="T8" fmla="*/ 10800 h 19200"/>
                  <a:gd name="T9" fmla="*/ 10800 w 21600"/>
                  <a:gd name="T10" fmla="+- 0 10800 1200"/>
                  <a:gd name="T11" fmla="*/ 10800 h 19200"/>
                </a:gdLst>
                <a:ahLst/>
                <a:cxnLst>
                  <a:cxn ang="0">
                    <a:pos x="T0" y="T2"/>
                  </a:cxn>
                  <a:cxn ang="0">
                    <a:pos x="T3" y="T5"/>
                  </a:cxn>
                  <a:cxn ang="0">
                    <a:pos x="T6" y="T8"/>
                  </a:cxn>
                  <a:cxn ang="0">
                    <a:pos x="T9" y="T11"/>
                  </a:cxn>
                </a:cxnLst>
                <a:rect l="0" t="0" r="r" b="b"/>
                <a:pathLst>
                  <a:path w="21600" h="19200">
                    <a:moveTo>
                      <a:pt x="5890" y="15000"/>
                    </a:moveTo>
                    <a:cubicBezTo>
                      <a:pt x="654" y="10274"/>
                      <a:pt x="0" y="150"/>
                      <a:pt x="0" y="150"/>
                    </a:cubicBezTo>
                    <a:cubicBezTo>
                      <a:pt x="0" y="150"/>
                      <a:pt x="9818" y="-1200"/>
                      <a:pt x="15709" y="4200"/>
                    </a:cubicBezTo>
                    <a:cubicBezTo>
                      <a:pt x="20945" y="9600"/>
                      <a:pt x="21600" y="19050"/>
                      <a:pt x="21600" y="19050"/>
                    </a:cubicBezTo>
                    <a:cubicBezTo>
                      <a:pt x="21600" y="19050"/>
                      <a:pt x="11781" y="20399"/>
                      <a:pt x="5890" y="1500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a:cs typeface="Calibri" panose="020F0502020204030204" pitchFamily="34" charset="0"/>
                </a:endParaRPr>
              </a:p>
            </p:txBody>
          </p:sp>
          <p:sp>
            <p:nvSpPr>
              <p:cNvPr id="72" name="AutoShape 19"/>
              <p:cNvSpPr/>
              <p:nvPr/>
            </p:nvSpPr>
            <p:spPr bwMode="auto">
              <a:xfrm>
                <a:off x="30162" y="71033"/>
                <a:ext cx="55563" cy="47596"/>
              </a:xfrm>
              <a:custGeom>
                <a:avLst/>
                <a:gdLst>
                  <a:gd name="T0" fmla="*/ 10800 w 21600"/>
                  <a:gd name="T1" fmla="+- 0 10799 1209"/>
                  <a:gd name="T2" fmla="*/ 10799 h 19181"/>
                  <a:gd name="T3" fmla="*/ 10800 w 21600"/>
                  <a:gd name="T4" fmla="+- 0 10799 1209"/>
                  <a:gd name="T5" fmla="*/ 10799 h 19181"/>
                  <a:gd name="T6" fmla="*/ 10800 w 21600"/>
                  <a:gd name="T7" fmla="+- 0 10799 1209"/>
                  <a:gd name="T8" fmla="*/ 10799 h 19181"/>
                  <a:gd name="T9" fmla="*/ 10800 w 21600"/>
                  <a:gd name="T10" fmla="+- 0 10799 1209"/>
                  <a:gd name="T11" fmla="*/ 10799 h 19181"/>
                </a:gdLst>
                <a:ahLst/>
                <a:cxnLst>
                  <a:cxn ang="0">
                    <a:pos x="T0" y="T2"/>
                  </a:cxn>
                  <a:cxn ang="0">
                    <a:pos x="T3" y="T5"/>
                  </a:cxn>
                  <a:cxn ang="0">
                    <a:pos x="T6" y="T8"/>
                  </a:cxn>
                  <a:cxn ang="0">
                    <a:pos x="T9" y="T11"/>
                  </a:cxn>
                </a:cxnLst>
                <a:rect l="0" t="0" r="r" b="b"/>
                <a:pathLst>
                  <a:path w="21600" h="19181">
                    <a:moveTo>
                      <a:pt x="6075" y="15513"/>
                    </a:moveTo>
                    <a:cubicBezTo>
                      <a:pt x="0" y="9939"/>
                      <a:pt x="0" y="184"/>
                      <a:pt x="0" y="184"/>
                    </a:cubicBezTo>
                    <a:cubicBezTo>
                      <a:pt x="0" y="184"/>
                      <a:pt x="9450" y="-1209"/>
                      <a:pt x="15525" y="3668"/>
                    </a:cubicBezTo>
                    <a:cubicBezTo>
                      <a:pt x="21599" y="9242"/>
                      <a:pt x="21599" y="18997"/>
                      <a:pt x="21599" y="18997"/>
                    </a:cubicBezTo>
                    <a:cubicBezTo>
                      <a:pt x="21599" y="18997"/>
                      <a:pt x="12150" y="20391"/>
                      <a:pt x="6075" y="15513"/>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a:cs typeface="Calibri" panose="020F0502020204030204" pitchFamily="34" charset="0"/>
                </a:endParaRPr>
              </a:p>
            </p:txBody>
          </p:sp>
          <p:sp>
            <p:nvSpPr>
              <p:cNvPr id="73" name="AutoShape 20"/>
              <p:cNvSpPr/>
              <p:nvPr/>
            </p:nvSpPr>
            <p:spPr bwMode="auto">
              <a:xfrm>
                <a:off x="244475" y="28196"/>
                <a:ext cx="42862" cy="66635"/>
              </a:xfrm>
              <a:custGeom>
                <a:avLst/>
                <a:gdLst>
                  <a:gd name="T0" fmla="+- 0 10883 2167"/>
                  <a:gd name="T1" fmla="*/ T0 w 17433"/>
                  <a:gd name="T2" fmla="*/ 10800 h 21600"/>
                  <a:gd name="T3" fmla="+- 0 10883 2167"/>
                  <a:gd name="T4" fmla="*/ T3 w 17433"/>
                  <a:gd name="T5" fmla="*/ 10800 h 21600"/>
                  <a:gd name="T6" fmla="+- 0 10883 2167"/>
                  <a:gd name="T7" fmla="*/ T6 w 17433"/>
                  <a:gd name="T8" fmla="*/ 10800 h 21600"/>
                  <a:gd name="T9" fmla="+- 0 10883 2167"/>
                  <a:gd name="T10" fmla="*/ T9 w 17433"/>
                  <a:gd name="T11" fmla="*/ 10800 h 21600"/>
                </a:gdLst>
                <a:ahLst/>
                <a:cxnLst>
                  <a:cxn ang="0">
                    <a:pos x="T1" y="T2"/>
                  </a:cxn>
                  <a:cxn ang="0">
                    <a:pos x="T4" y="T5"/>
                  </a:cxn>
                  <a:cxn ang="0">
                    <a:pos x="T7" y="T8"/>
                  </a:cxn>
                  <a:cxn ang="0">
                    <a:pos x="T10" y="T11"/>
                  </a:cxn>
                </a:cxnLst>
                <a:rect l="0" t="0" r="r" b="b"/>
                <a:pathLst>
                  <a:path w="17433" h="21600">
                    <a:moveTo>
                      <a:pt x="15833" y="13642"/>
                    </a:moveTo>
                    <a:cubicBezTo>
                      <a:pt x="12233" y="19326"/>
                      <a:pt x="2153" y="21599"/>
                      <a:pt x="2153" y="21599"/>
                    </a:cubicBezTo>
                    <a:cubicBezTo>
                      <a:pt x="2153" y="21599"/>
                      <a:pt x="-2167" y="13642"/>
                      <a:pt x="1432" y="7957"/>
                    </a:cubicBezTo>
                    <a:cubicBezTo>
                      <a:pt x="5753" y="1705"/>
                      <a:pt x="15833" y="0"/>
                      <a:pt x="15833" y="0"/>
                    </a:cubicBezTo>
                    <a:cubicBezTo>
                      <a:pt x="15833" y="0"/>
                      <a:pt x="19433" y="7389"/>
                      <a:pt x="15833" y="13642"/>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a:cs typeface="Calibri" panose="020F0502020204030204" pitchFamily="34" charset="0"/>
                </a:endParaRPr>
              </a:p>
            </p:txBody>
          </p:sp>
          <p:sp>
            <p:nvSpPr>
              <p:cNvPr id="74" name="AutoShape 21"/>
              <p:cNvSpPr/>
              <p:nvPr/>
            </p:nvSpPr>
            <p:spPr bwMode="auto">
              <a:xfrm>
                <a:off x="246062" y="148773"/>
                <a:ext cx="166688" cy="87260"/>
              </a:xfrm>
              <a:custGeom>
                <a:avLst/>
                <a:gdLst>
                  <a:gd name="T0" fmla="*/ 10800 w 21600"/>
                  <a:gd name="T1" fmla="+- 0 10800 1072"/>
                  <a:gd name="T2" fmla="*/ 10800 h 19456"/>
                  <a:gd name="T3" fmla="*/ 10800 w 21600"/>
                  <a:gd name="T4" fmla="+- 0 10800 1072"/>
                  <a:gd name="T5" fmla="*/ 10800 h 19456"/>
                  <a:gd name="T6" fmla="*/ 10800 w 21600"/>
                  <a:gd name="T7" fmla="+- 0 10800 1072"/>
                  <a:gd name="T8" fmla="*/ 10800 h 19456"/>
                  <a:gd name="T9" fmla="*/ 10800 w 21600"/>
                  <a:gd name="T10" fmla="+- 0 10800 1072"/>
                  <a:gd name="T11" fmla="*/ 10800 h 19456"/>
                </a:gdLst>
                <a:ahLst/>
                <a:cxnLst>
                  <a:cxn ang="0">
                    <a:pos x="T0" y="T2"/>
                  </a:cxn>
                  <a:cxn ang="0">
                    <a:pos x="T3" y="T5"/>
                  </a:cxn>
                  <a:cxn ang="0">
                    <a:pos x="T6" y="T8"/>
                  </a:cxn>
                  <a:cxn ang="0">
                    <a:pos x="T9" y="T11"/>
                  </a:cxn>
                </a:cxnLst>
                <a:rect l="0" t="0" r="r" b="b"/>
                <a:pathLst>
                  <a:path w="21600" h="19456">
                    <a:moveTo>
                      <a:pt x="10349" y="106"/>
                    </a:moveTo>
                    <a:cubicBezTo>
                      <a:pt x="4274" y="1284"/>
                      <a:pt x="0" y="11495"/>
                      <a:pt x="0" y="11495"/>
                    </a:cubicBezTo>
                    <a:cubicBezTo>
                      <a:pt x="0" y="11495"/>
                      <a:pt x="5400" y="20528"/>
                      <a:pt x="11474" y="19349"/>
                    </a:cubicBezTo>
                    <a:cubicBezTo>
                      <a:pt x="17325" y="18171"/>
                      <a:pt x="21599" y="7960"/>
                      <a:pt x="21599" y="7960"/>
                    </a:cubicBezTo>
                    <a:cubicBezTo>
                      <a:pt x="21599" y="7960"/>
                      <a:pt x="16200" y="-1072"/>
                      <a:pt x="10349" y="106"/>
                    </a:cubicBezTo>
                    <a:moveTo>
                      <a:pt x="9899" y="11495"/>
                    </a:moveTo>
                    <a:cubicBezTo>
                      <a:pt x="10124" y="13458"/>
                      <a:pt x="10124" y="13458"/>
                      <a:pt x="10124" y="13458"/>
                    </a:cubicBezTo>
                    <a:cubicBezTo>
                      <a:pt x="9225" y="13851"/>
                      <a:pt x="9225" y="13851"/>
                      <a:pt x="9225" y="13851"/>
                    </a:cubicBezTo>
                    <a:cubicBezTo>
                      <a:pt x="8999" y="11495"/>
                      <a:pt x="8999" y="11495"/>
                      <a:pt x="8999" y="11495"/>
                    </a:cubicBezTo>
                    <a:cubicBezTo>
                      <a:pt x="8549" y="11495"/>
                      <a:pt x="8549" y="11495"/>
                      <a:pt x="8549" y="11495"/>
                    </a:cubicBezTo>
                    <a:cubicBezTo>
                      <a:pt x="8774" y="13851"/>
                      <a:pt x="8774" y="13851"/>
                      <a:pt x="8774" y="13851"/>
                    </a:cubicBezTo>
                    <a:cubicBezTo>
                      <a:pt x="7875" y="14244"/>
                      <a:pt x="7875" y="14244"/>
                      <a:pt x="7875" y="14244"/>
                    </a:cubicBezTo>
                    <a:cubicBezTo>
                      <a:pt x="7650" y="11887"/>
                      <a:pt x="7650" y="11887"/>
                      <a:pt x="7650" y="11887"/>
                    </a:cubicBezTo>
                    <a:cubicBezTo>
                      <a:pt x="6974" y="11887"/>
                      <a:pt x="6974" y="11887"/>
                      <a:pt x="6974" y="11887"/>
                    </a:cubicBezTo>
                    <a:cubicBezTo>
                      <a:pt x="6750" y="9138"/>
                      <a:pt x="6750" y="9138"/>
                      <a:pt x="6750" y="9138"/>
                    </a:cubicBezTo>
                    <a:cubicBezTo>
                      <a:pt x="7424" y="9138"/>
                      <a:pt x="7424" y="9138"/>
                      <a:pt x="7424" y="9138"/>
                    </a:cubicBezTo>
                    <a:cubicBezTo>
                      <a:pt x="7199" y="6782"/>
                      <a:pt x="7199" y="6782"/>
                      <a:pt x="7199" y="6782"/>
                    </a:cubicBezTo>
                    <a:cubicBezTo>
                      <a:pt x="8324" y="6782"/>
                      <a:pt x="8324" y="6782"/>
                      <a:pt x="8324" y="6782"/>
                    </a:cubicBezTo>
                    <a:cubicBezTo>
                      <a:pt x="8324" y="8746"/>
                      <a:pt x="8324" y="8746"/>
                      <a:pt x="8324" y="8746"/>
                    </a:cubicBezTo>
                    <a:cubicBezTo>
                      <a:pt x="8774" y="8746"/>
                      <a:pt x="8774" y="8746"/>
                      <a:pt x="8774" y="8746"/>
                    </a:cubicBezTo>
                    <a:cubicBezTo>
                      <a:pt x="8549" y="6782"/>
                      <a:pt x="8549" y="6782"/>
                      <a:pt x="8549" y="6782"/>
                    </a:cubicBezTo>
                    <a:cubicBezTo>
                      <a:pt x="9675" y="6389"/>
                      <a:pt x="9675" y="6389"/>
                      <a:pt x="9675" y="6389"/>
                    </a:cubicBezTo>
                    <a:cubicBezTo>
                      <a:pt x="9675" y="8353"/>
                      <a:pt x="9675" y="8353"/>
                      <a:pt x="9675" y="8353"/>
                    </a:cubicBezTo>
                    <a:cubicBezTo>
                      <a:pt x="13500" y="3640"/>
                      <a:pt x="13500" y="3640"/>
                      <a:pt x="13500" y="3640"/>
                    </a:cubicBezTo>
                    <a:cubicBezTo>
                      <a:pt x="13724" y="6782"/>
                      <a:pt x="13724" y="6782"/>
                      <a:pt x="13724" y="6782"/>
                    </a:cubicBezTo>
                    <a:cubicBezTo>
                      <a:pt x="12149" y="8353"/>
                      <a:pt x="12149" y="8353"/>
                      <a:pt x="12149" y="8353"/>
                    </a:cubicBezTo>
                    <a:cubicBezTo>
                      <a:pt x="11699" y="9138"/>
                      <a:pt x="11474" y="9531"/>
                      <a:pt x="11025" y="9924"/>
                    </a:cubicBezTo>
                    <a:cubicBezTo>
                      <a:pt x="11025" y="9924"/>
                      <a:pt x="11025" y="9924"/>
                      <a:pt x="11025" y="9924"/>
                    </a:cubicBezTo>
                    <a:cubicBezTo>
                      <a:pt x="11474" y="9924"/>
                      <a:pt x="11924" y="10317"/>
                      <a:pt x="12374" y="10317"/>
                    </a:cubicBezTo>
                    <a:cubicBezTo>
                      <a:pt x="14175" y="11495"/>
                      <a:pt x="14175" y="11495"/>
                      <a:pt x="14175" y="11495"/>
                    </a:cubicBezTo>
                    <a:cubicBezTo>
                      <a:pt x="14399" y="14637"/>
                      <a:pt x="14399" y="14637"/>
                      <a:pt x="14399" y="14637"/>
                    </a:cubicBezTo>
                    <a:cubicBezTo>
                      <a:pt x="9899" y="11495"/>
                      <a:pt x="9899" y="11495"/>
                      <a:pt x="9899" y="11495"/>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a:cs typeface="Calibri" panose="020F0502020204030204" pitchFamily="34" charset="0"/>
                </a:endParaRPr>
              </a:p>
            </p:txBody>
          </p:sp>
          <p:sp>
            <p:nvSpPr>
              <p:cNvPr id="75" name="AutoShape 22"/>
              <p:cNvSpPr/>
              <p:nvPr/>
            </p:nvSpPr>
            <p:spPr bwMode="auto">
              <a:xfrm>
                <a:off x="0" y="128148"/>
                <a:ext cx="114300" cy="61874"/>
              </a:xfrm>
              <a:custGeom>
                <a:avLst/>
                <a:gdLst>
                  <a:gd name="T0" fmla="*/ 10800 w 21600"/>
                  <a:gd name="T1" fmla="+- 0 10956 1937"/>
                  <a:gd name="T2" fmla="*/ 10956 h 18038"/>
                  <a:gd name="T3" fmla="*/ 10800 w 21600"/>
                  <a:gd name="T4" fmla="+- 0 10956 1937"/>
                  <a:gd name="T5" fmla="*/ 10956 h 18038"/>
                  <a:gd name="T6" fmla="*/ 10800 w 21600"/>
                  <a:gd name="T7" fmla="+- 0 10956 1937"/>
                  <a:gd name="T8" fmla="*/ 10956 h 18038"/>
                  <a:gd name="T9" fmla="*/ 10800 w 21600"/>
                  <a:gd name="T10" fmla="+- 0 10956 1937"/>
                  <a:gd name="T11" fmla="*/ 10956 h 18038"/>
                </a:gdLst>
                <a:ahLst/>
                <a:cxnLst>
                  <a:cxn ang="0">
                    <a:pos x="T0" y="T2"/>
                  </a:cxn>
                  <a:cxn ang="0">
                    <a:pos x="T3" y="T5"/>
                  </a:cxn>
                  <a:cxn ang="0">
                    <a:pos x="T6" y="T8"/>
                  </a:cxn>
                  <a:cxn ang="0">
                    <a:pos x="T9" y="T11"/>
                  </a:cxn>
                </a:cxnLst>
                <a:rect l="0" t="0" r="r" b="b"/>
                <a:pathLst>
                  <a:path w="21600" h="18038">
                    <a:moveTo>
                      <a:pt x="12109" y="574"/>
                    </a:moveTo>
                    <a:cubicBezTo>
                      <a:pt x="6218" y="-1937"/>
                      <a:pt x="0" y="4593"/>
                      <a:pt x="0" y="4593"/>
                    </a:cubicBezTo>
                    <a:cubicBezTo>
                      <a:pt x="0" y="4593"/>
                      <a:pt x="3600" y="15142"/>
                      <a:pt x="9490" y="17653"/>
                    </a:cubicBezTo>
                    <a:cubicBezTo>
                      <a:pt x="15381" y="19662"/>
                      <a:pt x="21600" y="13132"/>
                      <a:pt x="21600" y="13132"/>
                    </a:cubicBezTo>
                    <a:cubicBezTo>
                      <a:pt x="21600" y="13132"/>
                      <a:pt x="18327" y="2583"/>
                      <a:pt x="12109" y="574"/>
                    </a:cubicBezTo>
                    <a:moveTo>
                      <a:pt x="15054" y="8109"/>
                    </a:moveTo>
                    <a:cubicBezTo>
                      <a:pt x="14727" y="10621"/>
                      <a:pt x="13418" y="11625"/>
                      <a:pt x="11781" y="11625"/>
                    </a:cubicBezTo>
                    <a:cubicBezTo>
                      <a:pt x="11781" y="13132"/>
                      <a:pt x="11781" y="13132"/>
                      <a:pt x="11781" y="13132"/>
                    </a:cubicBezTo>
                    <a:cubicBezTo>
                      <a:pt x="10800" y="13132"/>
                      <a:pt x="10800" y="13132"/>
                      <a:pt x="10800" y="13132"/>
                    </a:cubicBezTo>
                    <a:cubicBezTo>
                      <a:pt x="11127" y="11625"/>
                      <a:pt x="11127" y="11625"/>
                      <a:pt x="11127" y="11625"/>
                    </a:cubicBezTo>
                    <a:cubicBezTo>
                      <a:pt x="10800" y="11625"/>
                      <a:pt x="10800" y="11625"/>
                      <a:pt x="10800" y="11625"/>
                    </a:cubicBezTo>
                    <a:cubicBezTo>
                      <a:pt x="10800" y="11625"/>
                      <a:pt x="10472" y="11625"/>
                      <a:pt x="10472" y="11625"/>
                    </a:cubicBezTo>
                    <a:cubicBezTo>
                      <a:pt x="10145" y="12630"/>
                      <a:pt x="10145" y="12630"/>
                      <a:pt x="10145" y="12630"/>
                    </a:cubicBezTo>
                    <a:cubicBezTo>
                      <a:pt x="9490" y="12630"/>
                      <a:pt x="9490" y="12630"/>
                      <a:pt x="9490" y="12630"/>
                    </a:cubicBezTo>
                    <a:cubicBezTo>
                      <a:pt x="9490" y="11123"/>
                      <a:pt x="9490" y="11123"/>
                      <a:pt x="9490" y="11123"/>
                    </a:cubicBezTo>
                    <a:cubicBezTo>
                      <a:pt x="7854" y="9616"/>
                      <a:pt x="7200" y="7607"/>
                      <a:pt x="7527" y="5597"/>
                    </a:cubicBezTo>
                    <a:cubicBezTo>
                      <a:pt x="7527" y="4593"/>
                      <a:pt x="7527" y="4593"/>
                      <a:pt x="7854" y="4090"/>
                    </a:cubicBezTo>
                    <a:cubicBezTo>
                      <a:pt x="9163" y="4593"/>
                      <a:pt x="9163" y="4593"/>
                      <a:pt x="9163" y="4593"/>
                    </a:cubicBezTo>
                    <a:cubicBezTo>
                      <a:pt x="9163" y="4593"/>
                      <a:pt x="8836" y="5095"/>
                      <a:pt x="8836" y="5597"/>
                    </a:cubicBezTo>
                    <a:cubicBezTo>
                      <a:pt x="8836" y="7104"/>
                      <a:pt x="9163" y="8109"/>
                      <a:pt x="9818" y="8611"/>
                    </a:cubicBezTo>
                    <a:cubicBezTo>
                      <a:pt x="10472" y="4593"/>
                      <a:pt x="10472" y="4593"/>
                      <a:pt x="10472" y="4593"/>
                    </a:cubicBezTo>
                    <a:cubicBezTo>
                      <a:pt x="11127" y="5095"/>
                      <a:pt x="11127" y="5095"/>
                      <a:pt x="11127" y="5095"/>
                    </a:cubicBezTo>
                    <a:cubicBezTo>
                      <a:pt x="10800" y="9114"/>
                      <a:pt x="10800" y="9114"/>
                      <a:pt x="10800" y="9114"/>
                    </a:cubicBezTo>
                    <a:cubicBezTo>
                      <a:pt x="11127" y="9616"/>
                      <a:pt x="11127" y="9616"/>
                      <a:pt x="11127" y="9616"/>
                    </a:cubicBezTo>
                    <a:cubicBezTo>
                      <a:pt x="11127" y="9616"/>
                      <a:pt x="11127" y="9616"/>
                      <a:pt x="11127" y="9616"/>
                    </a:cubicBezTo>
                    <a:cubicBezTo>
                      <a:pt x="11781" y="5095"/>
                      <a:pt x="11781" y="5095"/>
                      <a:pt x="11781" y="5095"/>
                    </a:cubicBezTo>
                    <a:cubicBezTo>
                      <a:pt x="12763" y="5597"/>
                      <a:pt x="12763" y="5597"/>
                      <a:pt x="12763" y="5597"/>
                    </a:cubicBezTo>
                    <a:cubicBezTo>
                      <a:pt x="12109" y="9616"/>
                      <a:pt x="12109" y="9616"/>
                      <a:pt x="12109" y="9616"/>
                    </a:cubicBezTo>
                    <a:cubicBezTo>
                      <a:pt x="13090" y="9114"/>
                      <a:pt x="13745" y="8611"/>
                      <a:pt x="13745" y="7104"/>
                    </a:cubicBezTo>
                    <a:cubicBezTo>
                      <a:pt x="13745" y="6602"/>
                      <a:pt x="13745" y="6100"/>
                      <a:pt x="13745" y="6100"/>
                    </a:cubicBezTo>
                    <a:cubicBezTo>
                      <a:pt x="15381" y="6100"/>
                      <a:pt x="15381" y="6100"/>
                      <a:pt x="15381" y="6100"/>
                    </a:cubicBezTo>
                    <a:cubicBezTo>
                      <a:pt x="15381" y="6602"/>
                      <a:pt x="15381" y="7104"/>
                      <a:pt x="15054" y="8109"/>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a:cs typeface="Calibri" panose="020F0502020204030204" pitchFamily="34" charset="0"/>
                </a:endParaRPr>
              </a:p>
            </p:txBody>
          </p:sp>
          <p:sp>
            <p:nvSpPr>
              <p:cNvPr id="76" name="AutoShape 23"/>
              <p:cNvSpPr/>
              <p:nvPr/>
            </p:nvSpPr>
            <p:spPr bwMode="auto">
              <a:xfrm>
                <a:off x="79375" y="-362"/>
                <a:ext cx="103187" cy="136442"/>
              </a:xfrm>
              <a:custGeom>
                <a:avLst/>
                <a:gdLst>
                  <a:gd name="T0" fmla="+- 0 10730 1785"/>
                  <a:gd name="T1" fmla="*/ T0 w 17891"/>
                  <a:gd name="T2" fmla="*/ 10800 h 21600"/>
                  <a:gd name="T3" fmla="+- 0 10730 1785"/>
                  <a:gd name="T4" fmla="*/ T3 w 17891"/>
                  <a:gd name="T5" fmla="*/ 10800 h 21600"/>
                  <a:gd name="T6" fmla="+- 0 10730 1785"/>
                  <a:gd name="T7" fmla="*/ T6 w 17891"/>
                  <a:gd name="T8" fmla="*/ 10800 h 21600"/>
                  <a:gd name="T9" fmla="+- 0 10730 1785"/>
                  <a:gd name="T10" fmla="*/ T9 w 17891"/>
                  <a:gd name="T11" fmla="*/ 10800 h 21600"/>
                </a:gdLst>
                <a:ahLst/>
                <a:cxnLst>
                  <a:cxn ang="0">
                    <a:pos x="T1" y="T2"/>
                  </a:cxn>
                  <a:cxn ang="0">
                    <a:pos x="T4" y="T5"/>
                  </a:cxn>
                  <a:cxn ang="0">
                    <a:pos x="T7" y="T8"/>
                  </a:cxn>
                  <a:cxn ang="0">
                    <a:pos x="T10" y="T11"/>
                  </a:cxn>
                </a:cxnLst>
                <a:rect l="0" t="0" r="r" b="b"/>
                <a:pathLst>
                  <a:path w="17891" h="21600">
                    <a:moveTo>
                      <a:pt x="15251" y="7108"/>
                    </a:moveTo>
                    <a:cubicBezTo>
                      <a:pt x="10688" y="1093"/>
                      <a:pt x="648" y="0"/>
                      <a:pt x="648" y="0"/>
                    </a:cubicBezTo>
                    <a:cubicBezTo>
                      <a:pt x="648" y="0"/>
                      <a:pt x="-1785" y="8749"/>
                      <a:pt x="2778" y="14764"/>
                    </a:cubicBezTo>
                    <a:cubicBezTo>
                      <a:pt x="7341" y="20779"/>
                      <a:pt x="17076" y="21600"/>
                      <a:pt x="17076" y="21600"/>
                    </a:cubicBezTo>
                    <a:cubicBezTo>
                      <a:pt x="17076" y="21600"/>
                      <a:pt x="19814" y="13124"/>
                      <a:pt x="15251" y="7108"/>
                    </a:cubicBezTo>
                    <a:moveTo>
                      <a:pt x="13426" y="14764"/>
                    </a:moveTo>
                    <a:cubicBezTo>
                      <a:pt x="12209" y="15584"/>
                      <a:pt x="12209" y="15584"/>
                      <a:pt x="12209" y="15584"/>
                    </a:cubicBezTo>
                    <a:cubicBezTo>
                      <a:pt x="11296" y="14491"/>
                      <a:pt x="11296" y="14491"/>
                      <a:pt x="11296" y="14491"/>
                    </a:cubicBezTo>
                    <a:cubicBezTo>
                      <a:pt x="10384" y="14764"/>
                      <a:pt x="9471" y="15311"/>
                      <a:pt x="8862" y="15311"/>
                    </a:cubicBezTo>
                    <a:cubicBezTo>
                      <a:pt x="8254" y="13670"/>
                      <a:pt x="8254" y="13670"/>
                      <a:pt x="8254" y="13670"/>
                    </a:cubicBezTo>
                    <a:cubicBezTo>
                      <a:pt x="8862" y="13670"/>
                      <a:pt x="9775" y="13397"/>
                      <a:pt x="10688" y="12850"/>
                    </a:cubicBezTo>
                    <a:cubicBezTo>
                      <a:pt x="11296" y="12303"/>
                      <a:pt x="11600" y="11756"/>
                      <a:pt x="11296" y="11483"/>
                    </a:cubicBezTo>
                    <a:cubicBezTo>
                      <a:pt x="10992" y="10936"/>
                      <a:pt x="10384" y="10936"/>
                      <a:pt x="9167" y="11210"/>
                    </a:cubicBezTo>
                    <a:cubicBezTo>
                      <a:pt x="7645" y="11756"/>
                      <a:pt x="6124" y="11756"/>
                      <a:pt x="5212" y="10663"/>
                    </a:cubicBezTo>
                    <a:cubicBezTo>
                      <a:pt x="4603" y="9569"/>
                      <a:pt x="4603" y="8202"/>
                      <a:pt x="5820" y="7108"/>
                    </a:cubicBezTo>
                    <a:cubicBezTo>
                      <a:pt x="4907" y="6015"/>
                      <a:pt x="4907" y="6015"/>
                      <a:pt x="4907" y="6015"/>
                    </a:cubicBezTo>
                    <a:cubicBezTo>
                      <a:pt x="6124" y="5468"/>
                      <a:pt x="6124" y="5468"/>
                      <a:pt x="6124" y="5468"/>
                    </a:cubicBezTo>
                    <a:cubicBezTo>
                      <a:pt x="7037" y="6288"/>
                      <a:pt x="7037" y="6288"/>
                      <a:pt x="7037" y="6288"/>
                    </a:cubicBezTo>
                    <a:cubicBezTo>
                      <a:pt x="7950" y="5741"/>
                      <a:pt x="8558" y="5741"/>
                      <a:pt x="9167" y="5468"/>
                    </a:cubicBezTo>
                    <a:cubicBezTo>
                      <a:pt x="9775" y="7108"/>
                      <a:pt x="9775" y="7108"/>
                      <a:pt x="9775" y="7108"/>
                    </a:cubicBezTo>
                    <a:cubicBezTo>
                      <a:pt x="9471" y="7108"/>
                      <a:pt x="8558" y="7382"/>
                      <a:pt x="7645" y="7929"/>
                    </a:cubicBezTo>
                    <a:cubicBezTo>
                      <a:pt x="6733" y="8475"/>
                      <a:pt x="6733" y="8749"/>
                      <a:pt x="7037" y="9296"/>
                    </a:cubicBezTo>
                    <a:cubicBezTo>
                      <a:pt x="7341" y="9569"/>
                      <a:pt x="7950" y="9569"/>
                      <a:pt x="9471" y="9296"/>
                    </a:cubicBezTo>
                    <a:cubicBezTo>
                      <a:pt x="11296" y="8749"/>
                      <a:pt x="12209" y="9022"/>
                      <a:pt x="13122" y="10116"/>
                    </a:cubicBezTo>
                    <a:cubicBezTo>
                      <a:pt x="14034" y="10936"/>
                      <a:pt x="13730" y="12303"/>
                      <a:pt x="12513" y="13670"/>
                    </a:cubicBezTo>
                    <a:cubicBezTo>
                      <a:pt x="13426" y="14764"/>
                      <a:pt x="13426" y="14764"/>
                      <a:pt x="13426" y="14764"/>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a:cs typeface="Calibri" panose="020F0502020204030204" pitchFamily="34" charset="0"/>
                </a:endParaRPr>
              </a:p>
            </p:txBody>
          </p:sp>
          <p:sp>
            <p:nvSpPr>
              <p:cNvPr id="77" name="AutoShape 24"/>
              <p:cNvSpPr/>
              <p:nvPr/>
            </p:nvSpPr>
            <p:spPr bwMode="auto">
              <a:xfrm>
                <a:off x="258762" y="74206"/>
                <a:ext cx="95250" cy="77740"/>
              </a:xfrm>
              <a:custGeom>
                <a:avLst/>
                <a:gdLst>
                  <a:gd name="T0" fmla="*/ 10800 w 21600"/>
                  <a:gd name="T1" fmla="+- 0 10779 1606"/>
                  <a:gd name="T2" fmla="*/ 10779 h 18346"/>
                  <a:gd name="T3" fmla="*/ 10800 w 21600"/>
                  <a:gd name="T4" fmla="+- 0 10779 1606"/>
                  <a:gd name="T5" fmla="*/ 10779 h 18346"/>
                  <a:gd name="T6" fmla="*/ 10800 w 21600"/>
                  <a:gd name="T7" fmla="+- 0 10779 1606"/>
                  <a:gd name="T8" fmla="*/ 10779 h 18346"/>
                  <a:gd name="T9" fmla="*/ 10800 w 21600"/>
                  <a:gd name="T10" fmla="+- 0 10779 1606"/>
                  <a:gd name="T11" fmla="*/ 10779 h 18346"/>
                </a:gdLst>
                <a:ahLst/>
                <a:cxnLst>
                  <a:cxn ang="0">
                    <a:pos x="T0" y="T2"/>
                  </a:cxn>
                  <a:cxn ang="0">
                    <a:pos x="T3" y="T5"/>
                  </a:cxn>
                  <a:cxn ang="0">
                    <a:pos x="T6" y="T8"/>
                  </a:cxn>
                  <a:cxn ang="0">
                    <a:pos x="T9" y="T11"/>
                  </a:cxn>
                </a:cxnLst>
                <a:rect l="0" t="0" r="r" b="b"/>
                <a:pathLst>
                  <a:path w="21600" h="18346">
                    <a:moveTo>
                      <a:pt x="6676" y="2963"/>
                    </a:moveTo>
                    <a:cubicBezTo>
                      <a:pt x="785" y="7947"/>
                      <a:pt x="0" y="17917"/>
                      <a:pt x="0" y="17917"/>
                    </a:cubicBezTo>
                    <a:cubicBezTo>
                      <a:pt x="0" y="17917"/>
                      <a:pt x="9032" y="19993"/>
                      <a:pt x="14923" y="15009"/>
                    </a:cubicBezTo>
                    <a:cubicBezTo>
                      <a:pt x="21207" y="10024"/>
                      <a:pt x="21599" y="470"/>
                      <a:pt x="21599" y="470"/>
                    </a:cubicBezTo>
                    <a:cubicBezTo>
                      <a:pt x="21599" y="470"/>
                      <a:pt x="12567" y="-1606"/>
                      <a:pt x="6676" y="2963"/>
                    </a:cubicBezTo>
                    <a:moveTo>
                      <a:pt x="14138" y="9194"/>
                    </a:moveTo>
                    <a:cubicBezTo>
                      <a:pt x="14138" y="8778"/>
                      <a:pt x="13745" y="7947"/>
                      <a:pt x="12959" y="7117"/>
                    </a:cubicBezTo>
                    <a:cubicBezTo>
                      <a:pt x="12567" y="6701"/>
                      <a:pt x="11781" y="6701"/>
                      <a:pt x="11781" y="6701"/>
                    </a:cubicBezTo>
                    <a:cubicBezTo>
                      <a:pt x="11389" y="7117"/>
                      <a:pt x="11389" y="7947"/>
                      <a:pt x="12174" y="9194"/>
                    </a:cubicBezTo>
                    <a:cubicBezTo>
                      <a:pt x="12959" y="10855"/>
                      <a:pt x="12567" y="12101"/>
                      <a:pt x="11781" y="12932"/>
                    </a:cubicBezTo>
                    <a:cubicBezTo>
                      <a:pt x="10996" y="14178"/>
                      <a:pt x="9425" y="14178"/>
                      <a:pt x="8247" y="12932"/>
                    </a:cubicBezTo>
                    <a:cubicBezTo>
                      <a:pt x="7069" y="14178"/>
                      <a:pt x="7069" y="14178"/>
                      <a:pt x="7069" y="14178"/>
                    </a:cubicBezTo>
                    <a:cubicBezTo>
                      <a:pt x="5890" y="13347"/>
                      <a:pt x="5890" y="13347"/>
                      <a:pt x="5890" y="13347"/>
                    </a:cubicBezTo>
                    <a:cubicBezTo>
                      <a:pt x="7069" y="12101"/>
                      <a:pt x="7069" y="12101"/>
                      <a:pt x="7069" y="12101"/>
                    </a:cubicBezTo>
                    <a:cubicBezTo>
                      <a:pt x="6283" y="11270"/>
                      <a:pt x="5890" y="10440"/>
                      <a:pt x="5498" y="10024"/>
                    </a:cubicBezTo>
                    <a:cubicBezTo>
                      <a:pt x="7069" y="8778"/>
                      <a:pt x="7069" y="8778"/>
                      <a:pt x="7069" y="8778"/>
                    </a:cubicBezTo>
                    <a:cubicBezTo>
                      <a:pt x="7461" y="9609"/>
                      <a:pt x="7854" y="10440"/>
                      <a:pt x="8640" y="11270"/>
                    </a:cubicBezTo>
                    <a:cubicBezTo>
                      <a:pt x="9032" y="11686"/>
                      <a:pt x="9818" y="12101"/>
                      <a:pt x="10210" y="11686"/>
                    </a:cubicBezTo>
                    <a:cubicBezTo>
                      <a:pt x="10603" y="11270"/>
                      <a:pt x="10210" y="10440"/>
                      <a:pt x="9818" y="9194"/>
                    </a:cubicBezTo>
                    <a:cubicBezTo>
                      <a:pt x="9032" y="7947"/>
                      <a:pt x="9032" y="6701"/>
                      <a:pt x="9818" y="5455"/>
                    </a:cubicBezTo>
                    <a:cubicBezTo>
                      <a:pt x="10603" y="4624"/>
                      <a:pt x="12174" y="4209"/>
                      <a:pt x="13352" y="5455"/>
                    </a:cubicBezTo>
                    <a:cubicBezTo>
                      <a:pt x="14530" y="4209"/>
                      <a:pt x="14530" y="4209"/>
                      <a:pt x="14530" y="4209"/>
                    </a:cubicBezTo>
                    <a:cubicBezTo>
                      <a:pt x="15316" y="5455"/>
                      <a:pt x="15316" y="5455"/>
                      <a:pt x="15316" y="5455"/>
                    </a:cubicBezTo>
                    <a:cubicBezTo>
                      <a:pt x="14530" y="6286"/>
                      <a:pt x="14530" y="6286"/>
                      <a:pt x="14530" y="6286"/>
                    </a:cubicBezTo>
                    <a:cubicBezTo>
                      <a:pt x="15316" y="7117"/>
                      <a:pt x="15709" y="7532"/>
                      <a:pt x="15709" y="8363"/>
                    </a:cubicBezTo>
                    <a:cubicBezTo>
                      <a:pt x="14138" y="9194"/>
                      <a:pt x="14138" y="9194"/>
                      <a:pt x="14138" y="9194"/>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a:cs typeface="Calibri" panose="020F0502020204030204" pitchFamily="34" charset="0"/>
                </a:endParaRPr>
              </a:p>
            </p:txBody>
          </p:sp>
          <p:sp>
            <p:nvSpPr>
              <p:cNvPr id="90" name="AutoShape 25"/>
              <p:cNvSpPr/>
              <p:nvPr/>
            </p:nvSpPr>
            <p:spPr bwMode="auto">
              <a:xfrm>
                <a:off x="19050" y="204302"/>
                <a:ext cx="133350" cy="72981"/>
              </a:xfrm>
              <a:custGeom>
                <a:avLst/>
                <a:gdLst>
                  <a:gd name="T0" fmla="*/ 10800 w 21600"/>
                  <a:gd name="T1" fmla="+- 0 10799 1777"/>
                  <a:gd name="T2" fmla="*/ 10799 h 18045"/>
                  <a:gd name="T3" fmla="*/ 10800 w 21600"/>
                  <a:gd name="T4" fmla="+- 0 10799 1777"/>
                  <a:gd name="T5" fmla="*/ 10799 h 18045"/>
                  <a:gd name="T6" fmla="*/ 10800 w 21600"/>
                  <a:gd name="T7" fmla="+- 0 10799 1777"/>
                  <a:gd name="T8" fmla="*/ 10799 h 18045"/>
                  <a:gd name="T9" fmla="*/ 10800 w 21600"/>
                  <a:gd name="T10" fmla="+- 0 10799 1777"/>
                  <a:gd name="T11" fmla="*/ 10799 h 18045"/>
                </a:gdLst>
                <a:ahLst/>
                <a:cxnLst>
                  <a:cxn ang="0">
                    <a:pos x="T0" y="T2"/>
                  </a:cxn>
                  <a:cxn ang="0">
                    <a:pos x="T3" y="T5"/>
                  </a:cxn>
                  <a:cxn ang="0">
                    <a:pos x="T6" y="T8"/>
                  </a:cxn>
                  <a:cxn ang="0">
                    <a:pos x="T9" y="T11"/>
                  </a:cxn>
                </a:cxnLst>
                <a:rect l="0" t="0" r="r" b="b"/>
                <a:pathLst>
                  <a:path w="21600" h="18045">
                    <a:moveTo>
                      <a:pt x="9537" y="427"/>
                    </a:moveTo>
                    <a:cubicBezTo>
                      <a:pt x="3646" y="2631"/>
                      <a:pt x="0" y="12769"/>
                      <a:pt x="0" y="12769"/>
                    </a:cubicBezTo>
                    <a:cubicBezTo>
                      <a:pt x="0" y="12769"/>
                      <a:pt x="6171" y="19822"/>
                      <a:pt x="12062" y="17618"/>
                    </a:cubicBezTo>
                    <a:cubicBezTo>
                      <a:pt x="17953" y="15414"/>
                      <a:pt x="21599" y="5276"/>
                      <a:pt x="21599" y="5276"/>
                    </a:cubicBezTo>
                    <a:cubicBezTo>
                      <a:pt x="21599" y="5276"/>
                      <a:pt x="15428" y="-1777"/>
                      <a:pt x="9537" y="427"/>
                    </a:cubicBezTo>
                    <a:moveTo>
                      <a:pt x="14587" y="11447"/>
                    </a:moveTo>
                    <a:cubicBezTo>
                      <a:pt x="13184" y="11888"/>
                      <a:pt x="13184" y="11888"/>
                      <a:pt x="13184" y="11888"/>
                    </a:cubicBezTo>
                    <a:cubicBezTo>
                      <a:pt x="13184" y="11006"/>
                      <a:pt x="13184" y="9684"/>
                      <a:pt x="12903" y="8361"/>
                    </a:cubicBezTo>
                    <a:cubicBezTo>
                      <a:pt x="12623" y="7480"/>
                      <a:pt x="12342" y="6598"/>
                      <a:pt x="11781" y="7039"/>
                    </a:cubicBezTo>
                    <a:cubicBezTo>
                      <a:pt x="11501" y="7480"/>
                      <a:pt x="11220" y="7920"/>
                      <a:pt x="11220" y="9684"/>
                    </a:cubicBezTo>
                    <a:cubicBezTo>
                      <a:pt x="11220" y="11888"/>
                      <a:pt x="10940" y="13651"/>
                      <a:pt x="9818" y="14092"/>
                    </a:cubicBezTo>
                    <a:cubicBezTo>
                      <a:pt x="8696" y="14974"/>
                      <a:pt x="7854" y="14092"/>
                      <a:pt x="7012" y="12329"/>
                    </a:cubicBezTo>
                    <a:cubicBezTo>
                      <a:pt x="5890" y="12769"/>
                      <a:pt x="5890" y="12769"/>
                      <a:pt x="5890" y="12769"/>
                    </a:cubicBezTo>
                    <a:cubicBezTo>
                      <a:pt x="5329" y="11006"/>
                      <a:pt x="5329" y="11006"/>
                      <a:pt x="5329" y="11006"/>
                    </a:cubicBezTo>
                    <a:cubicBezTo>
                      <a:pt x="6451" y="10565"/>
                      <a:pt x="6451" y="10565"/>
                      <a:pt x="6451" y="10565"/>
                    </a:cubicBezTo>
                    <a:cubicBezTo>
                      <a:pt x="6171" y="9243"/>
                      <a:pt x="6171" y="8361"/>
                      <a:pt x="6171" y="7480"/>
                    </a:cubicBezTo>
                    <a:cubicBezTo>
                      <a:pt x="7854" y="7480"/>
                      <a:pt x="7854" y="7480"/>
                      <a:pt x="7854" y="7480"/>
                    </a:cubicBezTo>
                    <a:cubicBezTo>
                      <a:pt x="7854" y="7920"/>
                      <a:pt x="7574" y="8802"/>
                      <a:pt x="7854" y="10125"/>
                    </a:cubicBezTo>
                    <a:cubicBezTo>
                      <a:pt x="8135" y="11447"/>
                      <a:pt x="8696" y="11447"/>
                      <a:pt x="8976" y="11447"/>
                    </a:cubicBezTo>
                    <a:cubicBezTo>
                      <a:pt x="9257" y="11006"/>
                      <a:pt x="9537" y="10565"/>
                      <a:pt x="9537" y="8802"/>
                    </a:cubicBezTo>
                    <a:cubicBezTo>
                      <a:pt x="9537" y="6157"/>
                      <a:pt x="9818" y="4835"/>
                      <a:pt x="10940" y="4394"/>
                    </a:cubicBezTo>
                    <a:cubicBezTo>
                      <a:pt x="12062" y="3512"/>
                      <a:pt x="13184" y="4394"/>
                      <a:pt x="14025" y="6157"/>
                    </a:cubicBezTo>
                    <a:cubicBezTo>
                      <a:pt x="15148" y="5716"/>
                      <a:pt x="15148" y="5716"/>
                      <a:pt x="15148" y="5716"/>
                    </a:cubicBezTo>
                    <a:cubicBezTo>
                      <a:pt x="15709" y="7480"/>
                      <a:pt x="15709" y="7480"/>
                      <a:pt x="15709" y="7480"/>
                    </a:cubicBezTo>
                    <a:cubicBezTo>
                      <a:pt x="14587" y="7920"/>
                      <a:pt x="14587" y="7920"/>
                      <a:pt x="14587" y="7920"/>
                    </a:cubicBezTo>
                    <a:cubicBezTo>
                      <a:pt x="14867" y="9243"/>
                      <a:pt x="14867" y="10565"/>
                      <a:pt x="14587" y="11447"/>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a:cs typeface="Calibri" panose="020F0502020204030204" pitchFamily="34" charset="0"/>
                </a:endParaRPr>
              </a:p>
            </p:txBody>
          </p:sp>
        </p:grpSp>
        <p:grpSp>
          <p:nvGrpSpPr>
            <p:cNvPr id="40" name="Group 56"/>
            <p:cNvGrpSpPr/>
            <p:nvPr/>
          </p:nvGrpSpPr>
          <p:grpSpPr bwMode="auto">
            <a:xfrm>
              <a:off x="6197600" y="2234456"/>
              <a:ext cx="388939" cy="319284"/>
              <a:chOff x="-1" y="0"/>
              <a:chExt cx="388940" cy="319089"/>
            </a:xfrm>
          </p:grpSpPr>
          <p:sp>
            <p:nvSpPr>
              <p:cNvPr id="43" name="AutoShape 57"/>
              <p:cNvSpPr/>
              <p:nvPr/>
            </p:nvSpPr>
            <p:spPr bwMode="auto">
              <a:xfrm>
                <a:off x="138112" y="115445"/>
                <a:ext cx="33338" cy="109470"/>
              </a:xfrm>
              <a:custGeom>
                <a:avLst/>
                <a:gdLst>
                  <a:gd name="T0" fmla="+- 0 11121 643"/>
                  <a:gd name="T1" fmla="*/ T0 w 20957"/>
                  <a:gd name="T2" fmla="*/ 10800 h 21600"/>
                  <a:gd name="T3" fmla="+- 0 11121 643"/>
                  <a:gd name="T4" fmla="*/ T3 w 20957"/>
                  <a:gd name="T5" fmla="*/ 10800 h 21600"/>
                  <a:gd name="T6" fmla="+- 0 11121 643"/>
                  <a:gd name="T7" fmla="*/ T6 w 20957"/>
                  <a:gd name="T8" fmla="*/ 10800 h 21600"/>
                  <a:gd name="T9" fmla="+- 0 11121 643"/>
                  <a:gd name="T10" fmla="*/ T9 w 20957"/>
                  <a:gd name="T11" fmla="*/ 10800 h 21600"/>
                </a:gdLst>
                <a:ahLst/>
                <a:cxnLst>
                  <a:cxn ang="0">
                    <a:pos x="T1" y="T2"/>
                  </a:cxn>
                  <a:cxn ang="0">
                    <a:pos x="T4" y="T5"/>
                  </a:cxn>
                  <a:cxn ang="0">
                    <a:pos x="T7" y="T8"/>
                  </a:cxn>
                  <a:cxn ang="0">
                    <a:pos x="T10" y="T11"/>
                  </a:cxn>
                </a:cxnLst>
                <a:rect l="0" t="0" r="r" b="b"/>
                <a:pathLst>
                  <a:path w="20957" h="21600">
                    <a:moveTo>
                      <a:pt x="5528" y="21599"/>
                    </a:moveTo>
                    <a:cubicBezTo>
                      <a:pt x="5528" y="21599"/>
                      <a:pt x="4499" y="21599"/>
                      <a:pt x="3471" y="21257"/>
                    </a:cubicBezTo>
                    <a:cubicBezTo>
                      <a:pt x="385" y="20914"/>
                      <a:pt x="-643" y="19885"/>
                      <a:pt x="385" y="18857"/>
                    </a:cubicBezTo>
                    <a:cubicBezTo>
                      <a:pt x="9642" y="10971"/>
                      <a:pt x="9642" y="10971"/>
                      <a:pt x="9642" y="10971"/>
                    </a:cubicBezTo>
                    <a:cubicBezTo>
                      <a:pt x="7585" y="2057"/>
                      <a:pt x="7585" y="2057"/>
                      <a:pt x="7585" y="2057"/>
                    </a:cubicBezTo>
                    <a:cubicBezTo>
                      <a:pt x="6557" y="1028"/>
                      <a:pt x="9642" y="0"/>
                      <a:pt x="12728" y="0"/>
                    </a:cubicBezTo>
                    <a:cubicBezTo>
                      <a:pt x="15814" y="0"/>
                      <a:pt x="18899" y="685"/>
                      <a:pt x="18899" y="1714"/>
                    </a:cubicBezTo>
                    <a:cubicBezTo>
                      <a:pt x="20956" y="10971"/>
                      <a:pt x="20956" y="10971"/>
                      <a:pt x="20956" y="10971"/>
                    </a:cubicBezTo>
                    <a:cubicBezTo>
                      <a:pt x="20956" y="11314"/>
                      <a:pt x="20956" y="11657"/>
                      <a:pt x="20956" y="11657"/>
                    </a:cubicBezTo>
                    <a:cubicBezTo>
                      <a:pt x="11699" y="20228"/>
                      <a:pt x="11699" y="20228"/>
                      <a:pt x="11699" y="20228"/>
                    </a:cubicBezTo>
                    <a:cubicBezTo>
                      <a:pt x="10671" y="20914"/>
                      <a:pt x="8614" y="21599"/>
                      <a:pt x="5528" y="21599"/>
                    </a:cubicBezTo>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a:cs typeface="Calibri" panose="020F0502020204030204" pitchFamily="34" charset="0"/>
                </a:endParaRPr>
              </a:p>
            </p:txBody>
          </p:sp>
          <p:sp>
            <p:nvSpPr>
              <p:cNvPr id="44" name="AutoShape 58"/>
              <p:cNvSpPr/>
              <p:nvPr/>
            </p:nvSpPr>
            <p:spPr bwMode="auto">
              <a:xfrm>
                <a:off x="101600" y="53570"/>
                <a:ext cx="155575" cy="69807"/>
              </a:xfrm>
              <a:custGeom>
                <a:avLst/>
                <a:gdLst>
                  <a:gd name="T0" fmla="+- 0 10872 144"/>
                  <a:gd name="T1" fmla="*/ T0 w 21456"/>
                  <a:gd name="T2" fmla="*/ 10800 h 21600"/>
                  <a:gd name="T3" fmla="+- 0 10872 144"/>
                  <a:gd name="T4" fmla="*/ T3 w 21456"/>
                  <a:gd name="T5" fmla="*/ 10800 h 21600"/>
                  <a:gd name="T6" fmla="+- 0 10872 144"/>
                  <a:gd name="T7" fmla="*/ T6 w 21456"/>
                  <a:gd name="T8" fmla="*/ 10800 h 21600"/>
                  <a:gd name="T9" fmla="+- 0 10872 144"/>
                  <a:gd name="T10" fmla="*/ T9 w 21456"/>
                  <a:gd name="T11" fmla="*/ 10800 h 21600"/>
                </a:gdLst>
                <a:ahLst/>
                <a:cxnLst>
                  <a:cxn ang="0">
                    <a:pos x="T1" y="T2"/>
                  </a:cxn>
                  <a:cxn ang="0">
                    <a:pos x="T4" y="T5"/>
                  </a:cxn>
                  <a:cxn ang="0">
                    <a:pos x="T7" y="T8"/>
                  </a:cxn>
                  <a:cxn ang="0">
                    <a:pos x="T10" y="T11"/>
                  </a:cxn>
                </a:cxnLst>
                <a:rect l="0" t="0" r="r" b="b"/>
                <a:pathLst>
                  <a:path w="21456" h="21600">
                    <a:moveTo>
                      <a:pt x="20031" y="8100"/>
                    </a:moveTo>
                    <a:cubicBezTo>
                      <a:pt x="16234" y="8100"/>
                      <a:pt x="16234" y="8100"/>
                      <a:pt x="16234" y="8100"/>
                    </a:cubicBezTo>
                    <a:cubicBezTo>
                      <a:pt x="13623" y="1080"/>
                      <a:pt x="13623" y="1080"/>
                      <a:pt x="13623" y="1080"/>
                    </a:cubicBezTo>
                    <a:cubicBezTo>
                      <a:pt x="13385" y="540"/>
                      <a:pt x="13385" y="540"/>
                      <a:pt x="13385" y="540"/>
                    </a:cubicBezTo>
                    <a:cubicBezTo>
                      <a:pt x="10774" y="13499"/>
                      <a:pt x="10774" y="13499"/>
                      <a:pt x="10774" y="13499"/>
                    </a:cubicBezTo>
                    <a:cubicBezTo>
                      <a:pt x="10774" y="0"/>
                      <a:pt x="10774" y="0"/>
                      <a:pt x="10774" y="0"/>
                    </a:cubicBezTo>
                    <a:cubicBezTo>
                      <a:pt x="9113" y="0"/>
                      <a:pt x="9113" y="0"/>
                      <a:pt x="9113" y="0"/>
                    </a:cubicBezTo>
                    <a:cubicBezTo>
                      <a:pt x="8638" y="0"/>
                      <a:pt x="8638" y="0"/>
                      <a:pt x="8638" y="0"/>
                    </a:cubicBezTo>
                    <a:cubicBezTo>
                      <a:pt x="4128" y="0"/>
                      <a:pt x="4128" y="0"/>
                      <a:pt x="4128" y="0"/>
                    </a:cubicBezTo>
                    <a:cubicBezTo>
                      <a:pt x="3653" y="0"/>
                      <a:pt x="3416" y="0"/>
                      <a:pt x="3179" y="1080"/>
                    </a:cubicBezTo>
                    <a:cubicBezTo>
                      <a:pt x="330" y="8640"/>
                      <a:pt x="330" y="8640"/>
                      <a:pt x="330" y="8640"/>
                    </a:cubicBezTo>
                    <a:cubicBezTo>
                      <a:pt x="-144" y="9720"/>
                      <a:pt x="-144" y="11880"/>
                      <a:pt x="568" y="12959"/>
                    </a:cubicBezTo>
                    <a:cubicBezTo>
                      <a:pt x="805" y="13499"/>
                      <a:pt x="1042" y="13499"/>
                      <a:pt x="1280" y="13499"/>
                    </a:cubicBezTo>
                    <a:cubicBezTo>
                      <a:pt x="1754" y="13499"/>
                      <a:pt x="2229" y="13499"/>
                      <a:pt x="2466" y="12420"/>
                    </a:cubicBezTo>
                    <a:cubicBezTo>
                      <a:pt x="4840" y="5940"/>
                      <a:pt x="4840" y="5940"/>
                      <a:pt x="4840" y="5940"/>
                    </a:cubicBezTo>
                    <a:cubicBezTo>
                      <a:pt x="7688" y="5940"/>
                      <a:pt x="7688" y="5940"/>
                      <a:pt x="7688" y="5940"/>
                    </a:cubicBezTo>
                    <a:cubicBezTo>
                      <a:pt x="5552" y="21599"/>
                      <a:pt x="5552" y="21599"/>
                      <a:pt x="5552" y="21599"/>
                    </a:cubicBezTo>
                    <a:cubicBezTo>
                      <a:pt x="11961" y="21599"/>
                      <a:pt x="11961" y="21599"/>
                      <a:pt x="11961" y="21599"/>
                    </a:cubicBezTo>
                    <a:cubicBezTo>
                      <a:pt x="13623" y="10800"/>
                      <a:pt x="13623" y="10800"/>
                      <a:pt x="13623" y="10800"/>
                    </a:cubicBezTo>
                    <a:cubicBezTo>
                      <a:pt x="14572" y="13499"/>
                      <a:pt x="14572" y="13499"/>
                      <a:pt x="14572" y="13499"/>
                    </a:cubicBezTo>
                    <a:cubicBezTo>
                      <a:pt x="14809" y="14040"/>
                      <a:pt x="15284" y="14580"/>
                      <a:pt x="15759" y="14580"/>
                    </a:cubicBezTo>
                    <a:cubicBezTo>
                      <a:pt x="15759" y="14580"/>
                      <a:pt x="15759" y="14580"/>
                      <a:pt x="15759" y="14580"/>
                    </a:cubicBezTo>
                    <a:cubicBezTo>
                      <a:pt x="20031" y="14580"/>
                      <a:pt x="20031" y="14580"/>
                      <a:pt x="20031" y="14580"/>
                    </a:cubicBezTo>
                    <a:cubicBezTo>
                      <a:pt x="20743" y="14580"/>
                      <a:pt x="21455" y="12959"/>
                      <a:pt x="21455" y="11340"/>
                    </a:cubicBezTo>
                    <a:cubicBezTo>
                      <a:pt x="21455" y="9720"/>
                      <a:pt x="20743" y="8100"/>
                      <a:pt x="20031" y="8100"/>
                    </a:cubicBezTo>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a:cs typeface="Calibri" panose="020F0502020204030204" pitchFamily="34" charset="0"/>
                </a:endParaRPr>
              </a:p>
            </p:txBody>
          </p:sp>
          <p:sp>
            <p:nvSpPr>
              <p:cNvPr id="45" name="AutoShape 59"/>
              <p:cNvSpPr/>
              <p:nvPr/>
            </p:nvSpPr>
            <p:spPr bwMode="auto">
              <a:xfrm>
                <a:off x="171450" y="61503"/>
                <a:ext cx="14287" cy="41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0"/>
                    </a:moveTo>
                    <a:lnTo>
                      <a:pt x="0" y="16615"/>
                    </a:lnTo>
                    <a:lnTo>
                      <a:pt x="4800" y="21599"/>
                    </a:lnTo>
                    <a:lnTo>
                      <a:pt x="21599" y="19107"/>
                    </a:lnTo>
                    <a:lnTo>
                      <a:pt x="21599" y="0"/>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a:cs typeface="Calibri" panose="020F0502020204030204" pitchFamily="34" charset="0"/>
                </a:endParaRPr>
              </a:p>
            </p:txBody>
          </p:sp>
          <p:sp>
            <p:nvSpPr>
              <p:cNvPr id="46" name="AutoShape 60"/>
              <p:cNvSpPr/>
              <p:nvPr/>
            </p:nvSpPr>
            <p:spPr bwMode="auto">
              <a:xfrm>
                <a:off x="182562" y="58330"/>
                <a:ext cx="11113" cy="7932"/>
              </a:xfrm>
              <a:custGeom>
                <a:avLst/>
                <a:gdLst>
                  <a:gd name="T0" fmla="+- 0 11271 1714"/>
                  <a:gd name="T1" fmla="*/ T0 w 19114"/>
                  <a:gd name="T2" fmla="*/ 10260 h 20520"/>
                  <a:gd name="T3" fmla="+- 0 11271 1714"/>
                  <a:gd name="T4" fmla="*/ T3 w 19114"/>
                  <a:gd name="T5" fmla="*/ 10260 h 20520"/>
                  <a:gd name="T6" fmla="+- 0 11271 1714"/>
                  <a:gd name="T7" fmla="*/ T6 w 19114"/>
                  <a:gd name="T8" fmla="*/ 10260 h 20520"/>
                  <a:gd name="T9" fmla="+- 0 11271 1714"/>
                  <a:gd name="T10" fmla="*/ T9 w 19114"/>
                  <a:gd name="T11" fmla="*/ 10260 h 20520"/>
                </a:gdLst>
                <a:ahLst/>
                <a:cxnLst>
                  <a:cxn ang="0">
                    <a:pos x="T1" y="T2"/>
                  </a:cxn>
                  <a:cxn ang="0">
                    <a:pos x="T4" y="T5"/>
                  </a:cxn>
                  <a:cxn ang="0">
                    <a:pos x="T7" y="T8"/>
                  </a:cxn>
                  <a:cxn ang="0">
                    <a:pos x="T10" y="T11"/>
                  </a:cxn>
                </a:cxnLst>
                <a:rect l="0" t="0" r="r" b="b"/>
                <a:pathLst>
                  <a:path w="19114" h="20520">
                    <a:moveTo>
                      <a:pt x="16800" y="4320"/>
                    </a:moveTo>
                    <a:cubicBezTo>
                      <a:pt x="19885" y="4320"/>
                      <a:pt x="19885" y="4320"/>
                      <a:pt x="16800" y="8640"/>
                    </a:cubicBezTo>
                    <a:cubicBezTo>
                      <a:pt x="7543" y="17280"/>
                      <a:pt x="7543" y="17280"/>
                      <a:pt x="7543" y="17280"/>
                    </a:cubicBezTo>
                    <a:cubicBezTo>
                      <a:pt x="7543" y="21599"/>
                      <a:pt x="4457" y="21599"/>
                      <a:pt x="4457" y="17280"/>
                    </a:cubicBezTo>
                    <a:cubicBezTo>
                      <a:pt x="1371" y="4320"/>
                      <a:pt x="1371" y="4320"/>
                      <a:pt x="1371" y="4320"/>
                    </a:cubicBezTo>
                    <a:cubicBezTo>
                      <a:pt x="-1714" y="0"/>
                      <a:pt x="1371" y="0"/>
                      <a:pt x="1371" y="0"/>
                    </a:cubicBezTo>
                    <a:cubicBezTo>
                      <a:pt x="16800" y="4320"/>
                      <a:pt x="16800" y="4320"/>
                      <a:pt x="16800" y="4320"/>
                    </a:cubicBezTo>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a:cs typeface="Calibri" panose="020F0502020204030204" pitchFamily="34" charset="0"/>
                </a:endParaRPr>
              </a:p>
            </p:txBody>
          </p:sp>
          <p:sp>
            <p:nvSpPr>
              <p:cNvPr id="47" name="AutoShape 61"/>
              <p:cNvSpPr/>
              <p:nvPr/>
            </p:nvSpPr>
            <p:spPr bwMode="auto">
              <a:xfrm>
                <a:off x="173037" y="7561"/>
                <a:ext cx="36513" cy="44423"/>
              </a:xfrm>
              <a:custGeom>
                <a:avLst/>
                <a:gdLst>
                  <a:gd name="T0" fmla="+- 0 10899 873"/>
                  <a:gd name="T1" fmla="*/ T0 w 20052"/>
                  <a:gd name="T2" fmla="+- 0 10800 687"/>
                  <a:gd name="T3" fmla="*/ 10800 h 20226"/>
                  <a:gd name="T4" fmla="+- 0 10899 873"/>
                  <a:gd name="T5" fmla="*/ T4 w 20052"/>
                  <a:gd name="T6" fmla="+- 0 10800 687"/>
                  <a:gd name="T7" fmla="*/ 10800 h 20226"/>
                  <a:gd name="T8" fmla="+- 0 10899 873"/>
                  <a:gd name="T9" fmla="*/ T8 w 20052"/>
                  <a:gd name="T10" fmla="+- 0 10800 687"/>
                  <a:gd name="T11" fmla="*/ 10800 h 20226"/>
                  <a:gd name="T12" fmla="+- 0 10899 873"/>
                  <a:gd name="T13" fmla="*/ T12 w 20052"/>
                  <a:gd name="T14" fmla="+- 0 10800 687"/>
                  <a:gd name="T15" fmla="*/ 10800 h 20226"/>
                </a:gdLst>
                <a:ahLst/>
                <a:cxnLst>
                  <a:cxn ang="0">
                    <a:pos x="T1" y="T3"/>
                  </a:cxn>
                  <a:cxn ang="0">
                    <a:pos x="T5" y="T7"/>
                  </a:cxn>
                  <a:cxn ang="0">
                    <a:pos x="T9" y="T11"/>
                  </a:cxn>
                  <a:cxn ang="0">
                    <a:pos x="T13" y="T15"/>
                  </a:cxn>
                </a:cxnLst>
                <a:rect l="0" t="0" r="r" b="b"/>
                <a:pathLst>
                  <a:path w="20052" h="20226">
                    <a:moveTo>
                      <a:pt x="19745" y="10884"/>
                    </a:moveTo>
                    <a:cubicBezTo>
                      <a:pt x="18763" y="16284"/>
                      <a:pt x="11890" y="20912"/>
                      <a:pt x="8945" y="20141"/>
                    </a:cubicBezTo>
                    <a:cubicBezTo>
                      <a:pt x="5017" y="20141"/>
                      <a:pt x="-873" y="14741"/>
                      <a:pt x="108" y="9341"/>
                    </a:cubicBezTo>
                    <a:cubicBezTo>
                      <a:pt x="1090" y="3941"/>
                      <a:pt x="3054" y="-687"/>
                      <a:pt x="10908" y="84"/>
                    </a:cubicBezTo>
                    <a:cubicBezTo>
                      <a:pt x="19745" y="855"/>
                      <a:pt x="20727" y="5484"/>
                      <a:pt x="19745" y="10884"/>
                    </a:cubicBezTo>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a:cs typeface="Calibri" panose="020F0502020204030204" pitchFamily="34" charset="0"/>
                </a:endParaRPr>
              </a:p>
            </p:txBody>
          </p:sp>
          <p:sp>
            <p:nvSpPr>
              <p:cNvPr id="53" name="AutoShape 62"/>
              <p:cNvSpPr/>
              <p:nvPr/>
            </p:nvSpPr>
            <p:spPr bwMode="auto">
              <a:xfrm>
                <a:off x="74612" y="40878"/>
                <a:ext cx="280989" cy="23163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42" y="21600"/>
                    </a:moveTo>
                    <a:lnTo>
                      <a:pt x="0" y="20712"/>
                    </a:lnTo>
                    <a:lnTo>
                      <a:pt x="1586" y="17457"/>
                    </a:lnTo>
                    <a:lnTo>
                      <a:pt x="6711" y="18345"/>
                    </a:lnTo>
                    <a:lnTo>
                      <a:pt x="8054" y="15090"/>
                    </a:lnTo>
                    <a:lnTo>
                      <a:pt x="11959" y="15978"/>
                    </a:lnTo>
                    <a:lnTo>
                      <a:pt x="14522" y="8580"/>
                    </a:lnTo>
                    <a:lnTo>
                      <a:pt x="16840" y="8876"/>
                    </a:lnTo>
                    <a:lnTo>
                      <a:pt x="20135" y="0"/>
                    </a:lnTo>
                    <a:lnTo>
                      <a:pt x="21600" y="739"/>
                    </a:lnTo>
                    <a:lnTo>
                      <a:pt x="17938" y="11095"/>
                    </a:lnTo>
                    <a:lnTo>
                      <a:pt x="15620" y="10652"/>
                    </a:lnTo>
                    <a:lnTo>
                      <a:pt x="12813" y="18049"/>
                    </a:lnTo>
                    <a:lnTo>
                      <a:pt x="9030" y="17457"/>
                    </a:lnTo>
                    <a:lnTo>
                      <a:pt x="7444" y="20712"/>
                    </a:lnTo>
                    <a:lnTo>
                      <a:pt x="2440" y="19676"/>
                    </a:lnTo>
                    <a:lnTo>
                      <a:pt x="1342" y="21600"/>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a:cs typeface="Calibri" panose="020F0502020204030204" pitchFamily="34" charset="0"/>
                </a:endParaRPr>
              </a:p>
            </p:txBody>
          </p:sp>
          <p:sp>
            <p:nvSpPr>
              <p:cNvPr id="54" name="AutoShape 63"/>
              <p:cNvSpPr/>
              <p:nvPr/>
            </p:nvSpPr>
            <p:spPr bwMode="auto">
              <a:xfrm>
                <a:off x="0" y="-372"/>
                <a:ext cx="388938" cy="31889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21600"/>
                    </a:moveTo>
                    <a:lnTo>
                      <a:pt x="0" y="21600"/>
                    </a:lnTo>
                    <a:lnTo>
                      <a:pt x="0" y="0"/>
                    </a:lnTo>
                    <a:lnTo>
                      <a:pt x="705" y="0"/>
                    </a:lnTo>
                    <a:lnTo>
                      <a:pt x="705" y="20740"/>
                    </a:lnTo>
                    <a:lnTo>
                      <a:pt x="21599" y="20740"/>
                    </a:lnTo>
                    <a:lnTo>
                      <a:pt x="21599" y="21600"/>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a:cs typeface="Calibri" panose="020F0502020204030204" pitchFamily="34" charset="0"/>
                </a:endParaRPr>
              </a:p>
            </p:txBody>
          </p:sp>
          <p:sp>
            <p:nvSpPr>
              <p:cNvPr id="55" name="AutoShape 64"/>
              <p:cNvSpPr/>
              <p:nvPr/>
            </p:nvSpPr>
            <p:spPr bwMode="auto">
              <a:xfrm>
                <a:off x="57150" y="94820"/>
                <a:ext cx="69850" cy="55529"/>
              </a:xfrm>
              <a:custGeom>
                <a:avLst/>
                <a:gdLst>
                  <a:gd name="T0" fmla="*/ 10640 w 21280"/>
                  <a:gd name="T1" fmla="*/ 10601 h 21202"/>
                  <a:gd name="T2" fmla="*/ 10640 w 21280"/>
                  <a:gd name="T3" fmla="*/ 10601 h 21202"/>
                  <a:gd name="T4" fmla="*/ 10640 w 21280"/>
                  <a:gd name="T5" fmla="*/ 10601 h 21202"/>
                  <a:gd name="T6" fmla="*/ 10640 w 21280"/>
                  <a:gd name="T7" fmla="*/ 10601 h 21202"/>
                </a:gdLst>
                <a:ahLst/>
                <a:cxnLst>
                  <a:cxn ang="0">
                    <a:pos x="T0" y="T1"/>
                  </a:cxn>
                  <a:cxn ang="0">
                    <a:pos x="T2" y="T3"/>
                  </a:cxn>
                  <a:cxn ang="0">
                    <a:pos x="T4" y="T5"/>
                  </a:cxn>
                  <a:cxn ang="0">
                    <a:pos x="T6" y="T7"/>
                  </a:cxn>
                </a:cxnLst>
                <a:rect l="0" t="0" r="r" b="b"/>
                <a:pathLst>
                  <a:path w="21280" h="21202">
                    <a:moveTo>
                      <a:pt x="18439" y="19636"/>
                    </a:moveTo>
                    <a:cubicBezTo>
                      <a:pt x="17912" y="20945"/>
                      <a:pt x="16331" y="21600"/>
                      <a:pt x="15278" y="20945"/>
                    </a:cubicBezTo>
                    <a:cubicBezTo>
                      <a:pt x="1580" y="14400"/>
                      <a:pt x="1580" y="14400"/>
                      <a:pt x="1580" y="14400"/>
                    </a:cubicBezTo>
                    <a:cubicBezTo>
                      <a:pt x="526" y="13745"/>
                      <a:pt x="0" y="12436"/>
                      <a:pt x="0" y="11127"/>
                    </a:cubicBezTo>
                    <a:cubicBezTo>
                      <a:pt x="3160" y="1963"/>
                      <a:pt x="3160" y="1963"/>
                      <a:pt x="3160" y="1963"/>
                    </a:cubicBezTo>
                    <a:cubicBezTo>
                      <a:pt x="3687" y="654"/>
                      <a:pt x="4741" y="0"/>
                      <a:pt x="5795" y="0"/>
                    </a:cubicBezTo>
                    <a:cubicBezTo>
                      <a:pt x="20019" y="7200"/>
                      <a:pt x="20019" y="7200"/>
                      <a:pt x="20019" y="7200"/>
                    </a:cubicBezTo>
                    <a:cubicBezTo>
                      <a:pt x="21073" y="7854"/>
                      <a:pt x="21599" y="9163"/>
                      <a:pt x="21073" y="10472"/>
                    </a:cubicBezTo>
                    <a:cubicBezTo>
                      <a:pt x="18439" y="19636"/>
                      <a:pt x="18439" y="19636"/>
                      <a:pt x="18439" y="19636"/>
                    </a:cubicBezTo>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a:cs typeface="Calibri" panose="020F0502020204030204" pitchFamily="34" charset="0"/>
                </a:endParaRPr>
              </a:p>
            </p:txBody>
          </p:sp>
          <p:sp>
            <p:nvSpPr>
              <p:cNvPr id="56" name="AutoShape 65"/>
              <p:cNvSpPr/>
              <p:nvPr/>
            </p:nvSpPr>
            <p:spPr bwMode="auto">
              <a:xfrm>
                <a:off x="7937" y="25013"/>
                <a:ext cx="22225" cy="1269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a:cs typeface="Calibri" panose="020F0502020204030204" pitchFamily="34" charset="0"/>
                </a:endParaRPr>
              </a:p>
            </p:txBody>
          </p:sp>
          <p:sp>
            <p:nvSpPr>
              <p:cNvPr id="57" name="AutoShape 66"/>
              <p:cNvSpPr/>
              <p:nvPr/>
            </p:nvSpPr>
            <p:spPr bwMode="auto">
              <a:xfrm>
                <a:off x="7937" y="82128"/>
                <a:ext cx="22225" cy="1427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a:cs typeface="Calibri" panose="020F0502020204030204" pitchFamily="34" charset="0"/>
                </a:endParaRPr>
              </a:p>
            </p:txBody>
          </p:sp>
          <p:sp>
            <p:nvSpPr>
              <p:cNvPr id="58" name="AutoShape 67"/>
              <p:cNvSpPr/>
              <p:nvPr/>
            </p:nvSpPr>
            <p:spPr bwMode="auto">
              <a:xfrm>
                <a:off x="7937" y="140830"/>
                <a:ext cx="22225" cy="1269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a:cs typeface="Calibri" panose="020F0502020204030204" pitchFamily="34" charset="0"/>
                </a:endParaRPr>
              </a:p>
            </p:txBody>
          </p:sp>
          <p:sp>
            <p:nvSpPr>
              <p:cNvPr id="59" name="AutoShape 68"/>
              <p:cNvSpPr/>
              <p:nvPr/>
            </p:nvSpPr>
            <p:spPr bwMode="auto">
              <a:xfrm>
                <a:off x="7937" y="199531"/>
                <a:ext cx="22225" cy="1269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a:cs typeface="Calibri" panose="020F0502020204030204" pitchFamily="34" charset="0"/>
                </a:endParaRPr>
              </a:p>
            </p:txBody>
          </p:sp>
          <p:sp>
            <p:nvSpPr>
              <p:cNvPr id="60" name="AutoShape 69"/>
              <p:cNvSpPr/>
              <p:nvPr/>
            </p:nvSpPr>
            <p:spPr bwMode="auto">
              <a:xfrm>
                <a:off x="7937" y="258233"/>
                <a:ext cx="22225" cy="1269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a:cs typeface="Calibri" panose="020F0502020204030204" pitchFamily="34" charset="0"/>
                </a:endParaRPr>
              </a:p>
            </p:txBody>
          </p:sp>
          <p:sp>
            <p:nvSpPr>
              <p:cNvPr id="61" name="AutoShape 70"/>
              <p:cNvSpPr/>
              <p:nvPr/>
            </p:nvSpPr>
            <p:spPr bwMode="auto">
              <a:xfrm>
                <a:off x="293688" y="288377"/>
                <a:ext cx="12700" cy="222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a:cs typeface="Calibri" panose="020F0502020204030204" pitchFamily="34" charset="0"/>
                </a:endParaRPr>
              </a:p>
            </p:txBody>
          </p:sp>
          <p:sp>
            <p:nvSpPr>
              <p:cNvPr id="62" name="AutoShape 71"/>
              <p:cNvSpPr/>
              <p:nvPr/>
            </p:nvSpPr>
            <p:spPr bwMode="auto">
              <a:xfrm>
                <a:off x="352426" y="288377"/>
                <a:ext cx="12700" cy="222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a:cs typeface="Calibri" panose="020F0502020204030204" pitchFamily="34" charset="0"/>
                </a:endParaRPr>
              </a:p>
            </p:txBody>
          </p:sp>
          <p:sp>
            <p:nvSpPr>
              <p:cNvPr id="63" name="AutoShape 72"/>
              <p:cNvSpPr/>
              <p:nvPr/>
            </p:nvSpPr>
            <p:spPr bwMode="auto">
              <a:xfrm>
                <a:off x="234951" y="288377"/>
                <a:ext cx="12700" cy="222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a:cs typeface="Calibri" panose="020F0502020204030204" pitchFamily="34" charset="0"/>
                </a:endParaRPr>
              </a:p>
            </p:txBody>
          </p:sp>
          <p:sp>
            <p:nvSpPr>
              <p:cNvPr id="64" name="AutoShape 73"/>
              <p:cNvSpPr/>
              <p:nvPr/>
            </p:nvSpPr>
            <p:spPr bwMode="auto">
              <a:xfrm>
                <a:off x="176212" y="288377"/>
                <a:ext cx="12700" cy="222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a:cs typeface="Calibri" panose="020F0502020204030204" pitchFamily="34" charset="0"/>
                </a:endParaRPr>
              </a:p>
            </p:txBody>
          </p:sp>
          <p:sp>
            <p:nvSpPr>
              <p:cNvPr id="65" name="AutoShape 74"/>
              <p:cNvSpPr/>
              <p:nvPr/>
            </p:nvSpPr>
            <p:spPr bwMode="auto">
              <a:xfrm>
                <a:off x="117475" y="288377"/>
                <a:ext cx="12700" cy="222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a:cs typeface="Calibri" panose="020F0502020204030204" pitchFamily="34" charset="0"/>
                </a:endParaRPr>
              </a:p>
            </p:txBody>
          </p:sp>
          <p:sp>
            <p:nvSpPr>
              <p:cNvPr id="66" name="AutoShape 75"/>
              <p:cNvSpPr/>
              <p:nvPr/>
            </p:nvSpPr>
            <p:spPr bwMode="auto">
              <a:xfrm>
                <a:off x="58737" y="288377"/>
                <a:ext cx="12700" cy="222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a:cs typeface="Calibri" panose="020F0502020204030204" pitchFamily="34" charset="0"/>
                </a:endParaRPr>
              </a:p>
            </p:txBody>
          </p:sp>
          <p:sp>
            <p:nvSpPr>
              <p:cNvPr id="67" name="AutoShape 76"/>
              <p:cNvSpPr/>
              <p:nvPr/>
            </p:nvSpPr>
            <p:spPr bwMode="auto">
              <a:xfrm>
                <a:off x="307976" y="5974"/>
                <a:ext cx="68262" cy="6346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2420"/>
                    </a:moveTo>
                    <a:lnTo>
                      <a:pt x="17581" y="0"/>
                    </a:lnTo>
                    <a:lnTo>
                      <a:pt x="21599" y="21600"/>
                    </a:lnTo>
                    <a:lnTo>
                      <a:pt x="0" y="12420"/>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a:cs typeface="Calibri" panose="020F0502020204030204" pitchFamily="34" charset="0"/>
                </a:endParaRPr>
              </a:p>
            </p:txBody>
          </p:sp>
        </p:grpSp>
        <p:sp>
          <p:nvSpPr>
            <p:cNvPr id="41" name="AutoShape 77"/>
            <p:cNvSpPr/>
            <p:nvPr/>
          </p:nvSpPr>
          <p:spPr bwMode="auto">
            <a:xfrm>
              <a:off x="5283201" y="3281834"/>
              <a:ext cx="347662" cy="3254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615" y="11097"/>
                  </a:moveTo>
                  <a:cubicBezTo>
                    <a:pt x="16615" y="10899"/>
                    <a:pt x="16615" y="10899"/>
                    <a:pt x="16615" y="10700"/>
                  </a:cubicBezTo>
                  <a:cubicBezTo>
                    <a:pt x="16984" y="10502"/>
                    <a:pt x="17538" y="9710"/>
                    <a:pt x="17538" y="9511"/>
                  </a:cubicBezTo>
                  <a:cubicBezTo>
                    <a:pt x="17353" y="9313"/>
                    <a:pt x="16615" y="8917"/>
                    <a:pt x="16246" y="9115"/>
                  </a:cubicBezTo>
                  <a:cubicBezTo>
                    <a:pt x="16061" y="8917"/>
                    <a:pt x="16061" y="8719"/>
                    <a:pt x="16061" y="8521"/>
                  </a:cubicBezTo>
                  <a:cubicBezTo>
                    <a:pt x="16246" y="8322"/>
                    <a:pt x="16615" y="7332"/>
                    <a:pt x="16615" y="7133"/>
                  </a:cubicBezTo>
                  <a:cubicBezTo>
                    <a:pt x="16430" y="6935"/>
                    <a:pt x="15507" y="6935"/>
                    <a:pt x="15138" y="7133"/>
                  </a:cubicBezTo>
                  <a:cubicBezTo>
                    <a:pt x="15138" y="6935"/>
                    <a:pt x="14953" y="6737"/>
                    <a:pt x="14953" y="6737"/>
                  </a:cubicBezTo>
                  <a:cubicBezTo>
                    <a:pt x="15138" y="6341"/>
                    <a:pt x="15323" y="5350"/>
                    <a:pt x="15138" y="5152"/>
                  </a:cubicBezTo>
                  <a:cubicBezTo>
                    <a:pt x="14953" y="5152"/>
                    <a:pt x="14030" y="5152"/>
                    <a:pt x="13846" y="5548"/>
                  </a:cubicBezTo>
                  <a:cubicBezTo>
                    <a:pt x="13661" y="5350"/>
                    <a:pt x="13476" y="5350"/>
                    <a:pt x="13476" y="5152"/>
                  </a:cubicBezTo>
                  <a:cubicBezTo>
                    <a:pt x="13661" y="4755"/>
                    <a:pt x="13476" y="3765"/>
                    <a:pt x="13292" y="3765"/>
                  </a:cubicBezTo>
                  <a:cubicBezTo>
                    <a:pt x="13107" y="3566"/>
                    <a:pt x="12369" y="3963"/>
                    <a:pt x="12000" y="4359"/>
                  </a:cubicBezTo>
                  <a:cubicBezTo>
                    <a:pt x="12000" y="4359"/>
                    <a:pt x="11815" y="4161"/>
                    <a:pt x="11630" y="4161"/>
                  </a:cubicBezTo>
                  <a:cubicBezTo>
                    <a:pt x="11630" y="3765"/>
                    <a:pt x="11261" y="2774"/>
                    <a:pt x="11076" y="2774"/>
                  </a:cubicBezTo>
                  <a:cubicBezTo>
                    <a:pt x="10892" y="2774"/>
                    <a:pt x="10153" y="3368"/>
                    <a:pt x="10153" y="3765"/>
                  </a:cubicBezTo>
                  <a:cubicBezTo>
                    <a:pt x="9969" y="3765"/>
                    <a:pt x="9784" y="3566"/>
                    <a:pt x="9600" y="3566"/>
                  </a:cubicBezTo>
                  <a:cubicBezTo>
                    <a:pt x="9600" y="3170"/>
                    <a:pt x="9046" y="2377"/>
                    <a:pt x="8861" y="2377"/>
                  </a:cubicBezTo>
                  <a:cubicBezTo>
                    <a:pt x="8676" y="2377"/>
                    <a:pt x="8123" y="3170"/>
                    <a:pt x="8123" y="3566"/>
                  </a:cubicBezTo>
                  <a:cubicBezTo>
                    <a:pt x="7938" y="3566"/>
                    <a:pt x="7753" y="3765"/>
                    <a:pt x="7569" y="3765"/>
                  </a:cubicBezTo>
                  <a:cubicBezTo>
                    <a:pt x="7384" y="3368"/>
                    <a:pt x="6830" y="2774"/>
                    <a:pt x="6461" y="2774"/>
                  </a:cubicBezTo>
                  <a:cubicBezTo>
                    <a:pt x="6276" y="2774"/>
                    <a:pt x="5907" y="3765"/>
                    <a:pt x="6092" y="4161"/>
                  </a:cubicBezTo>
                  <a:cubicBezTo>
                    <a:pt x="5907" y="4161"/>
                    <a:pt x="5723" y="4359"/>
                    <a:pt x="5723" y="4359"/>
                  </a:cubicBezTo>
                  <a:cubicBezTo>
                    <a:pt x="5353" y="3963"/>
                    <a:pt x="4615" y="3566"/>
                    <a:pt x="4430" y="3765"/>
                  </a:cubicBezTo>
                  <a:cubicBezTo>
                    <a:pt x="4246" y="3765"/>
                    <a:pt x="4061" y="4755"/>
                    <a:pt x="4246" y="5152"/>
                  </a:cubicBezTo>
                  <a:cubicBezTo>
                    <a:pt x="4061" y="5350"/>
                    <a:pt x="4061" y="5350"/>
                    <a:pt x="3876" y="5548"/>
                  </a:cubicBezTo>
                  <a:cubicBezTo>
                    <a:pt x="3507" y="5152"/>
                    <a:pt x="2769" y="5152"/>
                    <a:pt x="2584" y="5152"/>
                  </a:cubicBezTo>
                  <a:cubicBezTo>
                    <a:pt x="2400" y="5350"/>
                    <a:pt x="2584" y="6341"/>
                    <a:pt x="2769" y="6737"/>
                  </a:cubicBezTo>
                  <a:cubicBezTo>
                    <a:pt x="2769" y="6737"/>
                    <a:pt x="2584" y="6935"/>
                    <a:pt x="2584" y="7133"/>
                  </a:cubicBezTo>
                  <a:cubicBezTo>
                    <a:pt x="2215" y="6935"/>
                    <a:pt x="1292" y="6935"/>
                    <a:pt x="1107" y="7133"/>
                  </a:cubicBezTo>
                  <a:cubicBezTo>
                    <a:pt x="1107" y="7332"/>
                    <a:pt x="1292" y="8322"/>
                    <a:pt x="1661" y="8521"/>
                  </a:cubicBezTo>
                  <a:cubicBezTo>
                    <a:pt x="1661" y="8719"/>
                    <a:pt x="1661" y="8917"/>
                    <a:pt x="1476" y="9115"/>
                  </a:cubicBezTo>
                  <a:cubicBezTo>
                    <a:pt x="1107" y="8917"/>
                    <a:pt x="369" y="9313"/>
                    <a:pt x="184" y="9511"/>
                  </a:cubicBezTo>
                  <a:cubicBezTo>
                    <a:pt x="184" y="9710"/>
                    <a:pt x="738" y="10502"/>
                    <a:pt x="1107" y="10700"/>
                  </a:cubicBezTo>
                  <a:cubicBezTo>
                    <a:pt x="1107" y="10899"/>
                    <a:pt x="1107" y="10899"/>
                    <a:pt x="1107" y="11097"/>
                  </a:cubicBezTo>
                  <a:cubicBezTo>
                    <a:pt x="738" y="11097"/>
                    <a:pt x="0" y="11691"/>
                    <a:pt x="0" y="12088"/>
                  </a:cubicBezTo>
                  <a:cubicBezTo>
                    <a:pt x="0" y="12286"/>
                    <a:pt x="738" y="12880"/>
                    <a:pt x="1107" y="12880"/>
                  </a:cubicBezTo>
                  <a:cubicBezTo>
                    <a:pt x="1107" y="13078"/>
                    <a:pt x="1107" y="13277"/>
                    <a:pt x="1107" y="13277"/>
                  </a:cubicBezTo>
                  <a:cubicBezTo>
                    <a:pt x="738" y="13475"/>
                    <a:pt x="184" y="14267"/>
                    <a:pt x="184" y="14466"/>
                  </a:cubicBezTo>
                  <a:cubicBezTo>
                    <a:pt x="369" y="14664"/>
                    <a:pt x="1107" y="15060"/>
                    <a:pt x="1476" y="15060"/>
                  </a:cubicBezTo>
                  <a:cubicBezTo>
                    <a:pt x="1661" y="15060"/>
                    <a:pt x="1661" y="15258"/>
                    <a:pt x="1661" y="15456"/>
                  </a:cubicBezTo>
                  <a:cubicBezTo>
                    <a:pt x="1292" y="15655"/>
                    <a:pt x="1107" y="16645"/>
                    <a:pt x="1107" y="16844"/>
                  </a:cubicBezTo>
                  <a:cubicBezTo>
                    <a:pt x="1292" y="17042"/>
                    <a:pt x="2215" y="17042"/>
                    <a:pt x="2584" y="16844"/>
                  </a:cubicBezTo>
                  <a:cubicBezTo>
                    <a:pt x="2584" y="17042"/>
                    <a:pt x="2769" y="17240"/>
                    <a:pt x="2769" y="17240"/>
                  </a:cubicBezTo>
                  <a:cubicBezTo>
                    <a:pt x="2584" y="17636"/>
                    <a:pt x="2400" y="18627"/>
                    <a:pt x="2584" y="18825"/>
                  </a:cubicBezTo>
                  <a:cubicBezTo>
                    <a:pt x="2769" y="19023"/>
                    <a:pt x="3692" y="18825"/>
                    <a:pt x="3876" y="18429"/>
                  </a:cubicBezTo>
                  <a:cubicBezTo>
                    <a:pt x="4061" y="18627"/>
                    <a:pt x="4061" y="18825"/>
                    <a:pt x="4246" y="18825"/>
                  </a:cubicBezTo>
                  <a:cubicBezTo>
                    <a:pt x="4061" y="19222"/>
                    <a:pt x="4246" y="20212"/>
                    <a:pt x="4430" y="20212"/>
                  </a:cubicBezTo>
                  <a:cubicBezTo>
                    <a:pt x="4615" y="20411"/>
                    <a:pt x="5353" y="20014"/>
                    <a:pt x="5723" y="19618"/>
                  </a:cubicBezTo>
                  <a:cubicBezTo>
                    <a:pt x="5723" y="19816"/>
                    <a:pt x="5907" y="19816"/>
                    <a:pt x="6092" y="19816"/>
                  </a:cubicBezTo>
                  <a:cubicBezTo>
                    <a:pt x="5907" y="20212"/>
                    <a:pt x="6276" y="21203"/>
                    <a:pt x="6461" y="21203"/>
                  </a:cubicBezTo>
                  <a:cubicBezTo>
                    <a:pt x="6830" y="21401"/>
                    <a:pt x="7384" y="20807"/>
                    <a:pt x="7569" y="20212"/>
                  </a:cubicBezTo>
                  <a:cubicBezTo>
                    <a:pt x="7753" y="20411"/>
                    <a:pt x="7938" y="20411"/>
                    <a:pt x="8123" y="20411"/>
                  </a:cubicBezTo>
                  <a:cubicBezTo>
                    <a:pt x="8123" y="20807"/>
                    <a:pt x="8676" y="21600"/>
                    <a:pt x="8861" y="21600"/>
                  </a:cubicBezTo>
                  <a:cubicBezTo>
                    <a:pt x="9046" y="21600"/>
                    <a:pt x="9600" y="20807"/>
                    <a:pt x="9600" y="20411"/>
                  </a:cubicBezTo>
                  <a:cubicBezTo>
                    <a:pt x="9784" y="20411"/>
                    <a:pt x="9969" y="20411"/>
                    <a:pt x="10153" y="20411"/>
                  </a:cubicBezTo>
                  <a:cubicBezTo>
                    <a:pt x="10153" y="20807"/>
                    <a:pt x="10892" y="21401"/>
                    <a:pt x="11076" y="21203"/>
                  </a:cubicBezTo>
                  <a:cubicBezTo>
                    <a:pt x="11261" y="21203"/>
                    <a:pt x="11630" y="20212"/>
                    <a:pt x="11630" y="19816"/>
                  </a:cubicBezTo>
                  <a:cubicBezTo>
                    <a:pt x="11815" y="19816"/>
                    <a:pt x="12000" y="19816"/>
                    <a:pt x="12000" y="19618"/>
                  </a:cubicBezTo>
                  <a:cubicBezTo>
                    <a:pt x="12369" y="20014"/>
                    <a:pt x="13107" y="20411"/>
                    <a:pt x="13292" y="20212"/>
                  </a:cubicBezTo>
                  <a:cubicBezTo>
                    <a:pt x="13476" y="20212"/>
                    <a:pt x="13661" y="19222"/>
                    <a:pt x="13476" y="18825"/>
                  </a:cubicBezTo>
                  <a:cubicBezTo>
                    <a:pt x="13476" y="18825"/>
                    <a:pt x="13661" y="18627"/>
                    <a:pt x="13846" y="18429"/>
                  </a:cubicBezTo>
                  <a:cubicBezTo>
                    <a:pt x="14030" y="18825"/>
                    <a:pt x="14953" y="19023"/>
                    <a:pt x="15138" y="18825"/>
                  </a:cubicBezTo>
                  <a:cubicBezTo>
                    <a:pt x="15323" y="18627"/>
                    <a:pt x="15138" y="17636"/>
                    <a:pt x="14953" y="17240"/>
                  </a:cubicBezTo>
                  <a:cubicBezTo>
                    <a:pt x="14953" y="17240"/>
                    <a:pt x="15138" y="17042"/>
                    <a:pt x="15138" y="16844"/>
                  </a:cubicBezTo>
                  <a:cubicBezTo>
                    <a:pt x="15507" y="17042"/>
                    <a:pt x="16430" y="17042"/>
                    <a:pt x="16615" y="16844"/>
                  </a:cubicBezTo>
                  <a:cubicBezTo>
                    <a:pt x="16615" y="16645"/>
                    <a:pt x="16246" y="15655"/>
                    <a:pt x="16061" y="15456"/>
                  </a:cubicBezTo>
                  <a:cubicBezTo>
                    <a:pt x="16061" y="15258"/>
                    <a:pt x="16061" y="15060"/>
                    <a:pt x="16246" y="15060"/>
                  </a:cubicBezTo>
                  <a:cubicBezTo>
                    <a:pt x="16615" y="15060"/>
                    <a:pt x="17353" y="14664"/>
                    <a:pt x="17538" y="14466"/>
                  </a:cubicBezTo>
                  <a:cubicBezTo>
                    <a:pt x="17538" y="14267"/>
                    <a:pt x="16984" y="13475"/>
                    <a:pt x="16615" y="13277"/>
                  </a:cubicBezTo>
                  <a:cubicBezTo>
                    <a:pt x="16615" y="13277"/>
                    <a:pt x="16615" y="13078"/>
                    <a:pt x="16615" y="12880"/>
                  </a:cubicBezTo>
                  <a:cubicBezTo>
                    <a:pt x="16984" y="12880"/>
                    <a:pt x="17723" y="12286"/>
                    <a:pt x="17723" y="12088"/>
                  </a:cubicBezTo>
                  <a:cubicBezTo>
                    <a:pt x="17723" y="11691"/>
                    <a:pt x="16984" y="11097"/>
                    <a:pt x="16615" y="11097"/>
                  </a:cubicBezTo>
                  <a:close/>
                  <a:moveTo>
                    <a:pt x="10707" y="19420"/>
                  </a:moveTo>
                  <a:cubicBezTo>
                    <a:pt x="10338" y="19618"/>
                    <a:pt x="10153" y="19618"/>
                    <a:pt x="9784" y="19618"/>
                  </a:cubicBezTo>
                  <a:cubicBezTo>
                    <a:pt x="9969" y="18033"/>
                    <a:pt x="10892" y="15853"/>
                    <a:pt x="10338" y="14664"/>
                  </a:cubicBezTo>
                  <a:cubicBezTo>
                    <a:pt x="11076" y="15853"/>
                    <a:pt x="13107" y="16051"/>
                    <a:pt x="14584" y="16645"/>
                  </a:cubicBezTo>
                  <a:cubicBezTo>
                    <a:pt x="13661" y="18033"/>
                    <a:pt x="12369" y="19023"/>
                    <a:pt x="10707" y="19420"/>
                  </a:cubicBezTo>
                  <a:close/>
                  <a:moveTo>
                    <a:pt x="3138" y="16645"/>
                  </a:moveTo>
                  <a:cubicBezTo>
                    <a:pt x="4430" y="16051"/>
                    <a:pt x="6646" y="15853"/>
                    <a:pt x="7384" y="14664"/>
                  </a:cubicBezTo>
                  <a:cubicBezTo>
                    <a:pt x="6830" y="15853"/>
                    <a:pt x="7753" y="18033"/>
                    <a:pt x="7938" y="19618"/>
                  </a:cubicBezTo>
                  <a:cubicBezTo>
                    <a:pt x="6092" y="19420"/>
                    <a:pt x="4246" y="18429"/>
                    <a:pt x="3138" y="16645"/>
                  </a:cubicBezTo>
                  <a:close/>
                  <a:moveTo>
                    <a:pt x="2215" y="8917"/>
                  </a:moveTo>
                  <a:cubicBezTo>
                    <a:pt x="3507" y="9908"/>
                    <a:pt x="4800" y="11889"/>
                    <a:pt x="5907" y="12088"/>
                  </a:cubicBezTo>
                  <a:cubicBezTo>
                    <a:pt x="4800" y="12088"/>
                    <a:pt x="3507" y="14069"/>
                    <a:pt x="2215" y="15060"/>
                  </a:cubicBezTo>
                  <a:cubicBezTo>
                    <a:pt x="2030" y="14664"/>
                    <a:pt x="2030" y="14267"/>
                    <a:pt x="1846" y="14069"/>
                  </a:cubicBezTo>
                  <a:cubicBezTo>
                    <a:pt x="1476" y="12286"/>
                    <a:pt x="1661" y="10502"/>
                    <a:pt x="2215" y="8917"/>
                  </a:cubicBezTo>
                  <a:close/>
                  <a:moveTo>
                    <a:pt x="7015" y="4557"/>
                  </a:moveTo>
                  <a:cubicBezTo>
                    <a:pt x="7384" y="4359"/>
                    <a:pt x="7569" y="4359"/>
                    <a:pt x="7938" y="4359"/>
                  </a:cubicBezTo>
                  <a:cubicBezTo>
                    <a:pt x="7753" y="5944"/>
                    <a:pt x="6830" y="8124"/>
                    <a:pt x="7384" y="9313"/>
                  </a:cubicBezTo>
                  <a:cubicBezTo>
                    <a:pt x="6646" y="8124"/>
                    <a:pt x="4430" y="7926"/>
                    <a:pt x="3138" y="7332"/>
                  </a:cubicBezTo>
                  <a:cubicBezTo>
                    <a:pt x="4061" y="5944"/>
                    <a:pt x="5353" y="4954"/>
                    <a:pt x="7015" y="4557"/>
                  </a:cubicBezTo>
                  <a:close/>
                  <a:moveTo>
                    <a:pt x="14584" y="7332"/>
                  </a:moveTo>
                  <a:cubicBezTo>
                    <a:pt x="13107" y="7926"/>
                    <a:pt x="11076" y="8124"/>
                    <a:pt x="10338" y="9313"/>
                  </a:cubicBezTo>
                  <a:cubicBezTo>
                    <a:pt x="10892" y="8124"/>
                    <a:pt x="9969" y="5944"/>
                    <a:pt x="9784" y="4359"/>
                  </a:cubicBezTo>
                  <a:cubicBezTo>
                    <a:pt x="11630" y="4557"/>
                    <a:pt x="13476" y="5746"/>
                    <a:pt x="14584" y="7332"/>
                  </a:cubicBezTo>
                  <a:close/>
                  <a:moveTo>
                    <a:pt x="9969" y="13871"/>
                  </a:moveTo>
                  <a:cubicBezTo>
                    <a:pt x="9969" y="14069"/>
                    <a:pt x="10153" y="14267"/>
                    <a:pt x="10153" y="14466"/>
                  </a:cubicBezTo>
                  <a:cubicBezTo>
                    <a:pt x="10153" y="14267"/>
                    <a:pt x="9969" y="14069"/>
                    <a:pt x="9784" y="14069"/>
                  </a:cubicBezTo>
                  <a:cubicBezTo>
                    <a:pt x="9415" y="14664"/>
                    <a:pt x="8307" y="14664"/>
                    <a:pt x="7938" y="14069"/>
                  </a:cubicBezTo>
                  <a:cubicBezTo>
                    <a:pt x="7753" y="14069"/>
                    <a:pt x="7569" y="14267"/>
                    <a:pt x="7569" y="14466"/>
                  </a:cubicBezTo>
                  <a:cubicBezTo>
                    <a:pt x="7569" y="14267"/>
                    <a:pt x="7569" y="14069"/>
                    <a:pt x="7753" y="13871"/>
                  </a:cubicBezTo>
                  <a:cubicBezTo>
                    <a:pt x="6830" y="13871"/>
                    <a:pt x="6461" y="12880"/>
                    <a:pt x="6830" y="12286"/>
                  </a:cubicBezTo>
                  <a:cubicBezTo>
                    <a:pt x="6646" y="12088"/>
                    <a:pt x="6461" y="12088"/>
                    <a:pt x="6276" y="12088"/>
                  </a:cubicBezTo>
                  <a:cubicBezTo>
                    <a:pt x="6461" y="12088"/>
                    <a:pt x="6646" y="11889"/>
                    <a:pt x="6830" y="11889"/>
                  </a:cubicBezTo>
                  <a:cubicBezTo>
                    <a:pt x="6461" y="11097"/>
                    <a:pt x="6830" y="10106"/>
                    <a:pt x="7753" y="10106"/>
                  </a:cubicBezTo>
                  <a:cubicBezTo>
                    <a:pt x="7569" y="9908"/>
                    <a:pt x="7569" y="9710"/>
                    <a:pt x="7569" y="9511"/>
                  </a:cubicBezTo>
                  <a:cubicBezTo>
                    <a:pt x="7569" y="9710"/>
                    <a:pt x="7753" y="9908"/>
                    <a:pt x="7938" y="9908"/>
                  </a:cubicBezTo>
                  <a:cubicBezTo>
                    <a:pt x="8307" y="9313"/>
                    <a:pt x="9415" y="9313"/>
                    <a:pt x="9784" y="9908"/>
                  </a:cubicBezTo>
                  <a:cubicBezTo>
                    <a:pt x="9969" y="9908"/>
                    <a:pt x="10153" y="9710"/>
                    <a:pt x="10153" y="9511"/>
                  </a:cubicBezTo>
                  <a:cubicBezTo>
                    <a:pt x="10153" y="9710"/>
                    <a:pt x="9969" y="9908"/>
                    <a:pt x="9969" y="10106"/>
                  </a:cubicBezTo>
                  <a:cubicBezTo>
                    <a:pt x="10892" y="10106"/>
                    <a:pt x="11261" y="11097"/>
                    <a:pt x="10892" y="11889"/>
                  </a:cubicBezTo>
                  <a:cubicBezTo>
                    <a:pt x="11076" y="11889"/>
                    <a:pt x="11261" y="12088"/>
                    <a:pt x="11446" y="12088"/>
                  </a:cubicBezTo>
                  <a:cubicBezTo>
                    <a:pt x="11261" y="12088"/>
                    <a:pt x="11076" y="12088"/>
                    <a:pt x="10892" y="12286"/>
                  </a:cubicBezTo>
                  <a:cubicBezTo>
                    <a:pt x="11261" y="12880"/>
                    <a:pt x="10892" y="13871"/>
                    <a:pt x="9969" y="13871"/>
                  </a:cubicBezTo>
                  <a:close/>
                  <a:moveTo>
                    <a:pt x="15507" y="15060"/>
                  </a:moveTo>
                  <a:cubicBezTo>
                    <a:pt x="14215" y="14069"/>
                    <a:pt x="12923" y="12088"/>
                    <a:pt x="11630" y="12088"/>
                  </a:cubicBezTo>
                  <a:cubicBezTo>
                    <a:pt x="12923" y="11889"/>
                    <a:pt x="14215" y="9908"/>
                    <a:pt x="15507" y="8917"/>
                  </a:cubicBezTo>
                  <a:cubicBezTo>
                    <a:pt x="15692" y="9313"/>
                    <a:pt x="15692" y="9710"/>
                    <a:pt x="15876" y="9908"/>
                  </a:cubicBezTo>
                  <a:cubicBezTo>
                    <a:pt x="16246" y="11691"/>
                    <a:pt x="16061" y="13475"/>
                    <a:pt x="15507" y="15060"/>
                  </a:cubicBezTo>
                  <a:close/>
                  <a:moveTo>
                    <a:pt x="8861" y="9710"/>
                  </a:moveTo>
                  <a:cubicBezTo>
                    <a:pt x="7753" y="9710"/>
                    <a:pt x="6830" y="10700"/>
                    <a:pt x="6830" y="12088"/>
                  </a:cubicBezTo>
                  <a:cubicBezTo>
                    <a:pt x="6830" y="13277"/>
                    <a:pt x="7753" y="14267"/>
                    <a:pt x="8861" y="14267"/>
                  </a:cubicBezTo>
                  <a:cubicBezTo>
                    <a:pt x="9969" y="14267"/>
                    <a:pt x="10892" y="13277"/>
                    <a:pt x="10892" y="12088"/>
                  </a:cubicBezTo>
                  <a:cubicBezTo>
                    <a:pt x="10892" y="10700"/>
                    <a:pt x="9969" y="9710"/>
                    <a:pt x="8861" y="9710"/>
                  </a:cubicBezTo>
                  <a:close/>
                  <a:moveTo>
                    <a:pt x="8861" y="13277"/>
                  </a:moveTo>
                  <a:cubicBezTo>
                    <a:pt x="8123" y="13277"/>
                    <a:pt x="7753" y="12682"/>
                    <a:pt x="7753" y="12088"/>
                  </a:cubicBezTo>
                  <a:cubicBezTo>
                    <a:pt x="7753" y="11295"/>
                    <a:pt x="8123" y="10700"/>
                    <a:pt x="8861" y="10700"/>
                  </a:cubicBezTo>
                  <a:cubicBezTo>
                    <a:pt x="9415" y="10700"/>
                    <a:pt x="9969" y="11295"/>
                    <a:pt x="9969" y="12088"/>
                  </a:cubicBezTo>
                  <a:cubicBezTo>
                    <a:pt x="9969" y="12682"/>
                    <a:pt x="9415" y="13277"/>
                    <a:pt x="8861" y="13277"/>
                  </a:cubicBezTo>
                  <a:close/>
                  <a:moveTo>
                    <a:pt x="21599" y="3566"/>
                  </a:moveTo>
                  <a:cubicBezTo>
                    <a:pt x="21599" y="3368"/>
                    <a:pt x="21230" y="3170"/>
                    <a:pt x="21046" y="3170"/>
                  </a:cubicBezTo>
                  <a:cubicBezTo>
                    <a:pt x="21046" y="3170"/>
                    <a:pt x="21046" y="2972"/>
                    <a:pt x="21046" y="2972"/>
                  </a:cubicBezTo>
                  <a:cubicBezTo>
                    <a:pt x="21230" y="2972"/>
                    <a:pt x="21415" y="2576"/>
                    <a:pt x="21415" y="2576"/>
                  </a:cubicBezTo>
                  <a:cubicBezTo>
                    <a:pt x="21415" y="2576"/>
                    <a:pt x="21046" y="2377"/>
                    <a:pt x="20861" y="2377"/>
                  </a:cubicBezTo>
                  <a:cubicBezTo>
                    <a:pt x="20861" y="2377"/>
                    <a:pt x="20861" y="2179"/>
                    <a:pt x="20861" y="2179"/>
                  </a:cubicBezTo>
                  <a:cubicBezTo>
                    <a:pt x="21046" y="2179"/>
                    <a:pt x="21046" y="1783"/>
                    <a:pt x="21046" y="1783"/>
                  </a:cubicBezTo>
                  <a:cubicBezTo>
                    <a:pt x="21046" y="1585"/>
                    <a:pt x="20676" y="1585"/>
                    <a:pt x="20676" y="1585"/>
                  </a:cubicBezTo>
                  <a:cubicBezTo>
                    <a:pt x="20492" y="1585"/>
                    <a:pt x="20492" y="1585"/>
                    <a:pt x="20492" y="1585"/>
                  </a:cubicBezTo>
                  <a:cubicBezTo>
                    <a:pt x="20492" y="1387"/>
                    <a:pt x="20676" y="990"/>
                    <a:pt x="20492" y="990"/>
                  </a:cubicBezTo>
                  <a:cubicBezTo>
                    <a:pt x="20492" y="990"/>
                    <a:pt x="20123" y="990"/>
                    <a:pt x="20123" y="1188"/>
                  </a:cubicBezTo>
                  <a:cubicBezTo>
                    <a:pt x="19938" y="990"/>
                    <a:pt x="19938" y="990"/>
                    <a:pt x="19938" y="990"/>
                  </a:cubicBezTo>
                  <a:cubicBezTo>
                    <a:pt x="19938" y="792"/>
                    <a:pt x="19938" y="396"/>
                    <a:pt x="19938" y="396"/>
                  </a:cubicBezTo>
                  <a:cubicBezTo>
                    <a:pt x="19753" y="396"/>
                    <a:pt x="19569" y="594"/>
                    <a:pt x="19384" y="594"/>
                  </a:cubicBezTo>
                  <a:cubicBezTo>
                    <a:pt x="19384" y="594"/>
                    <a:pt x="19384" y="594"/>
                    <a:pt x="19200" y="594"/>
                  </a:cubicBezTo>
                  <a:cubicBezTo>
                    <a:pt x="19384" y="396"/>
                    <a:pt x="19200" y="198"/>
                    <a:pt x="19015" y="0"/>
                  </a:cubicBezTo>
                  <a:cubicBezTo>
                    <a:pt x="19015" y="0"/>
                    <a:pt x="18830" y="198"/>
                    <a:pt x="18646" y="396"/>
                  </a:cubicBezTo>
                  <a:cubicBezTo>
                    <a:pt x="18646" y="396"/>
                    <a:pt x="18646" y="396"/>
                    <a:pt x="18461" y="396"/>
                  </a:cubicBezTo>
                  <a:cubicBezTo>
                    <a:pt x="18461" y="198"/>
                    <a:pt x="18276" y="0"/>
                    <a:pt x="18276" y="0"/>
                  </a:cubicBezTo>
                  <a:cubicBezTo>
                    <a:pt x="18092" y="0"/>
                    <a:pt x="17907" y="198"/>
                    <a:pt x="17907" y="396"/>
                  </a:cubicBezTo>
                  <a:cubicBezTo>
                    <a:pt x="17907" y="396"/>
                    <a:pt x="17907" y="396"/>
                    <a:pt x="17723" y="396"/>
                  </a:cubicBezTo>
                  <a:cubicBezTo>
                    <a:pt x="17723" y="198"/>
                    <a:pt x="17538" y="0"/>
                    <a:pt x="17353" y="0"/>
                  </a:cubicBezTo>
                  <a:cubicBezTo>
                    <a:pt x="17353" y="198"/>
                    <a:pt x="17169" y="396"/>
                    <a:pt x="17169" y="594"/>
                  </a:cubicBezTo>
                  <a:cubicBezTo>
                    <a:pt x="17169" y="594"/>
                    <a:pt x="17169" y="594"/>
                    <a:pt x="17169" y="594"/>
                  </a:cubicBezTo>
                  <a:cubicBezTo>
                    <a:pt x="16984" y="594"/>
                    <a:pt x="16615" y="396"/>
                    <a:pt x="16615" y="396"/>
                  </a:cubicBezTo>
                  <a:cubicBezTo>
                    <a:pt x="16615" y="396"/>
                    <a:pt x="16430" y="792"/>
                    <a:pt x="16615" y="990"/>
                  </a:cubicBezTo>
                  <a:cubicBezTo>
                    <a:pt x="16615" y="990"/>
                    <a:pt x="16430" y="990"/>
                    <a:pt x="16430" y="1188"/>
                  </a:cubicBezTo>
                  <a:cubicBezTo>
                    <a:pt x="16246" y="990"/>
                    <a:pt x="16061" y="990"/>
                    <a:pt x="15876" y="990"/>
                  </a:cubicBezTo>
                  <a:cubicBezTo>
                    <a:pt x="15876" y="990"/>
                    <a:pt x="15876" y="1387"/>
                    <a:pt x="16061" y="1585"/>
                  </a:cubicBezTo>
                  <a:cubicBezTo>
                    <a:pt x="16061" y="1585"/>
                    <a:pt x="15876" y="1585"/>
                    <a:pt x="15876" y="1585"/>
                  </a:cubicBezTo>
                  <a:cubicBezTo>
                    <a:pt x="15876" y="1585"/>
                    <a:pt x="15507" y="1585"/>
                    <a:pt x="15507" y="1783"/>
                  </a:cubicBezTo>
                  <a:cubicBezTo>
                    <a:pt x="15323" y="1783"/>
                    <a:pt x="15507" y="2179"/>
                    <a:pt x="15692" y="2179"/>
                  </a:cubicBezTo>
                  <a:cubicBezTo>
                    <a:pt x="15692" y="2179"/>
                    <a:pt x="15507" y="2377"/>
                    <a:pt x="15507" y="2377"/>
                  </a:cubicBezTo>
                  <a:cubicBezTo>
                    <a:pt x="15507" y="2377"/>
                    <a:pt x="15138" y="2576"/>
                    <a:pt x="15138" y="2576"/>
                  </a:cubicBezTo>
                  <a:cubicBezTo>
                    <a:pt x="15138" y="2576"/>
                    <a:pt x="15323" y="2972"/>
                    <a:pt x="15507" y="2972"/>
                  </a:cubicBezTo>
                  <a:cubicBezTo>
                    <a:pt x="15323" y="2972"/>
                    <a:pt x="15323" y="3170"/>
                    <a:pt x="15323" y="3170"/>
                  </a:cubicBezTo>
                  <a:cubicBezTo>
                    <a:pt x="15323" y="3170"/>
                    <a:pt x="14953" y="3368"/>
                    <a:pt x="14953" y="3566"/>
                  </a:cubicBezTo>
                  <a:cubicBezTo>
                    <a:pt x="14953" y="3566"/>
                    <a:pt x="15323" y="3765"/>
                    <a:pt x="15323" y="3765"/>
                  </a:cubicBezTo>
                  <a:cubicBezTo>
                    <a:pt x="15323" y="3765"/>
                    <a:pt x="15323" y="3963"/>
                    <a:pt x="15507" y="3963"/>
                  </a:cubicBezTo>
                  <a:cubicBezTo>
                    <a:pt x="15323" y="3963"/>
                    <a:pt x="15138" y="4359"/>
                    <a:pt x="15138" y="4359"/>
                  </a:cubicBezTo>
                  <a:cubicBezTo>
                    <a:pt x="15138" y="4557"/>
                    <a:pt x="15507" y="4557"/>
                    <a:pt x="15507" y="4557"/>
                  </a:cubicBezTo>
                  <a:cubicBezTo>
                    <a:pt x="15507" y="4557"/>
                    <a:pt x="15692" y="4755"/>
                    <a:pt x="15692" y="4755"/>
                  </a:cubicBezTo>
                  <a:cubicBezTo>
                    <a:pt x="15507" y="4755"/>
                    <a:pt x="15323" y="5152"/>
                    <a:pt x="15507" y="5152"/>
                  </a:cubicBezTo>
                  <a:cubicBezTo>
                    <a:pt x="15507" y="5350"/>
                    <a:pt x="15876" y="5350"/>
                    <a:pt x="15876" y="5350"/>
                  </a:cubicBezTo>
                  <a:cubicBezTo>
                    <a:pt x="15876" y="5350"/>
                    <a:pt x="16061" y="5350"/>
                    <a:pt x="16061" y="5350"/>
                  </a:cubicBezTo>
                  <a:cubicBezTo>
                    <a:pt x="15876" y="5548"/>
                    <a:pt x="15876" y="5944"/>
                    <a:pt x="15876" y="5944"/>
                  </a:cubicBezTo>
                  <a:cubicBezTo>
                    <a:pt x="16061" y="5944"/>
                    <a:pt x="16246" y="5944"/>
                    <a:pt x="16430" y="5944"/>
                  </a:cubicBezTo>
                  <a:cubicBezTo>
                    <a:pt x="16430" y="5944"/>
                    <a:pt x="16615" y="5944"/>
                    <a:pt x="16615" y="5944"/>
                  </a:cubicBezTo>
                  <a:cubicBezTo>
                    <a:pt x="16430" y="6143"/>
                    <a:pt x="16615" y="6539"/>
                    <a:pt x="16615" y="6539"/>
                  </a:cubicBezTo>
                  <a:cubicBezTo>
                    <a:pt x="16615" y="6539"/>
                    <a:pt x="16984" y="6341"/>
                    <a:pt x="17169" y="6341"/>
                  </a:cubicBezTo>
                  <a:cubicBezTo>
                    <a:pt x="17169" y="6341"/>
                    <a:pt x="17169" y="6341"/>
                    <a:pt x="17169" y="6341"/>
                  </a:cubicBezTo>
                  <a:cubicBezTo>
                    <a:pt x="17169" y="6539"/>
                    <a:pt x="17353" y="6935"/>
                    <a:pt x="17353" y="6935"/>
                  </a:cubicBezTo>
                  <a:cubicBezTo>
                    <a:pt x="17538" y="6935"/>
                    <a:pt x="17723" y="6737"/>
                    <a:pt x="17723" y="6539"/>
                  </a:cubicBezTo>
                  <a:cubicBezTo>
                    <a:pt x="17907" y="6539"/>
                    <a:pt x="17907" y="6539"/>
                    <a:pt x="17907" y="6539"/>
                  </a:cubicBezTo>
                  <a:cubicBezTo>
                    <a:pt x="17907" y="6737"/>
                    <a:pt x="18092" y="6935"/>
                    <a:pt x="18276" y="6935"/>
                  </a:cubicBezTo>
                  <a:cubicBezTo>
                    <a:pt x="18276" y="6935"/>
                    <a:pt x="18461" y="6737"/>
                    <a:pt x="18461" y="6539"/>
                  </a:cubicBezTo>
                  <a:cubicBezTo>
                    <a:pt x="18646" y="6539"/>
                    <a:pt x="18646" y="6539"/>
                    <a:pt x="18646" y="6539"/>
                  </a:cubicBezTo>
                  <a:cubicBezTo>
                    <a:pt x="18830" y="6737"/>
                    <a:pt x="19015" y="6935"/>
                    <a:pt x="19015" y="6935"/>
                  </a:cubicBezTo>
                  <a:cubicBezTo>
                    <a:pt x="19200" y="6935"/>
                    <a:pt x="19384" y="6539"/>
                    <a:pt x="19200" y="6341"/>
                  </a:cubicBezTo>
                  <a:cubicBezTo>
                    <a:pt x="19384" y="6341"/>
                    <a:pt x="19384" y="6341"/>
                    <a:pt x="19384" y="6341"/>
                  </a:cubicBezTo>
                  <a:cubicBezTo>
                    <a:pt x="19569" y="6341"/>
                    <a:pt x="19753" y="6539"/>
                    <a:pt x="19938" y="6539"/>
                  </a:cubicBezTo>
                  <a:cubicBezTo>
                    <a:pt x="19938" y="6539"/>
                    <a:pt x="19938" y="6143"/>
                    <a:pt x="19938" y="5944"/>
                  </a:cubicBezTo>
                  <a:cubicBezTo>
                    <a:pt x="19938" y="5944"/>
                    <a:pt x="19938" y="5944"/>
                    <a:pt x="20123" y="5944"/>
                  </a:cubicBezTo>
                  <a:cubicBezTo>
                    <a:pt x="20123" y="5944"/>
                    <a:pt x="20492" y="5944"/>
                    <a:pt x="20492" y="5944"/>
                  </a:cubicBezTo>
                  <a:cubicBezTo>
                    <a:pt x="20676" y="5944"/>
                    <a:pt x="20492" y="5548"/>
                    <a:pt x="20492" y="5350"/>
                  </a:cubicBezTo>
                  <a:cubicBezTo>
                    <a:pt x="20492" y="5350"/>
                    <a:pt x="20492" y="5350"/>
                    <a:pt x="20676" y="5350"/>
                  </a:cubicBezTo>
                  <a:cubicBezTo>
                    <a:pt x="20676" y="5350"/>
                    <a:pt x="21046" y="5350"/>
                    <a:pt x="21046" y="5152"/>
                  </a:cubicBezTo>
                  <a:cubicBezTo>
                    <a:pt x="21046" y="5152"/>
                    <a:pt x="21046" y="4755"/>
                    <a:pt x="20861" y="4755"/>
                  </a:cubicBezTo>
                  <a:cubicBezTo>
                    <a:pt x="20861" y="4755"/>
                    <a:pt x="20861" y="4557"/>
                    <a:pt x="20861" y="4557"/>
                  </a:cubicBezTo>
                  <a:cubicBezTo>
                    <a:pt x="21046" y="4557"/>
                    <a:pt x="21415" y="4557"/>
                    <a:pt x="21415" y="4359"/>
                  </a:cubicBezTo>
                  <a:cubicBezTo>
                    <a:pt x="21415" y="4359"/>
                    <a:pt x="21230" y="3963"/>
                    <a:pt x="21046" y="3963"/>
                  </a:cubicBezTo>
                  <a:cubicBezTo>
                    <a:pt x="21046" y="3963"/>
                    <a:pt x="21046" y="3765"/>
                    <a:pt x="21046" y="3765"/>
                  </a:cubicBezTo>
                  <a:cubicBezTo>
                    <a:pt x="21230" y="3765"/>
                    <a:pt x="21599" y="3566"/>
                    <a:pt x="21599" y="3566"/>
                  </a:cubicBezTo>
                  <a:close/>
                  <a:moveTo>
                    <a:pt x="19015" y="6143"/>
                  </a:moveTo>
                  <a:cubicBezTo>
                    <a:pt x="18830" y="6341"/>
                    <a:pt x="18646" y="6341"/>
                    <a:pt x="18646" y="6341"/>
                  </a:cubicBezTo>
                  <a:cubicBezTo>
                    <a:pt x="18646" y="5746"/>
                    <a:pt x="19015" y="4954"/>
                    <a:pt x="18830" y="4359"/>
                  </a:cubicBezTo>
                  <a:cubicBezTo>
                    <a:pt x="19015" y="4954"/>
                    <a:pt x="19753" y="4954"/>
                    <a:pt x="20307" y="5152"/>
                  </a:cubicBezTo>
                  <a:cubicBezTo>
                    <a:pt x="19938" y="5746"/>
                    <a:pt x="19569" y="6143"/>
                    <a:pt x="19015" y="6143"/>
                  </a:cubicBezTo>
                  <a:close/>
                  <a:moveTo>
                    <a:pt x="16061" y="5152"/>
                  </a:moveTo>
                  <a:cubicBezTo>
                    <a:pt x="16615" y="4954"/>
                    <a:pt x="17538" y="4954"/>
                    <a:pt x="17723" y="4359"/>
                  </a:cubicBezTo>
                  <a:cubicBezTo>
                    <a:pt x="17538" y="4954"/>
                    <a:pt x="17907" y="5746"/>
                    <a:pt x="17907" y="6341"/>
                  </a:cubicBezTo>
                  <a:cubicBezTo>
                    <a:pt x="17169" y="6143"/>
                    <a:pt x="16615" y="5746"/>
                    <a:pt x="16061" y="5152"/>
                  </a:cubicBezTo>
                  <a:close/>
                  <a:moveTo>
                    <a:pt x="15692" y="4161"/>
                  </a:moveTo>
                  <a:cubicBezTo>
                    <a:pt x="15507" y="3566"/>
                    <a:pt x="15507" y="2972"/>
                    <a:pt x="15876" y="2377"/>
                  </a:cubicBezTo>
                  <a:cubicBezTo>
                    <a:pt x="16246" y="2774"/>
                    <a:pt x="16800" y="3566"/>
                    <a:pt x="17169" y="3566"/>
                  </a:cubicBezTo>
                  <a:cubicBezTo>
                    <a:pt x="16800" y="3566"/>
                    <a:pt x="16246" y="4161"/>
                    <a:pt x="15876" y="4557"/>
                  </a:cubicBezTo>
                  <a:cubicBezTo>
                    <a:pt x="15692" y="4557"/>
                    <a:pt x="15692" y="4359"/>
                    <a:pt x="15692" y="4161"/>
                  </a:cubicBezTo>
                  <a:close/>
                  <a:moveTo>
                    <a:pt x="17538" y="792"/>
                  </a:moveTo>
                  <a:cubicBezTo>
                    <a:pt x="17723" y="792"/>
                    <a:pt x="17723" y="594"/>
                    <a:pt x="17907" y="594"/>
                  </a:cubicBezTo>
                  <a:cubicBezTo>
                    <a:pt x="17907" y="1387"/>
                    <a:pt x="17538" y="2179"/>
                    <a:pt x="17723" y="2576"/>
                  </a:cubicBezTo>
                  <a:cubicBezTo>
                    <a:pt x="17538" y="2179"/>
                    <a:pt x="16615" y="1981"/>
                    <a:pt x="16061" y="1783"/>
                  </a:cubicBezTo>
                  <a:cubicBezTo>
                    <a:pt x="16430" y="1188"/>
                    <a:pt x="16984" y="990"/>
                    <a:pt x="17538" y="792"/>
                  </a:cubicBezTo>
                  <a:close/>
                  <a:moveTo>
                    <a:pt x="20307" y="1783"/>
                  </a:moveTo>
                  <a:cubicBezTo>
                    <a:pt x="19753" y="1981"/>
                    <a:pt x="19015" y="2179"/>
                    <a:pt x="18830" y="2576"/>
                  </a:cubicBezTo>
                  <a:cubicBezTo>
                    <a:pt x="19015" y="2179"/>
                    <a:pt x="18646" y="1387"/>
                    <a:pt x="18646" y="594"/>
                  </a:cubicBezTo>
                  <a:cubicBezTo>
                    <a:pt x="19200" y="792"/>
                    <a:pt x="19938" y="1188"/>
                    <a:pt x="20307" y="1783"/>
                  </a:cubicBezTo>
                  <a:close/>
                  <a:moveTo>
                    <a:pt x="18646" y="4161"/>
                  </a:moveTo>
                  <a:cubicBezTo>
                    <a:pt x="18646" y="4161"/>
                    <a:pt x="18646" y="4359"/>
                    <a:pt x="18830" y="4359"/>
                  </a:cubicBezTo>
                  <a:cubicBezTo>
                    <a:pt x="18646" y="4359"/>
                    <a:pt x="18646" y="4359"/>
                    <a:pt x="18646" y="4161"/>
                  </a:cubicBezTo>
                  <a:cubicBezTo>
                    <a:pt x="18461" y="4557"/>
                    <a:pt x="18092" y="4557"/>
                    <a:pt x="17907" y="4161"/>
                  </a:cubicBezTo>
                  <a:cubicBezTo>
                    <a:pt x="17907" y="4359"/>
                    <a:pt x="17723" y="4359"/>
                    <a:pt x="17723" y="4359"/>
                  </a:cubicBezTo>
                  <a:cubicBezTo>
                    <a:pt x="17723" y="4359"/>
                    <a:pt x="17907" y="4161"/>
                    <a:pt x="17907" y="4161"/>
                  </a:cubicBezTo>
                  <a:cubicBezTo>
                    <a:pt x="17538" y="4161"/>
                    <a:pt x="17353" y="3765"/>
                    <a:pt x="17538" y="3566"/>
                  </a:cubicBezTo>
                  <a:cubicBezTo>
                    <a:pt x="17353" y="3566"/>
                    <a:pt x="17353" y="3566"/>
                    <a:pt x="17353" y="3566"/>
                  </a:cubicBezTo>
                  <a:cubicBezTo>
                    <a:pt x="17353" y="3566"/>
                    <a:pt x="17353" y="3368"/>
                    <a:pt x="17538" y="3368"/>
                  </a:cubicBezTo>
                  <a:cubicBezTo>
                    <a:pt x="17353" y="3170"/>
                    <a:pt x="17538" y="2774"/>
                    <a:pt x="17907" y="2774"/>
                  </a:cubicBezTo>
                  <a:cubicBezTo>
                    <a:pt x="17907" y="2774"/>
                    <a:pt x="17723" y="2576"/>
                    <a:pt x="17723" y="2576"/>
                  </a:cubicBezTo>
                  <a:cubicBezTo>
                    <a:pt x="17723" y="2576"/>
                    <a:pt x="17907" y="2774"/>
                    <a:pt x="17907" y="2774"/>
                  </a:cubicBezTo>
                  <a:cubicBezTo>
                    <a:pt x="18092" y="2576"/>
                    <a:pt x="18461" y="2576"/>
                    <a:pt x="18646" y="2774"/>
                  </a:cubicBezTo>
                  <a:cubicBezTo>
                    <a:pt x="18646" y="2774"/>
                    <a:pt x="18646" y="2576"/>
                    <a:pt x="18830" y="2576"/>
                  </a:cubicBezTo>
                  <a:cubicBezTo>
                    <a:pt x="18646" y="2576"/>
                    <a:pt x="18646" y="2774"/>
                    <a:pt x="18646" y="2774"/>
                  </a:cubicBezTo>
                  <a:cubicBezTo>
                    <a:pt x="19015" y="2774"/>
                    <a:pt x="19200" y="3170"/>
                    <a:pt x="19015" y="3368"/>
                  </a:cubicBezTo>
                  <a:cubicBezTo>
                    <a:pt x="19015" y="3368"/>
                    <a:pt x="19200" y="3566"/>
                    <a:pt x="19200" y="3566"/>
                  </a:cubicBezTo>
                  <a:cubicBezTo>
                    <a:pt x="19200" y="3566"/>
                    <a:pt x="19015" y="3566"/>
                    <a:pt x="19015" y="3566"/>
                  </a:cubicBezTo>
                  <a:cubicBezTo>
                    <a:pt x="19200" y="3765"/>
                    <a:pt x="19015" y="4161"/>
                    <a:pt x="18646" y="4161"/>
                  </a:cubicBezTo>
                  <a:close/>
                  <a:moveTo>
                    <a:pt x="20676" y="4557"/>
                  </a:moveTo>
                  <a:cubicBezTo>
                    <a:pt x="20307" y="4161"/>
                    <a:pt x="19753" y="3566"/>
                    <a:pt x="19200" y="3566"/>
                  </a:cubicBezTo>
                  <a:cubicBezTo>
                    <a:pt x="19753" y="3566"/>
                    <a:pt x="20307" y="2774"/>
                    <a:pt x="20676" y="2377"/>
                  </a:cubicBezTo>
                  <a:cubicBezTo>
                    <a:pt x="20676" y="2576"/>
                    <a:pt x="20861" y="2576"/>
                    <a:pt x="20861" y="2774"/>
                  </a:cubicBezTo>
                  <a:cubicBezTo>
                    <a:pt x="21046" y="3368"/>
                    <a:pt x="20861" y="3963"/>
                    <a:pt x="20676" y="4557"/>
                  </a:cubicBezTo>
                  <a:close/>
                  <a:moveTo>
                    <a:pt x="18276" y="2576"/>
                  </a:moveTo>
                  <a:cubicBezTo>
                    <a:pt x="17907" y="2576"/>
                    <a:pt x="17538" y="2972"/>
                    <a:pt x="17538" y="3566"/>
                  </a:cubicBezTo>
                  <a:cubicBezTo>
                    <a:pt x="17538" y="3963"/>
                    <a:pt x="17907" y="4359"/>
                    <a:pt x="18276" y="4359"/>
                  </a:cubicBezTo>
                  <a:cubicBezTo>
                    <a:pt x="18646" y="4359"/>
                    <a:pt x="19015" y="3963"/>
                    <a:pt x="19015" y="3566"/>
                  </a:cubicBezTo>
                  <a:cubicBezTo>
                    <a:pt x="19015" y="2972"/>
                    <a:pt x="18646" y="2576"/>
                    <a:pt x="18276" y="2576"/>
                  </a:cubicBezTo>
                  <a:close/>
                  <a:moveTo>
                    <a:pt x="18276" y="3963"/>
                  </a:moveTo>
                  <a:cubicBezTo>
                    <a:pt x="18092" y="3963"/>
                    <a:pt x="17907" y="3765"/>
                    <a:pt x="17907" y="3566"/>
                  </a:cubicBezTo>
                  <a:cubicBezTo>
                    <a:pt x="17907" y="3170"/>
                    <a:pt x="18092" y="2972"/>
                    <a:pt x="18276" y="2972"/>
                  </a:cubicBezTo>
                  <a:cubicBezTo>
                    <a:pt x="18461" y="2972"/>
                    <a:pt x="18646" y="3170"/>
                    <a:pt x="18646" y="3566"/>
                  </a:cubicBezTo>
                  <a:cubicBezTo>
                    <a:pt x="18646" y="3765"/>
                    <a:pt x="18461" y="3963"/>
                    <a:pt x="18276" y="3963"/>
                  </a:cubicBezTo>
                  <a:close/>
                </a:path>
              </a:pathLst>
            </a:custGeom>
            <a:solidFill>
              <a:srgbClr val="F2F2F2"/>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a:cs typeface="Calibri" panose="020F0502020204030204" pitchFamily="34" charset="0"/>
              </a:endParaRPr>
            </a:p>
          </p:txBody>
        </p:sp>
        <p:sp>
          <p:nvSpPr>
            <p:cNvPr id="42" name="Freeform 26"/>
            <p:cNvSpPr>
              <a:spLocks noEditPoints="1"/>
            </p:cNvSpPr>
            <p:nvPr/>
          </p:nvSpPr>
          <p:spPr bwMode="auto">
            <a:xfrm>
              <a:off x="6256338" y="3222089"/>
              <a:ext cx="374846" cy="360789"/>
            </a:xfrm>
            <a:custGeom>
              <a:avLst/>
              <a:gdLst>
                <a:gd name="T0" fmla="*/ 94 w 132"/>
                <a:gd name="T1" fmla="*/ 0 h 128"/>
                <a:gd name="T2" fmla="*/ 56 w 132"/>
                <a:gd name="T3" fmla="*/ 27 h 128"/>
                <a:gd name="T4" fmla="*/ 55 w 132"/>
                <a:gd name="T5" fmla="*/ 27 h 128"/>
                <a:gd name="T6" fmla="*/ 14 w 132"/>
                <a:gd name="T7" fmla="*/ 69 h 128"/>
                <a:gd name="T8" fmla="*/ 1 w 132"/>
                <a:gd name="T9" fmla="*/ 110 h 128"/>
                <a:gd name="T10" fmla="*/ 14 w 132"/>
                <a:gd name="T11" fmla="*/ 128 h 128"/>
                <a:gd name="T12" fmla="*/ 53 w 132"/>
                <a:gd name="T13" fmla="*/ 118 h 128"/>
                <a:gd name="T14" fmla="*/ 120 w 132"/>
                <a:gd name="T15" fmla="*/ 53 h 128"/>
                <a:gd name="T16" fmla="*/ 64 w 132"/>
                <a:gd name="T17" fmla="*/ 95 h 128"/>
                <a:gd name="T18" fmla="*/ 99 w 132"/>
                <a:gd name="T19" fmla="*/ 47 h 128"/>
                <a:gd name="T20" fmla="*/ 95 w 132"/>
                <a:gd name="T21" fmla="*/ 67 h 128"/>
                <a:gd name="T22" fmla="*/ 64 w 132"/>
                <a:gd name="T23" fmla="*/ 98 h 128"/>
                <a:gd name="T24" fmla="*/ 59 w 132"/>
                <a:gd name="T25" fmla="*/ 81 h 128"/>
                <a:gd name="T26" fmla="*/ 46 w 132"/>
                <a:gd name="T27" fmla="*/ 68 h 128"/>
                <a:gd name="T28" fmla="*/ 92 w 132"/>
                <a:gd name="T29" fmla="*/ 36 h 128"/>
                <a:gd name="T30" fmla="*/ 59 w 132"/>
                <a:gd name="T31" fmla="*/ 81 h 128"/>
                <a:gd name="T32" fmla="*/ 30 w 132"/>
                <a:gd name="T33" fmla="*/ 64 h 128"/>
                <a:gd name="T34" fmla="*/ 80 w 132"/>
                <a:gd name="T35" fmla="*/ 29 h 128"/>
                <a:gd name="T36" fmla="*/ 17 w 132"/>
                <a:gd name="T37" fmla="*/ 119 h 128"/>
                <a:gd name="T38" fmla="*/ 8 w 132"/>
                <a:gd name="T39" fmla="*/ 114 h 128"/>
                <a:gd name="T40" fmla="*/ 13 w 132"/>
                <a:gd name="T41" fmla="*/ 96 h 128"/>
                <a:gd name="T42" fmla="*/ 32 w 132"/>
                <a:gd name="T43" fmla="*/ 116 h 128"/>
                <a:gd name="T44" fmla="*/ 35 w 132"/>
                <a:gd name="T45" fmla="*/ 115 h 128"/>
                <a:gd name="T46" fmla="*/ 14 w 132"/>
                <a:gd name="T47" fmla="*/ 92 h 128"/>
                <a:gd name="T48" fmla="*/ 19 w 132"/>
                <a:gd name="T49" fmla="*/ 75 h 128"/>
                <a:gd name="T50" fmla="*/ 52 w 132"/>
                <a:gd name="T51" fmla="*/ 110 h 128"/>
                <a:gd name="T52" fmla="*/ 35 w 132"/>
                <a:gd name="T53" fmla="*/ 115 h 128"/>
                <a:gd name="T54" fmla="*/ 108 w 132"/>
                <a:gd name="T55" fmla="*/ 54 h 128"/>
                <a:gd name="T56" fmla="*/ 98 w 132"/>
                <a:gd name="T57" fmla="*/ 30 h 128"/>
                <a:gd name="T58" fmla="*/ 81 w 132"/>
                <a:gd name="T59" fmla="*/ 13 h 128"/>
                <a:gd name="T60" fmla="*/ 112 w 132"/>
                <a:gd name="T61" fmla="*/ 16 h 128"/>
                <a:gd name="T62" fmla="*/ 115 w 132"/>
                <a:gd name="T63" fmla="*/ 47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2" h="128">
                  <a:moveTo>
                    <a:pt x="118" y="10"/>
                  </a:moveTo>
                  <a:cubicBezTo>
                    <a:pt x="111" y="4"/>
                    <a:pt x="102" y="0"/>
                    <a:pt x="94" y="0"/>
                  </a:cubicBezTo>
                  <a:cubicBezTo>
                    <a:pt x="87" y="0"/>
                    <a:pt x="80" y="3"/>
                    <a:pt x="75" y="8"/>
                  </a:cubicBezTo>
                  <a:cubicBezTo>
                    <a:pt x="56" y="27"/>
                    <a:pt x="56" y="27"/>
                    <a:pt x="56" y="27"/>
                  </a:cubicBezTo>
                  <a:cubicBezTo>
                    <a:pt x="56" y="27"/>
                    <a:pt x="56" y="27"/>
                    <a:pt x="55" y="27"/>
                  </a:cubicBezTo>
                  <a:cubicBezTo>
                    <a:pt x="55" y="27"/>
                    <a:pt x="55" y="27"/>
                    <a:pt x="55" y="27"/>
                  </a:cubicBezTo>
                  <a:cubicBezTo>
                    <a:pt x="55" y="27"/>
                    <a:pt x="55" y="27"/>
                    <a:pt x="55" y="27"/>
                  </a:cubicBezTo>
                  <a:cubicBezTo>
                    <a:pt x="14" y="69"/>
                    <a:pt x="14" y="69"/>
                    <a:pt x="14" y="69"/>
                  </a:cubicBezTo>
                  <a:cubicBezTo>
                    <a:pt x="12" y="71"/>
                    <a:pt x="11" y="73"/>
                    <a:pt x="10" y="76"/>
                  </a:cubicBezTo>
                  <a:cubicBezTo>
                    <a:pt x="1" y="110"/>
                    <a:pt x="1" y="110"/>
                    <a:pt x="1" y="110"/>
                  </a:cubicBezTo>
                  <a:cubicBezTo>
                    <a:pt x="1" y="110"/>
                    <a:pt x="0" y="113"/>
                    <a:pt x="0" y="114"/>
                  </a:cubicBezTo>
                  <a:cubicBezTo>
                    <a:pt x="0" y="122"/>
                    <a:pt x="6" y="128"/>
                    <a:pt x="14" y="128"/>
                  </a:cubicBezTo>
                  <a:cubicBezTo>
                    <a:pt x="16" y="128"/>
                    <a:pt x="19" y="127"/>
                    <a:pt x="19" y="127"/>
                  </a:cubicBezTo>
                  <a:cubicBezTo>
                    <a:pt x="53" y="118"/>
                    <a:pt x="53" y="118"/>
                    <a:pt x="53" y="118"/>
                  </a:cubicBezTo>
                  <a:cubicBezTo>
                    <a:pt x="55" y="118"/>
                    <a:pt x="57" y="116"/>
                    <a:pt x="59" y="114"/>
                  </a:cubicBezTo>
                  <a:cubicBezTo>
                    <a:pt x="120" y="53"/>
                    <a:pt x="120" y="53"/>
                    <a:pt x="120" y="53"/>
                  </a:cubicBezTo>
                  <a:cubicBezTo>
                    <a:pt x="132" y="42"/>
                    <a:pt x="130" y="23"/>
                    <a:pt x="118" y="10"/>
                  </a:cubicBezTo>
                  <a:close/>
                  <a:moveTo>
                    <a:pt x="64" y="95"/>
                  </a:moveTo>
                  <a:cubicBezTo>
                    <a:pt x="64" y="92"/>
                    <a:pt x="63" y="88"/>
                    <a:pt x="61" y="85"/>
                  </a:cubicBezTo>
                  <a:cubicBezTo>
                    <a:pt x="99" y="47"/>
                    <a:pt x="99" y="47"/>
                    <a:pt x="99" y="47"/>
                  </a:cubicBezTo>
                  <a:cubicBezTo>
                    <a:pt x="101" y="54"/>
                    <a:pt x="100" y="62"/>
                    <a:pt x="95" y="67"/>
                  </a:cubicBezTo>
                  <a:cubicBezTo>
                    <a:pt x="95" y="67"/>
                    <a:pt x="95" y="67"/>
                    <a:pt x="95" y="67"/>
                  </a:cubicBezTo>
                  <a:cubicBezTo>
                    <a:pt x="95" y="67"/>
                    <a:pt x="95" y="67"/>
                    <a:pt x="95" y="67"/>
                  </a:cubicBezTo>
                  <a:cubicBezTo>
                    <a:pt x="64" y="98"/>
                    <a:pt x="64" y="98"/>
                    <a:pt x="64" y="98"/>
                  </a:cubicBezTo>
                  <a:cubicBezTo>
                    <a:pt x="64" y="97"/>
                    <a:pt x="64" y="96"/>
                    <a:pt x="64" y="95"/>
                  </a:cubicBezTo>
                  <a:close/>
                  <a:moveTo>
                    <a:pt x="59" y="81"/>
                  </a:moveTo>
                  <a:cubicBezTo>
                    <a:pt x="58" y="79"/>
                    <a:pt x="56" y="76"/>
                    <a:pt x="54" y="74"/>
                  </a:cubicBezTo>
                  <a:cubicBezTo>
                    <a:pt x="51" y="72"/>
                    <a:pt x="49" y="70"/>
                    <a:pt x="46" y="68"/>
                  </a:cubicBezTo>
                  <a:cubicBezTo>
                    <a:pt x="84" y="30"/>
                    <a:pt x="84" y="30"/>
                    <a:pt x="84" y="30"/>
                  </a:cubicBezTo>
                  <a:cubicBezTo>
                    <a:pt x="87" y="31"/>
                    <a:pt x="90" y="33"/>
                    <a:pt x="92" y="36"/>
                  </a:cubicBezTo>
                  <a:cubicBezTo>
                    <a:pt x="94" y="38"/>
                    <a:pt x="96" y="40"/>
                    <a:pt x="97" y="43"/>
                  </a:cubicBezTo>
                  <a:lnTo>
                    <a:pt x="59" y="81"/>
                  </a:lnTo>
                  <a:close/>
                  <a:moveTo>
                    <a:pt x="42" y="66"/>
                  </a:moveTo>
                  <a:cubicBezTo>
                    <a:pt x="38" y="65"/>
                    <a:pt x="34" y="64"/>
                    <a:pt x="30" y="64"/>
                  </a:cubicBezTo>
                  <a:cubicBezTo>
                    <a:pt x="61" y="33"/>
                    <a:pt x="61" y="33"/>
                    <a:pt x="61" y="33"/>
                  </a:cubicBezTo>
                  <a:cubicBezTo>
                    <a:pt x="66" y="28"/>
                    <a:pt x="73" y="27"/>
                    <a:pt x="80" y="29"/>
                  </a:cubicBezTo>
                  <a:lnTo>
                    <a:pt x="42" y="66"/>
                  </a:lnTo>
                  <a:close/>
                  <a:moveTo>
                    <a:pt x="17" y="119"/>
                  </a:moveTo>
                  <a:cubicBezTo>
                    <a:pt x="16" y="120"/>
                    <a:pt x="15" y="120"/>
                    <a:pt x="14" y="120"/>
                  </a:cubicBezTo>
                  <a:cubicBezTo>
                    <a:pt x="11" y="120"/>
                    <a:pt x="8" y="117"/>
                    <a:pt x="8" y="114"/>
                  </a:cubicBezTo>
                  <a:cubicBezTo>
                    <a:pt x="8" y="113"/>
                    <a:pt x="8" y="112"/>
                    <a:pt x="8" y="112"/>
                  </a:cubicBezTo>
                  <a:cubicBezTo>
                    <a:pt x="13" y="96"/>
                    <a:pt x="13" y="96"/>
                    <a:pt x="13" y="96"/>
                  </a:cubicBezTo>
                  <a:cubicBezTo>
                    <a:pt x="17" y="96"/>
                    <a:pt x="22" y="98"/>
                    <a:pt x="26" y="102"/>
                  </a:cubicBezTo>
                  <a:cubicBezTo>
                    <a:pt x="30" y="106"/>
                    <a:pt x="32" y="111"/>
                    <a:pt x="32" y="116"/>
                  </a:cubicBezTo>
                  <a:lnTo>
                    <a:pt x="17" y="119"/>
                  </a:lnTo>
                  <a:close/>
                  <a:moveTo>
                    <a:pt x="35" y="115"/>
                  </a:moveTo>
                  <a:cubicBezTo>
                    <a:pt x="35" y="109"/>
                    <a:pt x="33" y="104"/>
                    <a:pt x="29" y="99"/>
                  </a:cubicBezTo>
                  <a:cubicBezTo>
                    <a:pt x="25" y="95"/>
                    <a:pt x="19" y="93"/>
                    <a:pt x="14" y="92"/>
                  </a:cubicBezTo>
                  <a:cubicBezTo>
                    <a:pt x="18" y="78"/>
                    <a:pt x="18" y="78"/>
                    <a:pt x="18" y="78"/>
                  </a:cubicBezTo>
                  <a:cubicBezTo>
                    <a:pt x="18" y="77"/>
                    <a:pt x="19" y="76"/>
                    <a:pt x="19" y="75"/>
                  </a:cubicBezTo>
                  <a:cubicBezTo>
                    <a:pt x="27" y="69"/>
                    <a:pt x="40" y="71"/>
                    <a:pt x="48" y="80"/>
                  </a:cubicBezTo>
                  <a:cubicBezTo>
                    <a:pt x="57" y="89"/>
                    <a:pt x="59" y="102"/>
                    <a:pt x="52" y="110"/>
                  </a:cubicBezTo>
                  <a:cubicBezTo>
                    <a:pt x="51" y="110"/>
                    <a:pt x="51" y="111"/>
                    <a:pt x="50" y="111"/>
                  </a:cubicBezTo>
                  <a:lnTo>
                    <a:pt x="35" y="115"/>
                  </a:lnTo>
                  <a:close/>
                  <a:moveTo>
                    <a:pt x="115" y="47"/>
                  </a:moveTo>
                  <a:cubicBezTo>
                    <a:pt x="108" y="54"/>
                    <a:pt x="108" y="54"/>
                    <a:pt x="108" y="54"/>
                  </a:cubicBezTo>
                  <a:cubicBezTo>
                    <a:pt x="108" y="53"/>
                    <a:pt x="108" y="52"/>
                    <a:pt x="108" y="51"/>
                  </a:cubicBezTo>
                  <a:cubicBezTo>
                    <a:pt x="107" y="43"/>
                    <a:pt x="104" y="36"/>
                    <a:pt x="98" y="30"/>
                  </a:cubicBezTo>
                  <a:cubicBezTo>
                    <a:pt x="91" y="24"/>
                    <a:pt x="83" y="20"/>
                    <a:pt x="74" y="20"/>
                  </a:cubicBezTo>
                  <a:cubicBezTo>
                    <a:pt x="81" y="13"/>
                    <a:pt x="81" y="13"/>
                    <a:pt x="81" y="13"/>
                  </a:cubicBezTo>
                  <a:cubicBezTo>
                    <a:pt x="84" y="10"/>
                    <a:pt x="89" y="8"/>
                    <a:pt x="94" y="8"/>
                  </a:cubicBezTo>
                  <a:cubicBezTo>
                    <a:pt x="100" y="8"/>
                    <a:pt x="107" y="11"/>
                    <a:pt x="112" y="16"/>
                  </a:cubicBezTo>
                  <a:cubicBezTo>
                    <a:pt x="117" y="21"/>
                    <a:pt x="120" y="27"/>
                    <a:pt x="120" y="33"/>
                  </a:cubicBezTo>
                  <a:cubicBezTo>
                    <a:pt x="120" y="38"/>
                    <a:pt x="118" y="43"/>
                    <a:pt x="115" y="47"/>
                  </a:cubicBezTo>
                  <a:close/>
                </a:path>
              </a:pathLst>
            </a:custGeom>
            <a:solidFill>
              <a:schemeClr val="bg1"/>
            </a:solidFill>
            <a:ln>
              <a:noFill/>
            </a:ln>
          </p:spPr>
          <p:txBody>
            <a:bodyPr vert="horz" wrap="square" lIns="68580" tIns="34290" rIns="68580" bIns="34290" numCol="1" anchor="t" anchorCtr="0" compatLnSpc="1"/>
            <a:lstStyle/>
            <a:p>
              <a:endParaRPr lang="id-ID" sz="1350"/>
            </a:p>
          </p:txBody>
        </p:sp>
      </p:grpSp>
      <p:grpSp>
        <p:nvGrpSpPr>
          <p:cNvPr id="91" name="Group 22"/>
          <p:cNvGrpSpPr/>
          <p:nvPr/>
        </p:nvGrpSpPr>
        <p:grpSpPr bwMode="auto">
          <a:xfrm>
            <a:off x="1518986" y="1810637"/>
            <a:ext cx="2215784" cy="948026"/>
            <a:chOff x="0" y="0"/>
            <a:chExt cx="2360" cy="1264"/>
          </a:xfrm>
        </p:grpSpPr>
        <p:sp>
          <p:nvSpPr>
            <p:cNvPr id="92" name="Rectangle 23"/>
            <p:cNvSpPr/>
            <p:nvPr/>
          </p:nvSpPr>
          <p:spPr bwMode="auto">
            <a:xfrm>
              <a:off x="0" y="0"/>
              <a:ext cx="2360" cy="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gn="r" fontAlgn="base">
                <a:lnSpc>
                  <a:spcPct val="90000"/>
                </a:lnSpc>
                <a:spcBef>
                  <a:spcPct val="0"/>
                </a:spcBef>
                <a:spcAft>
                  <a:spcPct val="0"/>
                </a:spcAft>
              </a:pPr>
              <a:r>
                <a:rPr lang="zh-CN" altLang="en-US" b="1" dirty="0">
                  <a:solidFill>
                    <a:srgbClr val="2DD3C2"/>
                  </a:solidFill>
                  <a:latin typeface="微软雅黑" panose="020B0503020204020204" pitchFamily="34" charset="-122"/>
                  <a:ea typeface="微软雅黑" panose="020B0503020204020204" pitchFamily="34" charset="-122"/>
                  <a:cs typeface="Bebas Neue" panose="020B0606020202050201" charset="0"/>
                  <a:sym typeface="Bebas Neue" panose="020B0606020202050201" charset="0"/>
                </a:rPr>
                <a:t>添加标题</a:t>
              </a:r>
              <a:endParaRPr lang="en-US" b="1" dirty="0">
                <a:solidFill>
                  <a:srgbClr val="2DD3C2"/>
                </a:solidFill>
                <a:latin typeface="微软雅黑" panose="020B0503020204020204" pitchFamily="34" charset="-122"/>
                <a:ea typeface="微软雅黑" panose="020B0503020204020204" pitchFamily="34" charset="-122"/>
                <a:cs typeface="Bebas Neue" panose="020B0606020202050201" charset="0"/>
                <a:sym typeface="Bebas Neue" panose="020B0606020202050201" charset="0"/>
              </a:endParaRPr>
            </a:p>
          </p:txBody>
        </p:sp>
        <p:sp>
          <p:nvSpPr>
            <p:cNvPr id="93" name="Rectangle 24"/>
            <p:cNvSpPr/>
            <p:nvPr/>
          </p:nvSpPr>
          <p:spPr bwMode="auto">
            <a:xfrm>
              <a:off x="0" y="368"/>
              <a:ext cx="236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algn="r" fontAlgn="base">
                <a:lnSpc>
                  <a:spcPct val="125000"/>
                </a:lnSpc>
                <a:spcBef>
                  <a:spcPct val="0"/>
                </a:spcBef>
                <a:spcAft>
                  <a:spcPct val="0"/>
                </a:spcAft>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Gill Sans" charset="0"/>
                </a:rPr>
                <a:t>此处添加详细文本描述，建议与标题相关并符合整体语言风格</a:t>
              </a:r>
              <a:endParaRPr lang="en-US" sz="1200"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endParaRPr>
            </a:p>
          </p:txBody>
        </p:sp>
      </p:grpSp>
      <p:grpSp>
        <p:nvGrpSpPr>
          <p:cNvPr id="94" name="Group 22"/>
          <p:cNvGrpSpPr/>
          <p:nvPr/>
        </p:nvGrpSpPr>
        <p:grpSpPr bwMode="auto">
          <a:xfrm>
            <a:off x="1505539" y="3350353"/>
            <a:ext cx="2215784" cy="948026"/>
            <a:chOff x="0" y="0"/>
            <a:chExt cx="2360" cy="1264"/>
          </a:xfrm>
        </p:grpSpPr>
        <p:sp>
          <p:nvSpPr>
            <p:cNvPr id="95" name="Rectangle 23"/>
            <p:cNvSpPr/>
            <p:nvPr/>
          </p:nvSpPr>
          <p:spPr bwMode="auto">
            <a:xfrm>
              <a:off x="0" y="0"/>
              <a:ext cx="2360" cy="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gn="r" fontAlgn="base">
                <a:lnSpc>
                  <a:spcPct val="90000"/>
                </a:lnSpc>
                <a:spcBef>
                  <a:spcPct val="0"/>
                </a:spcBef>
                <a:spcAft>
                  <a:spcPct val="0"/>
                </a:spcAft>
              </a:pPr>
              <a:r>
                <a:rPr lang="zh-CN" altLang="en-US" b="1" dirty="0">
                  <a:solidFill>
                    <a:srgbClr val="2DD3C2"/>
                  </a:solidFill>
                  <a:latin typeface="微软雅黑" panose="020B0503020204020204" pitchFamily="34" charset="-122"/>
                  <a:ea typeface="微软雅黑" panose="020B0503020204020204" pitchFamily="34" charset="-122"/>
                  <a:cs typeface="Bebas Neue" panose="020B0606020202050201" charset="0"/>
                  <a:sym typeface="Bebas Neue" panose="020B0606020202050201" charset="0"/>
                </a:rPr>
                <a:t>添加标题</a:t>
              </a:r>
              <a:endParaRPr lang="en-US" b="1" dirty="0">
                <a:solidFill>
                  <a:srgbClr val="2DD3C2"/>
                </a:solidFill>
                <a:latin typeface="微软雅黑" panose="020B0503020204020204" pitchFamily="34" charset="-122"/>
                <a:ea typeface="微软雅黑" panose="020B0503020204020204" pitchFamily="34" charset="-122"/>
                <a:cs typeface="Bebas Neue" panose="020B0606020202050201" charset="0"/>
                <a:sym typeface="Bebas Neue" panose="020B0606020202050201" charset="0"/>
              </a:endParaRPr>
            </a:p>
          </p:txBody>
        </p:sp>
        <p:sp>
          <p:nvSpPr>
            <p:cNvPr id="96" name="Rectangle 24"/>
            <p:cNvSpPr/>
            <p:nvPr/>
          </p:nvSpPr>
          <p:spPr bwMode="auto">
            <a:xfrm>
              <a:off x="0" y="368"/>
              <a:ext cx="236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algn="r" fontAlgn="base">
                <a:lnSpc>
                  <a:spcPct val="125000"/>
                </a:lnSpc>
                <a:spcBef>
                  <a:spcPct val="0"/>
                </a:spcBef>
                <a:spcAft>
                  <a:spcPct val="0"/>
                </a:spcAft>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Gill Sans" charset="0"/>
                </a:rPr>
                <a:t>此处添加详细文本描述，建议与标题相关并符合整体语言风格</a:t>
              </a:r>
              <a:endParaRPr lang="en-US" sz="1200"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endParaRPr>
            </a:p>
          </p:txBody>
        </p:sp>
      </p:grpSp>
      <p:grpSp>
        <p:nvGrpSpPr>
          <p:cNvPr id="97" name="Group 22"/>
          <p:cNvGrpSpPr/>
          <p:nvPr/>
        </p:nvGrpSpPr>
        <p:grpSpPr bwMode="auto">
          <a:xfrm>
            <a:off x="8041803" y="1850107"/>
            <a:ext cx="2153015" cy="948026"/>
            <a:chOff x="0" y="0"/>
            <a:chExt cx="2360" cy="1264"/>
          </a:xfrm>
        </p:grpSpPr>
        <p:sp>
          <p:nvSpPr>
            <p:cNvPr id="98" name="Rectangle 23"/>
            <p:cNvSpPr/>
            <p:nvPr/>
          </p:nvSpPr>
          <p:spPr bwMode="auto">
            <a:xfrm>
              <a:off x="0" y="0"/>
              <a:ext cx="2360" cy="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pPr fontAlgn="base">
                <a:lnSpc>
                  <a:spcPct val="90000"/>
                </a:lnSpc>
                <a:spcBef>
                  <a:spcPct val="0"/>
                </a:spcBef>
                <a:spcAft>
                  <a:spcPct val="0"/>
                </a:spcAft>
              </a:pPr>
              <a:r>
                <a:rPr lang="zh-CN" altLang="en-US" b="1" dirty="0">
                  <a:solidFill>
                    <a:srgbClr val="2DD3C2"/>
                  </a:solidFill>
                  <a:latin typeface="微软雅黑" panose="020B0503020204020204" pitchFamily="34" charset="-122"/>
                  <a:ea typeface="微软雅黑" panose="020B0503020204020204" pitchFamily="34" charset="-122"/>
                  <a:cs typeface="Bebas Neue" panose="020B0606020202050201" charset="0"/>
                  <a:sym typeface="Bebas Neue" panose="020B0606020202050201" charset="0"/>
                </a:rPr>
                <a:t>添加标题</a:t>
              </a:r>
              <a:endParaRPr lang="en-US" b="1" dirty="0">
                <a:solidFill>
                  <a:srgbClr val="2DD3C2"/>
                </a:solidFill>
                <a:latin typeface="微软雅黑" panose="020B0503020204020204" pitchFamily="34" charset="-122"/>
                <a:ea typeface="微软雅黑" panose="020B0503020204020204" pitchFamily="34" charset="-122"/>
                <a:cs typeface="Bebas Neue" panose="020B0606020202050201" charset="0"/>
                <a:sym typeface="Bebas Neue" panose="020B0606020202050201" charset="0"/>
              </a:endParaRPr>
            </a:p>
          </p:txBody>
        </p:sp>
        <p:sp>
          <p:nvSpPr>
            <p:cNvPr id="99" name="Rectangle 24"/>
            <p:cNvSpPr/>
            <p:nvPr/>
          </p:nvSpPr>
          <p:spPr bwMode="auto">
            <a:xfrm>
              <a:off x="0" y="368"/>
              <a:ext cx="236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Gill Sans" charset="0"/>
                </a:rPr>
                <a:t>此处添加详细文本描述，建议与标题相关并符合整体语言</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sym typeface="Gill Sans" charset="0"/>
                </a:rPr>
                <a:t>风格。</a:t>
              </a:r>
              <a:endParaRPr lang="en-US" sz="1200"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endParaRPr>
            </a:p>
          </p:txBody>
        </p:sp>
      </p:grpSp>
      <p:grpSp>
        <p:nvGrpSpPr>
          <p:cNvPr id="100" name="Group 22"/>
          <p:cNvGrpSpPr/>
          <p:nvPr/>
        </p:nvGrpSpPr>
        <p:grpSpPr bwMode="auto">
          <a:xfrm>
            <a:off x="8049028" y="3362275"/>
            <a:ext cx="2153015" cy="948026"/>
            <a:chOff x="0" y="0"/>
            <a:chExt cx="2360" cy="1264"/>
          </a:xfrm>
        </p:grpSpPr>
        <p:sp>
          <p:nvSpPr>
            <p:cNvPr id="101" name="Rectangle 23"/>
            <p:cNvSpPr/>
            <p:nvPr/>
          </p:nvSpPr>
          <p:spPr bwMode="auto">
            <a:xfrm>
              <a:off x="0" y="0"/>
              <a:ext cx="2360" cy="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pPr fontAlgn="base">
                <a:lnSpc>
                  <a:spcPct val="90000"/>
                </a:lnSpc>
                <a:spcBef>
                  <a:spcPct val="0"/>
                </a:spcBef>
                <a:spcAft>
                  <a:spcPct val="0"/>
                </a:spcAft>
              </a:pPr>
              <a:r>
                <a:rPr lang="zh-CN" altLang="en-US" b="1" dirty="0">
                  <a:solidFill>
                    <a:srgbClr val="2DD3C2"/>
                  </a:solidFill>
                  <a:latin typeface="微软雅黑" panose="020B0503020204020204" pitchFamily="34" charset="-122"/>
                  <a:ea typeface="微软雅黑" panose="020B0503020204020204" pitchFamily="34" charset="-122"/>
                  <a:cs typeface="Bebas Neue" panose="020B0606020202050201" charset="0"/>
                  <a:sym typeface="Bebas Neue" panose="020B0606020202050201" charset="0"/>
                </a:rPr>
                <a:t>添加标题</a:t>
              </a:r>
              <a:endParaRPr lang="en-US" b="1" dirty="0">
                <a:solidFill>
                  <a:srgbClr val="2DD3C2"/>
                </a:solidFill>
                <a:latin typeface="微软雅黑" panose="020B0503020204020204" pitchFamily="34" charset="-122"/>
                <a:ea typeface="微软雅黑" panose="020B0503020204020204" pitchFamily="34" charset="-122"/>
                <a:cs typeface="Bebas Neue" panose="020B0606020202050201" charset="0"/>
                <a:sym typeface="Bebas Neue" panose="020B0606020202050201" charset="0"/>
              </a:endParaRPr>
            </a:p>
          </p:txBody>
        </p:sp>
        <p:sp>
          <p:nvSpPr>
            <p:cNvPr id="102" name="Rectangle 24"/>
            <p:cNvSpPr/>
            <p:nvPr/>
          </p:nvSpPr>
          <p:spPr bwMode="auto">
            <a:xfrm>
              <a:off x="0" y="368"/>
              <a:ext cx="236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Gill Sans" charset="0"/>
                </a:rPr>
                <a:t>此处添加详细文本描述，建议与标题相关并符合整体语言</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sym typeface="Gill Sans" charset="0"/>
                </a:rPr>
                <a:t>风格。</a:t>
              </a:r>
              <a:endParaRPr lang="en-US" sz="1200"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p:cTn id="13" dur="500" fill="hold"/>
                                        <p:tgtEl>
                                          <p:spTgt spid="33"/>
                                        </p:tgtEl>
                                        <p:attrNameLst>
                                          <p:attrName>ppt_w</p:attrName>
                                        </p:attrNameLst>
                                      </p:cBhvr>
                                      <p:tavLst>
                                        <p:tav tm="0">
                                          <p:val>
                                            <p:fltVal val="0"/>
                                          </p:val>
                                        </p:tav>
                                        <p:tav tm="100000">
                                          <p:val>
                                            <p:strVal val="#ppt_w"/>
                                          </p:val>
                                        </p:tav>
                                      </p:tavLst>
                                    </p:anim>
                                    <p:anim calcmode="lin" valueType="num">
                                      <p:cBhvr>
                                        <p:cTn id="14" dur="500" fill="hold"/>
                                        <p:tgtEl>
                                          <p:spTgt spid="33"/>
                                        </p:tgtEl>
                                        <p:attrNameLst>
                                          <p:attrName>ppt_h</p:attrName>
                                        </p:attrNameLst>
                                      </p:cBhvr>
                                      <p:tavLst>
                                        <p:tav tm="0">
                                          <p:val>
                                            <p:fltVal val="0"/>
                                          </p:val>
                                        </p:tav>
                                        <p:tav tm="100000">
                                          <p:val>
                                            <p:strVal val="#ppt_h"/>
                                          </p:val>
                                        </p:tav>
                                      </p:tavLst>
                                    </p:anim>
                                    <p:animEffect transition="in" filter="fade">
                                      <p:cBhvr>
                                        <p:cTn id="15" dur="500"/>
                                        <p:tgtEl>
                                          <p:spTgt spid="33"/>
                                        </p:tgtEl>
                                      </p:cBhvr>
                                    </p:animEffect>
                                  </p:childTnLst>
                                </p:cTn>
                              </p:par>
                            </p:childTnLst>
                          </p:cTn>
                        </p:par>
                        <p:par>
                          <p:cTn id="16" fill="hold">
                            <p:stCondLst>
                              <p:cond delay="1500"/>
                            </p:stCondLst>
                            <p:childTnLst>
                              <p:par>
                                <p:cTn id="17" presetID="22" presetClass="entr" presetSubtype="2"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right)">
                                      <p:cBhvr>
                                        <p:cTn id="19" dur="500"/>
                                        <p:tgtEl>
                                          <p:spTgt spid="27"/>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91"/>
                                        </p:tgtEl>
                                        <p:attrNameLst>
                                          <p:attrName>style.visibility</p:attrName>
                                        </p:attrNameLst>
                                      </p:cBhvr>
                                      <p:to>
                                        <p:strVal val="visible"/>
                                      </p:to>
                                    </p:set>
                                    <p:animEffect transition="in" filter="fade">
                                      <p:cBhvr>
                                        <p:cTn id="23" dur="500"/>
                                        <p:tgtEl>
                                          <p:spTgt spid="91"/>
                                        </p:tgtEl>
                                      </p:cBhvr>
                                    </p:animEffect>
                                  </p:childTnLst>
                                </p:cTn>
                              </p:par>
                            </p:childTnLst>
                          </p:cTn>
                        </p:par>
                        <p:par>
                          <p:cTn id="24" fill="hold">
                            <p:stCondLst>
                              <p:cond delay="2500"/>
                            </p:stCondLst>
                            <p:childTnLst>
                              <p:par>
                                <p:cTn id="25" presetID="22" presetClass="entr" presetSubtype="2" fill="hold" nodeType="after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right)">
                                      <p:cBhvr>
                                        <p:cTn id="27" dur="500"/>
                                        <p:tgtEl>
                                          <p:spTgt spid="30"/>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94"/>
                                        </p:tgtEl>
                                        <p:attrNameLst>
                                          <p:attrName>style.visibility</p:attrName>
                                        </p:attrNameLst>
                                      </p:cBhvr>
                                      <p:to>
                                        <p:strVal val="visible"/>
                                      </p:to>
                                    </p:set>
                                    <p:animEffect transition="in" filter="fade">
                                      <p:cBhvr>
                                        <p:cTn id="31" dur="500"/>
                                        <p:tgtEl>
                                          <p:spTgt spid="94"/>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left)">
                                      <p:cBhvr>
                                        <p:cTn id="35" dur="500"/>
                                        <p:tgtEl>
                                          <p:spTgt spid="21"/>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97"/>
                                        </p:tgtEl>
                                        <p:attrNameLst>
                                          <p:attrName>style.visibility</p:attrName>
                                        </p:attrNameLst>
                                      </p:cBhvr>
                                      <p:to>
                                        <p:strVal val="visible"/>
                                      </p:to>
                                    </p:set>
                                    <p:animEffect transition="in" filter="fade">
                                      <p:cBhvr>
                                        <p:cTn id="39" dur="500"/>
                                        <p:tgtEl>
                                          <p:spTgt spid="97"/>
                                        </p:tgtEl>
                                      </p:cBhvr>
                                    </p:animEffect>
                                  </p:childTnLst>
                                </p:cTn>
                              </p:par>
                            </p:childTnLst>
                          </p:cTn>
                        </p:par>
                        <p:par>
                          <p:cTn id="40" fill="hold">
                            <p:stCondLst>
                              <p:cond delay="4500"/>
                            </p:stCondLst>
                            <p:childTnLst>
                              <p:par>
                                <p:cTn id="41" presetID="22" presetClass="entr" presetSubtype="8" fill="hold" nodeType="after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wipe(left)">
                                      <p:cBhvr>
                                        <p:cTn id="43" dur="500"/>
                                        <p:tgtEl>
                                          <p:spTgt spid="24"/>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100"/>
                                        </p:tgtEl>
                                        <p:attrNameLst>
                                          <p:attrName>style.visibility</p:attrName>
                                        </p:attrNameLst>
                                      </p:cBhvr>
                                      <p:to>
                                        <p:strVal val="visible"/>
                                      </p:to>
                                    </p:set>
                                    <p:animEffect transition="in" filter="fade">
                                      <p:cBhvr>
                                        <p:cTn id="47"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矩形 47"/>
          <p:cNvSpPr/>
          <p:nvPr/>
        </p:nvSpPr>
        <p:spPr>
          <a:xfrm flipH="1">
            <a:off x="-3" y="6525344"/>
            <a:ext cx="12195177" cy="360511"/>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p:cNvSpPr/>
          <p:nvPr/>
        </p:nvSpPr>
        <p:spPr>
          <a:xfrm flipH="1">
            <a:off x="-4" y="6596410"/>
            <a:ext cx="12195177" cy="28897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5"/>
          <p:cNvSpPr/>
          <p:nvPr/>
        </p:nvSpPr>
        <p:spPr>
          <a:xfrm>
            <a:off x="9976569" y="6493142"/>
            <a:ext cx="1018294" cy="111815"/>
          </a:xfrm>
          <a:custGeom>
            <a:avLst/>
            <a:gdLst>
              <a:gd name="connsiteX0" fmla="*/ 0 w 926584"/>
              <a:gd name="connsiteY0" fmla="*/ 0 h 118098"/>
              <a:gd name="connsiteX1" fmla="*/ 926584 w 926584"/>
              <a:gd name="connsiteY1" fmla="*/ 0 h 118098"/>
              <a:gd name="connsiteX2" fmla="*/ 926584 w 926584"/>
              <a:gd name="connsiteY2" fmla="*/ 118098 h 118098"/>
              <a:gd name="connsiteX3" fmla="*/ 0 w 926584"/>
              <a:gd name="connsiteY3" fmla="*/ 118098 h 118098"/>
              <a:gd name="connsiteX4" fmla="*/ 0 w 926584"/>
              <a:gd name="connsiteY4" fmla="*/ 0 h 118098"/>
              <a:gd name="connsiteX0-1" fmla="*/ 55821 w 982405"/>
              <a:gd name="connsiteY0-2" fmla="*/ 0 h 144680"/>
              <a:gd name="connsiteX1-3" fmla="*/ 982405 w 982405"/>
              <a:gd name="connsiteY1-4" fmla="*/ 0 h 144680"/>
              <a:gd name="connsiteX2-5" fmla="*/ 982405 w 982405"/>
              <a:gd name="connsiteY2-6" fmla="*/ 118098 h 144680"/>
              <a:gd name="connsiteX3-7" fmla="*/ 0 w 982405"/>
              <a:gd name="connsiteY3-8" fmla="*/ 144680 h 144680"/>
              <a:gd name="connsiteX4-9" fmla="*/ 55821 w 982405"/>
              <a:gd name="connsiteY4-10" fmla="*/ 0 h 144680"/>
              <a:gd name="connsiteX0-11" fmla="*/ 55821 w 998354"/>
              <a:gd name="connsiteY0-12" fmla="*/ 0 h 147338"/>
              <a:gd name="connsiteX1-13" fmla="*/ 982405 w 998354"/>
              <a:gd name="connsiteY1-14" fmla="*/ 0 h 147338"/>
              <a:gd name="connsiteX2-15" fmla="*/ 998354 w 998354"/>
              <a:gd name="connsiteY2-16" fmla="*/ 147338 h 147338"/>
              <a:gd name="connsiteX3-17" fmla="*/ 0 w 998354"/>
              <a:gd name="connsiteY3-18" fmla="*/ 144680 h 147338"/>
              <a:gd name="connsiteX4-19" fmla="*/ 55821 w 998354"/>
              <a:gd name="connsiteY4-20" fmla="*/ 0 h 147338"/>
              <a:gd name="connsiteX0-21" fmla="*/ 84307 w 1026840"/>
              <a:gd name="connsiteY0-22" fmla="*/ 0 h 150534"/>
              <a:gd name="connsiteX1-23" fmla="*/ 1010891 w 1026840"/>
              <a:gd name="connsiteY1-24" fmla="*/ 0 h 150534"/>
              <a:gd name="connsiteX2-25" fmla="*/ 1026840 w 1026840"/>
              <a:gd name="connsiteY2-26" fmla="*/ 147338 h 150534"/>
              <a:gd name="connsiteX3-27" fmla="*/ 0 w 1026840"/>
              <a:gd name="connsiteY3-28" fmla="*/ 150534 h 150534"/>
              <a:gd name="connsiteX4-29" fmla="*/ 84307 w 1026840"/>
              <a:gd name="connsiteY4-30" fmla="*/ 0 h 150534"/>
              <a:gd name="connsiteX0-31" fmla="*/ 84307 w 1021143"/>
              <a:gd name="connsiteY0-32" fmla="*/ 0 h 153193"/>
              <a:gd name="connsiteX1-33" fmla="*/ 1010891 w 1021143"/>
              <a:gd name="connsiteY1-34" fmla="*/ 0 h 153193"/>
              <a:gd name="connsiteX2-35" fmla="*/ 1021143 w 1021143"/>
              <a:gd name="connsiteY2-36" fmla="*/ 153193 h 153193"/>
              <a:gd name="connsiteX3-37" fmla="*/ 0 w 1021143"/>
              <a:gd name="connsiteY3-38" fmla="*/ 150534 h 153193"/>
              <a:gd name="connsiteX4-39" fmla="*/ 84307 w 1021143"/>
              <a:gd name="connsiteY4-40" fmla="*/ 0 h 153193"/>
              <a:gd name="connsiteX0-41" fmla="*/ 92853 w 1021143"/>
              <a:gd name="connsiteY0-42" fmla="*/ 0 h 153193"/>
              <a:gd name="connsiteX1-43" fmla="*/ 1010891 w 1021143"/>
              <a:gd name="connsiteY1-44" fmla="*/ 0 h 153193"/>
              <a:gd name="connsiteX2-45" fmla="*/ 1021143 w 1021143"/>
              <a:gd name="connsiteY2-46" fmla="*/ 153193 h 153193"/>
              <a:gd name="connsiteX3-47" fmla="*/ 0 w 1021143"/>
              <a:gd name="connsiteY3-48" fmla="*/ 150534 h 153193"/>
              <a:gd name="connsiteX4-49" fmla="*/ 92853 w 1021143"/>
              <a:gd name="connsiteY4-50" fmla="*/ 0 h 153193"/>
              <a:gd name="connsiteX0-51" fmla="*/ 90004 w 1018294"/>
              <a:gd name="connsiteY0-52" fmla="*/ 0 h 153193"/>
              <a:gd name="connsiteX1-53" fmla="*/ 1008042 w 1018294"/>
              <a:gd name="connsiteY1-54" fmla="*/ 0 h 153193"/>
              <a:gd name="connsiteX2-55" fmla="*/ 1018294 w 1018294"/>
              <a:gd name="connsiteY2-56" fmla="*/ 153193 h 153193"/>
              <a:gd name="connsiteX3-57" fmla="*/ 0 w 1018294"/>
              <a:gd name="connsiteY3-58" fmla="*/ 142728 h 153193"/>
              <a:gd name="connsiteX4-59" fmla="*/ 90004 w 1018294"/>
              <a:gd name="connsiteY4-60" fmla="*/ 0 h 15319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18294" h="153193">
                <a:moveTo>
                  <a:pt x="90004" y="0"/>
                </a:moveTo>
                <a:lnTo>
                  <a:pt x="1008042" y="0"/>
                </a:lnTo>
                <a:lnTo>
                  <a:pt x="1018294" y="153193"/>
                </a:lnTo>
                <a:lnTo>
                  <a:pt x="0" y="142728"/>
                </a:lnTo>
                <a:lnTo>
                  <a:pt x="90004" y="0"/>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p:cNvSpPr/>
          <p:nvPr/>
        </p:nvSpPr>
        <p:spPr>
          <a:xfrm>
            <a:off x="10067547" y="6493142"/>
            <a:ext cx="1070600" cy="392242"/>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Rectangle 4"/>
          <p:cNvSpPr txBox="1">
            <a:spLocks noChangeArrowheads="1"/>
          </p:cNvSpPr>
          <p:nvPr/>
        </p:nvSpPr>
        <p:spPr bwMode="auto">
          <a:xfrm>
            <a:off x="10202043" y="6493142"/>
            <a:ext cx="792820" cy="3922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r>
              <a:rPr lang="en-US" altLang="zh-CN" dirty="0" smtClean="0">
                <a:latin typeface="方正兰亭超细黑简体" panose="02000000000000000000" pitchFamily="2" charset="-122"/>
                <a:ea typeface="方正兰亭超细黑简体" panose="02000000000000000000" pitchFamily="2" charset="-122"/>
              </a:rPr>
              <a:t>07</a:t>
            </a:r>
            <a:endParaRPr lang="zh-CN" dirty="0">
              <a:latin typeface="方正兰亭超细黑简体" panose="02000000000000000000" pitchFamily="2" charset="-122"/>
              <a:ea typeface="方正兰亭超细黑简体" panose="02000000000000000000" pitchFamily="2" charset="-122"/>
            </a:endParaRPr>
          </a:p>
        </p:txBody>
      </p:sp>
      <p:sp>
        <p:nvSpPr>
          <p:cNvPr id="86" name="圆角矩形 85"/>
          <p:cNvSpPr/>
          <p:nvPr/>
        </p:nvSpPr>
        <p:spPr>
          <a:xfrm>
            <a:off x="48915" y="323594"/>
            <a:ext cx="1057027" cy="432048"/>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圆角矩形 86"/>
          <p:cNvSpPr/>
          <p:nvPr/>
        </p:nvSpPr>
        <p:spPr>
          <a:xfrm>
            <a:off x="-95101" y="323594"/>
            <a:ext cx="1057027" cy="432048"/>
          </a:xfrm>
          <a:prstGeom prst="roundRect">
            <a:avLst>
              <a:gd name="adj" fmla="val 50000"/>
            </a:avLst>
          </a:prstGeom>
          <a:solidFill>
            <a:srgbClr val="0098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圆角矩形 87"/>
          <p:cNvSpPr/>
          <p:nvPr/>
        </p:nvSpPr>
        <p:spPr>
          <a:xfrm>
            <a:off x="-239117" y="323594"/>
            <a:ext cx="1057027" cy="432048"/>
          </a:xfrm>
          <a:prstGeom prst="roundRect">
            <a:avLst>
              <a:gd name="adj" fmla="val 50000"/>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文本框 9"/>
          <p:cNvSpPr txBox="1"/>
          <p:nvPr/>
        </p:nvSpPr>
        <p:spPr>
          <a:xfrm>
            <a:off x="1201043" y="320327"/>
            <a:ext cx="2391072" cy="438582"/>
          </a:xfrm>
          <a:prstGeom prst="rect">
            <a:avLst/>
          </a:prstGeom>
          <a:noFill/>
        </p:spPr>
        <p:txBody>
          <a:bodyPr wrap="square" lIns="68580" tIns="34290" rIns="68580" bIns="34290" rtlCol="0">
            <a:spAutoFit/>
          </a:bodyPr>
          <a:lstStyle/>
          <a:p>
            <a:pPr marL="0" lvl="1"/>
            <a:r>
              <a:rPr lang="zh-CN" altLang="en-US" sz="2400" b="1" dirty="0" smtClean="0">
                <a:solidFill>
                  <a:schemeClr val="tx1">
                    <a:lumMod val="50000"/>
                    <a:lumOff val="50000"/>
                  </a:schemeClr>
                </a:solidFill>
                <a:latin typeface="微软雅黑" panose="020B0503020204020204" pitchFamily="34" charset="-122"/>
                <a:ea typeface="微软雅黑" panose="020B0503020204020204" pitchFamily="34" charset="-122"/>
              </a:rPr>
              <a:t>在此输入标题</a:t>
            </a:r>
            <a:endParaRPr lang="zh-CN" altLang="en-US" sz="24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78" name="组合 77"/>
          <p:cNvGrpSpPr/>
          <p:nvPr/>
        </p:nvGrpSpPr>
        <p:grpSpPr>
          <a:xfrm>
            <a:off x="1851129" y="2072463"/>
            <a:ext cx="2133600" cy="2332891"/>
            <a:chOff x="1407408" y="1556794"/>
            <a:chExt cx="2133600" cy="2332891"/>
          </a:xfrm>
        </p:grpSpPr>
        <p:sp>
          <p:nvSpPr>
            <p:cNvPr id="79" name="矩形 78"/>
            <p:cNvSpPr/>
            <p:nvPr/>
          </p:nvSpPr>
          <p:spPr>
            <a:xfrm>
              <a:off x="1407408" y="1756085"/>
              <a:ext cx="2133600" cy="2133600"/>
            </a:xfrm>
            <a:prstGeom prst="rect">
              <a:avLst/>
            </a:prstGeom>
            <a:blipFill>
              <a:blip r:embed="rId3" cstate="email"/>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sp>
          <p:nvSpPr>
            <p:cNvPr id="80" name="矩形 79"/>
            <p:cNvSpPr/>
            <p:nvPr/>
          </p:nvSpPr>
          <p:spPr>
            <a:xfrm>
              <a:off x="1407408" y="1556794"/>
              <a:ext cx="2133600" cy="93784"/>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grpSp>
      <p:sp>
        <p:nvSpPr>
          <p:cNvPr id="81" name="文本框 13"/>
          <p:cNvSpPr txBox="1"/>
          <p:nvPr/>
        </p:nvSpPr>
        <p:spPr>
          <a:xfrm>
            <a:off x="2249017" y="4510861"/>
            <a:ext cx="1337824" cy="923330"/>
          </a:xfrm>
          <a:prstGeom prst="rect">
            <a:avLst/>
          </a:prstGeom>
          <a:noFill/>
        </p:spPr>
        <p:txBody>
          <a:bodyPr wrap="square" rtlCol="0">
            <a:spAutoFit/>
          </a:bodyPr>
          <a:lstStyle/>
          <a:p>
            <a:pPr algn="ctr"/>
            <a:endParaRPr lang="en-US" altLang="zh-CN" dirty="0">
              <a:solidFill>
                <a:srgbClr val="2DD3C2"/>
              </a:solidFill>
              <a:latin typeface="微软雅黑" panose="020B0503020204020204" pitchFamily="34" charset="-122"/>
              <a:ea typeface="微软雅黑" panose="020B0503020204020204" pitchFamily="34" charset="-122"/>
            </a:endParaRPr>
          </a:p>
          <a:p>
            <a:pPr algn="ctr"/>
            <a:r>
              <a:rPr lang="zh-CN" altLang="en-US" dirty="0" smtClean="0">
                <a:solidFill>
                  <a:srgbClr val="2DD3C2"/>
                </a:solidFill>
                <a:latin typeface="微软雅黑" panose="020B0503020204020204" pitchFamily="34" charset="-122"/>
                <a:ea typeface="微软雅黑" panose="020B0503020204020204" pitchFamily="34" charset="-122"/>
              </a:rPr>
              <a:t>专科医生</a:t>
            </a:r>
            <a:r>
              <a:rPr lang="en-US" altLang="zh-CN" dirty="0" smtClean="0">
                <a:solidFill>
                  <a:srgbClr val="2DD3C2"/>
                </a:solidFill>
                <a:latin typeface="微软雅黑" panose="020B0503020204020204" pitchFamily="34" charset="-122"/>
                <a:ea typeface="微软雅黑" panose="020B0503020204020204" pitchFamily="34" charset="-122"/>
              </a:rPr>
              <a:t>XXX</a:t>
            </a:r>
          </a:p>
        </p:txBody>
      </p:sp>
      <p:sp>
        <p:nvSpPr>
          <p:cNvPr id="82" name="文本框 7"/>
          <p:cNvSpPr txBox="1">
            <a:spLocks noChangeArrowheads="1"/>
          </p:cNvSpPr>
          <p:nvPr/>
        </p:nvSpPr>
        <p:spPr bwMode="auto">
          <a:xfrm>
            <a:off x="4344769" y="2000453"/>
            <a:ext cx="2736303" cy="1312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Narrow" panose="020B0506020202030204" pitchFamily="34" charset="0"/>
                <a:ea typeface="微软雅黑" panose="020B0503020204020204" pitchFamily="34" charset="-122"/>
              </a:defRPr>
            </a:lvl1pPr>
            <a:lvl2pPr>
              <a:defRPr sz="2800">
                <a:solidFill>
                  <a:schemeClr val="tx1"/>
                </a:solidFill>
                <a:latin typeface="Arial Narrow" panose="020B0506020202030204" pitchFamily="34" charset="0"/>
                <a:ea typeface="微软雅黑" panose="020B0503020204020204" pitchFamily="34" charset="-122"/>
              </a:defRPr>
            </a:lvl2pPr>
            <a:lvl3pPr>
              <a:defRPr sz="2400">
                <a:solidFill>
                  <a:schemeClr val="tx1"/>
                </a:solidFill>
                <a:latin typeface="Arial Narrow" panose="020B0506020202030204" pitchFamily="34" charset="0"/>
                <a:ea typeface="微软雅黑" panose="020B0503020204020204" pitchFamily="34" charset="-122"/>
              </a:defRPr>
            </a:lvl3pPr>
            <a:lvl4pPr>
              <a:defRPr sz="2000">
                <a:solidFill>
                  <a:schemeClr val="tx1"/>
                </a:solidFill>
                <a:latin typeface="Arial Narrow" panose="020B0506020202030204" pitchFamily="34" charset="0"/>
                <a:ea typeface="微软雅黑" panose="020B0503020204020204" pitchFamily="34" charset="-122"/>
              </a:defRPr>
            </a:lvl4pPr>
            <a:lvl5pPr>
              <a:defRPr sz="2000">
                <a:solidFill>
                  <a:schemeClr val="tx1"/>
                </a:solidFill>
                <a:latin typeface="Arial Narrow" panose="020B0506020202030204" pitchFamily="34" charset="0"/>
                <a:ea typeface="微软雅黑" panose="020B0503020204020204" pitchFamily="34" charset="-122"/>
              </a:defRPr>
            </a:lvl5pPr>
            <a:lvl6pPr eaLnBrk="0" fontAlgn="base" hangingPunct="0">
              <a:spcAft>
                <a:spcPct val="0"/>
              </a:spcAft>
              <a:buFont typeface="Arial" panose="020B0604020202020204" pitchFamily="34" charset="0"/>
              <a:buChar char="»"/>
              <a:defRPr sz="2000">
                <a:solidFill>
                  <a:schemeClr val="tx1"/>
                </a:solidFill>
                <a:latin typeface="Arial Narrow" panose="020B0506020202030204" pitchFamily="34" charset="0"/>
                <a:ea typeface="微软雅黑" panose="020B0503020204020204" pitchFamily="34" charset="-122"/>
              </a:defRPr>
            </a:lvl6pPr>
            <a:lvl7pPr eaLnBrk="0" fontAlgn="base" hangingPunct="0">
              <a:spcAft>
                <a:spcPct val="0"/>
              </a:spcAft>
              <a:buFont typeface="Arial" panose="020B0604020202020204" pitchFamily="34" charset="0"/>
              <a:buChar char="»"/>
              <a:defRPr sz="2000">
                <a:solidFill>
                  <a:schemeClr val="tx1"/>
                </a:solidFill>
                <a:latin typeface="Arial Narrow" panose="020B0506020202030204" pitchFamily="34" charset="0"/>
                <a:ea typeface="微软雅黑" panose="020B0503020204020204" pitchFamily="34" charset="-122"/>
              </a:defRPr>
            </a:lvl7pPr>
            <a:lvl8pPr eaLnBrk="0" fontAlgn="base" hangingPunct="0">
              <a:spcAft>
                <a:spcPct val="0"/>
              </a:spcAft>
              <a:buFont typeface="Arial" panose="020B0604020202020204" pitchFamily="34" charset="0"/>
              <a:buChar char="»"/>
              <a:defRPr sz="2000">
                <a:solidFill>
                  <a:schemeClr val="tx1"/>
                </a:solidFill>
                <a:latin typeface="Arial Narrow" panose="020B0506020202030204" pitchFamily="34" charset="0"/>
                <a:ea typeface="微软雅黑" panose="020B0503020204020204" pitchFamily="34" charset="-122"/>
              </a:defRPr>
            </a:lvl8pPr>
            <a:lvl9pPr eaLnBrk="0" fontAlgn="base" hangingPunct="0">
              <a:spcAft>
                <a:spcPct val="0"/>
              </a:spcAft>
              <a:buFont typeface="Arial" panose="020B0604020202020204" pitchFamily="34" charset="0"/>
              <a:buChar char="»"/>
              <a:defRPr sz="2000">
                <a:solidFill>
                  <a:schemeClr val="tx1"/>
                </a:solidFill>
                <a:latin typeface="Arial Narrow" panose="020B0506020202030204" pitchFamily="34" charset="0"/>
                <a:ea typeface="微软雅黑" panose="020B0503020204020204" pitchFamily="34" charset="-122"/>
              </a:defRPr>
            </a:lvl9pPr>
          </a:lstStyle>
          <a:p>
            <a:pPr eaLnBrk="1" hangingPunct="1"/>
            <a:r>
              <a:rPr lang="zh-CN" altLang="en-US" sz="2000" dirty="0">
                <a:solidFill>
                  <a:srgbClr val="2DD3C2"/>
                </a:solidFill>
                <a:latin typeface="微软雅黑" panose="020B0503020204020204" pitchFamily="34" charset="-122"/>
              </a:rPr>
              <a:t>个人</a:t>
            </a:r>
            <a:r>
              <a:rPr lang="zh-CN" altLang="en-US" sz="2000" dirty="0" smtClean="0">
                <a:solidFill>
                  <a:srgbClr val="2DD3C2"/>
                </a:solidFill>
                <a:latin typeface="微软雅黑" panose="020B0503020204020204" pitchFamily="34" charset="-122"/>
              </a:rPr>
              <a:t>简介</a:t>
            </a:r>
            <a:endParaRPr lang="en-US" altLang="zh-CN" sz="2000" dirty="0" smtClean="0">
              <a:solidFill>
                <a:srgbClr val="2DD3C2"/>
              </a:solidFill>
              <a:latin typeface="微软雅黑" panose="020B0503020204020204" pitchFamily="34" charset="-122"/>
            </a:endParaRPr>
          </a:p>
          <a:p>
            <a:pPr>
              <a:lnSpc>
                <a:spcPct val="150000"/>
              </a:lnSpc>
              <a:spcBef>
                <a:spcPts val="300"/>
              </a:spcBef>
            </a:pPr>
            <a:r>
              <a:rPr lang="zh-CN" altLang="en-US" sz="1200" dirty="0" smtClean="0">
                <a:solidFill>
                  <a:schemeClr val="tx1">
                    <a:lumMod val="50000"/>
                    <a:lumOff val="50000"/>
                  </a:schemeClr>
                </a:solidFill>
                <a:latin typeface="微软雅黑" panose="020B0503020204020204" pitchFamily="34" charset="-122"/>
              </a:rPr>
              <a:t>单击</a:t>
            </a:r>
            <a:r>
              <a:rPr lang="zh-CN" altLang="en-US" sz="1200" dirty="0">
                <a:solidFill>
                  <a:schemeClr val="tx1">
                    <a:lumMod val="50000"/>
                    <a:lumOff val="50000"/>
                  </a:schemeClr>
                </a:solidFill>
                <a:latin typeface="微软雅黑" panose="020B0503020204020204" pitchFamily="34" charset="-122"/>
              </a:rPr>
              <a:t>此处添加对图片的说明文字单击此处添加对图片的</a:t>
            </a:r>
            <a:r>
              <a:rPr lang="zh-CN" altLang="en-US" sz="1200" dirty="0" smtClean="0">
                <a:solidFill>
                  <a:schemeClr val="tx1">
                    <a:lumMod val="50000"/>
                    <a:lumOff val="50000"/>
                  </a:schemeClr>
                </a:solidFill>
                <a:latin typeface="微软雅黑" panose="020B0503020204020204" pitchFamily="34" charset="-122"/>
              </a:rPr>
              <a:t>说明文字单击此处添加对图片的</a:t>
            </a:r>
            <a:r>
              <a:rPr lang="zh-CN" altLang="en-US" sz="1200" dirty="0">
                <a:solidFill>
                  <a:schemeClr val="tx1">
                    <a:lumMod val="50000"/>
                    <a:lumOff val="50000"/>
                  </a:schemeClr>
                </a:solidFill>
                <a:latin typeface="微软雅黑" panose="020B0503020204020204" pitchFamily="34" charset="-122"/>
              </a:rPr>
              <a:t>说明文字单击此处添加对图片的说明文字</a:t>
            </a:r>
          </a:p>
          <a:p>
            <a:pPr>
              <a:lnSpc>
                <a:spcPct val="150000"/>
              </a:lnSpc>
              <a:spcBef>
                <a:spcPts val="300"/>
              </a:spcBef>
            </a:pPr>
            <a:endParaRPr lang="zh-CN" altLang="en-US" sz="1200" dirty="0">
              <a:solidFill>
                <a:schemeClr val="tx1">
                  <a:lumMod val="50000"/>
                  <a:lumOff val="50000"/>
                </a:schemeClr>
              </a:solidFill>
              <a:latin typeface="微软雅黑" panose="020B0503020204020204" pitchFamily="34" charset="-122"/>
            </a:endParaRPr>
          </a:p>
        </p:txBody>
      </p:sp>
      <p:grpSp>
        <p:nvGrpSpPr>
          <p:cNvPr id="83" name="组合 82"/>
          <p:cNvGrpSpPr/>
          <p:nvPr/>
        </p:nvGrpSpPr>
        <p:grpSpPr>
          <a:xfrm>
            <a:off x="4488782" y="3531711"/>
            <a:ext cx="2304259" cy="1449549"/>
            <a:chOff x="2702415" y="2850393"/>
            <a:chExt cx="2304259" cy="1449549"/>
          </a:xfrm>
        </p:grpSpPr>
        <p:grpSp>
          <p:nvGrpSpPr>
            <p:cNvPr id="84" name="组合 83"/>
            <p:cNvGrpSpPr>
              <a:grpSpLocks noChangeAspect="1"/>
            </p:cNvGrpSpPr>
            <p:nvPr/>
          </p:nvGrpSpPr>
          <p:grpSpPr>
            <a:xfrm>
              <a:off x="2702415" y="3666497"/>
              <a:ext cx="223475" cy="180000"/>
              <a:chOff x="3304457" y="-231998"/>
              <a:chExt cx="576064" cy="463996"/>
            </a:xfrm>
          </p:grpSpPr>
          <p:sp>
            <p:nvSpPr>
              <p:cNvPr id="115" name="圆角矩形 114"/>
              <p:cNvSpPr/>
              <p:nvPr/>
            </p:nvSpPr>
            <p:spPr>
              <a:xfrm>
                <a:off x="3304457" y="-231998"/>
                <a:ext cx="576064" cy="463996"/>
              </a:xfrm>
              <a:prstGeom prst="round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16" name="KSO_Shape"/>
              <p:cNvSpPr>
                <a:spLocks noChangeAspect="1"/>
              </p:cNvSpPr>
              <p:nvPr/>
            </p:nvSpPr>
            <p:spPr>
              <a:xfrm>
                <a:off x="3430489" y="-121500"/>
                <a:ext cx="324000" cy="243000"/>
              </a:xfrm>
              <a:custGeom>
                <a:avLst/>
                <a:gdLst>
                  <a:gd name="connsiteX0" fmla="*/ 577329 w 833225"/>
                  <a:gd name="connsiteY0" fmla="*/ 241699 h 624687"/>
                  <a:gd name="connsiteX1" fmla="*/ 541325 w 833225"/>
                  <a:gd name="connsiteY1" fmla="*/ 277703 h 624687"/>
                  <a:gd name="connsiteX2" fmla="*/ 577329 w 833225"/>
                  <a:gd name="connsiteY2" fmla="*/ 313707 h 624687"/>
                  <a:gd name="connsiteX3" fmla="*/ 613333 w 833225"/>
                  <a:gd name="connsiteY3" fmla="*/ 277703 h 624687"/>
                  <a:gd name="connsiteX4" fmla="*/ 577329 w 833225"/>
                  <a:gd name="connsiteY4" fmla="*/ 241699 h 624687"/>
                  <a:gd name="connsiteX5" fmla="*/ 424929 w 833225"/>
                  <a:gd name="connsiteY5" fmla="*/ 241699 h 624687"/>
                  <a:gd name="connsiteX6" fmla="*/ 388925 w 833225"/>
                  <a:gd name="connsiteY6" fmla="*/ 277703 h 624687"/>
                  <a:gd name="connsiteX7" fmla="*/ 424929 w 833225"/>
                  <a:gd name="connsiteY7" fmla="*/ 313707 h 624687"/>
                  <a:gd name="connsiteX8" fmla="*/ 460933 w 833225"/>
                  <a:gd name="connsiteY8" fmla="*/ 277703 h 624687"/>
                  <a:gd name="connsiteX9" fmla="*/ 424929 w 833225"/>
                  <a:gd name="connsiteY9" fmla="*/ 241699 h 624687"/>
                  <a:gd name="connsiteX10" fmla="*/ 272529 w 833225"/>
                  <a:gd name="connsiteY10" fmla="*/ 241699 h 624687"/>
                  <a:gd name="connsiteX11" fmla="*/ 236525 w 833225"/>
                  <a:gd name="connsiteY11" fmla="*/ 277703 h 624687"/>
                  <a:gd name="connsiteX12" fmla="*/ 272529 w 833225"/>
                  <a:gd name="connsiteY12" fmla="*/ 313707 h 624687"/>
                  <a:gd name="connsiteX13" fmla="*/ 308533 w 833225"/>
                  <a:gd name="connsiteY13" fmla="*/ 277703 h 624687"/>
                  <a:gd name="connsiteX14" fmla="*/ 272529 w 833225"/>
                  <a:gd name="connsiteY14" fmla="*/ 241699 h 624687"/>
                  <a:gd name="connsiteX15" fmla="*/ 429066 w 833225"/>
                  <a:gd name="connsiteY15" fmla="*/ 124 h 624687"/>
                  <a:gd name="connsiteX16" fmla="*/ 543580 w 833225"/>
                  <a:gd name="connsiteY16" fmla="*/ 13237 h 624687"/>
                  <a:gd name="connsiteX17" fmla="*/ 789350 w 833225"/>
                  <a:gd name="connsiteY17" fmla="*/ 401436 h 624687"/>
                  <a:gd name="connsiteX18" fmla="*/ 362652 w 833225"/>
                  <a:gd name="connsiteY18" fmla="*/ 552944 h 624687"/>
                  <a:gd name="connsiteX19" fmla="*/ 243007 w 833225"/>
                  <a:gd name="connsiteY19" fmla="*/ 624687 h 624687"/>
                  <a:gd name="connsiteX20" fmla="*/ 211865 w 833225"/>
                  <a:gd name="connsiteY20" fmla="*/ 519440 h 624687"/>
                  <a:gd name="connsiteX21" fmla="*/ 117966 w 833225"/>
                  <a:gd name="connsiteY21" fmla="*/ 84077 h 624687"/>
                  <a:gd name="connsiteX22" fmla="*/ 429066 w 833225"/>
                  <a:gd name="connsiteY22" fmla="*/ 124 h 62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33225" h="624687">
                    <a:moveTo>
                      <a:pt x="577329" y="241699"/>
                    </a:moveTo>
                    <a:cubicBezTo>
                      <a:pt x="557445" y="241699"/>
                      <a:pt x="541325" y="257819"/>
                      <a:pt x="541325" y="277703"/>
                    </a:cubicBezTo>
                    <a:cubicBezTo>
                      <a:pt x="541325" y="297587"/>
                      <a:pt x="557445" y="313707"/>
                      <a:pt x="577329" y="313707"/>
                    </a:cubicBezTo>
                    <a:cubicBezTo>
                      <a:pt x="597213" y="313707"/>
                      <a:pt x="613333" y="297587"/>
                      <a:pt x="613333" y="277703"/>
                    </a:cubicBezTo>
                    <a:cubicBezTo>
                      <a:pt x="613333" y="257819"/>
                      <a:pt x="597213" y="241699"/>
                      <a:pt x="577329" y="241699"/>
                    </a:cubicBezTo>
                    <a:close/>
                    <a:moveTo>
                      <a:pt x="424929" y="241699"/>
                    </a:moveTo>
                    <a:cubicBezTo>
                      <a:pt x="405045" y="241699"/>
                      <a:pt x="388925" y="257819"/>
                      <a:pt x="388925" y="277703"/>
                    </a:cubicBezTo>
                    <a:cubicBezTo>
                      <a:pt x="388925" y="297587"/>
                      <a:pt x="405045" y="313707"/>
                      <a:pt x="424929" y="313707"/>
                    </a:cubicBezTo>
                    <a:cubicBezTo>
                      <a:pt x="444813" y="313707"/>
                      <a:pt x="460933" y="297587"/>
                      <a:pt x="460933" y="277703"/>
                    </a:cubicBezTo>
                    <a:cubicBezTo>
                      <a:pt x="460933" y="257819"/>
                      <a:pt x="444813" y="241699"/>
                      <a:pt x="424929" y="241699"/>
                    </a:cubicBezTo>
                    <a:close/>
                    <a:moveTo>
                      <a:pt x="272529" y="241699"/>
                    </a:moveTo>
                    <a:cubicBezTo>
                      <a:pt x="252645" y="241699"/>
                      <a:pt x="236525" y="257819"/>
                      <a:pt x="236525" y="277703"/>
                    </a:cubicBezTo>
                    <a:cubicBezTo>
                      <a:pt x="236525" y="297587"/>
                      <a:pt x="252645" y="313707"/>
                      <a:pt x="272529" y="313707"/>
                    </a:cubicBezTo>
                    <a:cubicBezTo>
                      <a:pt x="292413" y="313707"/>
                      <a:pt x="308533" y="297587"/>
                      <a:pt x="308533" y="277703"/>
                    </a:cubicBezTo>
                    <a:cubicBezTo>
                      <a:pt x="308533" y="257819"/>
                      <a:pt x="292413" y="241699"/>
                      <a:pt x="272529" y="241699"/>
                    </a:cubicBezTo>
                    <a:close/>
                    <a:moveTo>
                      <a:pt x="429066" y="124"/>
                    </a:moveTo>
                    <a:cubicBezTo>
                      <a:pt x="467414" y="891"/>
                      <a:pt x="505944" y="5202"/>
                      <a:pt x="543580" y="13237"/>
                    </a:cubicBezTo>
                    <a:cubicBezTo>
                      <a:pt x="786614" y="65121"/>
                      <a:pt x="903137" y="249172"/>
                      <a:pt x="789350" y="401436"/>
                    </a:cubicBezTo>
                    <a:cubicBezTo>
                      <a:pt x="710142" y="507428"/>
                      <a:pt x="538801" y="568267"/>
                      <a:pt x="362652" y="552944"/>
                    </a:cubicBezTo>
                    <a:lnTo>
                      <a:pt x="243007" y="624687"/>
                    </a:lnTo>
                    <a:lnTo>
                      <a:pt x="211865" y="519440"/>
                    </a:lnTo>
                    <a:cubicBezTo>
                      <a:pt x="-26035" y="429957"/>
                      <a:pt x="-72481" y="214611"/>
                      <a:pt x="117966" y="84077"/>
                    </a:cubicBezTo>
                    <a:cubicBezTo>
                      <a:pt x="200623" y="27423"/>
                      <a:pt x="314022" y="-2176"/>
                      <a:pt x="429066" y="12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85" name="组合 84"/>
            <p:cNvGrpSpPr>
              <a:grpSpLocks noChangeAspect="1"/>
            </p:cNvGrpSpPr>
            <p:nvPr/>
          </p:nvGrpSpPr>
          <p:grpSpPr>
            <a:xfrm>
              <a:off x="2702415" y="3294449"/>
              <a:ext cx="223475" cy="180000"/>
              <a:chOff x="2350396" y="383407"/>
              <a:chExt cx="576064" cy="463996"/>
            </a:xfrm>
          </p:grpSpPr>
          <p:sp>
            <p:nvSpPr>
              <p:cNvPr id="113" name="圆角矩形 112"/>
              <p:cNvSpPr/>
              <p:nvPr/>
            </p:nvSpPr>
            <p:spPr>
              <a:xfrm>
                <a:off x="2350396" y="383407"/>
                <a:ext cx="576064" cy="463996"/>
              </a:xfrm>
              <a:prstGeom prst="round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14" name="KSO_Shape"/>
              <p:cNvSpPr>
                <a:spLocks noChangeAspect="1"/>
              </p:cNvSpPr>
              <p:nvPr/>
            </p:nvSpPr>
            <p:spPr>
              <a:xfrm>
                <a:off x="2476428" y="507135"/>
                <a:ext cx="324000" cy="216541"/>
              </a:xfrm>
              <a:custGeom>
                <a:avLst/>
                <a:gdLst/>
                <a:ahLst/>
                <a:cxnLst/>
                <a:rect l="l" t="t" r="r" b="b"/>
                <a:pathLst>
                  <a:path w="4974795" h="3320682">
                    <a:moveTo>
                      <a:pt x="1897867" y="1805825"/>
                    </a:moveTo>
                    <a:lnTo>
                      <a:pt x="2485737" y="2315734"/>
                    </a:lnTo>
                    <a:lnTo>
                      <a:pt x="3073607" y="1805825"/>
                    </a:lnTo>
                    <a:lnTo>
                      <a:pt x="4820061" y="3320682"/>
                    </a:lnTo>
                    <a:lnTo>
                      <a:pt x="151413" y="3320682"/>
                    </a:lnTo>
                    <a:close/>
                    <a:moveTo>
                      <a:pt x="0" y="159634"/>
                    </a:moveTo>
                    <a:lnTo>
                      <a:pt x="1788328" y="1710812"/>
                    </a:lnTo>
                    <a:lnTo>
                      <a:pt x="0" y="3261996"/>
                    </a:lnTo>
                    <a:close/>
                    <a:moveTo>
                      <a:pt x="4974795" y="156753"/>
                    </a:moveTo>
                    <a:lnTo>
                      <a:pt x="4974795" y="3264872"/>
                    </a:lnTo>
                    <a:lnTo>
                      <a:pt x="3183146" y="1710812"/>
                    </a:lnTo>
                    <a:close/>
                    <a:moveTo>
                      <a:pt x="35040" y="0"/>
                    </a:moveTo>
                    <a:lnTo>
                      <a:pt x="4936434" y="0"/>
                    </a:lnTo>
                    <a:lnTo>
                      <a:pt x="2485737" y="212570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103" name="组合 102"/>
            <p:cNvGrpSpPr>
              <a:grpSpLocks noChangeAspect="1"/>
            </p:cNvGrpSpPr>
            <p:nvPr/>
          </p:nvGrpSpPr>
          <p:grpSpPr>
            <a:xfrm>
              <a:off x="2702415" y="2922401"/>
              <a:ext cx="223475" cy="180000"/>
              <a:chOff x="971600" y="107504"/>
              <a:chExt cx="576064" cy="463996"/>
            </a:xfrm>
          </p:grpSpPr>
          <p:sp>
            <p:nvSpPr>
              <p:cNvPr id="111" name="圆角矩形 110"/>
              <p:cNvSpPr/>
              <p:nvPr/>
            </p:nvSpPr>
            <p:spPr>
              <a:xfrm>
                <a:off x="971600" y="107504"/>
                <a:ext cx="576064" cy="463996"/>
              </a:xfrm>
              <a:prstGeom prst="round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12" name="KSO_Shape"/>
              <p:cNvSpPr>
                <a:spLocks noChangeAspect="1"/>
              </p:cNvSpPr>
              <p:nvPr/>
            </p:nvSpPr>
            <p:spPr>
              <a:xfrm>
                <a:off x="1122742" y="177502"/>
                <a:ext cx="273780" cy="324000"/>
              </a:xfrm>
              <a:custGeom>
                <a:avLst/>
                <a:gdLst/>
                <a:ahLst/>
                <a:cxnLst/>
                <a:rect l="l" t="t" r="r" b="b"/>
                <a:pathLst>
                  <a:path w="396520" h="469210">
                    <a:moveTo>
                      <a:pt x="327445" y="314600"/>
                    </a:moveTo>
                    <a:cubicBezTo>
                      <a:pt x="356349" y="319254"/>
                      <a:pt x="385797" y="360745"/>
                      <a:pt x="394054" y="381803"/>
                    </a:cubicBezTo>
                    <a:cubicBezTo>
                      <a:pt x="402312" y="402860"/>
                      <a:pt x="388098" y="427511"/>
                      <a:pt x="376990" y="440944"/>
                    </a:cubicBezTo>
                    <a:cubicBezTo>
                      <a:pt x="373700" y="421882"/>
                      <a:pt x="364955" y="401443"/>
                      <a:pt x="352485" y="383463"/>
                    </a:cubicBezTo>
                    <a:cubicBezTo>
                      <a:pt x="332676" y="354903"/>
                      <a:pt x="307287" y="337803"/>
                      <a:pt x="287162" y="338581"/>
                    </a:cubicBezTo>
                    <a:cubicBezTo>
                      <a:pt x="300917" y="326499"/>
                      <a:pt x="298542" y="309947"/>
                      <a:pt x="327445" y="314600"/>
                    </a:cubicBezTo>
                    <a:close/>
                    <a:moveTo>
                      <a:pt x="44367" y="9445"/>
                    </a:moveTo>
                    <a:cubicBezTo>
                      <a:pt x="65307" y="7976"/>
                      <a:pt x="88582" y="48300"/>
                      <a:pt x="98716" y="103893"/>
                    </a:cubicBezTo>
                    <a:cubicBezTo>
                      <a:pt x="103023" y="127522"/>
                      <a:pt x="104507" y="151694"/>
                      <a:pt x="102812" y="172874"/>
                    </a:cubicBezTo>
                    <a:cubicBezTo>
                      <a:pt x="96419" y="177933"/>
                      <a:pt x="92462" y="183883"/>
                      <a:pt x="93679" y="191748"/>
                    </a:cubicBezTo>
                    <a:cubicBezTo>
                      <a:pt x="97962" y="219449"/>
                      <a:pt x="202914" y="329063"/>
                      <a:pt x="240363" y="349244"/>
                    </a:cubicBezTo>
                    <a:cubicBezTo>
                      <a:pt x="253454" y="356299"/>
                      <a:pt x="265280" y="353652"/>
                      <a:pt x="275564" y="347108"/>
                    </a:cubicBezTo>
                    <a:lnTo>
                      <a:pt x="275884" y="347663"/>
                    </a:lnTo>
                    <a:cubicBezTo>
                      <a:pt x="293996" y="337193"/>
                      <a:pt x="324545" y="354625"/>
                      <a:pt x="347507" y="388530"/>
                    </a:cubicBezTo>
                    <a:cubicBezTo>
                      <a:pt x="360303" y="407426"/>
                      <a:pt x="369015" y="429003"/>
                      <a:pt x="371399" y="448117"/>
                    </a:cubicBezTo>
                    <a:cubicBezTo>
                      <a:pt x="347296" y="472826"/>
                      <a:pt x="310581" y="469765"/>
                      <a:pt x="288158" y="468159"/>
                    </a:cubicBezTo>
                    <a:cubicBezTo>
                      <a:pt x="253182" y="465654"/>
                      <a:pt x="-15065" y="364036"/>
                      <a:pt x="664" y="89829"/>
                    </a:cubicBezTo>
                    <a:cubicBezTo>
                      <a:pt x="3125" y="70964"/>
                      <a:pt x="7079" y="53749"/>
                      <a:pt x="14299" y="39550"/>
                    </a:cubicBezTo>
                    <a:cubicBezTo>
                      <a:pt x="20978" y="26415"/>
                      <a:pt x="30453" y="15861"/>
                      <a:pt x="44367" y="9445"/>
                    </a:cubicBezTo>
                    <a:close/>
                    <a:moveTo>
                      <a:pt x="85842" y="6"/>
                    </a:moveTo>
                    <a:cubicBezTo>
                      <a:pt x="147282" y="-938"/>
                      <a:pt x="156451" y="106342"/>
                      <a:pt x="147962" y="128156"/>
                    </a:cubicBezTo>
                    <a:cubicBezTo>
                      <a:pt x="140696" y="146825"/>
                      <a:pt x="125598" y="157194"/>
                      <a:pt x="109217" y="167957"/>
                    </a:cubicBezTo>
                    <a:cubicBezTo>
                      <a:pt x="111214" y="147002"/>
                      <a:pt x="109601" y="123749"/>
                      <a:pt x="105273" y="101024"/>
                    </a:cubicBezTo>
                    <a:cubicBezTo>
                      <a:pt x="95931" y="51971"/>
                      <a:pt x="75887" y="14560"/>
                      <a:pt x="55177" y="5105"/>
                    </a:cubicBezTo>
                    <a:cubicBezTo>
                      <a:pt x="63799" y="1769"/>
                      <a:pt x="73998" y="188"/>
                      <a:pt x="85842" y="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104" name="组合 103"/>
            <p:cNvGrpSpPr>
              <a:grpSpLocks noChangeAspect="1"/>
            </p:cNvGrpSpPr>
            <p:nvPr/>
          </p:nvGrpSpPr>
          <p:grpSpPr>
            <a:xfrm>
              <a:off x="2702415" y="4038545"/>
              <a:ext cx="223475" cy="180000"/>
              <a:chOff x="5180856" y="-282649"/>
              <a:chExt cx="576064" cy="463996"/>
            </a:xfrm>
          </p:grpSpPr>
          <p:sp>
            <p:nvSpPr>
              <p:cNvPr id="109" name="圆角矩形 108"/>
              <p:cNvSpPr/>
              <p:nvPr/>
            </p:nvSpPr>
            <p:spPr>
              <a:xfrm>
                <a:off x="5180856" y="-282649"/>
                <a:ext cx="576064" cy="463996"/>
              </a:xfrm>
              <a:prstGeom prst="round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10" name="KSO_Shape"/>
              <p:cNvSpPr>
                <a:spLocks noChangeAspect="1"/>
              </p:cNvSpPr>
              <p:nvPr/>
            </p:nvSpPr>
            <p:spPr>
              <a:xfrm>
                <a:off x="5306888" y="-182411"/>
                <a:ext cx="324000" cy="263520"/>
              </a:xfrm>
              <a:custGeom>
                <a:avLst/>
                <a:gdLst/>
                <a:ahLst/>
                <a:cxnLst/>
                <a:rect l="l" t="t" r="r" b="b"/>
                <a:pathLst>
                  <a:path w="684048" h="556307">
                    <a:moveTo>
                      <a:pt x="222901" y="383453"/>
                    </a:moveTo>
                    <a:cubicBezTo>
                      <a:pt x="218315" y="383977"/>
                      <a:pt x="213613" y="385281"/>
                      <a:pt x="209039" y="387420"/>
                    </a:cubicBezTo>
                    <a:cubicBezTo>
                      <a:pt x="190739" y="395979"/>
                      <a:pt x="181407" y="414680"/>
                      <a:pt x="188193" y="429191"/>
                    </a:cubicBezTo>
                    <a:cubicBezTo>
                      <a:pt x="194980" y="443702"/>
                      <a:pt x="215317" y="448527"/>
                      <a:pt x="233616" y="439969"/>
                    </a:cubicBezTo>
                    <a:cubicBezTo>
                      <a:pt x="251915" y="431410"/>
                      <a:pt x="261248" y="412709"/>
                      <a:pt x="254461" y="398198"/>
                    </a:cubicBezTo>
                    <a:cubicBezTo>
                      <a:pt x="249371" y="387315"/>
                      <a:pt x="236659" y="381879"/>
                      <a:pt x="222901" y="383453"/>
                    </a:cubicBezTo>
                    <a:close/>
                    <a:moveTo>
                      <a:pt x="284035" y="369073"/>
                    </a:moveTo>
                    <a:cubicBezTo>
                      <a:pt x="281538" y="368297"/>
                      <a:pt x="278657" y="368441"/>
                      <a:pt x="275985" y="369691"/>
                    </a:cubicBezTo>
                    <a:cubicBezTo>
                      <a:pt x="270641" y="372190"/>
                      <a:pt x="268154" y="378164"/>
                      <a:pt x="270432" y="383034"/>
                    </a:cubicBezTo>
                    <a:cubicBezTo>
                      <a:pt x="272710" y="387904"/>
                      <a:pt x="278888" y="389825"/>
                      <a:pt x="284233" y="387325"/>
                    </a:cubicBezTo>
                    <a:cubicBezTo>
                      <a:pt x="289577" y="384826"/>
                      <a:pt x="292063" y="378852"/>
                      <a:pt x="289785" y="373982"/>
                    </a:cubicBezTo>
                    <a:cubicBezTo>
                      <a:pt x="288647" y="371547"/>
                      <a:pt x="286533" y="369850"/>
                      <a:pt x="284035" y="369073"/>
                    </a:cubicBezTo>
                    <a:close/>
                    <a:moveTo>
                      <a:pt x="266604" y="297070"/>
                    </a:moveTo>
                    <a:cubicBezTo>
                      <a:pt x="319078" y="300338"/>
                      <a:pt x="362309" y="335548"/>
                      <a:pt x="367763" y="383070"/>
                    </a:cubicBezTo>
                    <a:cubicBezTo>
                      <a:pt x="373996" y="437381"/>
                      <a:pt x="328527" y="487207"/>
                      <a:pt x="266205" y="494360"/>
                    </a:cubicBezTo>
                    <a:cubicBezTo>
                      <a:pt x="203883" y="501513"/>
                      <a:pt x="148308" y="463284"/>
                      <a:pt x="142074" y="408972"/>
                    </a:cubicBezTo>
                    <a:cubicBezTo>
                      <a:pt x="135841" y="354661"/>
                      <a:pt x="181310" y="304835"/>
                      <a:pt x="243632" y="297682"/>
                    </a:cubicBezTo>
                    <a:cubicBezTo>
                      <a:pt x="251423" y="296788"/>
                      <a:pt x="259108" y="296603"/>
                      <a:pt x="266604" y="297070"/>
                    </a:cubicBezTo>
                    <a:close/>
                    <a:moveTo>
                      <a:pt x="297042" y="252387"/>
                    </a:moveTo>
                    <a:cubicBezTo>
                      <a:pt x="283618" y="252176"/>
                      <a:pt x="269820" y="252839"/>
                      <a:pt x="255793" y="254449"/>
                    </a:cubicBezTo>
                    <a:cubicBezTo>
                      <a:pt x="143583" y="267328"/>
                      <a:pt x="59288" y="335880"/>
                      <a:pt x="67516" y="407566"/>
                    </a:cubicBezTo>
                    <a:cubicBezTo>
                      <a:pt x="75743" y="479252"/>
                      <a:pt x="173377" y="526925"/>
                      <a:pt x="285587" y="514046"/>
                    </a:cubicBezTo>
                    <a:cubicBezTo>
                      <a:pt x="397797" y="501168"/>
                      <a:pt x="482091" y="432615"/>
                      <a:pt x="473864" y="360929"/>
                    </a:cubicBezTo>
                    <a:cubicBezTo>
                      <a:pt x="466665" y="298204"/>
                      <a:pt x="391015" y="253864"/>
                      <a:pt x="297042" y="252387"/>
                    </a:cubicBezTo>
                    <a:close/>
                    <a:moveTo>
                      <a:pt x="509416" y="97868"/>
                    </a:moveTo>
                    <a:cubicBezTo>
                      <a:pt x="544841" y="99182"/>
                      <a:pt x="588107" y="127580"/>
                      <a:pt x="590257" y="183051"/>
                    </a:cubicBezTo>
                    <a:cubicBezTo>
                      <a:pt x="592352" y="199448"/>
                      <a:pt x="588214" y="215684"/>
                      <a:pt x="579852" y="229407"/>
                    </a:cubicBezTo>
                    <a:lnTo>
                      <a:pt x="580228" y="229581"/>
                    </a:lnTo>
                    <a:cubicBezTo>
                      <a:pt x="580244" y="229743"/>
                      <a:pt x="580186" y="229872"/>
                      <a:pt x="580126" y="230000"/>
                    </a:cubicBezTo>
                    <a:lnTo>
                      <a:pt x="578707" y="232024"/>
                    </a:lnTo>
                    <a:cubicBezTo>
                      <a:pt x="578590" y="232839"/>
                      <a:pt x="578192" y="233485"/>
                      <a:pt x="577787" y="234126"/>
                    </a:cubicBezTo>
                    <a:lnTo>
                      <a:pt x="577385" y="233908"/>
                    </a:lnTo>
                    <a:cubicBezTo>
                      <a:pt x="572286" y="241165"/>
                      <a:pt x="563167" y="244302"/>
                      <a:pt x="554750" y="241632"/>
                    </a:cubicBezTo>
                    <a:lnTo>
                      <a:pt x="548315" y="238643"/>
                    </a:lnTo>
                    <a:cubicBezTo>
                      <a:pt x="539522" y="233101"/>
                      <a:pt x="536249" y="221620"/>
                      <a:pt x="540834" y="211750"/>
                    </a:cubicBezTo>
                    <a:lnTo>
                      <a:pt x="541088" y="211402"/>
                    </a:lnTo>
                    <a:lnTo>
                      <a:pt x="541243" y="211474"/>
                    </a:lnTo>
                    <a:cubicBezTo>
                      <a:pt x="549302" y="193084"/>
                      <a:pt x="546794" y="175359"/>
                      <a:pt x="541863" y="165391"/>
                    </a:cubicBezTo>
                    <a:cubicBezTo>
                      <a:pt x="534763" y="151042"/>
                      <a:pt x="514479" y="135118"/>
                      <a:pt x="480142" y="145181"/>
                    </a:cubicBezTo>
                    <a:lnTo>
                      <a:pt x="480025" y="144483"/>
                    </a:lnTo>
                    <a:cubicBezTo>
                      <a:pt x="471706" y="144624"/>
                      <a:pt x="464282" y="140887"/>
                      <a:pt x="461009" y="134412"/>
                    </a:cubicBezTo>
                    <a:lnTo>
                      <a:pt x="458966" y="128175"/>
                    </a:lnTo>
                    <a:cubicBezTo>
                      <a:pt x="457496" y="119354"/>
                      <a:pt x="463572" y="110158"/>
                      <a:pt x="473636" y="106144"/>
                    </a:cubicBezTo>
                    <a:lnTo>
                      <a:pt x="473571" y="105761"/>
                    </a:lnTo>
                    <a:cubicBezTo>
                      <a:pt x="485121" y="99922"/>
                      <a:pt x="497817" y="97438"/>
                      <a:pt x="509416" y="97868"/>
                    </a:cubicBezTo>
                    <a:close/>
                    <a:moveTo>
                      <a:pt x="286518" y="82088"/>
                    </a:moveTo>
                    <a:cubicBezTo>
                      <a:pt x="376738" y="91976"/>
                      <a:pt x="317665" y="163994"/>
                      <a:pt x="337363" y="184000"/>
                    </a:cubicBezTo>
                    <a:cubicBezTo>
                      <a:pt x="387081" y="179119"/>
                      <a:pt x="437510" y="146098"/>
                      <a:pt x="486517" y="169358"/>
                    </a:cubicBezTo>
                    <a:cubicBezTo>
                      <a:pt x="533076" y="203014"/>
                      <a:pt x="494312" y="233925"/>
                      <a:pt x="501054" y="264835"/>
                    </a:cubicBezTo>
                    <a:cubicBezTo>
                      <a:pt x="649340" y="323962"/>
                      <a:pt x="585744" y="409170"/>
                      <a:pt x="562675" y="436725"/>
                    </a:cubicBezTo>
                    <a:cubicBezTo>
                      <a:pt x="354965" y="648778"/>
                      <a:pt x="45454" y="533772"/>
                      <a:pt x="10807" y="435328"/>
                    </a:cubicBezTo>
                    <a:cubicBezTo>
                      <a:pt x="-41075" y="330306"/>
                      <a:pt x="100878" y="89491"/>
                      <a:pt x="286518" y="82088"/>
                    </a:cubicBezTo>
                    <a:close/>
                    <a:moveTo>
                      <a:pt x="489068" y="0"/>
                    </a:moveTo>
                    <a:cubicBezTo>
                      <a:pt x="596753" y="0"/>
                      <a:pt x="684048" y="87296"/>
                      <a:pt x="684048" y="194980"/>
                    </a:cubicBezTo>
                    <a:cubicBezTo>
                      <a:pt x="684048" y="216847"/>
                      <a:pt x="680448" y="237874"/>
                      <a:pt x="672966" y="257215"/>
                    </a:cubicBezTo>
                    <a:lnTo>
                      <a:pt x="672379" y="257003"/>
                    </a:lnTo>
                    <a:cubicBezTo>
                      <a:pt x="668967" y="265617"/>
                      <a:pt x="657523" y="269364"/>
                      <a:pt x="645725" y="265916"/>
                    </a:cubicBezTo>
                    <a:lnTo>
                      <a:pt x="637884" y="262819"/>
                    </a:lnTo>
                    <a:cubicBezTo>
                      <a:pt x="627530" y="257587"/>
                      <a:pt x="621785" y="247890"/>
                      <a:pt x="624308" y="239644"/>
                    </a:cubicBezTo>
                    <a:lnTo>
                      <a:pt x="623975" y="239524"/>
                    </a:lnTo>
                    <a:cubicBezTo>
                      <a:pt x="629260" y="225659"/>
                      <a:pt x="631774" y="210613"/>
                      <a:pt x="631774" y="194980"/>
                    </a:cubicBezTo>
                    <a:cubicBezTo>
                      <a:pt x="631774" y="116165"/>
                      <a:pt x="567883" y="52274"/>
                      <a:pt x="489068" y="52274"/>
                    </a:cubicBezTo>
                    <a:lnTo>
                      <a:pt x="469942" y="54202"/>
                    </a:lnTo>
                    <a:lnTo>
                      <a:pt x="469951" y="54239"/>
                    </a:lnTo>
                    <a:cubicBezTo>
                      <a:pt x="469861" y="54366"/>
                      <a:pt x="469744" y="54397"/>
                      <a:pt x="469627" y="54427"/>
                    </a:cubicBezTo>
                    <a:cubicBezTo>
                      <a:pt x="460634" y="56697"/>
                      <a:pt x="450861" y="49439"/>
                      <a:pt x="446718" y="37636"/>
                    </a:cubicBezTo>
                    <a:lnTo>
                      <a:pt x="444619" y="29323"/>
                    </a:lnTo>
                    <a:cubicBezTo>
                      <a:pt x="442667" y="16995"/>
                      <a:pt x="447797" y="5987"/>
                      <a:pt x="456757" y="3699"/>
                    </a:cubicBezTo>
                    <a:lnTo>
                      <a:pt x="456661" y="3267"/>
                    </a:lnTo>
                    <a:cubicBezTo>
                      <a:pt x="467135" y="923"/>
                      <a:pt x="477994" y="0"/>
                      <a:pt x="48906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tx1">
                      <a:lumMod val="50000"/>
                      <a:lumOff val="50000"/>
                    </a:schemeClr>
                  </a:solidFill>
                  <a:latin typeface="微软雅黑" panose="020B0503020204020204" pitchFamily="34" charset="-122"/>
                  <a:ea typeface="微软雅黑" panose="020B0503020204020204" pitchFamily="34" charset="-122"/>
                </a:endParaRPr>
              </a:p>
            </p:txBody>
          </p:sp>
        </p:grpSp>
        <p:sp>
          <p:nvSpPr>
            <p:cNvPr id="105" name="TextBox 104"/>
            <p:cNvSpPr txBox="1"/>
            <p:nvPr/>
          </p:nvSpPr>
          <p:spPr>
            <a:xfrm>
              <a:off x="2990450" y="2850393"/>
              <a:ext cx="1728192" cy="307777"/>
            </a:xfrm>
            <a:prstGeom prst="rect">
              <a:avLst/>
            </a:prstGeom>
            <a:noFill/>
          </p:spPr>
          <p:txBody>
            <a:bodyPr wrap="square" rtlCol="0">
              <a:spAutoFit/>
            </a:bodyPr>
            <a:lstStyle/>
            <a:p>
              <a:r>
                <a:rPr lang="en-US" altLang="zh-CN" sz="1400" dirty="0" smtClean="0">
                  <a:solidFill>
                    <a:schemeClr val="tx1">
                      <a:lumMod val="50000"/>
                      <a:lumOff val="50000"/>
                    </a:schemeClr>
                  </a:solidFill>
                  <a:latin typeface="微软雅黑" panose="020B0503020204020204" pitchFamily="34" charset="-122"/>
                  <a:ea typeface="微软雅黑" panose="020B0503020204020204" pitchFamily="34" charset="-122"/>
                </a:rPr>
                <a:t>18212345678</a:t>
              </a:r>
              <a:endPar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06" name="TextBox 105"/>
            <p:cNvSpPr txBox="1"/>
            <p:nvPr/>
          </p:nvSpPr>
          <p:spPr>
            <a:xfrm>
              <a:off x="2990450" y="3243709"/>
              <a:ext cx="2016224" cy="307777"/>
            </a:xfrm>
            <a:prstGeom prst="rect">
              <a:avLst/>
            </a:prstGeom>
            <a:noFill/>
          </p:spPr>
          <p:txBody>
            <a:bodyPr wrap="square" rtlCol="0">
              <a:spAutoFit/>
            </a:bodyPr>
            <a:lstStyle/>
            <a:p>
              <a:r>
                <a:rPr lang="en-US" altLang="zh-CN" sz="1400" dirty="0" smtClean="0">
                  <a:solidFill>
                    <a:schemeClr val="tx1">
                      <a:lumMod val="50000"/>
                      <a:lumOff val="50000"/>
                    </a:schemeClr>
                  </a:solidFill>
                  <a:latin typeface="微软雅黑" panose="020B0503020204020204" pitchFamily="34" charset="-122"/>
                  <a:ea typeface="微软雅黑" panose="020B0503020204020204" pitchFamily="34" charset="-122"/>
                </a:rPr>
                <a:t>wms123@163.com</a:t>
              </a:r>
              <a:endPar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07" name="TextBox 106"/>
            <p:cNvSpPr txBox="1"/>
            <p:nvPr/>
          </p:nvSpPr>
          <p:spPr>
            <a:xfrm>
              <a:off x="2990450" y="3602608"/>
              <a:ext cx="2016224" cy="307777"/>
            </a:xfrm>
            <a:prstGeom prst="rect">
              <a:avLst/>
            </a:prstGeom>
            <a:noFill/>
          </p:spPr>
          <p:txBody>
            <a:bodyPr wrap="square" rtlCol="0">
              <a:spAutoFit/>
            </a:bodyPr>
            <a:lstStyle/>
            <a:p>
              <a:r>
                <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rPr>
                <a:t>wumingshi</a:t>
              </a:r>
              <a:endPar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08" name="TextBox 107"/>
            <p:cNvSpPr txBox="1"/>
            <p:nvPr/>
          </p:nvSpPr>
          <p:spPr>
            <a:xfrm>
              <a:off x="2990202" y="3992165"/>
              <a:ext cx="2016224" cy="307777"/>
            </a:xfrm>
            <a:prstGeom prst="rect">
              <a:avLst/>
            </a:prstGeom>
            <a:noFill/>
          </p:spPr>
          <p:txBody>
            <a:bodyPr wrap="square" rtlCol="0">
              <a:spAutoFit/>
            </a:bodyPr>
            <a:lstStyle/>
            <a:p>
              <a:r>
                <a:rPr lang="en-US" altLang="zh-CN" sz="1400" dirty="0" smtClean="0">
                  <a:solidFill>
                    <a:schemeClr val="tx1">
                      <a:lumMod val="50000"/>
                      <a:lumOff val="50000"/>
                    </a:schemeClr>
                  </a:solidFill>
                  <a:latin typeface="微软雅黑" panose="020B0503020204020204" pitchFamily="34" charset="-122"/>
                  <a:ea typeface="微软雅黑" panose="020B0503020204020204" pitchFamily="34" charset="-122"/>
                </a:rPr>
                <a:t>wms123</a:t>
              </a:r>
              <a:endPar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sp>
        <p:nvSpPr>
          <p:cNvPr id="117" name="圆角矩形 116"/>
          <p:cNvSpPr/>
          <p:nvPr/>
        </p:nvSpPr>
        <p:spPr>
          <a:xfrm>
            <a:off x="7499430" y="2655485"/>
            <a:ext cx="2340000" cy="180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18" name="圆角矩形 117"/>
          <p:cNvSpPr/>
          <p:nvPr/>
        </p:nvSpPr>
        <p:spPr>
          <a:xfrm>
            <a:off x="7499430" y="3963943"/>
            <a:ext cx="2340000" cy="180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19" name="圆角矩形 118"/>
          <p:cNvSpPr/>
          <p:nvPr/>
        </p:nvSpPr>
        <p:spPr>
          <a:xfrm>
            <a:off x="7499430" y="4606009"/>
            <a:ext cx="2340000" cy="180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20" name="圆角矩形 119"/>
          <p:cNvSpPr/>
          <p:nvPr/>
        </p:nvSpPr>
        <p:spPr>
          <a:xfrm>
            <a:off x="7499430" y="3321876"/>
            <a:ext cx="2340000" cy="180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21" name="圆角矩形 120"/>
          <p:cNvSpPr/>
          <p:nvPr/>
        </p:nvSpPr>
        <p:spPr>
          <a:xfrm>
            <a:off x="7499430" y="2655485"/>
            <a:ext cx="2052000" cy="180000"/>
          </a:xfrm>
          <a:prstGeom prst="roundRect">
            <a:avLst>
              <a:gd name="adj" fmla="val 50000"/>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22" name="圆角矩形 121"/>
          <p:cNvSpPr/>
          <p:nvPr/>
        </p:nvSpPr>
        <p:spPr>
          <a:xfrm>
            <a:off x="7499430" y="3321876"/>
            <a:ext cx="1836000" cy="180000"/>
          </a:xfrm>
          <a:prstGeom prst="roundRect">
            <a:avLst>
              <a:gd name="adj" fmla="val 50000"/>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23" name="圆角矩形 122"/>
          <p:cNvSpPr/>
          <p:nvPr/>
        </p:nvSpPr>
        <p:spPr>
          <a:xfrm>
            <a:off x="7499430" y="3963943"/>
            <a:ext cx="1188000" cy="180000"/>
          </a:xfrm>
          <a:prstGeom prst="roundRect">
            <a:avLst>
              <a:gd name="adj" fmla="val 50000"/>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24" name="圆角矩形 123"/>
          <p:cNvSpPr/>
          <p:nvPr/>
        </p:nvSpPr>
        <p:spPr>
          <a:xfrm>
            <a:off x="7499430" y="4606009"/>
            <a:ext cx="1908000" cy="180000"/>
          </a:xfrm>
          <a:prstGeom prst="roundRect">
            <a:avLst>
              <a:gd name="adj" fmla="val 50000"/>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25" name="TextBox 124"/>
          <p:cNvSpPr txBox="1"/>
          <p:nvPr/>
        </p:nvSpPr>
        <p:spPr>
          <a:xfrm>
            <a:off x="9947702" y="2560819"/>
            <a:ext cx="612000" cy="338554"/>
          </a:xfrm>
          <a:prstGeom prst="rect">
            <a:avLst/>
          </a:prstGeom>
          <a:noFill/>
        </p:spPr>
        <p:txBody>
          <a:bodyPr wrap="square" rtlCol="0">
            <a:spAutoFit/>
          </a:bodyPr>
          <a:lstStyle/>
          <a:p>
            <a:r>
              <a:rPr lang="en-US" altLang="zh-CN" sz="1600" dirty="0" smtClean="0">
                <a:solidFill>
                  <a:schemeClr val="tx1">
                    <a:lumMod val="50000"/>
                    <a:lumOff val="50000"/>
                  </a:schemeClr>
                </a:solidFill>
                <a:latin typeface="微软雅黑" panose="020B0503020204020204" pitchFamily="34" charset="-122"/>
                <a:ea typeface="微软雅黑" panose="020B0503020204020204" pitchFamily="34" charset="-122"/>
                <a:cs typeface="Arial Unicode MS" panose="020B0604020202020204" pitchFamily="34" charset="-122"/>
              </a:rPr>
              <a:t>95%</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cs typeface="Arial Unicode MS" panose="020B0604020202020204" pitchFamily="34" charset="-122"/>
            </a:endParaRPr>
          </a:p>
        </p:txBody>
      </p:sp>
      <p:sp>
        <p:nvSpPr>
          <p:cNvPr id="126" name="TextBox 125"/>
          <p:cNvSpPr txBox="1"/>
          <p:nvPr/>
        </p:nvSpPr>
        <p:spPr>
          <a:xfrm>
            <a:off x="9947702" y="3227210"/>
            <a:ext cx="612000" cy="338554"/>
          </a:xfrm>
          <a:prstGeom prst="rect">
            <a:avLst/>
          </a:prstGeom>
          <a:noFill/>
        </p:spPr>
        <p:txBody>
          <a:bodyPr wrap="square" rtlCol="0">
            <a:spAutoFit/>
          </a:bodyPr>
          <a:lstStyle/>
          <a:p>
            <a:r>
              <a:rPr lang="en-US" altLang="zh-CN" sz="1600" dirty="0" smtClean="0">
                <a:solidFill>
                  <a:schemeClr val="tx1">
                    <a:lumMod val="50000"/>
                    <a:lumOff val="50000"/>
                  </a:schemeClr>
                </a:solidFill>
                <a:latin typeface="微软雅黑" panose="020B0503020204020204" pitchFamily="34" charset="-122"/>
                <a:ea typeface="微软雅黑" panose="020B0503020204020204" pitchFamily="34" charset="-122"/>
                <a:cs typeface="Arial Unicode MS" panose="020B0604020202020204" pitchFamily="34" charset="-122"/>
              </a:rPr>
              <a:t>90%</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cs typeface="Arial Unicode MS" panose="020B0604020202020204" pitchFamily="34" charset="-122"/>
            </a:endParaRPr>
          </a:p>
        </p:txBody>
      </p:sp>
      <p:sp>
        <p:nvSpPr>
          <p:cNvPr id="127" name="TextBox 126"/>
          <p:cNvSpPr txBox="1"/>
          <p:nvPr/>
        </p:nvSpPr>
        <p:spPr>
          <a:xfrm>
            <a:off x="9947702" y="3869277"/>
            <a:ext cx="612000" cy="338554"/>
          </a:xfrm>
          <a:prstGeom prst="rect">
            <a:avLst/>
          </a:prstGeom>
          <a:noFill/>
        </p:spPr>
        <p:txBody>
          <a:bodyPr wrap="square" rtlCol="0">
            <a:spAutoFit/>
          </a:bodyPr>
          <a:lstStyle/>
          <a:p>
            <a:r>
              <a:rPr lang="en-US" altLang="zh-CN" sz="1600" dirty="0" smtClean="0">
                <a:solidFill>
                  <a:schemeClr val="tx1">
                    <a:lumMod val="50000"/>
                    <a:lumOff val="50000"/>
                  </a:schemeClr>
                </a:solidFill>
                <a:latin typeface="微软雅黑" panose="020B0503020204020204" pitchFamily="34" charset="-122"/>
                <a:ea typeface="微软雅黑" panose="020B0503020204020204" pitchFamily="34" charset="-122"/>
                <a:cs typeface="Arial Unicode MS" panose="020B0604020202020204" pitchFamily="34" charset="-122"/>
              </a:rPr>
              <a:t>55%</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cs typeface="Arial Unicode MS" panose="020B0604020202020204" pitchFamily="34" charset="-122"/>
            </a:endParaRPr>
          </a:p>
        </p:txBody>
      </p:sp>
      <p:sp>
        <p:nvSpPr>
          <p:cNvPr id="128" name="TextBox 127"/>
          <p:cNvSpPr txBox="1"/>
          <p:nvPr/>
        </p:nvSpPr>
        <p:spPr>
          <a:xfrm>
            <a:off x="9947702" y="4511343"/>
            <a:ext cx="612000" cy="338554"/>
          </a:xfrm>
          <a:prstGeom prst="rect">
            <a:avLst/>
          </a:prstGeom>
          <a:noFill/>
        </p:spPr>
        <p:txBody>
          <a:bodyPr wrap="square" rtlCol="0">
            <a:spAutoFit/>
          </a:bodyPr>
          <a:lstStyle/>
          <a:p>
            <a:r>
              <a:rPr lang="en-US" altLang="zh-CN" sz="1600" dirty="0" smtClean="0">
                <a:solidFill>
                  <a:schemeClr val="tx1">
                    <a:lumMod val="50000"/>
                    <a:lumOff val="50000"/>
                  </a:schemeClr>
                </a:solidFill>
                <a:latin typeface="微软雅黑" panose="020B0503020204020204" pitchFamily="34" charset="-122"/>
                <a:ea typeface="微软雅黑" panose="020B0503020204020204" pitchFamily="34" charset="-122"/>
                <a:cs typeface="Arial Unicode MS" panose="020B0604020202020204" pitchFamily="34" charset="-122"/>
              </a:rPr>
              <a:t>90%</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cs typeface="Arial Unicode MS" panose="020B0604020202020204" pitchFamily="34" charset="-122"/>
            </a:endParaRPr>
          </a:p>
        </p:txBody>
      </p:sp>
      <p:sp>
        <p:nvSpPr>
          <p:cNvPr id="129" name="TextBox 128"/>
          <p:cNvSpPr txBox="1"/>
          <p:nvPr/>
        </p:nvSpPr>
        <p:spPr>
          <a:xfrm>
            <a:off x="7499430" y="2377301"/>
            <a:ext cx="936104" cy="307777"/>
          </a:xfrm>
          <a:prstGeom prst="rect">
            <a:avLst/>
          </a:prstGeom>
          <a:noFill/>
        </p:spPr>
        <p:txBody>
          <a:bodyPr wrap="square" rtlCol="0">
            <a:spAutoFit/>
          </a:bodyPr>
          <a:lstStyle/>
          <a:p>
            <a:r>
              <a:rPr lang="zh-CN" altLang="en-US" sz="1400" dirty="0" smtClean="0">
                <a:solidFill>
                  <a:schemeClr val="tx1">
                    <a:lumMod val="50000"/>
                    <a:lumOff val="50000"/>
                  </a:schemeClr>
                </a:solidFill>
                <a:latin typeface="微软雅黑" panose="020B0503020204020204" pitchFamily="34" charset="-122"/>
                <a:ea typeface="微软雅黑" panose="020B0503020204020204" pitchFamily="34" charset="-122"/>
              </a:rPr>
              <a:t>临床检验</a:t>
            </a:r>
            <a:endPar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30" name="TextBox 129"/>
          <p:cNvSpPr txBox="1"/>
          <p:nvPr/>
        </p:nvSpPr>
        <p:spPr>
          <a:xfrm>
            <a:off x="7499430" y="3027655"/>
            <a:ext cx="1224136" cy="307777"/>
          </a:xfrm>
          <a:prstGeom prst="rect">
            <a:avLst/>
          </a:prstGeom>
          <a:noFill/>
        </p:spPr>
        <p:txBody>
          <a:bodyPr wrap="square" rtlCol="0">
            <a:spAutoFit/>
          </a:bodyPr>
          <a:lstStyle/>
          <a:p>
            <a:r>
              <a:rPr lang="zh-CN" altLang="en-US" sz="1400" dirty="0" smtClean="0">
                <a:solidFill>
                  <a:schemeClr val="tx1">
                    <a:lumMod val="50000"/>
                    <a:lumOff val="50000"/>
                  </a:schemeClr>
                </a:solidFill>
                <a:latin typeface="微软雅黑" panose="020B0503020204020204" pitchFamily="34" charset="-122"/>
                <a:ea typeface="微软雅黑" panose="020B0503020204020204" pitchFamily="34" charset="-122"/>
              </a:rPr>
              <a:t>药理知识</a:t>
            </a:r>
            <a:endPar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31" name="TextBox 130"/>
          <p:cNvSpPr txBox="1"/>
          <p:nvPr/>
        </p:nvSpPr>
        <p:spPr>
          <a:xfrm>
            <a:off x="7499430" y="3676283"/>
            <a:ext cx="1368152" cy="307777"/>
          </a:xfrm>
          <a:prstGeom prst="rect">
            <a:avLst/>
          </a:prstGeom>
          <a:noFill/>
        </p:spPr>
        <p:txBody>
          <a:bodyPr wrap="square" rtlCol="0">
            <a:spAutoFit/>
          </a:bodyPr>
          <a:lstStyle/>
          <a:p>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疑难杂症</a:t>
            </a:r>
          </a:p>
        </p:txBody>
      </p:sp>
      <p:sp>
        <p:nvSpPr>
          <p:cNvPr id="132" name="TextBox 131"/>
          <p:cNvSpPr txBox="1"/>
          <p:nvPr/>
        </p:nvSpPr>
        <p:spPr>
          <a:xfrm>
            <a:off x="7499430" y="4324355"/>
            <a:ext cx="1224136" cy="307777"/>
          </a:xfrm>
          <a:prstGeom prst="rect">
            <a:avLst/>
          </a:prstGeom>
          <a:noFill/>
        </p:spPr>
        <p:txBody>
          <a:bodyPr wrap="square" rtlCol="0">
            <a:spAutoFit/>
          </a:bodyPr>
          <a:lstStyle/>
          <a:p>
            <a:r>
              <a:rPr lang="zh-CN" altLang="en-US" sz="1400" dirty="0" smtClean="0">
                <a:solidFill>
                  <a:schemeClr val="tx1">
                    <a:lumMod val="50000"/>
                    <a:lumOff val="50000"/>
                  </a:schemeClr>
                </a:solidFill>
                <a:latin typeface="微软雅黑" panose="020B0503020204020204" pitchFamily="34" charset="-122"/>
                <a:ea typeface="微软雅黑" panose="020B0503020204020204" pitchFamily="34" charset="-122"/>
              </a:rPr>
              <a:t>中西医药</a:t>
            </a:r>
            <a:endPar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33" name="文本框 7"/>
          <p:cNvSpPr txBox="1">
            <a:spLocks noChangeArrowheads="1"/>
          </p:cNvSpPr>
          <p:nvPr/>
        </p:nvSpPr>
        <p:spPr bwMode="auto">
          <a:xfrm>
            <a:off x="7438487" y="2000453"/>
            <a:ext cx="1896943" cy="385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Narrow" panose="020B0506020202030204" pitchFamily="34" charset="0"/>
                <a:ea typeface="微软雅黑" panose="020B0503020204020204" pitchFamily="34" charset="-122"/>
              </a:defRPr>
            </a:lvl1pPr>
            <a:lvl2pPr>
              <a:defRPr sz="2800">
                <a:solidFill>
                  <a:schemeClr val="tx1"/>
                </a:solidFill>
                <a:latin typeface="Arial Narrow" panose="020B0506020202030204" pitchFamily="34" charset="0"/>
                <a:ea typeface="微软雅黑" panose="020B0503020204020204" pitchFamily="34" charset="-122"/>
              </a:defRPr>
            </a:lvl2pPr>
            <a:lvl3pPr>
              <a:defRPr sz="2400">
                <a:solidFill>
                  <a:schemeClr val="tx1"/>
                </a:solidFill>
                <a:latin typeface="Arial Narrow" panose="020B0506020202030204" pitchFamily="34" charset="0"/>
                <a:ea typeface="微软雅黑" panose="020B0503020204020204" pitchFamily="34" charset="-122"/>
              </a:defRPr>
            </a:lvl3pPr>
            <a:lvl4pPr>
              <a:defRPr sz="2000">
                <a:solidFill>
                  <a:schemeClr val="tx1"/>
                </a:solidFill>
                <a:latin typeface="Arial Narrow" panose="020B0506020202030204" pitchFamily="34" charset="0"/>
                <a:ea typeface="微软雅黑" panose="020B0503020204020204" pitchFamily="34" charset="-122"/>
              </a:defRPr>
            </a:lvl4pPr>
            <a:lvl5pPr>
              <a:defRPr sz="2000">
                <a:solidFill>
                  <a:schemeClr val="tx1"/>
                </a:solidFill>
                <a:latin typeface="Arial Narrow" panose="020B0506020202030204" pitchFamily="34" charset="0"/>
                <a:ea typeface="微软雅黑" panose="020B0503020204020204" pitchFamily="34" charset="-122"/>
              </a:defRPr>
            </a:lvl5pPr>
            <a:lvl6pPr eaLnBrk="0" fontAlgn="base" hangingPunct="0">
              <a:spcAft>
                <a:spcPct val="0"/>
              </a:spcAft>
              <a:buFont typeface="Arial" panose="020B0604020202020204" pitchFamily="34" charset="0"/>
              <a:buChar char="»"/>
              <a:defRPr sz="2000">
                <a:solidFill>
                  <a:schemeClr val="tx1"/>
                </a:solidFill>
                <a:latin typeface="Arial Narrow" panose="020B0506020202030204" pitchFamily="34" charset="0"/>
                <a:ea typeface="微软雅黑" panose="020B0503020204020204" pitchFamily="34" charset="-122"/>
              </a:defRPr>
            </a:lvl6pPr>
            <a:lvl7pPr eaLnBrk="0" fontAlgn="base" hangingPunct="0">
              <a:spcAft>
                <a:spcPct val="0"/>
              </a:spcAft>
              <a:buFont typeface="Arial" panose="020B0604020202020204" pitchFamily="34" charset="0"/>
              <a:buChar char="»"/>
              <a:defRPr sz="2000">
                <a:solidFill>
                  <a:schemeClr val="tx1"/>
                </a:solidFill>
                <a:latin typeface="Arial Narrow" panose="020B0506020202030204" pitchFamily="34" charset="0"/>
                <a:ea typeface="微软雅黑" panose="020B0503020204020204" pitchFamily="34" charset="-122"/>
              </a:defRPr>
            </a:lvl7pPr>
            <a:lvl8pPr eaLnBrk="0" fontAlgn="base" hangingPunct="0">
              <a:spcAft>
                <a:spcPct val="0"/>
              </a:spcAft>
              <a:buFont typeface="Arial" panose="020B0604020202020204" pitchFamily="34" charset="0"/>
              <a:buChar char="»"/>
              <a:defRPr sz="2000">
                <a:solidFill>
                  <a:schemeClr val="tx1"/>
                </a:solidFill>
                <a:latin typeface="Arial Narrow" panose="020B0506020202030204" pitchFamily="34" charset="0"/>
                <a:ea typeface="微软雅黑" panose="020B0503020204020204" pitchFamily="34" charset="-122"/>
              </a:defRPr>
            </a:lvl8pPr>
            <a:lvl9pPr eaLnBrk="0" fontAlgn="base" hangingPunct="0">
              <a:spcAft>
                <a:spcPct val="0"/>
              </a:spcAft>
              <a:buFont typeface="Arial" panose="020B0604020202020204" pitchFamily="34" charset="0"/>
              <a:buChar char="»"/>
              <a:defRPr sz="2000">
                <a:solidFill>
                  <a:schemeClr val="tx1"/>
                </a:solidFill>
                <a:latin typeface="Arial Narrow" panose="020B0506020202030204" pitchFamily="34" charset="0"/>
                <a:ea typeface="微软雅黑" panose="020B0503020204020204" pitchFamily="34" charset="-122"/>
              </a:defRPr>
            </a:lvl9pPr>
          </a:lstStyle>
          <a:p>
            <a:pPr eaLnBrk="1" hangingPunct="1"/>
            <a:r>
              <a:rPr lang="zh-CN" altLang="en-US" sz="2000" dirty="0" smtClean="0">
                <a:solidFill>
                  <a:srgbClr val="2DD3C2"/>
                </a:solidFill>
                <a:latin typeface="微软雅黑" panose="020B0503020204020204" pitchFamily="34" charset="-122"/>
              </a:rPr>
              <a:t>个人</a:t>
            </a:r>
            <a:r>
              <a:rPr lang="zh-CN" altLang="en-US" sz="2000" dirty="0">
                <a:solidFill>
                  <a:srgbClr val="2DD3C2"/>
                </a:solidFill>
                <a:latin typeface="微软雅黑" panose="020B0503020204020204" pitchFamily="34" charset="-122"/>
              </a:rPr>
              <a:t>能力</a:t>
            </a:r>
            <a:endParaRPr lang="en-US" altLang="zh-CN" sz="2000" dirty="0" smtClean="0">
              <a:solidFill>
                <a:srgbClr val="2DD3C2"/>
              </a:solidFill>
              <a:latin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0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1000"/>
                                        <p:tgtEl>
                                          <p:spTgt spid="78"/>
                                        </p:tgtEl>
                                      </p:cBhvr>
                                    </p:animEffect>
                                    <p:anim calcmode="lin" valueType="num">
                                      <p:cBhvr>
                                        <p:cTn id="8" dur="1000" fill="hold"/>
                                        <p:tgtEl>
                                          <p:spTgt spid="78"/>
                                        </p:tgtEl>
                                        <p:attrNameLst>
                                          <p:attrName>ppt_x</p:attrName>
                                        </p:attrNameLst>
                                      </p:cBhvr>
                                      <p:tavLst>
                                        <p:tav tm="0">
                                          <p:val>
                                            <p:strVal val="#ppt_x"/>
                                          </p:val>
                                        </p:tav>
                                        <p:tav tm="100000">
                                          <p:val>
                                            <p:strVal val="#ppt_x"/>
                                          </p:val>
                                        </p:tav>
                                      </p:tavLst>
                                    </p:anim>
                                    <p:anim calcmode="lin" valueType="num">
                                      <p:cBhvr>
                                        <p:cTn id="9" dur="1000" fill="hold"/>
                                        <p:tgtEl>
                                          <p:spTgt spid="78"/>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1250"/>
                                  </p:stCondLst>
                                  <p:childTnLst>
                                    <p:set>
                                      <p:cBhvr>
                                        <p:cTn id="11" dur="1" fill="hold">
                                          <p:stCondLst>
                                            <p:cond delay="0"/>
                                          </p:stCondLst>
                                        </p:cTn>
                                        <p:tgtEl>
                                          <p:spTgt spid="81"/>
                                        </p:tgtEl>
                                        <p:attrNameLst>
                                          <p:attrName>style.visibility</p:attrName>
                                        </p:attrNameLst>
                                      </p:cBhvr>
                                      <p:to>
                                        <p:strVal val="visible"/>
                                      </p:to>
                                    </p:set>
                                    <p:anim calcmode="lin" valueType="num">
                                      <p:cBhvr>
                                        <p:cTn id="12" dur="500" fill="hold"/>
                                        <p:tgtEl>
                                          <p:spTgt spid="81"/>
                                        </p:tgtEl>
                                        <p:attrNameLst>
                                          <p:attrName>ppt_w</p:attrName>
                                        </p:attrNameLst>
                                      </p:cBhvr>
                                      <p:tavLst>
                                        <p:tav tm="0">
                                          <p:val>
                                            <p:fltVal val="0"/>
                                          </p:val>
                                        </p:tav>
                                        <p:tav tm="100000">
                                          <p:val>
                                            <p:strVal val="#ppt_w"/>
                                          </p:val>
                                        </p:tav>
                                      </p:tavLst>
                                    </p:anim>
                                    <p:anim calcmode="lin" valueType="num">
                                      <p:cBhvr>
                                        <p:cTn id="13" dur="500" fill="hold"/>
                                        <p:tgtEl>
                                          <p:spTgt spid="81"/>
                                        </p:tgtEl>
                                        <p:attrNameLst>
                                          <p:attrName>ppt_h</p:attrName>
                                        </p:attrNameLst>
                                      </p:cBhvr>
                                      <p:tavLst>
                                        <p:tav tm="0">
                                          <p:val>
                                            <p:fltVal val="0"/>
                                          </p:val>
                                        </p:tav>
                                        <p:tav tm="100000">
                                          <p:val>
                                            <p:strVal val="#ppt_h"/>
                                          </p:val>
                                        </p:tav>
                                      </p:tavLst>
                                    </p:anim>
                                    <p:animEffect transition="in" filter="fade">
                                      <p:cBhvr>
                                        <p:cTn id="14" dur="500"/>
                                        <p:tgtEl>
                                          <p:spTgt spid="81"/>
                                        </p:tgtEl>
                                      </p:cBhvr>
                                    </p:animEffect>
                                  </p:childTnLst>
                                </p:cTn>
                              </p:par>
                            </p:childTnLst>
                          </p:cTn>
                        </p:par>
                        <p:par>
                          <p:cTn id="15" fill="hold">
                            <p:stCondLst>
                              <p:cond delay="1500"/>
                            </p:stCondLst>
                            <p:childTnLst>
                              <p:par>
                                <p:cTn id="16" presetID="22" presetClass="entr" presetSubtype="8" fill="hold" grpId="0" nodeType="afterEffect">
                                  <p:stCondLst>
                                    <p:cond delay="0"/>
                                  </p:stCondLst>
                                  <p:childTnLst>
                                    <p:set>
                                      <p:cBhvr>
                                        <p:cTn id="17" dur="1" fill="hold">
                                          <p:stCondLst>
                                            <p:cond delay="0"/>
                                          </p:stCondLst>
                                        </p:cTn>
                                        <p:tgtEl>
                                          <p:spTgt spid="82"/>
                                        </p:tgtEl>
                                        <p:attrNameLst>
                                          <p:attrName>style.visibility</p:attrName>
                                        </p:attrNameLst>
                                      </p:cBhvr>
                                      <p:to>
                                        <p:strVal val="visible"/>
                                      </p:to>
                                    </p:set>
                                    <p:animEffect transition="in" filter="wipe(left)">
                                      <p:cBhvr>
                                        <p:cTn id="18" dur="500"/>
                                        <p:tgtEl>
                                          <p:spTgt spid="82"/>
                                        </p:tgtEl>
                                      </p:cBhvr>
                                    </p:animEffect>
                                  </p:childTnLst>
                                </p:cTn>
                              </p:par>
                            </p:childTnLst>
                          </p:cTn>
                        </p:par>
                        <p:par>
                          <p:cTn id="19" fill="hold">
                            <p:stCondLst>
                              <p:cond delay="2000"/>
                            </p:stCondLst>
                            <p:childTnLst>
                              <p:par>
                                <p:cTn id="20" presetID="22" presetClass="entr" presetSubtype="1" fill="hold" nodeType="afterEffect">
                                  <p:stCondLst>
                                    <p:cond delay="0"/>
                                  </p:stCondLst>
                                  <p:childTnLst>
                                    <p:set>
                                      <p:cBhvr>
                                        <p:cTn id="21" dur="1" fill="hold">
                                          <p:stCondLst>
                                            <p:cond delay="0"/>
                                          </p:stCondLst>
                                        </p:cTn>
                                        <p:tgtEl>
                                          <p:spTgt spid="83"/>
                                        </p:tgtEl>
                                        <p:attrNameLst>
                                          <p:attrName>style.visibility</p:attrName>
                                        </p:attrNameLst>
                                      </p:cBhvr>
                                      <p:to>
                                        <p:strVal val="visible"/>
                                      </p:to>
                                    </p:set>
                                    <p:animEffect transition="in" filter="wipe(up)">
                                      <p:cBhvr>
                                        <p:cTn id="22" dur="500"/>
                                        <p:tgtEl>
                                          <p:spTgt spid="83"/>
                                        </p:tgtEl>
                                      </p:cBhvr>
                                    </p:animEffect>
                                  </p:childTnLst>
                                </p:cTn>
                              </p:par>
                            </p:childTnLst>
                          </p:cTn>
                        </p:par>
                        <p:par>
                          <p:cTn id="23" fill="hold">
                            <p:stCondLst>
                              <p:cond delay="2500"/>
                            </p:stCondLst>
                            <p:childTnLst>
                              <p:par>
                                <p:cTn id="24" presetID="22" presetClass="entr" presetSubtype="8" fill="hold" grpId="0" nodeType="afterEffect">
                                  <p:stCondLst>
                                    <p:cond delay="0"/>
                                  </p:stCondLst>
                                  <p:childTnLst>
                                    <p:set>
                                      <p:cBhvr>
                                        <p:cTn id="25" dur="1" fill="hold">
                                          <p:stCondLst>
                                            <p:cond delay="0"/>
                                          </p:stCondLst>
                                        </p:cTn>
                                        <p:tgtEl>
                                          <p:spTgt spid="133"/>
                                        </p:tgtEl>
                                        <p:attrNameLst>
                                          <p:attrName>style.visibility</p:attrName>
                                        </p:attrNameLst>
                                      </p:cBhvr>
                                      <p:to>
                                        <p:strVal val="visible"/>
                                      </p:to>
                                    </p:set>
                                    <p:animEffect transition="in" filter="wipe(left)">
                                      <p:cBhvr>
                                        <p:cTn id="26" dur="500"/>
                                        <p:tgtEl>
                                          <p:spTgt spid="133"/>
                                        </p:tgtEl>
                                      </p:cBhvr>
                                    </p:animEffect>
                                  </p:childTnLst>
                                </p:cTn>
                              </p:par>
                            </p:childTnLst>
                          </p:cTn>
                        </p:par>
                        <p:par>
                          <p:cTn id="27" fill="hold">
                            <p:stCondLst>
                              <p:cond delay="3000"/>
                            </p:stCondLst>
                            <p:childTnLst>
                              <p:par>
                                <p:cTn id="28" presetID="22" presetClass="entr" presetSubtype="8" fill="hold" grpId="0" nodeType="afterEffect">
                                  <p:stCondLst>
                                    <p:cond delay="0"/>
                                  </p:stCondLst>
                                  <p:childTnLst>
                                    <p:set>
                                      <p:cBhvr>
                                        <p:cTn id="29" dur="1" fill="hold">
                                          <p:stCondLst>
                                            <p:cond delay="0"/>
                                          </p:stCondLst>
                                        </p:cTn>
                                        <p:tgtEl>
                                          <p:spTgt spid="117"/>
                                        </p:tgtEl>
                                        <p:attrNameLst>
                                          <p:attrName>style.visibility</p:attrName>
                                        </p:attrNameLst>
                                      </p:cBhvr>
                                      <p:to>
                                        <p:strVal val="visible"/>
                                      </p:to>
                                    </p:set>
                                    <p:animEffect transition="in" filter="wipe(left)">
                                      <p:cBhvr>
                                        <p:cTn id="30" dur="500"/>
                                        <p:tgtEl>
                                          <p:spTgt spid="117"/>
                                        </p:tgtEl>
                                      </p:cBhvr>
                                    </p:animEffect>
                                  </p:childTnLst>
                                </p:cTn>
                              </p:par>
                              <p:par>
                                <p:cTn id="31" presetID="22" presetClass="entr" presetSubtype="8" fill="hold" grpId="0" nodeType="withEffect">
                                  <p:stCondLst>
                                    <p:cond delay="250"/>
                                  </p:stCondLst>
                                  <p:childTnLst>
                                    <p:set>
                                      <p:cBhvr>
                                        <p:cTn id="32" dur="1" fill="hold">
                                          <p:stCondLst>
                                            <p:cond delay="0"/>
                                          </p:stCondLst>
                                        </p:cTn>
                                        <p:tgtEl>
                                          <p:spTgt spid="121"/>
                                        </p:tgtEl>
                                        <p:attrNameLst>
                                          <p:attrName>style.visibility</p:attrName>
                                        </p:attrNameLst>
                                      </p:cBhvr>
                                      <p:to>
                                        <p:strVal val="visible"/>
                                      </p:to>
                                    </p:set>
                                    <p:animEffect transition="in" filter="wipe(left)">
                                      <p:cBhvr>
                                        <p:cTn id="33" dur="500"/>
                                        <p:tgtEl>
                                          <p:spTgt spid="121"/>
                                        </p:tgtEl>
                                      </p:cBhvr>
                                    </p:animEffect>
                                  </p:childTnLst>
                                </p:cTn>
                              </p:par>
                            </p:childTnLst>
                          </p:cTn>
                        </p:par>
                        <p:par>
                          <p:cTn id="34" fill="hold">
                            <p:stCondLst>
                              <p:cond delay="3500"/>
                            </p:stCondLst>
                            <p:childTnLst>
                              <p:par>
                                <p:cTn id="35" presetID="22" presetClass="entr" presetSubtype="4" fill="hold" grpId="0" nodeType="afterEffect">
                                  <p:stCondLst>
                                    <p:cond delay="0"/>
                                  </p:stCondLst>
                                  <p:childTnLst>
                                    <p:set>
                                      <p:cBhvr>
                                        <p:cTn id="36" dur="1" fill="hold">
                                          <p:stCondLst>
                                            <p:cond delay="0"/>
                                          </p:stCondLst>
                                        </p:cTn>
                                        <p:tgtEl>
                                          <p:spTgt spid="129"/>
                                        </p:tgtEl>
                                        <p:attrNameLst>
                                          <p:attrName>style.visibility</p:attrName>
                                        </p:attrNameLst>
                                      </p:cBhvr>
                                      <p:to>
                                        <p:strVal val="visible"/>
                                      </p:to>
                                    </p:set>
                                    <p:animEffect transition="in" filter="wipe(down)">
                                      <p:cBhvr>
                                        <p:cTn id="37" dur="500"/>
                                        <p:tgtEl>
                                          <p:spTgt spid="129"/>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125"/>
                                        </p:tgtEl>
                                        <p:attrNameLst>
                                          <p:attrName>style.visibility</p:attrName>
                                        </p:attrNameLst>
                                      </p:cBhvr>
                                      <p:to>
                                        <p:strVal val="visible"/>
                                      </p:to>
                                    </p:set>
                                    <p:animEffect transition="in" filter="wipe(left)">
                                      <p:cBhvr>
                                        <p:cTn id="40" dur="500"/>
                                        <p:tgtEl>
                                          <p:spTgt spid="125"/>
                                        </p:tgtEl>
                                      </p:cBhvr>
                                    </p:animEffect>
                                  </p:childTnLst>
                                </p:cTn>
                              </p:par>
                            </p:childTnLst>
                          </p:cTn>
                        </p:par>
                        <p:par>
                          <p:cTn id="41" fill="hold">
                            <p:stCondLst>
                              <p:cond delay="4000"/>
                            </p:stCondLst>
                            <p:childTnLst>
                              <p:par>
                                <p:cTn id="42" presetID="22" presetClass="entr" presetSubtype="8" fill="hold" grpId="0" nodeType="afterEffect">
                                  <p:stCondLst>
                                    <p:cond delay="0"/>
                                  </p:stCondLst>
                                  <p:childTnLst>
                                    <p:set>
                                      <p:cBhvr>
                                        <p:cTn id="43" dur="1" fill="hold">
                                          <p:stCondLst>
                                            <p:cond delay="0"/>
                                          </p:stCondLst>
                                        </p:cTn>
                                        <p:tgtEl>
                                          <p:spTgt spid="120"/>
                                        </p:tgtEl>
                                        <p:attrNameLst>
                                          <p:attrName>style.visibility</p:attrName>
                                        </p:attrNameLst>
                                      </p:cBhvr>
                                      <p:to>
                                        <p:strVal val="visible"/>
                                      </p:to>
                                    </p:set>
                                    <p:animEffect transition="in" filter="wipe(left)">
                                      <p:cBhvr>
                                        <p:cTn id="44" dur="500"/>
                                        <p:tgtEl>
                                          <p:spTgt spid="120"/>
                                        </p:tgtEl>
                                      </p:cBhvr>
                                    </p:animEffect>
                                  </p:childTnLst>
                                </p:cTn>
                              </p:par>
                              <p:par>
                                <p:cTn id="45" presetID="22" presetClass="entr" presetSubtype="8" fill="hold" grpId="0" nodeType="withEffect">
                                  <p:stCondLst>
                                    <p:cond delay="250"/>
                                  </p:stCondLst>
                                  <p:childTnLst>
                                    <p:set>
                                      <p:cBhvr>
                                        <p:cTn id="46" dur="1" fill="hold">
                                          <p:stCondLst>
                                            <p:cond delay="0"/>
                                          </p:stCondLst>
                                        </p:cTn>
                                        <p:tgtEl>
                                          <p:spTgt spid="122"/>
                                        </p:tgtEl>
                                        <p:attrNameLst>
                                          <p:attrName>style.visibility</p:attrName>
                                        </p:attrNameLst>
                                      </p:cBhvr>
                                      <p:to>
                                        <p:strVal val="visible"/>
                                      </p:to>
                                    </p:set>
                                    <p:animEffect transition="in" filter="wipe(left)">
                                      <p:cBhvr>
                                        <p:cTn id="47" dur="500"/>
                                        <p:tgtEl>
                                          <p:spTgt spid="122"/>
                                        </p:tgtEl>
                                      </p:cBhvr>
                                    </p:animEffect>
                                  </p:childTnLst>
                                </p:cTn>
                              </p:par>
                            </p:childTnLst>
                          </p:cTn>
                        </p:par>
                        <p:par>
                          <p:cTn id="48" fill="hold">
                            <p:stCondLst>
                              <p:cond delay="4500"/>
                            </p:stCondLst>
                            <p:childTnLst>
                              <p:par>
                                <p:cTn id="49" presetID="22" presetClass="entr" presetSubtype="4" fill="hold" grpId="0" nodeType="afterEffect">
                                  <p:stCondLst>
                                    <p:cond delay="0"/>
                                  </p:stCondLst>
                                  <p:childTnLst>
                                    <p:set>
                                      <p:cBhvr>
                                        <p:cTn id="50" dur="1" fill="hold">
                                          <p:stCondLst>
                                            <p:cond delay="0"/>
                                          </p:stCondLst>
                                        </p:cTn>
                                        <p:tgtEl>
                                          <p:spTgt spid="130"/>
                                        </p:tgtEl>
                                        <p:attrNameLst>
                                          <p:attrName>style.visibility</p:attrName>
                                        </p:attrNameLst>
                                      </p:cBhvr>
                                      <p:to>
                                        <p:strVal val="visible"/>
                                      </p:to>
                                    </p:set>
                                    <p:animEffect transition="in" filter="wipe(down)">
                                      <p:cBhvr>
                                        <p:cTn id="51" dur="500"/>
                                        <p:tgtEl>
                                          <p:spTgt spid="130"/>
                                        </p:tgtEl>
                                      </p:cBhvr>
                                    </p:animEffect>
                                  </p:childTnLst>
                                </p:cTn>
                              </p:par>
                              <p:par>
                                <p:cTn id="52" presetID="22" presetClass="entr" presetSubtype="8" fill="hold" grpId="0" nodeType="withEffect">
                                  <p:stCondLst>
                                    <p:cond delay="250"/>
                                  </p:stCondLst>
                                  <p:childTnLst>
                                    <p:set>
                                      <p:cBhvr>
                                        <p:cTn id="53" dur="1" fill="hold">
                                          <p:stCondLst>
                                            <p:cond delay="0"/>
                                          </p:stCondLst>
                                        </p:cTn>
                                        <p:tgtEl>
                                          <p:spTgt spid="126"/>
                                        </p:tgtEl>
                                        <p:attrNameLst>
                                          <p:attrName>style.visibility</p:attrName>
                                        </p:attrNameLst>
                                      </p:cBhvr>
                                      <p:to>
                                        <p:strVal val="visible"/>
                                      </p:to>
                                    </p:set>
                                    <p:animEffect transition="in" filter="wipe(left)">
                                      <p:cBhvr>
                                        <p:cTn id="54" dur="500"/>
                                        <p:tgtEl>
                                          <p:spTgt spid="126"/>
                                        </p:tgtEl>
                                      </p:cBhvr>
                                    </p:animEffect>
                                  </p:childTnLst>
                                </p:cTn>
                              </p:par>
                            </p:childTnLst>
                          </p:cTn>
                        </p:par>
                        <p:par>
                          <p:cTn id="55" fill="hold">
                            <p:stCondLst>
                              <p:cond delay="5000"/>
                            </p:stCondLst>
                            <p:childTnLst>
                              <p:par>
                                <p:cTn id="56" presetID="22" presetClass="entr" presetSubtype="8" fill="hold" grpId="0" nodeType="afterEffect">
                                  <p:stCondLst>
                                    <p:cond delay="0"/>
                                  </p:stCondLst>
                                  <p:childTnLst>
                                    <p:set>
                                      <p:cBhvr>
                                        <p:cTn id="57" dur="1" fill="hold">
                                          <p:stCondLst>
                                            <p:cond delay="0"/>
                                          </p:stCondLst>
                                        </p:cTn>
                                        <p:tgtEl>
                                          <p:spTgt spid="118"/>
                                        </p:tgtEl>
                                        <p:attrNameLst>
                                          <p:attrName>style.visibility</p:attrName>
                                        </p:attrNameLst>
                                      </p:cBhvr>
                                      <p:to>
                                        <p:strVal val="visible"/>
                                      </p:to>
                                    </p:set>
                                    <p:animEffect transition="in" filter="wipe(left)">
                                      <p:cBhvr>
                                        <p:cTn id="58" dur="500"/>
                                        <p:tgtEl>
                                          <p:spTgt spid="118"/>
                                        </p:tgtEl>
                                      </p:cBhvr>
                                    </p:animEffect>
                                  </p:childTnLst>
                                </p:cTn>
                              </p:par>
                              <p:par>
                                <p:cTn id="59" presetID="22" presetClass="entr" presetSubtype="8" fill="hold" grpId="0" nodeType="withEffect">
                                  <p:stCondLst>
                                    <p:cond delay="250"/>
                                  </p:stCondLst>
                                  <p:childTnLst>
                                    <p:set>
                                      <p:cBhvr>
                                        <p:cTn id="60" dur="1" fill="hold">
                                          <p:stCondLst>
                                            <p:cond delay="0"/>
                                          </p:stCondLst>
                                        </p:cTn>
                                        <p:tgtEl>
                                          <p:spTgt spid="123"/>
                                        </p:tgtEl>
                                        <p:attrNameLst>
                                          <p:attrName>style.visibility</p:attrName>
                                        </p:attrNameLst>
                                      </p:cBhvr>
                                      <p:to>
                                        <p:strVal val="visible"/>
                                      </p:to>
                                    </p:set>
                                    <p:animEffect transition="in" filter="wipe(left)">
                                      <p:cBhvr>
                                        <p:cTn id="61" dur="500"/>
                                        <p:tgtEl>
                                          <p:spTgt spid="123"/>
                                        </p:tgtEl>
                                      </p:cBhvr>
                                    </p:animEffect>
                                  </p:childTnLst>
                                </p:cTn>
                              </p:par>
                            </p:childTnLst>
                          </p:cTn>
                        </p:par>
                        <p:par>
                          <p:cTn id="62" fill="hold">
                            <p:stCondLst>
                              <p:cond delay="5500"/>
                            </p:stCondLst>
                            <p:childTnLst>
                              <p:par>
                                <p:cTn id="63" presetID="22" presetClass="entr" presetSubtype="4" fill="hold" grpId="0" nodeType="afterEffect">
                                  <p:stCondLst>
                                    <p:cond delay="0"/>
                                  </p:stCondLst>
                                  <p:childTnLst>
                                    <p:set>
                                      <p:cBhvr>
                                        <p:cTn id="64" dur="1" fill="hold">
                                          <p:stCondLst>
                                            <p:cond delay="0"/>
                                          </p:stCondLst>
                                        </p:cTn>
                                        <p:tgtEl>
                                          <p:spTgt spid="131"/>
                                        </p:tgtEl>
                                        <p:attrNameLst>
                                          <p:attrName>style.visibility</p:attrName>
                                        </p:attrNameLst>
                                      </p:cBhvr>
                                      <p:to>
                                        <p:strVal val="visible"/>
                                      </p:to>
                                    </p:set>
                                    <p:animEffect transition="in" filter="wipe(down)">
                                      <p:cBhvr>
                                        <p:cTn id="65" dur="500"/>
                                        <p:tgtEl>
                                          <p:spTgt spid="131"/>
                                        </p:tgtEl>
                                      </p:cBhvr>
                                    </p:animEffect>
                                  </p:childTnLst>
                                </p:cTn>
                              </p:par>
                              <p:par>
                                <p:cTn id="66" presetID="22" presetClass="entr" presetSubtype="8" fill="hold" grpId="0" nodeType="withEffect">
                                  <p:stCondLst>
                                    <p:cond delay="250"/>
                                  </p:stCondLst>
                                  <p:childTnLst>
                                    <p:set>
                                      <p:cBhvr>
                                        <p:cTn id="67" dur="1" fill="hold">
                                          <p:stCondLst>
                                            <p:cond delay="0"/>
                                          </p:stCondLst>
                                        </p:cTn>
                                        <p:tgtEl>
                                          <p:spTgt spid="127"/>
                                        </p:tgtEl>
                                        <p:attrNameLst>
                                          <p:attrName>style.visibility</p:attrName>
                                        </p:attrNameLst>
                                      </p:cBhvr>
                                      <p:to>
                                        <p:strVal val="visible"/>
                                      </p:to>
                                    </p:set>
                                    <p:animEffect transition="in" filter="wipe(left)">
                                      <p:cBhvr>
                                        <p:cTn id="68" dur="500"/>
                                        <p:tgtEl>
                                          <p:spTgt spid="127"/>
                                        </p:tgtEl>
                                      </p:cBhvr>
                                    </p:animEffect>
                                  </p:childTnLst>
                                </p:cTn>
                              </p:par>
                            </p:childTnLst>
                          </p:cTn>
                        </p:par>
                        <p:par>
                          <p:cTn id="69" fill="hold">
                            <p:stCondLst>
                              <p:cond delay="6000"/>
                            </p:stCondLst>
                            <p:childTnLst>
                              <p:par>
                                <p:cTn id="70" presetID="22" presetClass="entr" presetSubtype="8" fill="hold" grpId="0" nodeType="afterEffect">
                                  <p:stCondLst>
                                    <p:cond delay="0"/>
                                  </p:stCondLst>
                                  <p:childTnLst>
                                    <p:set>
                                      <p:cBhvr>
                                        <p:cTn id="71" dur="1" fill="hold">
                                          <p:stCondLst>
                                            <p:cond delay="0"/>
                                          </p:stCondLst>
                                        </p:cTn>
                                        <p:tgtEl>
                                          <p:spTgt spid="119"/>
                                        </p:tgtEl>
                                        <p:attrNameLst>
                                          <p:attrName>style.visibility</p:attrName>
                                        </p:attrNameLst>
                                      </p:cBhvr>
                                      <p:to>
                                        <p:strVal val="visible"/>
                                      </p:to>
                                    </p:set>
                                    <p:animEffect transition="in" filter="wipe(left)">
                                      <p:cBhvr>
                                        <p:cTn id="72" dur="500"/>
                                        <p:tgtEl>
                                          <p:spTgt spid="119"/>
                                        </p:tgtEl>
                                      </p:cBhvr>
                                    </p:animEffect>
                                  </p:childTnLst>
                                </p:cTn>
                              </p:par>
                              <p:par>
                                <p:cTn id="73" presetID="22" presetClass="entr" presetSubtype="8" fill="hold" grpId="0" nodeType="withEffect">
                                  <p:stCondLst>
                                    <p:cond delay="250"/>
                                  </p:stCondLst>
                                  <p:childTnLst>
                                    <p:set>
                                      <p:cBhvr>
                                        <p:cTn id="74" dur="1" fill="hold">
                                          <p:stCondLst>
                                            <p:cond delay="0"/>
                                          </p:stCondLst>
                                        </p:cTn>
                                        <p:tgtEl>
                                          <p:spTgt spid="124"/>
                                        </p:tgtEl>
                                        <p:attrNameLst>
                                          <p:attrName>style.visibility</p:attrName>
                                        </p:attrNameLst>
                                      </p:cBhvr>
                                      <p:to>
                                        <p:strVal val="visible"/>
                                      </p:to>
                                    </p:set>
                                    <p:animEffect transition="in" filter="wipe(left)">
                                      <p:cBhvr>
                                        <p:cTn id="75" dur="500"/>
                                        <p:tgtEl>
                                          <p:spTgt spid="124"/>
                                        </p:tgtEl>
                                      </p:cBhvr>
                                    </p:animEffect>
                                  </p:childTnLst>
                                </p:cTn>
                              </p:par>
                            </p:childTnLst>
                          </p:cTn>
                        </p:par>
                        <p:par>
                          <p:cTn id="76" fill="hold">
                            <p:stCondLst>
                              <p:cond delay="6500"/>
                            </p:stCondLst>
                            <p:childTnLst>
                              <p:par>
                                <p:cTn id="77" presetID="22" presetClass="entr" presetSubtype="4" fill="hold" grpId="0" nodeType="afterEffect">
                                  <p:stCondLst>
                                    <p:cond delay="0"/>
                                  </p:stCondLst>
                                  <p:childTnLst>
                                    <p:set>
                                      <p:cBhvr>
                                        <p:cTn id="78" dur="1" fill="hold">
                                          <p:stCondLst>
                                            <p:cond delay="0"/>
                                          </p:stCondLst>
                                        </p:cTn>
                                        <p:tgtEl>
                                          <p:spTgt spid="132"/>
                                        </p:tgtEl>
                                        <p:attrNameLst>
                                          <p:attrName>style.visibility</p:attrName>
                                        </p:attrNameLst>
                                      </p:cBhvr>
                                      <p:to>
                                        <p:strVal val="visible"/>
                                      </p:to>
                                    </p:set>
                                    <p:animEffect transition="in" filter="wipe(down)">
                                      <p:cBhvr>
                                        <p:cTn id="79" dur="500"/>
                                        <p:tgtEl>
                                          <p:spTgt spid="132"/>
                                        </p:tgtEl>
                                      </p:cBhvr>
                                    </p:animEffect>
                                  </p:childTnLst>
                                </p:cTn>
                              </p:par>
                              <p:par>
                                <p:cTn id="80" presetID="22" presetClass="entr" presetSubtype="8" fill="hold" grpId="0" nodeType="withEffect">
                                  <p:stCondLst>
                                    <p:cond delay="0"/>
                                  </p:stCondLst>
                                  <p:childTnLst>
                                    <p:set>
                                      <p:cBhvr>
                                        <p:cTn id="81" dur="1" fill="hold">
                                          <p:stCondLst>
                                            <p:cond delay="0"/>
                                          </p:stCondLst>
                                        </p:cTn>
                                        <p:tgtEl>
                                          <p:spTgt spid="128"/>
                                        </p:tgtEl>
                                        <p:attrNameLst>
                                          <p:attrName>style.visibility</p:attrName>
                                        </p:attrNameLst>
                                      </p:cBhvr>
                                      <p:to>
                                        <p:strVal val="visible"/>
                                      </p:to>
                                    </p:set>
                                    <p:animEffect transition="in" filter="wipe(left)">
                                      <p:cBhvr>
                                        <p:cTn id="82" dur="500"/>
                                        <p:tgtEl>
                                          <p:spTgt spid="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P spid="82" grpId="0"/>
      <p:bldP spid="117" grpId="0" animBg="1"/>
      <p:bldP spid="118" grpId="0" animBg="1"/>
      <p:bldP spid="119" grpId="0" animBg="1"/>
      <p:bldP spid="120" grpId="0" animBg="1"/>
      <p:bldP spid="121" grpId="0" animBg="1"/>
      <p:bldP spid="122" grpId="0" animBg="1"/>
      <p:bldP spid="123" grpId="0" animBg="1"/>
      <p:bldP spid="124" grpId="0" animBg="1"/>
      <p:bldP spid="125" grpId="0"/>
      <p:bldP spid="126" grpId="0"/>
      <p:bldP spid="127" grpId="0"/>
      <p:bldP spid="128" grpId="0"/>
      <p:bldP spid="129" grpId="0"/>
      <p:bldP spid="130" grpId="0"/>
      <p:bldP spid="131" grpId="0"/>
      <p:bldP spid="132" grpId="0"/>
      <p:bldP spid="13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图片 7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1400" y="1082675"/>
            <a:ext cx="4033838" cy="604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 name="图片 78"/>
          <p:cNvPicPr>
            <a:picLocks noChangeAspect="1"/>
          </p:cNvPicPr>
          <p:nvPr/>
        </p:nvPicPr>
        <p:blipFill rotWithShape="1">
          <a:blip r:embed="rId4" cstate="print">
            <a:extLst>
              <a:ext uri="{28A0092B-C50C-407E-A947-70E740481C1C}">
                <a14:useLocalDpi xmlns:a14="http://schemas.microsoft.com/office/drawing/2010/main" val="0"/>
              </a:ext>
            </a:extLst>
          </a:blip>
          <a:srcRect l="54441" t="74082" r="35938" b="7251"/>
          <a:stretch>
            <a:fillRect/>
          </a:stretch>
        </p:blipFill>
        <p:spPr>
          <a:xfrm>
            <a:off x="5652060" y="1772816"/>
            <a:ext cx="1326337" cy="1757982"/>
          </a:xfrm>
          <a:prstGeom prst="rect">
            <a:avLst/>
          </a:prstGeom>
        </p:spPr>
      </p:pic>
      <p:pic>
        <p:nvPicPr>
          <p:cNvPr id="80" name="图片 79"/>
          <p:cNvPicPr>
            <a:picLocks noChangeAspect="1"/>
          </p:cNvPicPr>
          <p:nvPr/>
        </p:nvPicPr>
        <p:blipFill rotWithShape="1">
          <a:blip r:embed="rId4" cstate="print">
            <a:extLst>
              <a:ext uri="{28A0092B-C50C-407E-A947-70E740481C1C}">
                <a14:useLocalDpi xmlns:a14="http://schemas.microsoft.com/office/drawing/2010/main" val="0"/>
              </a:ext>
            </a:extLst>
          </a:blip>
          <a:srcRect l="54441" t="74082" r="35938" b="7251"/>
          <a:stretch>
            <a:fillRect/>
          </a:stretch>
        </p:blipFill>
        <p:spPr>
          <a:xfrm>
            <a:off x="7067576" y="1772816"/>
            <a:ext cx="1326337" cy="1757982"/>
          </a:xfrm>
          <a:prstGeom prst="rect">
            <a:avLst/>
          </a:prstGeom>
        </p:spPr>
      </p:pic>
      <p:pic>
        <p:nvPicPr>
          <p:cNvPr id="81" name="图片 80"/>
          <p:cNvPicPr>
            <a:picLocks noChangeAspect="1"/>
          </p:cNvPicPr>
          <p:nvPr/>
        </p:nvPicPr>
        <p:blipFill rotWithShape="1">
          <a:blip r:embed="rId4" cstate="print">
            <a:extLst>
              <a:ext uri="{28A0092B-C50C-407E-A947-70E740481C1C}">
                <a14:useLocalDpi xmlns:a14="http://schemas.microsoft.com/office/drawing/2010/main" val="0"/>
              </a:ext>
            </a:extLst>
          </a:blip>
          <a:srcRect l="54441" t="74082" r="35938" b="7251"/>
          <a:stretch>
            <a:fillRect/>
          </a:stretch>
        </p:blipFill>
        <p:spPr>
          <a:xfrm>
            <a:off x="8513285" y="1772816"/>
            <a:ext cx="1326337" cy="1757982"/>
          </a:xfrm>
          <a:prstGeom prst="rect">
            <a:avLst/>
          </a:prstGeom>
        </p:spPr>
      </p:pic>
      <p:pic>
        <p:nvPicPr>
          <p:cNvPr id="82" name="图片 81"/>
          <p:cNvPicPr>
            <a:picLocks noChangeAspect="1"/>
          </p:cNvPicPr>
          <p:nvPr/>
        </p:nvPicPr>
        <p:blipFill rotWithShape="1">
          <a:blip r:embed="rId4" cstate="print">
            <a:extLst>
              <a:ext uri="{28A0092B-C50C-407E-A947-70E740481C1C}">
                <a14:useLocalDpi xmlns:a14="http://schemas.microsoft.com/office/drawing/2010/main" val="0"/>
              </a:ext>
            </a:extLst>
          </a:blip>
          <a:srcRect l="54441" t="74082" r="35938" b="7251"/>
          <a:stretch>
            <a:fillRect/>
          </a:stretch>
        </p:blipFill>
        <p:spPr>
          <a:xfrm>
            <a:off x="5663158" y="3687242"/>
            <a:ext cx="1326337" cy="1757982"/>
          </a:xfrm>
          <a:prstGeom prst="rect">
            <a:avLst/>
          </a:prstGeom>
        </p:spPr>
      </p:pic>
      <p:pic>
        <p:nvPicPr>
          <p:cNvPr id="83" name="图片 82"/>
          <p:cNvPicPr>
            <a:picLocks noChangeAspect="1"/>
          </p:cNvPicPr>
          <p:nvPr/>
        </p:nvPicPr>
        <p:blipFill rotWithShape="1">
          <a:blip r:embed="rId4" cstate="print">
            <a:extLst>
              <a:ext uri="{28A0092B-C50C-407E-A947-70E740481C1C}">
                <a14:useLocalDpi xmlns:a14="http://schemas.microsoft.com/office/drawing/2010/main" val="0"/>
              </a:ext>
            </a:extLst>
          </a:blip>
          <a:srcRect l="54441" t="74082" r="35938" b="7251"/>
          <a:stretch>
            <a:fillRect/>
          </a:stretch>
        </p:blipFill>
        <p:spPr>
          <a:xfrm>
            <a:off x="7078674" y="3687242"/>
            <a:ext cx="1326337" cy="1757982"/>
          </a:xfrm>
          <a:prstGeom prst="rect">
            <a:avLst/>
          </a:prstGeom>
        </p:spPr>
      </p:pic>
      <p:pic>
        <p:nvPicPr>
          <p:cNvPr id="84" name="图片 83"/>
          <p:cNvPicPr>
            <a:picLocks noChangeAspect="1"/>
          </p:cNvPicPr>
          <p:nvPr/>
        </p:nvPicPr>
        <p:blipFill rotWithShape="1">
          <a:blip r:embed="rId4" cstate="print">
            <a:extLst>
              <a:ext uri="{28A0092B-C50C-407E-A947-70E740481C1C}">
                <a14:useLocalDpi xmlns:a14="http://schemas.microsoft.com/office/drawing/2010/main" val="0"/>
              </a:ext>
            </a:extLst>
          </a:blip>
          <a:srcRect l="54441" t="74082" r="35938" b="7251"/>
          <a:stretch>
            <a:fillRect/>
          </a:stretch>
        </p:blipFill>
        <p:spPr>
          <a:xfrm>
            <a:off x="8524383" y="3687242"/>
            <a:ext cx="1326337" cy="1757982"/>
          </a:xfrm>
          <a:prstGeom prst="rect">
            <a:avLst/>
          </a:prstGeom>
        </p:spPr>
      </p:pic>
      <p:sp>
        <p:nvSpPr>
          <p:cNvPr id="48" name="矩形 47"/>
          <p:cNvSpPr/>
          <p:nvPr/>
        </p:nvSpPr>
        <p:spPr>
          <a:xfrm flipH="1">
            <a:off x="-3" y="6525344"/>
            <a:ext cx="12195177" cy="360511"/>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p:cNvSpPr/>
          <p:nvPr/>
        </p:nvSpPr>
        <p:spPr>
          <a:xfrm flipH="1">
            <a:off x="-4" y="6596410"/>
            <a:ext cx="12195177" cy="28897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5"/>
          <p:cNvSpPr/>
          <p:nvPr/>
        </p:nvSpPr>
        <p:spPr>
          <a:xfrm>
            <a:off x="9976569" y="6493142"/>
            <a:ext cx="1018294" cy="111815"/>
          </a:xfrm>
          <a:custGeom>
            <a:avLst/>
            <a:gdLst>
              <a:gd name="connsiteX0" fmla="*/ 0 w 926584"/>
              <a:gd name="connsiteY0" fmla="*/ 0 h 118098"/>
              <a:gd name="connsiteX1" fmla="*/ 926584 w 926584"/>
              <a:gd name="connsiteY1" fmla="*/ 0 h 118098"/>
              <a:gd name="connsiteX2" fmla="*/ 926584 w 926584"/>
              <a:gd name="connsiteY2" fmla="*/ 118098 h 118098"/>
              <a:gd name="connsiteX3" fmla="*/ 0 w 926584"/>
              <a:gd name="connsiteY3" fmla="*/ 118098 h 118098"/>
              <a:gd name="connsiteX4" fmla="*/ 0 w 926584"/>
              <a:gd name="connsiteY4" fmla="*/ 0 h 118098"/>
              <a:gd name="connsiteX0-1" fmla="*/ 55821 w 982405"/>
              <a:gd name="connsiteY0-2" fmla="*/ 0 h 144680"/>
              <a:gd name="connsiteX1-3" fmla="*/ 982405 w 982405"/>
              <a:gd name="connsiteY1-4" fmla="*/ 0 h 144680"/>
              <a:gd name="connsiteX2-5" fmla="*/ 982405 w 982405"/>
              <a:gd name="connsiteY2-6" fmla="*/ 118098 h 144680"/>
              <a:gd name="connsiteX3-7" fmla="*/ 0 w 982405"/>
              <a:gd name="connsiteY3-8" fmla="*/ 144680 h 144680"/>
              <a:gd name="connsiteX4-9" fmla="*/ 55821 w 982405"/>
              <a:gd name="connsiteY4-10" fmla="*/ 0 h 144680"/>
              <a:gd name="connsiteX0-11" fmla="*/ 55821 w 998354"/>
              <a:gd name="connsiteY0-12" fmla="*/ 0 h 147338"/>
              <a:gd name="connsiteX1-13" fmla="*/ 982405 w 998354"/>
              <a:gd name="connsiteY1-14" fmla="*/ 0 h 147338"/>
              <a:gd name="connsiteX2-15" fmla="*/ 998354 w 998354"/>
              <a:gd name="connsiteY2-16" fmla="*/ 147338 h 147338"/>
              <a:gd name="connsiteX3-17" fmla="*/ 0 w 998354"/>
              <a:gd name="connsiteY3-18" fmla="*/ 144680 h 147338"/>
              <a:gd name="connsiteX4-19" fmla="*/ 55821 w 998354"/>
              <a:gd name="connsiteY4-20" fmla="*/ 0 h 147338"/>
              <a:gd name="connsiteX0-21" fmla="*/ 84307 w 1026840"/>
              <a:gd name="connsiteY0-22" fmla="*/ 0 h 150534"/>
              <a:gd name="connsiteX1-23" fmla="*/ 1010891 w 1026840"/>
              <a:gd name="connsiteY1-24" fmla="*/ 0 h 150534"/>
              <a:gd name="connsiteX2-25" fmla="*/ 1026840 w 1026840"/>
              <a:gd name="connsiteY2-26" fmla="*/ 147338 h 150534"/>
              <a:gd name="connsiteX3-27" fmla="*/ 0 w 1026840"/>
              <a:gd name="connsiteY3-28" fmla="*/ 150534 h 150534"/>
              <a:gd name="connsiteX4-29" fmla="*/ 84307 w 1026840"/>
              <a:gd name="connsiteY4-30" fmla="*/ 0 h 150534"/>
              <a:gd name="connsiteX0-31" fmla="*/ 84307 w 1021143"/>
              <a:gd name="connsiteY0-32" fmla="*/ 0 h 153193"/>
              <a:gd name="connsiteX1-33" fmla="*/ 1010891 w 1021143"/>
              <a:gd name="connsiteY1-34" fmla="*/ 0 h 153193"/>
              <a:gd name="connsiteX2-35" fmla="*/ 1021143 w 1021143"/>
              <a:gd name="connsiteY2-36" fmla="*/ 153193 h 153193"/>
              <a:gd name="connsiteX3-37" fmla="*/ 0 w 1021143"/>
              <a:gd name="connsiteY3-38" fmla="*/ 150534 h 153193"/>
              <a:gd name="connsiteX4-39" fmla="*/ 84307 w 1021143"/>
              <a:gd name="connsiteY4-40" fmla="*/ 0 h 153193"/>
              <a:gd name="connsiteX0-41" fmla="*/ 92853 w 1021143"/>
              <a:gd name="connsiteY0-42" fmla="*/ 0 h 153193"/>
              <a:gd name="connsiteX1-43" fmla="*/ 1010891 w 1021143"/>
              <a:gd name="connsiteY1-44" fmla="*/ 0 h 153193"/>
              <a:gd name="connsiteX2-45" fmla="*/ 1021143 w 1021143"/>
              <a:gd name="connsiteY2-46" fmla="*/ 153193 h 153193"/>
              <a:gd name="connsiteX3-47" fmla="*/ 0 w 1021143"/>
              <a:gd name="connsiteY3-48" fmla="*/ 150534 h 153193"/>
              <a:gd name="connsiteX4-49" fmla="*/ 92853 w 1021143"/>
              <a:gd name="connsiteY4-50" fmla="*/ 0 h 153193"/>
              <a:gd name="connsiteX0-51" fmla="*/ 90004 w 1018294"/>
              <a:gd name="connsiteY0-52" fmla="*/ 0 h 153193"/>
              <a:gd name="connsiteX1-53" fmla="*/ 1008042 w 1018294"/>
              <a:gd name="connsiteY1-54" fmla="*/ 0 h 153193"/>
              <a:gd name="connsiteX2-55" fmla="*/ 1018294 w 1018294"/>
              <a:gd name="connsiteY2-56" fmla="*/ 153193 h 153193"/>
              <a:gd name="connsiteX3-57" fmla="*/ 0 w 1018294"/>
              <a:gd name="connsiteY3-58" fmla="*/ 142728 h 153193"/>
              <a:gd name="connsiteX4-59" fmla="*/ 90004 w 1018294"/>
              <a:gd name="connsiteY4-60" fmla="*/ 0 h 15319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18294" h="153193">
                <a:moveTo>
                  <a:pt x="90004" y="0"/>
                </a:moveTo>
                <a:lnTo>
                  <a:pt x="1008042" y="0"/>
                </a:lnTo>
                <a:lnTo>
                  <a:pt x="1018294" y="153193"/>
                </a:lnTo>
                <a:lnTo>
                  <a:pt x="0" y="142728"/>
                </a:lnTo>
                <a:lnTo>
                  <a:pt x="90004" y="0"/>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p:cNvSpPr/>
          <p:nvPr/>
        </p:nvSpPr>
        <p:spPr>
          <a:xfrm>
            <a:off x="10067547" y="6493142"/>
            <a:ext cx="1070600" cy="392242"/>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Rectangle 4"/>
          <p:cNvSpPr txBox="1">
            <a:spLocks noChangeArrowheads="1"/>
          </p:cNvSpPr>
          <p:nvPr/>
        </p:nvSpPr>
        <p:spPr bwMode="auto">
          <a:xfrm>
            <a:off x="10202043" y="6493142"/>
            <a:ext cx="792820" cy="3922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r>
              <a:rPr lang="en-US" altLang="zh-CN" dirty="0" smtClean="0">
                <a:latin typeface="方正兰亭超细黑简体" panose="02000000000000000000" pitchFamily="2" charset="-122"/>
                <a:ea typeface="方正兰亭超细黑简体" panose="02000000000000000000" pitchFamily="2" charset="-122"/>
              </a:rPr>
              <a:t>08</a:t>
            </a:r>
            <a:endParaRPr lang="zh-CN" dirty="0">
              <a:latin typeface="方正兰亭超细黑简体" panose="02000000000000000000" pitchFamily="2" charset="-122"/>
              <a:ea typeface="方正兰亭超细黑简体" panose="02000000000000000000" pitchFamily="2" charset="-122"/>
            </a:endParaRPr>
          </a:p>
        </p:txBody>
      </p:sp>
      <p:sp>
        <p:nvSpPr>
          <p:cNvPr id="86" name="圆角矩形 85"/>
          <p:cNvSpPr/>
          <p:nvPr/>
        </p:nvSpPr>
        <p:spPr>
          <a:xfrm>
            <a:off x="48915" y="323594"/>
            <a:ext cx="1057027" cy="432048"/>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圆角矩形 86"/>
          <p:cNvSpPr/>
          <p:nvPr/>
        </p:nvSpPr>
        <p:spPr>
          <a:xfrm>
            <a:off x="-95101" y="323594"/>
            <a:ext cx="1057027" cy="432048"/>
          </a:xfrm>
          <a:prstGeom prst="roundRect">
            <a:avLst>
              <a:gd name="adj" fmla="val 50000"/>
            </a:avLst>
          </a:prstGeom>
          <a:solidFill>
            <a:srgbClr val="0098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圆角矩形 87"/>
          <p:cNvSpPr/>
          <p:nvPr/>
        </p:nvSpPr>
        <p:spPr>
          <a:xfrm>
            <a:off x="-239117" y="323594"/>
            <a:ext cx="1057027" cy="432048"/>
          </a:xfrm>
          <a:prstGeom prst="roundRect">
            <a:avLst>
              <a:gd name="adj" fmla="val 50000"/>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文本框 9"/>
          <p:cNvSpPr txBox="1"/>
          <p:nvPr/>
        </p:nvSpPr>
        <p:spPr>
          <a:xfrm>
            <a:off x="1201043" y="320327"/>
            <a:ext cx="2391072" cy="438582"/>
          </a:xfrm>
          <a:prstGeom prst="rect">
            <a:avLst/>
          </a:prstGeom>
          <a:noFill/>
        </p:spPr>
        <p:txBody>
          <a:bodyPr wrap="square" lIns="68580" tIns="34290" rIns="68580" bIns="34290" rtlCol="0">
            <a:spAutoFit/>
          </a:bodyPr>
          <a:lstStyle/>
          <a:p>
            <a:pPr marL="0" lvl="1"/>
            <a:r>
              <a:rPr lang="zh-CN" altLang="en-US" sz="2400" b="1" dirty="0" smtClean="0">
                <a:solidFill>
                  <a:schemeClr val="tx1">
                    <a:lumMod val="50000"/>
                    <a:lumOff val="50000"/>
                  </a:schemeClr>
                </a:solidFill>
                <a:latin typeface="微软雅黑" panose="020B0503020204020204" pitchFamily="34" charset="-122"/>
                <a:ea typeface="微软雅黑" panose="020B0503020204020204" pitchFamily="34" charset="-122"/>
              </a:rPr>
              <a:t>在此输入标题</a:t>
            </a:r>
            <a:endParaRPr lang="zh-CN" altLang="en-US" sz="24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1000"/>
                                        <p:tgtEl>
                                          <p:spTgt spid="78"/>
                                        </p:tgtEl>
                                      </p:cBhvr>
                                    </p:animEffect>
                                    <p:anim calcmode="lin" valueType="num">
                                      <p:cBhvr>
                                        <p:cTn id="8" dur="1000" fill="hold"/>
                                        <p:tgtEl>
                                          <p:spTgt spid="78"/>
                                        </p:tgtEl>
                                        <p:attrNameLst>
                                          <p:attrName>ppt_x</p:attrName>
                                        </p:attrNameLst>
                                      </p:cBhvr>
                                      <p:tavLst>
                                        <p:tav tm="0">
                                          <p:val>
                                            <p:strVal val="#ppt_x"/>
                                          </p:val>
                                        </p:tav>
                                        <p:tav tm="100000">
                                          <p:val>
                                            <p:strVal val="#ppt_x"/>
                                          </p:val>
                                        </p:tav>
                                      </p:tavLst>
                                    </p:anim>
                                    <p:anim calcmode="lin" valueType="num">
                                      <p:cBhvr>
                                        <p:cTn id="9" dur="1000" fill="hold"/>
                                        <p:tgtEl>
                                          <p:spTgt spid="7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79"/>
                                        </p:tgtEl>
                                        <p:attrNameLst>
                                          <p:attrName>style.visibility</p:attrName>
                                        </p:attrNameLst>
                                      </p:cBhvr>
                                      <p:to>
                                        <p:strVal val="visible"/>
                                      </p:to>
                                    </p:set>
                                    <p:animEffect transition="in" filter="fade">
                                      <p:cBhvr>
                                        <p:cTn id="13" dur="1000"/>
                                        <p:tgtEl>
                                          <p:spTgt spid="79"/>
                                        </p:tgtEl>
                                      </p:cBhvr>
                                    </p:animEffect>
                                    <p:anim calcmode="lin" valueType="num">
                                      <p:cBhvr>
                                        <p:cTn id="14" dur="1000" fill="hold"/>
                                        <p:tgtEl>
                                          <p:spTgt spid="79"/>
                                        </p:tgtEl>
                                        <p:attrNameLst>
                                          <p:attrName>ppt_x</p:attrName>
                                        </p:attrNameLst>
                                      </p:cBhvr>
                                      <p:tavLst>
                                        <p:tav tm="0">
                                          <p:val>
                                            <p:strVal val="#ppt_x"/>
                                          </p:val>
                                        </p:tav>
                                        <p:tav tm="100000">
                                          <p:val>
                                            <p:strVal val="#ppt_x"/>
                                          </p:val>
                                        </p:tav>
                                      </p:tavLst>
                                    </p:anim>
                                    <p:anim calcmode="lin" valueType="num">
                                      <p:cBhvr>
                                        <p:cTn id="15" dur="1000" fill="hold"/>
                                        <p:tgtEl>
                                          <p:spTgt spid="79"/>
                                        </p:tgtEl>
                                        <p:attrNameLst>
                                          <p:attrName>ppt_y</p:attrName>
                                        </p:attrNameLst>
                                      </p:cBhvr>
                                      <p:tavLst>
                                        <p:tav tm="0">
                                          <p:val>
                                            <p:strVal val="#ppt_y+.1"/>
                                          </p:val>
                                        </p:tav>
                                        <p:tav tm="100000">
                                          <p:val>
                                            <p:strVal val="#ppt_y"/>
                                          </p:val>
                                        </p:tav>
                                      </p:tavLst>
                                    </p:anim>
                                  </p:childTnLst>
                                </p:cTn>
                              </p:par>
                              <p:par>
                                <p:cTn id="16" presetID="47" presetClass="entr" presetSubtype="0" fill="hold" nodeType="withEffect">
                                  <p:stCondLst>
                                    <p:cond delay="250"/>
                                  </p:stCondLst>
                                  <p:childTnLst>
                                    <p:set>
                                      <p:cBhvr>
                                        <p:cTn id="17" dur="1" fill="hold">
                                          <p:stCondLst>
                                            <p:cond delay="0"/>
                                          </p:stCondLst>
                                        </p:cTn>
                                        <p:tgtEl>
                                          <p:spTgt spid="80"/>
                                        </p:tgtEl>
                                        <p:attrNameLst>
                                          <p:attrName>style.visibility</p:attrName>
                                        </p:attrNameLst>
                                      </p:cBhvr>
                                      <p:to>
                                        <p:strVal val="visible"/>
                                      </p:to>
                                    </p:set>
                                    <p:animEffect transition="in" filter="fade">
                                      <p:cBhvr>
                                        <p:cTn id="18" dur="1000"/>
                                        <p:tgtEl>
                                          <p:spTgt spid="80"/>
                                        </p:tgtEl>
                                      </p:cBhvr>
                                    </p:animEffect>
                                    <p:anim calcmode="lin" valueType="num">
                                      <p:cBhvr>
                                        <p:cTn id="19" dur="1000" fill="hold"/>
                                        <p:tgtEl>
                                          <p:spTgt spid="80"/>
                                        </p:tgtEl>
                                        <p:attrNameLst>
                                          <p:attrName>ppt_x</p:attrName>
                                        </p:attrNameLst>
                                      </p:cBhvr>
                                      <p:tavLst>
                                        <p:tav tm="0">
                                          <p:val>
                                            <p:strVal val="#ppt_x"/>
                                          </p:val>
                                        </p:tav>
                                        <p:tav tm="100000">
                                          <p:val>
                                            <p:strVal val="#ppt_x"/>
                                          </p:val>
                                        </p:tav>
                                      </p:tavLst>
                                    </p:anim>
                                    <p:anim calcmode="lin" valueType="num">
                                      <p:cBhvr>
                                        <p:cTn id="20" dur="1000" fill="hold"/>
                                        <p:tgtEl>
                                          <p:spTgt spid="80"/>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500"/>
                                  </p:stCondLst>
                                  <p:childTnLst>
                                    <p:set>
                                      <p:cBhvr>
                                        <p:cTn id="22" dur="1" fill="hold">
                                          <p:stCondLst>
                                            <p:cond delay="0"/>
                                          </p:stCondLst>
                                        </p:cTn>
                                        <p:tgtEl>
                                          <p:spTgt spid="81"/>
                                        </p:tgtEl>
                                        <p:attrNameLst>
                                          <p:attrName>style.visibility</p:attrName>
                                        </p:attrNameLst>
                                      </p:cBhvr>
                                      <p:to>
                                        <p:strVal val="visible"/>
                                      </p:to>
                                    </p:set>
                                    <p:animEffect transition="in" filter="fade">
                                      <p:cBhvr>
                                        <p:cTn id="23" dur="1000"/>
                                        <p:tgtEl>
                                          <p:spTgt spid="81"/>
                                        </p:tgtEl>
                                      </p:cBhvr>
                                    </p:animEffect>
                                    <p:anim calcmode="lin" valueType="num">
                                      <p:cBhvr>
                                        <p:cTn id="24" dur="1000" fill="hold"/>
                                        <p:tgtEl>
                                          <p:spTgt spid="81"/>
                                        </p:tgtEl>
                                        <p:attrNameLst>
                                          <p:attrName>ppt_x</p:attrName>
                                        </p:attrNameLst>
                                      </p:cBhvr>
                                      <p:tavLst>
                                        <p:tav tm="0">
                                          <p:val>
                                            <p:strVal val="#ppt_x"/>
                                          </p:val>
                                        </p:tav>
                                        <p:tav tm="100000">
                                          <p:val>
                                            <p:strVal val="#ppt_x"/>
                                          </p:val>
                                        </p:tav>
                                      </p:tavLst>
                                    </p:anim>
                                    <p:anim calcmode="lin" valueType="num">
                                      <p:cBhvr>
                                        <p:cTn id="25" dur="1000" fill="hold"/>
                                        <p:tgtEl>
                                          <p:spTgt spid="81"/>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nodeType="afterEffect">
                                  <p:stCondLst>
                                    <p:cond delay="0"/>
                                  </p:stCondLst>
                                  <p:childTnLst>
                                    <p:set>
                                      <p:cBhvr>
                                        <p:cTn id="28" dur="1" fill="hold">
                                          <p:stCondLst>
                                            <p:cond delay="0"/>
                                          </p:stCondLst>
                                        </p:cTn>
                                        <p:tgtEl>
                                          <p:spTgt spid="82"/>
                                        </p:tgtEl>
                                        <p:attrNameLst>
                                          <p:attrName>style.visibility</p:attrName>
                                        </p:attrNameLst>
                                      </p:cBhvr>
                                      <p:to>
                                        <p:strVal val="visible"/>
                                      </p:to>
                                    </p:set>
                                    <p:animEffect transition="in" filter="fade">
                                      <p:cBhvr>
                                        <p:cTn id="29" dur="1000"/>
                                        <p:tgtEl>
                                          <p:spTgt spid="82"/>
                                        </p:tgtEl>
                                      </p:cBhvr>
                                    </p:animEffect>
                                    <p:anim calcmode="lin" valueType="num">
                                      <p:cBhvr>
                                        <p:cTn id="30" dur="1000" fill="hold"/>
                                        <p:tgtEl>
                                          <p:spTgt spid="82"/>
                                        </p:tgtEl>
                                        <p:attrNameLst>
                                          <p:attrName>ppt_x</p:attrName>
                                        </p:attrNameLst>
                                      </p:cBhvr>
                                      <p:tavLst>
                                        <p:tav tm="0">
                                          <p:val>
                                            <p:strVal val="#ppt_x"/>
                                          </p:val>
                                        </p:tav>
                                        <p:tav tm="100000">
                                          <p:val>
                                            <p:strVal val="#ppt_x"/>
                                          </p:val>
                                        </p:tav>
                                      </p:tavLst>
                                    </p:anim>
                                    <p:anim calcmode="lin" valueType="num">
                                      <p:cBhvr>
                                        <p:cTn id="31" dur="1000" fill="hold"/>
                                        <p:tgtEl>
                                          <p:spTgt spid="82"/>
                                        </p:tgtEl>
                                        <p:attrNameLst>
                                          <p:attrName>ppt_y</p:attrName>
                                        </p:attrNameLst>
                                      </p:cBhvr>
                                      <p:tavLst>
                                        <p:tav tm="0">
                                          <p:val>
                                            <p:strVal val="#ppt_y+.1"/>
                                          </p:val>
                                        </p:tav>
                                        <p:tav tm="100000">
                                          <p:val>
                                            <p:strVal val="#ppt_y"/>
                                          </p:val>
                                        </p:tav>
                                      </p:tavLst>
                                    </p:anim>
                                  </p:childTnLst>
                                </p:cTn>
                              </p:par>
                              <p:par>
                                <p:cTn id="32" presetID="47" presetClass="entr" presetSubtype="0" fill="hold" nodeType="withEffect">
                                  <p:stCondLst>
                                    <p:cond delay="250"/>
                                  </p:stCondLst>
                                  <p:childTnLst>
                                    <p:set>
                                      <p:cBhvr>
                                        <p:cTn id="33" dur="1" fill="hold">
                                          <p:stCondLst>
                                            <p:cond delay="0"/>
                                          </p:stCondLst>
                                        </p:cTn>
                                        <p:tgtEl>
                                          <p:spTgt spid="83"/>
                                        </p:tgtEl>
                                        <p:attrNameLst>
                                          <p:attrName>style.visibility</p:attrName>
                                        </p:attrNameLst>
                                      </p:cBhvr>
                                      <p:to>
                                        <p:strVal val="visible"/>
                                      </p:to>
                                    </p:set>
                                    <p:animEffect transition="in" filter="fade">
                                      <p:cBhvr>
                                        <p:cTn id="34" dur="1000"/>
                                        <p:tgtEl>
                                          <p:spTgt spid="83"/>
                                        </p:tgtEl>
                                      </p:cBhvr>
                                    </p:animEffect>
                                    <p:anim calcmode="lin" valueType="num">
                                      <p:cBhvr>
                                        <p:cTn id="35" dur="1000" fill="hold"/>
                                        <p:tgtEl>
                                          <p:spTgt spid="83"/>
                                        </p:tgtEl>
                                        <p:attrNameLst>
                                          <p:attrName>ppt_x</p:attrName>
                                        </p:attrNameLst>
                                      </p:cBhvr>
                                      <p:tavLst>
                                        <p:tav tm="0">
                                          <p:val>
                                            <p:strVal val="#ppt_x"/>
                                          </p:val>
                                        </p:tav>
                                        <p:tav tm="100000">
                                          <p:val>
                                            <p:strVal val="#ppt_x"/>
                                          </p:val>
                                        </p:tav>
                                      </p:tavLst>
                                    </p:anim>
                                    <p:anim calcmode="lin" valueType="num">
                                      <p:cBhvr>
                                        <p:cTn id="36" dur="1000" fill="hold"/>
                                        <p:tgtEl>
                                          <p:spTgt spid="83"/>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500"/>
                                  </p:stCondLst>
                                  <p:childTnLst>
                                    <p:set>
                                      <p:cBhvr>
                                        <p:cTn id="38" dur="1" fill="hold">
                                          <p:stCondLst>
                                            <p:cond delay="0"/>
                                          </p:stCondLst>
                                        </p:cTn>
                                        <p:tgtEl>
                                          <p:spTgt spid="84"/>
                                        </p:tgtEl>
                                        <p:attrNameLst>
                                          <p:attrName>style.visibility</p:attrName>
                                        </p:attrNameLst>
                                      </p:cBhvr>
                                      <p:to>
                                        <p:strVal val="visible"/>
                                      </p:to>
                                    </p:set>
                                    <p:animEffect transition="in" filter="fade">
                                      <p:cBhvr>
                                        <p:cTn id="39" dur="1000"/>
                                        <p:tgtEl>
                                          <p:spTgt spid="84"/>
                                        </p:tgtEl>
                                      </p:cBhvr>
                                    </p:animEffect>
                                    <p:anim calcmode="lin" valueType="num">
                                      <p:cBhvr>
                                        <p:cTn id="40" dur="1000" fill="hold"/>
                                        <p:tgtEl>
                                          <p:spTgt spid="84"/>
                                        </p:tgtEl>
                                        <p:attrNameLst>
                                          <p:attrName>ppt_x</p:attrName>
                                        </p:attrNameLst>
                                      </p:cBhvr>
                                      <p:tavLst>
                                        <p:tav tm="0">
                                          <p:val>
                                            <p:strVal val="#ppt_x"/>
                                          </p:val>
                                        </p:tav>
                                        <p:tav tm="100000">
                                          <p:val>
                                            <p:strVal val="#ppt_x"/>
                                          </p:val>
                                        </p:tav>
                                      </p:tavLst>
                                    </p:anim>
                                    <p:anim calcmode="lin" valueType="num">
                                      <p:cBhvr>
                                        <p:cTn id="41" dur="1000" fill="hold"/>
                                        <p:tgtEl>
                                          <p:spTgt spid="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矩形 47"/>
          <p:cNvSpPr/>
          <p:nvPr/>
        </p:nvSpPr>
        <p:spPr>
          <a:xfrm flipH="1">
            <a:off x="-3" y="6525344"/>
            <a:ext cx="12195177" cy="360511"/>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p:cNvSpPr/>
          <p:nvPr/>
        </p:nvSpPr>
        <p:spPr>
          <a:xfrm flipH="1">
            <a:off x="-4" y="6596410"/>
            <a:ext cx="12195177" cy="28897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5"/>
          <p:cNvSpPr/>
          <p:nvPr/>
        </p:nvSpPr>
        <p:spPr>
          <a:xfrm>
            <a:off x="9976569" y="6493142"/>
            <a:ext cx="1018294" cy="111815"/>
          </a:xfrm>
          <a:custGeom>
            <a:avLst/>
            <a:gdLst>
              <a:gd name="connsiteX0" fmla="*/ 0 w 926584"/>
              <a:gd name="connsiteY0" fmla="*/ 0 h 118098"/>
              <a:gd name="connsiteX1" fmla="*/ 926584 w 926584"/>
              <a:gd name="connsiteY1" fmla="*/ 0 h 118098"/>
              <a:gd name="connsiteX2" fmla="*/ 926584 w 926584"/>
              <a:gd name="connsiteY2" fmla="*/ 118098 h 118098"/>
              <a:gd name="connsiteX3" fmla="*/ 0 w 926584"/>
              <a:gd name="connsiteY3" fmla="*/ 118098 h 118098"/>
              <a:gd name="connsiteX4" fmla="*/ 0 w 926584"/>
              <a:gd name="connsiteY4" fmla="*/ 0 h 118098"/>
              <a:gd name="connsiteX0-1" fmla="*/ 55821 w 982405"/>
              <a:gd name="connsiteY0-2" fmla="*/ 0 h 144680"/>
              <a:gd name="connsiteX1-3" fmla="*/ 982405 w 982405"/>
              <a:gd name="connsiteY1-4" fmla="*/ 0 h 144680"/>
              <a:gd name="connsiteX2-5" fmla="*/ 982405 w 982405"/>
              <a:gd name="connsiteY2-6" fmla="*/ 118098 h 144680"/>
              <a:gd name="connsiteX3-7" fmla="*/ 0 w 982405"/>
              <a:gd name="connsiteY3-8" fmla="*/ 144680 h 144680"/>
              <a:gd name="connsiteX4-9" fmla="*/ 55821 w 982405"/>
              <a:gd name="connsiteY4-10" fmla="*/ 0 h 144680"/>
              <a:gd name="connsiteX0-11" fmla="*/ 55821 w 998354"/>
              <a:gd name="connsiteY0-12" fmla="*/ 0 h 147338"/>
              <a:gd name="connsiteX1-13" fmla="*/ 982405 w 998354"/>
              <a:gd name="connsiteY1-14" fmla="*/ 0 h 147338"/>
              <a:gd name="connsiteX2-15" fmla="*/ 998354 w 998354"/>
              <a:gd name="connsiteY2-16" fmla="*/ 147338 h 147338"/>
              <a:gd name="connsiteX3-17" fmla="*/ 0 w 998354"/>
              <a:gd name="connsiteY3-18" fmla="*/ 144680 h 147338"/>
              <a:gd name="connsiteX4-19" fmla="*/ 55821 w 998354"/>
              <a:gd name="connsiteY4-20" fmla="*/ 0 h 147338"/>
              <a:gd name="connsiteX0-21" fmla="*/ 84307 w 1026840"/>
              <a:gd name="connsiteY0-22" fmla="*/ 0 h 150534"/>
              <a:gd name="connsiteX1-23" fmla="*/ 1010891 w 1026840"/>
              <a:gd name="connsiteY1-24" fmla="*/ 0 h 150534"/>
              <a:gd name="connsiteX2-25" fmla="*/ 1026840 w 1026840"/>
              <a:gd name="connsiteY2-26" fmla="*/ 147338 h 150534"/>
              <a:gd name="connsiteX3-27" fmla="*/ 0 w 1026840"/>
              <a:gd name="connsiteY3-28" fmla="*/ 150534 h 150534"/>
              <a:gd name="connsiteX4-29" fmla="*/ 84307 w 1026840"/>
              <a:gd name="connsiteY4-30" fmla="*/ 0 h 150534"/>
              <a:gd name="connsiteX0-31" fmla="*/ 84307 w 1021143"/>
              <a:gd name="connsiteY0-32" fmla="*/ 0 h 153193"/>
              <a:gd name="connsiteX1-33" fmla="*/ 1010891 w 1021143"/>
              <a:gd name="connsiteY1-34" fmla="*/ 0 h 153193"/>
              <a:gd name="connsiteX2-35" fmla="*/ 1021143 w 1021143"/>
              <a:gd name="connsiteY2-36" fmla="*/ 153193 h 153193"/>
              <a:gd name="connsiteX3-37" fmla="*/ 0 w 1021143"/>
              <a:gd name="connsiteY3-38" fmla="*/ 150534 h 153193"/>
              <a:gd name="connsiteX4-39" fmla="*/ 84307 w 1021143"/>
              <a:gd name="connsiteY4-40" fmla="*/ 0 h 153193"/>
              <a:gd name="connsiteX0-41" fmla="*/ 92853 w 1021143"/>
              <a:gd name="connsiteY0-42" fmla="*/ 0 h 153193"/>
              <a:gd name="connsiteX1-43" fmla="*/ 1010891 w 1021143"/>
              <a:gd name="connsiteY1-44" fmla="*/ 0 h 153193"/>
              <a:gd name="connsiteX2-45" fmla="*/ 1021143 w 1021143"/>
              <a:gd name="connsiteY2-46" fmla="*/ 153193 h 153193"/>
              <a:gd name="connsiteX3-47" fmla="*/ 0 w 1021143"/>
              <a:gd name="connsiteY3-48" fmla="*/ 150534 h 153193"/>
              <a:gd name="connsiteX4-49" fmla="*/ 92853 w 1021143"/>
              <a:gd name="connsiteY4-50" fmla="*/ 0 h 153193"/>
              <a:gd name="connsiteX0-51" fmla="*/ 90004 w 1018294"/>
              <a:gd name="connsiteY0-52" fmla="*/ 0 h 153193"/>
              <a:gd name="connsiteX1-53" fmla="*/ 1008042 w 1018294"/>
              <a:gd name="connsiteY1-54" fmla="*/ 0 h 153193"/>
              <a:gd name="connsiteX2-55" fmla="*/ 1018294 w 1018294"/>
              <a:gd name="connsiteY2-56" fmla="*/ 153193 h 153193"/>
              <a:gd name="connsiteX3-57" fmla="*/ 0 w 1018294"/>
              <a:gd name="connsiteY3-58" fmla="*/ 142728 h 153193"/>
              <a:gd name="connsiteX4-59" fmla="*/ 90004 w 1018294"/>
              <a:gd name="connsiteY4-60" fmla="*/ 0 h 15319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18294" h="153193">
                <a:moveTo>
                  <a:pt x="90004" y="0"/>
                </a:moveTo>
                <a:lnTo>
                  <a:pt x="1008042" y="0"/>
                </a:lnTo>
                <a:lnTo>
                  <a:pt x="1018294" y="153193"/>
                </a:lnTo>
                <a:lnTo>
                  <a:pt x="0" y="142728"/>
                </a:lnTo>
                <a:lnTo>
                  <a:pt x="90004" y="0"/>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p:cNvSpPr/>
          <p:nvPr/>
        </p:nvSpPr>
        <p:spPr>
          <a:xfrm>
            <a:off x="10067547" y="6493142"/>
            <a:ext cx="1070600" cy="392242"/>
          </a:xfrm>
          <a:prstGeom prst="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Rectangle 4"/>
          <p:cNvSpPr txBox="1">
            <a:spLocks noChangeArrowheads="1"/>
          </p:cNvSpPr>
          <p:nvPr/>
        </p:nvSpPr>
        <p:spPr bwMode="auto">
          <a:xfrm>
            <a:off x="10202043" y="6493142"/>
            <a:ext cx="792820" cy="3922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r>
              <a:rPr lang="en-US" altLang="zh-CN" dirty="0" smtClean="0">
                <a:latin typeface="方正兰亭超细黑简体" panose="02000000000000000000" pitchFamily="2" charset="-122"/>
                <a:ea typeface="方正兰亭超细黑简体" panose="02000000000000000000" pitchFamily="2" charset="-122"/>
              </a:rPr>
              <a:t>09</a:t>
            </a:r>
            <a:endParaRPr lang="zh-CN" dirty="0">
              <a:latin typeface="方正兰亭超细黑简体" panose="02000000000000000000" pitchFamily="2" charset="-122"/>
              <a:ea typeface="方正兰亭超细黑简体" panose="02000000000000000000" pitchFamily="2" charset="-122"/>
            </a:endParaRPr>
          </a:p>
        </p:txBody>
      </p:sp>
      <p:sp>
        <p:nvSpPr>
          <p:cNvPr id="86" name="圆角矩形 85"/>
          <p:cNvSpPr/>
          <p:nvPr/>
        </p:nvSpPr>
        <p:spPr>
          <a:xfrm>
            <a:off x="48915" y="323594"/>
            <a:ext cx="1057027" cy="432048"/>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圆角矩形 86"/>
          <p:cNvSpPr/>
          <p:nvPr/>
        </p:nvSpPr>
        <p:spPr>
          <a:xfrm>
            <a:off x="-95101" y="323594"/>
            <a:ext cx="1057027" cy="432048"/>
          </a:xfrm>
          <a:prstGeom prst="roundRect">
            <a:avLst>
              <a:gd name="adj" fmla="val 50000"/>
            </a:avLst>
          </a:prstGeom>
          <a:solidFill>
            <a:srgbClr val="0098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圆角矩形 87"/>
          <p:cNvSpPr/>
          <p:nvPr/>
        </p:nvSpPr>
        <p:spPr>
          <a:xfrm>
            <a:off x="-239117" y="323594"/>
            <a:ext cx="1057027" cy="432048"/>
          </a:xfrm>
          <a:prstGeom prst="roundRect">
            <a:avLst>
              <a:gd name="adj" fmla="val 50000"/>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文本框 9"/>
          <p:cNvSpPr txBox="1"/>
          <p:nvPr/>
        </p:nvSpPr>
        <p:spPr>
          <a:xfrm>
            <a:off x="1201043" y="320327"/>
            <a:ext cx="2391072" cy="438582"/>
          </a:xfrm>
          <a:prstGeom prst="rect">
            <a:avLst/>
          </a:prstGeom>
          <a:noFill/>
        </p:spPr>
        <p:txBody>
          <a:bodyPr wrap="square" lIns="68580" tIns="34290" rIns="68580" bIns="34290" rtlCol="0">
            <a:spAutoFit/>
          </a:bodyPr>
          <a:lstStyle/>
          <a:p>
            <a:pPr marL="0" lvl="1"/>
            <a:r>
              <a:rPr lang="zh-CN" altLang="en-US" sz="2400" b="1" dirty="0" smtClean="0">
                <a:solidFill>
                  <a:schemeClr val="tx1">
                    <a:lumMod val="50000"/>
                    <a:lumOff val="50000"/>
                  </a:schemeClr>
                </a:solidFill>
                <a:latin typeface="微软雅黑" panose="020B0503020204020204" pitchFamily="34" charset="-122"/>
                <a:ea typeface="微软雅黑" panose="020B0503020204020204" pitchFamily="34" charset="-122"/>
              </a:rPr>
              <a:t>在此输入标题</a:t>
            </a:r>
            <a:endParaRPr lang="zh-CN" altLang="en-US" sz="24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1" name="矩形 10"/>
          <p:cNvSpPr/>
          <p:nvPr/>
        </p:nvSpPr>
        <p:spPr>
          <a:xfrm>
            <a:off x="4441248" y="2028287"/>
            <a:ext cx="1422436" cy="1414024"/>
          </a:xfrm>
          <a:prstGeom prst="rect">
            <a:avLst/>
          </a:prstGeom>
          <a:blipFill>
            <a:blip r:embed="rId3"/>
            <a:srcRect/>
            <a:stretch>
              <a:fillRect l="-7412" r="-2451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81887" tIns="40943" rIns="81887" bIns="40943" rtlCol="0" anchor="ctr"/>
          <a:lstStyle/>
          <a:p>
            <a:pPr algn="ctr"/>
            <a:endParaRPr lang="zh-CN" altLang="en-US">
              <a:solidFill>
                <a:schemeClr val="tx1"/>
              </a:solidFill>
            </a:endParaRPr>
          </a:p>
        </p:txBody>
      </p:sp>
      <p:sp>
        <p:nvSpPr>
          <p:cNvPr id="12" name="矩形 11"/>
          <p:cNvSpPr/>
          <p:nvPr/>
        </p:nvSpPr>
        <p:spPr>
          <a:xfrm>
            <a:off x="6057393" y="2028287"/>
            <a:ext cx="1422436" cy="1414024"/>
          </a:xfrm>
          <a:prstGeom prst="rect">
            <a:avLst/>
          </a:prstGeom>
          <a:blipFill>
            <a:blip r:embed="rId4"/>
            <a:srcRect/>
            <a:stretch>
              <a:fillRect l="-8502" r="-850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81887" tIns="40943" rIns="81887" bIns="40943" rtlCol="0" anchor="ctr"/>
          <a:lstStyle/>
          <a:p>
            <a:pPr algn="ctr"/>
            <a:endParaRPr lang="zh-CN" altLang="en-US">
              <a:solidFill>
                <a:schemeClr val="tx1"/>
              </a:solidFill>
            </a:endParaRPr>
          </a:p>
        </p:txBody>
      </p:sp>
      <p:sp>
        <p:nvSpPr>
          <p:cNvPr id="13" name="矩形 12"/>
          <p:cNvSpPr/>
          <p:nvPr/>
        </p:nvSpPr>
        <p:spPr>
          <a:xfrm>
            <a:off x="4441248" y="3635253"/>
            <a:ext cx="1422436" cy="1414024"/>
          </a:xfrm>
          <a:prstGeom prst="rect">
            <a:avLst/>
          </a:prstGeom>
          <a:blipFill>
            <a:blip r:embed="rId5"/>
            <a:srcRect/>
            <a:stretch>
              <a:fillRect l="-16273" r="-1627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81887" tIns="40943" rIns="81887" bIns="40943" rtlCol="0" anchor="ctr"/>
          <a:lstStyle/>
          <a:p>
            <a:pPr algn="ctr"/>
            <a:endParaRPr lang="zh-CN" altLang="en-US">
              <a:solidFill>
                <a:schemeClr val="tx1"/>
              </a:solidFill>
            </a:endParaRPr>
          </a:p>
        </p:txBody>
      </p:sp>
      <p:sp>
        <p:nvSpPr>
          <p:cNvPr id="14" name="矩形 13"/>
          <p:cNvSpPr/>
          <p:nvPr/>
        </p:nvSpPr>
        <p:spPr>
          <a:xfrm>
            <a:off x="6057393" y="3635253"/>
            <a:ext cx="1422436" cy="1414024"/>
          </a:xfrm>
          <a:prstGeom prst="rect">
            <a:avLst/>
          </a:prstGeom>
          <a:blipFill>
            <a:blip r:embed="rId6"/>
            <a:srcRect/>
            <a:stretch>
              <a:fillRect t="-1480" b="-148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81887" tIns="40943" rIns="81887" bIns="40943" rtlCol="0" anchor="ctr"/>
          <a:lstStyle/>
          <a:p>
            <a:pPr algn="ctr"/>
            <a:endParaRPr lang="zh-CN" altLang="en-US">
              <a:solidFill>
                <a:schemeClr val="tx1"/>
              </a:solidFill>
            </a:endParaRPr>
          </a:p>
        </p:txBody>
      </p:sp>
      <p:sp>
        <p:nvSpPr>
          <p:cNvPr id="15" name="圆角矩形 14"/>
          <p:cNvSpPr/>
          <p:nvPr/>
        </p:nvSpPr>
        <p:spPr>
          <a:xfrm>
            <a:off x="5475747" y="3056667"/>
            <a:ext cx="387937" cy="385643"/>
          </a:xfrm>
          <a:prstGeom prst="round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lIns="81887" tIns="40943" rIns="81887" bIns="40943" rtlCol="0" anchor="ctr"/>
          <a:lstStyle/>
          <a:p>
            <a:pPr algn="ctr"/>
            <a:r>
              <a:rPr lang="en-US" altLang="zh-CN" dirty="0" smtClean="0">
                <a:solidFill>
                  <a:schemeClr val="bg1"/>
                </a:solidFill>
                <a:latin typeface="方正兰亭黑简体" panose="02000000000000000000" pitchFamily="2" charset="-122"/>
                <a:ea typeface="方正兰亭黑简体" panose="02000000000000000000" pitchFamily="2" charset="-122"/>
              </a:rPr>
              <a:t>1</a:t>
            </a:r>
            <a:endParaRPr lang="zh-CN" altLang="en-US" dirty="0">
              <a:solidFill>
                <a:schemeClr val="bg1"/>
              </a:solidFill>
              <a:latin typeface="方正兰亭黑简体" panose="02000000000000000000" pitchFamily="2" charset="-122"/>
              <a:ea typeface="方正兰亭黑简体" panose="02000000000000000000" pitchFamily="2" charset="-122"/>
            </a:endParaRPr>
          </a:p>
        </p:txBody>
      </p:sp>
      <p:sp>
        <p:nvSpPr>
          <p:cNvPr id="16" name="圆角矩形 15"/>
          <p:cNvSpPr/>
          <p:nvPr/>
        </p:nvSpPr>
        <p:spPr>
          <a:xfrm>
            <a:off x="6057393" y="3056667"/>
            <a:ext cx="387937" cy="385643"/>
          </a:xfrm>
          <a:prstGeom prst="round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lIns="81887" tIns="40943" rIns="81887" bIns="40943" rtlCol="0" anchor="ctr"/>
          <a:lstStyle/>
          <a:p>
            <a:pPr algn="ctr"/>
            <a:r>
              <a:rPr lang="en-US" altLang="zh-CN" smtClean="0">
                <a:solidFill>
                  <a:schemeClr val="bg1"/>
                </a:solidFill>
                <a:latin typeface="方正兰亭黑简体" panose="02000000000000000000" pitchFamily="2" charset="-122"/>
                <a:ea typeface="方正兰亭黑简体" panose="02000000000000000000" pitchFamily="2" charset="-122"/>
              </a:rPr>
              <a:t>2</a:t>
            </a:r>
            <a:endParaRPr lang="zh-CN" altLang="en-US">
              <a:solidFill>
                <a:schemeClr val="bg1"/>
              </a:solidFill>
              <a:latin typeface="方正兰亭黑简体" panose="02000000000000000000" pitchFamily="2" charset="-122"/>
              <a:ea typeface="方正兰亭黑简体" panose="02000000000000000000" pitchFamily="2" charset="-122"/>
            </a:endParaRPr>
          </a:p>
        </p:txBody>
      </p:sp>
      <p:sp>
        <p:nvSpPr>
          <p:cNvPr id="17" name="圆角矩形 16"/>
          <p:cNvSpPr/>
          <p:nvPr/>
        </p:nvSpPr>
        <p:spPr>
          <a:xfrm>
            <a:off x="5475747" y="3635253"/>
            <a:ext cx="387937" cy="385643"/>
          </a:xfrm>
          <a:prstGeom prst="round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lIns="81887" tIns="40943" rIns="81887" bIns="40943" rtlCol="0" anchor="ctr"/>
          <a:lstStyle/>
          <a:p>
            <a:pPr algn="ctr"/>
            <a:r>
              <a:rPr lang="en-US" altLang="zh-CN" smtClean="0">
                <a:solidFill>
                  <a:schemeClr val="bg1"/>
                </a:solidFill>
                <a:latin typeface="方正兰亭黑简体" panose="02000000000000000000" pitchFamily="2" charset="-122"/>
                <a:ea typeface="方正兰亭黑简体" panose="02000000000000000000" pitchFamily="2" charset="-122"/>
              </a:rPr>
              <a:t>3</a:t>
            </a:r>
            <a:endParaRPr lang="zh-CN" altLang="en-US">
              <a:solidFill>
                <a:schemeClr val="bg1"/>
              </a:solidFill>
              <a:latin typeface="方正兰亭黑简体" panose="02000000000000000000" pitchFamily="2" charset="-122"/>
              <a:ea typeface="方正兰亭黑简体" panose="02000000000000000000" pitchFamily="2" charset="-122"/>
            </a:endParaRPr>
          </a:p>
        </p:txBody>
      </p:sp>
      <p:sp>
        <p:nvSpPr>
          <p:cNvPr id="18" name="圆角矩形 17"/>
          <p:cNvSpPr/>
          <p:nvPr/>
        </p:nvSpPr>
        <p:spPr>
          <a:xfrm>
            <a:off x="6057393" y="3635253"/>
            <a:ext cx="387937" cy="385643"/>
          </a:xfrm>
          <a:prstGeom prst="roundRect">
            <a:avLst/>
          </a:prstGeom>
          <a:solidFill>
            <a:srgbClr val="2DD3C2"/>
          </a:solidFill>
          <a:ln>
            <a:noFill/>
          </a:ln>
        </p:spPr>
        <p:style>
          <a:lnRef idx="2">
            <a:schemeClr val="accent1">
              <a:shade val="50000"/>
            </a:schemeClr>
          </a:lnRef>
          <a:fillRef idx="1">
            <a:schemeClr val="accent1"/>
          </a:fillRef>
          <a:effectRef idx="0">
            <a:schemeClr val="accent1"/>
          </a:effectRef>
          <a:fontRef idx="minor">
            <a:schemeClr val="lt1"/>
          </a:fontRef>
        </p:style>
        <p:txBody>
          <a:bodyPr lIns="81887" tIns="40943" rIns="81887" bIns="40943" rtlCol="0" anchor="ctr"/>
          <a:lstStyle/>
          <a:p>
            <a:pPr algn="ctr"/>
            <a:r>
              <a:rPr lang="en-US" altLang="zh-CN" smtClean="0">
                <a:solidFill>
                  <a:schemeClr val="bg1"/>
                </a:solidFill>
                <a:latin typeface="方正兰亭黑简体" panose="02000000000000000000" pitchFamily="2" charset="-122"/>
                <a:ea typeface="方正兰亭黑简体" panose="02000000000000000000" pitchFamily="2" charset="-122"/>
              </a:rPr>
              <a:t>4</a:t>
            </a:r>
            <a:endParaRPr lang="zh-CN" altLang="en-US">
              <a:solidFill>
                <a:schemeClr val="bg1"/>
              </a:solidFill>
              <a:latin typeface="方正兰亭黑简体" panose="02000000000000000000" pitchFamily="2" charset="-122"/>
              <a:ea typeface="方正兰亭黑简体" panose="02000000000000000000" pitchFamily="2" charset="-122"/>
            </a:endParaRPr>
          </a:p>
        </p:txBody>
      </p:sp>
      <p:sp>
        <p:nvSpPr>
          <p:cNvPr id="19" name="TextBox 18"/>
          <p:cNvSpPr txBox="1"/>
          <p:nvPr/>
        </p:nvSpPr>
        <p:spPr>
          <a:xfrm>
            <a:off x="1273051" y="2335304"/>
            <a:ext cx="3000028" cy="728696"/>
          </a:xfrm>
          <a:prstGeom prst="rect">
            <a:avLst/>
          </a:prstGeom>
          <a:noFill/>
        </p:spPr>
        <p:txBody>
          <a:bodyPr wrap="square" lIns="81887" tIns="40943" rIns="81887" bIns="40943" rtlCol="0">
            <a:spAutoFit/>
          </a:bodyPr>
          <a:lstStyle/>
          <a:p>
            <a:pPr algn="just">
              <a:lnSpc>
                <a:spcPct val="120000"/>
              </a:lnSpc>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0" name="TextBox 19"/>
          <p:cNvSpPr txBox="1"/>
          <p:nvPr/>
        </p:nvSpPr>
        <p:spPr>
          <a:xfrm>
            <a:off x="3062509" y="1932622"/>
            <a:ext cx="1210570" cy="400101"/>
          </a:xfrm>
          <a:prstGeom prst="rect">
            <a:avLst/>
          </a:prstGeom>
        </p:spPr>
        <p:txBody>
          <a:bodyPr wrap="none" lIns="91431" tIns="45716" rIns="91431" bIns="45716">
            <a:spAutoFit/>
          </a:bodyPr>
          <a:lstStyle>
            <a:defPPr>
              <a:defRPr lang="zh-CN"/>
            </a:defPPr>
            <a:lvl1pPr algn="ctr">
              <a:defRPr sz="2200" b="1">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r"/>
            <a:r>
              <a:rPr lang="zh-CN" altLang="en-US" sz="2000" dirty="0">
                <a:solidFill>
                  <a:srgbClr val="2DD3C2"/>
                </a:solidFill>
              </a:rPr>
              <a:t>添加标题</a:t>
            </a:r>
          </a:p>
        </p:txBody>
      </p:sp>
      <p:sp>
        <p:nvSpPr>
          <p:cNvPr id="21" name="TextBox 20"/>
          <p:cNvSpPr txBox="1"/>
          <p:nvPr/>
        </p:nvSpPr>
        <p:spPr>
          <a:xfrm>
            <a:off x="7637819" y="2335304"/>
            <a:ext cx="3000028" cy="728696"/>
          </a:xfrm>
          <a:prstGeom prst="rect">
            <a:avLst/>
          </a:prstGeom>
          <a:noFill/>
        </p:spPr>
        <p:txBody>
          <a:bodyPr wrap="square" lIns="81887" tIns="40943" rIns="81887" bIns="40943" rtlCol="0">
            <a:spAutoFit/>
          </a:bodyPr>
          <a:lstStyle>
            <a:defPPr>
              <a:defRPr lang="zh-CN"/>
            </a:defPPr>
            <a:lvl1pPr algn="just">
              <a:lnSpc>
                <a:spcPct val="120000"/>
              </a:lnSpc>
              <a:defRPr sz="1400">
                <a:solidFill>
                  <a:schemeClr val="tx1">
                    <a:lumMod val="75000"/>
                    <a:lumOff val="25000"/>
                  </a:schemeClr>
                </a:solidFill>
                <a:latin typeface="微软雅黑" panose="020B0503020204020204" pitchFamily="34" charset="-122"/>
                <a:ea typeface="微软雅黑" panose="020B0503020204020204" pitchFamily="34" charset="-122"/>
              </a:defRPr>
            </a:lvl1pPr>
          </a:lstStyle>
          <a:p>
            <a:r>
              <a:rPr lang="zh-CN" altLang="en-US" sz="1200" dirty="0">
                <a:solidFill>
                  <a:schemeClr val="tx1">
                    <a:lumMod val="50000"/>
                    <a:lumOff val="50000"/>
                  </a:schemeClr>
                </a:solidFill>
              </a:rPr>
              <a:t>您的内容打在这里，或者通过复制您的文本后，在此框中选择粘贴，并选择只保留文字，</a:t>
            </a:r>
            <a:r>
              <a:rPr lang="zh-CN" altLang="en-US" sz="1200" dirty="0">
                <a:solidFill>
                  <a:schemeClr val="tx1">
                    <a:lumMod val="50000"/>
                    <a:lumOff val="50000"/>
                  </a:schemeClr>
                </a:solidFill>
                <a:sym typeface="微软雅黑" panose="020B0503020204020204" pitchFamily="34" charset="-122"/>
              </a:rPr>
              <a:t>在此录入上述图表的综合描述说明。</a:t>
            </a:r>
            <a:endParaRPr lang="zh-CN" altLang="en-US" sz="1200" dirty="0">
              <a:solidFill>
                <a:schemeClr val="tx1">
                  <a:lumMod val="50000"/>
                  <a:lumOff val="50000"/>
                </a:schemeClr>
              </a:solidFill>
            </a:endParaRPr>
          </a:p>
        </p:txBody>
      </p:sp>
      <p:sp>
        <p:nvSpPr>
          <p:cNvPr id="22" name="TextBox 21"/>
          <p:cNvSpPr txBox="1"/>
          <p:nvPr/>
        </p:nvSpPr>
        <p:spPr>
          <a:xfrm>
            <a:off x="7624940" y="1932622"/>
            <a:ext cx="1210570" cy="400101"/>
          </a:xfrm>
          <a:prstGeom prst="rect">
            <a:avLst/>
          </a:prstGeom>
        </p:spPr>
        <p:txBody>
          <a:bodyPr wrap="none" lIns="91431" tIns="45716" rIns="91431" bIns="45716">
            <a:spAutoFit/>
          </a:bodyPr>
          <a:lstStyle>
            <a:defPPr>
              <a:defRPr lang="zh-CN"/>
            </a:defPPr>
            <a:lvl1pPr algn="r">
              <a:defRPr sz="2200" b="1">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l"/>
            <a:r>
              <a:rPr lang="zh-CN" altLang="en-US" sz="2000" dirty="0">
                <a:solidFill>
                  <a:srgbClr val="2DD3C2"/>
                </a:solidFill>
              </a:rPr>
              <a:t>添加标题</a:t>
            </a:r>
          </a:p>
        </p:txBody>
      </p:sp>
      <p:sp>
        <p:nvSpPr>
          <p:cNvPr id="23" name="TextBox 22"/>
          <p:cNvSpPr txBox="1"/>
          <p:nvPr/>
        </p:nvSpPr>
        <p:spPr>
          <a:xfrm>
            <a:off x="1273051" y="4057199"/>
            <a:ext cx="3000028" cy="728696"/>
          </a:xfrm>
          <a:prstGeom prst="rect">
            <a:avLst/>
          </a:prstGeom>
          <a:noFill/>
        </p:spPr>
        <p:txBody>
          <a:bodyPr wrap="square" lIns="81887" tIns="40943" rIns="81887" bIns="40943" rtlCol="0">
            <a:spAutoFit/>
          </a:bodyPr>
          <a:lstStyle>
            <a:defPPr>
              <a:defRPr lang="zh-CN"/>
            </a:defPPr>
            <a:lvl1pPr algn="just">
              <a:lnSpc>
                <a:spcPct val="120000"/>
              </a:lnSpc>
              <a:defRPr sz="1400">
                <a:solidFill>
                  <a:schemeClr val="tx1">
                    <a:lumMod val="75000"/>
                    <a:lumOff val="25000"/>
                  </a:schemeClr>
                </a:solidFill>
                <a:latin typeface="微软雅黑" panose="020B0503020204020204" pitchFamily="34" charset="-122"/>
                <a:ea typeface="微软雅黑" panose="020B0503020204020204" pitchFamily="34" charset="-122"/>
              </a:defRPr>
            </a:lvl1pPr>
          </a:lstStyle>
          <a:p>
            <a:r>
              <a:rPr lang="zh-CN" altLang="en-US" sz="1200" dirty="0">
                <a:solidFill>
                  <a:schemeClr val="tx1">
                    <a:lumMod val="50000"/>
                    <a:lumOff val="50000"/>
                  </a:schemeClr>
                </a:solidFill>
              </a:rPr>
              <a:t>您的内容打在这里，或者通过复制您的文本后，在此框中选择粘贴，并选择只保留文字，</a:t>
            </a:r>
            <a:r>
              <a:rPr lang="zh-CN" altLang="en-US" sz="1200" dirty="0">
                <a:solidFill>
                  <a:schemeClr val="tx1">
                    <a:lumMod val="50000"/>
                    <a:lumOff val="50000"/>
                  </a:schemeClr>
                </a:solidFill>
                <a:sym typeface="微软雅黑" panose="020B0503020204020204" pitchFamily="34" charset="-122"/>
              </a:rPr>
              <a:t>在此录入上述图表的综合描述说明。</a:t>
            </a:r>
            <a:endParaRPr lang="zh-CN" altLang="en-US" sz="1200" dirty="0">
              <a:solidFill>
                <a:schemeClr val="tx1">
                  <a:lumMod val="50000"/>
                  <a:lumOff val="50000"/>
                </a:schemeClr>
              </a:solidFill>
            </a:endParaRPr>
          </a:p>
        </p:txBody>
      </p:sp>
      <p:sp>
        <p:nvSpPr>
          <p:cNvPr id="24" name="TextBox 23"/>
          <p:cNvSpPr txBox="1"/>
          <p:nvPr/>
        </p:nvSpPr>
        <p:spPr>
          <a:xfrm>
            <a:off x="3062509" y="3642555"/>
            <a:ext cx="1210570" cy="400101"/>
          </a:xfrm>
          <a:prstGeom prst="rect">
            <a:avLst/>
          </a:prstGeom>
        </p:spPr>
        <p:txBody>
          <a:bodyPr wrap="none" lIns="91431" tIns="45716" rIns="91431" bIns="45716">
            <a:spAutoFit/>
          </a:bodyPr>
          <a:lstStyle>
            <a:defPPr>
              <a:defRPr lang="zh-CN"/>
            </a:defPPr>
            <a:lvl1pPr algn="r">
              <a:defRPr sz="2200" b="1">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zh-CN" altLang="en-US" sz="2000" dirty="0">
                <a:solidFill>
                  <a:srgbClr val="2DD3C2"/>
                </a:solidFill>
              </a:rPr>
              <a:t>添加标题</a:t>
            </a:r>
          </a:p>
        </p:txBody>
      </p:sp>
      <p:sp>
        <p:nvSpPr>
          <p:cNvPr id="25" name="TextBox 24"/>
          <p:cNvSpPr txBox="1"/>
          <p:nvPr/>
        </p:nvSpPr>
        <p:spPr>
          <a:xfrm>
            <a:off x="7637819" y="4057199"/>
            <a:ext cx="3000028" cy="728696"/>
          </a:xfrm>
          <a:prstGeom prst="rect">
            <a:avLst/>
          </a:prstGeom>
          <a:noFill/>
        </p:spPr>
        <p:txBody>
          <a:bodyPr wrap="square" lIns="81887" tIns="40943" rIns="81887" bIns="40943" rtlCol="0">
            <a:spAutoFit/>
          </a:bodyPr>
          <a:lstStyle>
            <a:defPPr>
              <a:defRPr lang="zh-CN"/>
            </a:defPPr>
            <a:lvl1pPr algn="just">
              <a:lnSpc>
                <a:spcPct val="120000"/>
              </a:lnSpc>
              <a:defRPr sz="1400">
                <a:solidFill>
                  <a:schemeClr val="tx1">
                    <a:lumMod val="75000"/>
                    <a:lumOff val="25000"/>
                  </a:schemeClr>
                </a:solidFill>
                <a:latin typeface="微软雅黑" panose="020B0503020204020204" pitchFamily="34" charset="-122"/>
                <a:ea typeface="微软雅黑" panose="020B0503020204020204" pitchFamily="34" charset="-122"/>
              </a:defRPr>
            </a:lvl1pPr>
          </a:lstStyle>
          <a:p>
            <a:r>
              <a:rPr lang="zh-CN" altLang="en-US" sz="1200" dirty="0">
                <a:solidFill>
                  <a:schemeClr val="tx1">
                    <a:lumMod val="50000"/>
                    <a:lumOff val="50000"/>
                  </a:schemeClr>
                </a:solidFill>
              </a:rPr>
              <a:t>您的内容打在这里，或者通过复制您的文本后，在此框中选择粘贴，并选择只保留文字，</a:t>
            </a:r>
            <a:r>
              <a:rPr lang="zh-CN" altLang="en-US" sz="1200" dirty="0">
                <a:solidFill>
                  <a:schemeClr val="tx1">
                    <a:lumMod val="50000"/>
                    <a:lumOff val="50000"/>
                  </a:schemeClr>
                </a:solidFill>
                <a:sym typeface="微软雅黑" panose="020B0503020204020204" pitchFamily="34" charset="-122"/>
              </a:rPr>
              <a:t>在此录入上述图表的综合描述说明。</a:t>
            </a:r>
            <a:endParaRPr lang="zh-CN" altLang="en-US" sz="1200" dirty="0">
              <a:solidFill>
                <a:schemeClr val="tx1">
                  <a:lumMod val="50000"/>
                  <a:lumOff val="50000"/>
                </a:schemeClr>
              </a:solidFill>
            </a:endParaRPr>
          </a:p>
        </p:txBody>
      </p:sp>
      <p:sp>
        <p:nvSpPr>
          <p:cNvPr id="26" name="TextBox 25"/>
          <p:cNvSpPr txBox="1"/>
          <p:nvPr/>
        </p:nvSpPr>
        <p:spPr>
          <a:xfrm>
            <a:off x="7637819" y="3642555"/>
            <a:ext cx="1210570" cy="400101"/>
          </a:xfrm>
          <a:prstGeom prst="rect">
            <a:avLst/>
          </a:prstGeom>
        </p:spPr>
        <p:txBody>
          <a:bodyPr wrap="none" lIns="91431" tIns="45716" rIns="91431" bIns="45716">
            <a:spAutoFit/>
          </a:bodyPr>
          <a:lstStyle>
            <a:defPPr>
              <a:defRPr lang="zh-CN"/>
            </a:defPPr>
            <a:lvl1pPr>
              <a:defRPr sz="2200" b="1">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zh-CN" altLang="en-US" sz="2000" dirty="0">
                <a:solidFill>
                  <a:srgbClr val="2DD3C2"/>
                </a:solidFill>
              </a:rPr>
              <a:t>添加标题</a:t>
            </a:r>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 calcmode="lin" valueType="num">
                                      <p:cBhvr>
                                        <p:cTn id="9" dur="500" fill="hold"/>
                                        <p:tgtEl>
                                          <p:spTgt spid="11"/>
                                        </p:tgtEl>
                                        <p:attrNameLst>
                                          <p:attrName>style.rotation</p:attrName>
                                        </p:attrNameLst>
                                      </p:cBhvr>
                                      <p:tavLst>
                                        <p:tav tm="0">
                                          <p:val>
                                            <p:fltVal val="360"/>
                                          </p:val>
                                        </p:tav>
                                        <p:tav tm="100000">
                                          <p:val>
                                            <p:fltVal val="0"/>
                                          </p:val>
                                        </p:tav>
                                      </p:tavLst>
                                    </p:anim>
                                    <p:animEffect transition="in" filter="fade">
                                      <p:cBhvr>
                                        <p:cTn id="10" dur="500"/>
                                        <p:tgtEl>
                                          <p:spTgt spid="11"/>
                                        </p:tgtEl>
                                      </p:cBhvr>
                                    </p:animEffect>
                                  </p:childTnLst>
                                </p:cTn>
                              </p:par>
                              <p:par>
                                <p:cTn id="11" presetID="49" presetClass="entr" presetSubtype="0" decel="100000" fill="hold" grpId="0" nodeType="withEffect">
                                  <p:stCondLst>
                                    <p:cond delay="20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 calcmode="lin" valueType="num">
                                      <p:cBhvr>
                                        <p:cTn id="15" dur="500" fill="hold"/>
                                        <p:tgtEl>
                                          <p:spTgt spid="12"/>
                                        </p:tgtEl>
                                        <p:attrNameLst>
                                          <p:attrName>style.rotation</p:attrName>
                                        </p:attrNameLst>
                                      </p:cBhvr>
                                      <p:tavLst>
                                        <p:tav tm="0">
                                          <p:val>
                                            <p:fltVal val="360"/>
                                          </p:val>
                                        </p:tav>
                                        <p:tav tm="100000">
                                          <p:val>
                                            <p:fltVal val="0"/>
                                          </p:val>
                                        </p:tav>
                                      </p:tavLst>
                                    </p:anim>
                                    <p:animEffect transition="in" filter="fade">
                                      <p:cBhvr>
                                        <p:cTn id="16" dur="500"/>
                                        <p:tgtEl>
                                          <p:spTgt spid="12"/>
                                        </p:tgtEl>
                                      </p:cBhvr>
                                    </p:animEffect>
                                  </p:childTnLst>
                                </p:cTn>
                              </p:par>
                              <p:par>
                                <p:cTn id="17" presetID="49" presetClass="entr" presetSubtype="0" decel="100000" fill="hold" grpId="0" nodeType="withEffect">
                                  <p:stCondLst>
                                    <p:cond delay="40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 calcmode="lin" valueType="num">
                                      <p:cBhvr>
                                        <p:cTn id="21" dur="500" fill="hold"/>
                                        <p:tgtEl>
                                          <p:spTgt spid="13"/>
                                        </p:tgtEl>
                                        <p:attrNameLst>
                                          <p:attrName>style.rotation</p:attrName>
                                        </p:attrNameLst>
                                      </p:cBhvr>
                                      <p:tavLst>
                                        <p:tav tm="0">
                                          <p:val>
                                            <p:fltVal val="360"/>
                                          </p:val>
                                        </p:tav>
                                        <p:tav tm="100000">
                                          <p:val>
                                            <p:fltVal val="0"/>
                                          </p:val>
                                        </p:tav>
                                      </p:tavLst>
                                    </p:anim>
                                    <p:animEffect transition="in" filter="fade">
                                      <p:cBhvr>
                                        <p:cTn id="22" dur="500"/>
                                        <p:tgtEl>
                                          <p:spTgt spid="13"/>
                                        </p:tgtEl>
                                      </p:cBhvr>
                                    </p:animEffect>
                                  </p:childTnLst>
                                </p:cTn>
                              </p:par>
                              <p:par>
                                <p:cTn id="23" presetID="49" presetClass="entr" presetSubtype="0" decel="100000" fill="hold" grpId="0" nodeType="withEffect">
                                  <p:stCondLst>
                                    <p:cond delay="60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ppt_w</p:attrName>
                                        </p:attrNameLst>
                                      </p:cBhvr>
                                      <p:tavLst>
                                        <p:tav tm="0">
                                          <p:val>
                                            <p:fltVal val="0"/>
                                          </p:val>
                                        </p:tav>
                                        <p:tav tm="100000">
                                          <p:val>
                                            <p:strVal val="#ppt_w"/>
                                          </p:val>
                                        </p:tav>
                                      </p:tavLst>
                                    </p:anim>
                                    <p:anim calcmode="lin" valueType="num">
                                      <p:cBhvr>
                                        <p:cTn id="26" dur="500" fill="hold"/>
                                        <p:tgtEl>
                                          <p:spTgt spid="14"/>
                                        </p:tgtEl>
                                        <p:attrNameLst>
                                          <p:attrName>ppt_h</p:attrName>
                                        </p:attrNameLst>
                                      </p:cBhvr>
                                      <p:tavLst>
                                        <p:tav tm="0">
                                          <p:val>
                                            <p:fltVal val="0"/>
                                          </p:val>
                                        </p:tav>
                                        <p:tav tm="100000">
                                          <p:val>
                                            <p:strVal val="#ppt_h"/>
                                          </p:val>
                                        </p:tav>
                                      </p:tavLst>
                                    </p:anim>
                                    <p:anim calcmode="lin" valueType="num">
                                      <p:cBhvr>
                                        <p:cTn id="27" dur="500" fill="hold"/>
                                        <p:tgtEl>
                                          <p:spTgt spid="14"/>
                                        </p:tgtEl>
                                        <p:attrNameLst>
                                          <p:attrName>style.rotation</p:attrName>
                                        </p:attrNameLst>
                                      </p:cBhvr>
                                      <p:tavLst>
                                        <p:tav tm="0">
                                          <p:val>
                                            <p:fltVal val="360"/>
                                          </p:val>
                                        </p:tav>
                                        <p:tav tm="100000">
                                          <p:val>
                                            <p:fltVal val="0"/>
                                          </p:val>
                                        </p:tav>
                                      </p:tavLst>
                                    </p:anim>
                                    <p:animEffect transition="in" filter="fade">
                                      <p:cBhvr>
                                        <p:cTn id="28" dur="500"/>
                                        <p:tgtEl>
                                          <p:spTgt spid="14"/>
                                        </p:tgtEl>
                                      </p:cBhvr>
                                    </p:animEffect>
                                  </p:childTnLst>
                                </p:cTn>
                              </p:par>
                            </p:childTnLst>
                          </p:cTn>
                        </p:par>
                        <p:par>
                          <p:cTn id="29" fill="hold">
                            <p:stCondLst>
                              <p:cond delay="500"/>
                            </p:stCondLst>
                            <p:childTnLst>
                              <p:par>
                                <p:cTn id="30" presetID="23" presetClass="entr" presetSubtype="528" fill="hold" grpId="0" nodeType="after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 calcmode="lin" valueType="num">
                                      <p:cBhvr>
                                        <p:cTn id="34" dur="500" fill="hold"/>
                                        <p:tgtEl>
                                          <p:spTgt spid="15"/>
                                        </p:tgtEl>
                                        <p:attrNameLst>
                                          <p:attrName>ppt_x</p:attrName>
                                        </p:attrNameLst>
                                      </p:cBhvr>
                                      <p:tavLst>
                                        <p:tav tm="0">
                                          <p:val>
                                            <p:fltVal val="0.5"/>
                                          </p:val>
                                        </p:tav>
                                        <p:tav tm="100000">
                                          <p:val>
                                            <p:strVal val="#ppt_x"/>
                                          </p:val>
                                        </p:tav>
                                      </p:tavLst>
                                    </p:anim>
                                    <p:anim calcmode="lin" valueType="num">
                                      <p:cBhvr>
                                        <p:cTn id="35" dur="500" fill="hold"/>
                                        <p:tgtEl>
                                          <p:spTgt spid="15"/>
                                        </p:tgtEl>
                                        <p:attrNameLst>
                                          <p:attrName>ppt_y</p:attrName>
                                        </p:attrNameLst>
                                      </p:cBhvr>
                                      <p:tavLst>
                                        <p:tav tm="0">
                                          <p:val>
                                            <p:fltVal val="0.5"/>
                                          </p:val>
                                        </p:tav>
                                        <p:tav tm="100000">
                                          <p:val>
                                            <p:strVal val="#ppt_y"/>
                                          </p:val>
                                        </p:tav>
                                      </p:tavLst>
                                    </p:anim>
                                  </p:childTnLst>
                                </p:cTn>
                              </p:par>
                              <p:par>
                                <p:cTn id="36" presetID="23" presetClass="entr" presetSubtype="528"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p:cTn id="38" dur="500" fill="hold"/>
                                        <p:tgtEl>
                                          <p:spTgt spid="16"/>
                                        </p:tgtEl>
                                        <p:attrNameLst>
                                          <p:attrName>ppt_w</p:attrName>
                                        </p:attrNameLst>
                                      </p:cBhvr>
                                      <p:tavLst>
                                        <p:tav tm="0">
                                          <p:val>
                                            <p:fltVal val="0"/>
                                          </p:val>
                                        </p:tav>
                                        <p:tav tm="100000">
                                          <p:val>
                                            <p:strVal val="#ppt_w"/>
                                          </p:val>
                                        </p:tav>
                                      </p:tavLst>
                                    </p:anim>
                                    <p:anim calcmode="lin" valueType="num">
                                      <p:cBhvr>
                                        <p:cTn id="39" dur="500" fill="hold"/>
                                        <p:tgtEl>
                                          <p:spTgt spid="16"/>
                                        </p:tgtEl>
                                        <p:attrNameLst>
                                          <p:attrName>ppt_h</p:attrName>
                                        </p:attrNameLst>
                                      </p:cBhvr>
                                      <p:tavLst>
                                        <p:tav tm="0">
                                          <p:val>
                                            <p:fltVal val="0"/>
                                          </p:val>
                                        </p:tav>
                                        <p:tav tm="100000">
                                          <p:val>
                                            <p:strVal val="#ppt_h"/>
                                          </p:val>
                                        </p:tav>
                                      </p:tavLst>
                                    </p:anim>
                                    <p:anim calcmode="lin" valueType="num">
                                      <p:cBhvr>
                                        <p:cTn id="40" dur="500" fill="hold"/>
                                        <p:tgtEl>
                                          <p:spTgt spid="16"/>
                                        </p:tgtEl>
                                        <p:attrNameLst>
                                          <p:attrName>ppt_x</p:attrName>
                                        </p:attrNameLst>
                                      </p:cBhvr>
                                      <p:tavLst>
                                        <p:tav tm="0">
                                          <p:val>
                                            <p:fltVal val="0.5"/>
                                          </p:val>
                                        </p:tav>
                                        <p:tav tm="100000">
                                          <p:val>
                                            <p:strVal val="#ppt_x"/>
                                          </p:val>
                                        </p:tav>
                                      </p:tavLst>
                                    </p:anim>
                                    <p:anim calcmode="lin" valueType="num">
                                      <p:cBhvr>
                                        <p:cTn id="41" dur="500" fill="hold"/>
                                        <p:tgtEl>
                                          <p:spTgt spid="16"/>
                                        </p:tgtEl>
                                        <p:attrNameLst>
                                          <p:attrName>ppt_y</p:attrName>
                                        </p:attrNameLst>
                                      </p:cBhvr>
                                      <p:tavLst>
                                        <p:tav tm="0">
                                          <p:val>
                                            <p:fltVal val="0.5"/>
                                          </p:val>
                                        </p:tav>
                                        <p:tav tm="100000">
                                          <p:val>
                                            <p:strVal val="#ppt_y"/>
                                          </p:val>
                                        </p:tav>
                                      </p:tavLst>
                                    </p:anim>
                                  </p:childTnLst>
                                </p:cTn>
                              </p:par>
                              <p:par>
                                <p:cTn id="42" presetID="23" presetClass="entr" presetSubtype="528"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p:cTn id="44" dur="500" fill="hold"/>
                                        <p:tgtEl>
                                          <p:spTgt spid="17"/>
                                        </p:tgtEl>
                                        <p:attrNameLst>
                                          <p:attrName>ppt_w</p:attrName>
                                        </p:attrNameLst>
                                      </p:cBhvr>
                                      <p:tavLst>
                                        <p:tav tm="0">
                                          <p:val>
                                            <p:fltVal val="0"/>
                                          </p:val>
                                        </p:tav>
                                        <p:tav tm="100000">
                                          <p:val>
                                            <p:strVal val="#ppt_w"/>
                                          </p:val>
                                        </p:tav>
                                      </p:tavLst>
                                    </p:anim>
                                    <p:anim calcmode="lin" valueType="num">
                                      <p:cBhvr>
                                        <p:cTn id="45" dur="500" fill="hold"/>
                                        <p:tgtEl>
                                          <p:spTgt spid="17"/>
                                        </p:tgtEl>
                                        <p:attrNameLst>
                                          <p:attrName>ppt_h</p:attrName>
                                        </p:attrNameLst>
                                      </p:cBhvr>
                                      <p:tavLst>
                                        <p:tav tm="0">
                                          <p:val>
                                            <p:fltVal val="0"/>
                                          </p:val>
                                        </p:tav>
                                        <p:tav tm="100000">
                                          <p:val>
                                            <p:strVal val="#ppt_h"/>
                                          </p:val>
                                        </p:tav>
                                      </p:tavLst>
                                    </p:anim>
                                    <p:anim calcmode="lin" valueType="num">
                                      <p:cBhvr>
                                        <p:cTn id="46" dur="500" fill="hold"/>
                                        <p:tgtEl>
                                          <p:spTgt spid="17"/>
                                        </p:tgtEl>
                                        <p:attrNameLst>
                                          <p:attrName>ppt_x</p:attrName>
                                        </p:attrNameLst>
                                      </p:cBhvr>
                                      <p:tavLst>
                                        <p:tav tm="0">
                                          <p:val>
                                            <p:fltVal val="0.5"/>
                                          </p:val>
                                        </p:tav>
                                        <p:tav tm="100000">
                                          <p:val>
                                            <p:strVal val="#ppt_x"/>
                                          </p:val>
                                        </p:tav>
                                      </p:tavLst>
                                    </p:anim>
                                    <p:anim calcmode="lin" valueType="num">
                                      <p:cBhvr>
                                        <p:cTn id="47" dur="500" fill="hold"/>
                                        <p:tgtEl>
                                          <p:spTgt spid="17"/>
                                        </p:tgtEl>
                                        <p:attrNameLst>
                                          <p:attrName>ppt_y</p:attrName>
                                        </p:attrNameLst>
                                      </p:cBhvr>
                                      <p:tavLst>
                                        <p:tav tm="0">
                                          <p:val>
                                            <p:fltVal val="0.5"/>
                                          </p:val>
                                        </p:tav>
                                        <p:tav tm="100000">
                                          <p:val>
                                            <p:strVal val="#ppt_y"/>
                                          </p:val>
                                        </p:tav>
                                      </p:tavLst>
                                    </p:anim>
                                  </p:childTnLst>
                                </p:cTn>
                              </p:par>
                              <p:par>
                                <p:cTn id="48" presetID="23" presetClass="entr" presetSubtype="528" fill="hold" grpId="0" nodeType="withEffect">
                                  <p:stCondLst>
                                    <p:cond delay="0"/>
                                  </p:stCondLst>
                                  <p:childTnLst>
                                    <p:set>
                                      <p:cBhvr>
                                        <p:cTn id="49" dur="1" fill="hold">
                                          <p:stCondLst>
                                            <p:cond delay="0"/>
                                          </p:stCondLst>
                                        </p:cTn>
                                        <p:tgtEl>
                                          <p:spTgt spid="18"/>
                                        </p:tgtEl>
                                        <p:attrNameLst>
                                          <p:attrName>style.visibility</p:attrName>
                                        </p:attrNameLst>
                                      </p:cBhvr>
                                      <p:to>
                                        <p:strVal val="visible"/>
                                      </p:to>
                                    </p:set>
                                    <p:anim calcmode="lin" valueType="num">
                                      <p:cBhvr>
                                        <p:cTn id="50" dur="500" fill="hold"/>
                                        <p:tgtEl>
                                          <p:spTgt spid="18"/>
                                        </p:tgtEl>
                                        <p:attrNameLst>
                                          <p:attrName>ppt_w</p:attrName>
                                        </p:attrNameLst>
                                      </p:cBhvr>
                                      <p:tavLst>
                                        <p:tav tm="0">
                                          <p:val>
                                            <p:fltVal val="0"/>
                                          </p:val>
                                        </p:tav>
                                        <p:tav tm="100000">
                                          <p:val>
                                            <p:strVal val="#ppt_w"/>
                                          </p:val>
                                        </p:tav>
                                      </p:tavLst>
                                    </p:anim>
                                    <p:anim calcmode="lin" valueType="num">
                                      <p:cBhvr>
                                        <p:cTn id="51" dur="500" fill="hold"/>
                                        <p:tgtEl>
                                          <p:spTgt spid="18"/>
                                        </p:tgtEl>
                                        <p:attrNameLst>
                                          <p:attrName>ppt_h</p:attrName>
                                        </p:attrNameLst>
                                      </p:cBhvr>
                                      <p:tavLst>
                                        <p:tav tm="0">
                                          <p:val>
                                            <p:fltVal val="0"/>
                                          </p:val>
                                        </p:tav>
                                        <p:tav tm="100000">
                                          <p:val>
                                            <p:strVal val="#ppt_h"/>
                                          </p:val>
                                        </p:tav>
                                      </p:tavLst>
                                    </p:anim>
                                    <p:anim calcmode="lin" valueType="num">
                                      <p:cBhvr>
                                        <p:cTn id="52" dur="500" fill="hold"/>
                                        <p:tgtEl>
                                          <p:spTgt spid="18"/>
                                        </p:tgtEl>
                                        <p:attrNameLst>
                                          <p:attrName>ppt_x</p:attrName>
                                        </p:attrNameLst>
                                      </p:cBhvr>
                                      <p:tavLst>
                                        <p:tav tm="0">
                                          <p:val>
                                            <p:fltVal val="0.5"/>
                                          </p:val>
                                        </p:tav>
                                        <p:tav tm="100000">
                                          <p:val>
                                            <p:strVal val="#ppt_x"/>
                                          </p:val>
                                        </p:tav>
                                      </p:tavLst>
                                    </p:anim>
                                    <p:anim calcmode="lin" valueType="num">
                                      <p:cBhvr>
                                        <p:cTn id="53" dur="500" fill="hold"/>
                                        <p:tgtEl>
                                          <p:spTgt spid="18"/>
                                        </p:tgtEl>
                                        <p:attrNameLst>
                                          <p:attrName>ppt_y</p:attrName>
                                        </p:attrNameLst>
                                      </p:cBhvr>
                                      <p:tavLst>
                                        <p:tav tm="0">
                                          <p:val>
                                            <p:fltVal val="0.5"/>
                                          </p:val>
                                        </p:tav>
                                        <p:tav tm="100000">
                                          <p:val>
                                            <p:strVal val="#ppt_y"/>
                                          </p:val>
                                        </p:tav>
                                      </p:tavLst>
                                    </p:anim>
                                  </p:childTnLst>
                                </p:cTn>
                              </p:par>
                            </p:childTnLst>
                          </p:cTn>
                        </p:par>
                        <p:par>
                          <p:cTn id="54" fill="hold">
                            <p:stCondLst>
                              <p:cond delay="1000"/>
                            </p:stCondLst>
                            <p:childTnLst>
                              <p:par>
                                <p:cTn id="55" presetID="12" presetClass="entr" presetSubtype="2" fill="hold" grpId="0" nodeType="afterEffect">
                                  <p:stCondLst>
                                    <p:cond delay="0"/>
                                  </p:stCondLst>
                                  <p:childTnLst>
                                    <p:set>
                                      <p:cBhvr>
                                        <p:cTn id="56" dur="1" fill="hold">
                                          <p:stCondLst>
                                            <p:cond delay="0"/>
                                          </p:stCondLst>
                                        </p:cTn>
                                        <p:tgtEl>
                                          <p:spTgt spid="20"/>
                                        </p:tgtEl>
                                        <p:attrNameLst>
                                          <p:attrName>style.visibility</p:attrName>
                                        </p:attrNameLst>
                                      </p:cBhvr>
                                      <p:to>
                                        <p:strVal val="visible"/>
                                      </p:to>
                                    </p:set>
                                    <p:anim calcmode="lin" valueType="num">
                                      <p:cBhvr additive="base">
                                        <p:cTn id="57" dur="500"/>
                                        <p:tgtEl>
                                          <p:spTgt spid="20"/>
                                        </p:tgtEl>
                                        <p:attrNameLst>
                                          <p:attrName>ppt_x</p:attrName>
                                        </p:attrNameLst>
                                      </p:cBhvr>
                                      <p:tavLst>
                                        <p:tav tm="0">
                                          <p:val>
                                            <p:strVal val="#ppt_x+#ppt_w*1.125000"/>
                                          </p:val>
                                        </p:tav>
                                        <p:tav tm="100000">
                                          <p:val>
                                            <p:strVal val="#ppt_x"/>
                                          </p:val>
                                        </p:tav>
                                      </p:tavLst>
                                    </p:anim>
                                    <p:animEffect transition="in" filter="wipe(left)">
                                      <p:cBhvr>
                                        <p:cTn id="58" dur="500"/>
                                        <p:tgtEl>
                                          <p:spTgt spid="20"/>
                                        </p:tgtEl>
                                      </p:cBhvr>
                                    </p:animEffect>
                                  </p:childTnLst>
                                </p:cTn>
                              </p:par>
                              <p:par>
                                <p:cTn id="59" presetID="12" presetClass="entr" presetSubtype="2" fill="hold" grpId="0" nodeType="withEffect">
                                  <p:stCondLst>
                                    <p:cond delay="0"/>
                                  </p:stCondLst>
                                  <p:childTnLst>
                                    <p:set>
                                      <p:cBhvr>
                                        <p:cTn id="60" dur="1" fill="hold">
                                          <p:stCondLst>
                                            <p:cond delay="0"/>
                                          </p:stCondLst>
                                        </p:cTn>
                                        <p:tgtEl>
                                          <p:spTgt spid="19"/>
                                        </p:tgtEl>
                                        <p:attrNameLst>
                                          <p:attrName>style.visibility</p:attrName>
                                        </p:attrNameLst>
                                      </p:cBhvr>
                                      <p:to>
                                        <p:strVal val="visible"/>
                                      </p:to>
                                    </p:set>
                                    <p:anim calcmode="lin" valueType="num">
                                      <p:cBhvr additive="base">
                                        <p:cTn id="61" dur="500"/>
                                        <p:tgtEl>
                                          <p:spTgt spid="19"/>
                                        </p:tgtEl>
                                        <p:attrNameLst>
                                          <p:attrName>ppt_x</p:attrName>
                                        </p:attrNameLst>
                                      </p:cBhvr>
                                      <p:tavLst>
                                        <p:tav tm="0">
                                          <p:val>
                                            <p:strVal val="#ppt_x+#ppt_w*1.125000"/>
                                          </p:val>
                                        </p:tav>
                                        <p:tav tm="100000">
                                          <p:val>
                                            <p:strVal val="#ppt_x"/>
                                          </p:val>
                                        </p:tav>
                                      </p:tavLst>
                                    </p:anim>
                                    <p:animEffect transition="in" filter="wipe(left)">
                                      <p:cBhvr>
                                        <p:cTn id="62" dur="500"/>
                                        <p:tgtEl>
                                          <p:spTgt spid="19"/>
                                        </p:tgtEl>
                                      </p:cBhvr>
                                    </p:animEffect>
                                  </p:childTnLst>
                                </p:cTn>
                              </p:par>
                              <p:par>
                                <p:cTn id="63" presetID="12" presetClass="entr" presetSubtype="8" fill="hold" grpId="0" nodeType="withEffect">
                                  <p:stCondLst>
                                    <p:cond delay="0"/>
                                  </p:stCondLst>
                                  <p:childTnLst>
                                    <p:set>
                                      <p:cBhvr>
                                        <p:cTn id="64" dur="1" fill="hold">
                                          <p:stCondLst>
                                            <p:cond delay="0"/>
                                          </p:stCondLst>
                                        </p:cTn>
                                        <p:tgtEl>
                                          <p:spTgt spid="22"/>
                                        </p:tgtEl>
                                        <p:attrNameLst>
                                          <p:attrName>style.visibility</p:attrName>
                                        </p:attrNameLst>
                                      </p:cBhvr>
                                      <p:to>
                                        <p:strVal val="visible"/>
                                      </p:to>
                                    </p:set>
                                    <p:anim calcmode="lin" valueType="num">
                                      <p:cBhvr additive="base">
                                        <p:cTn id="65" dur="500"/>
                                        <p:tgtEl>
                                          <p:spTgt spid="22"/>
                                        </p:tgtEl>
                                        <p:attrNameLst>
                                          <p:attrName>ppt_x</p:attrName>
                                        </p:attrNameLst>
                                      </p:cBhvr>
                                      <p:tavLst>
                                        <p:tav tm="0">
                                          <p:val>
                                            <p:strVal val="#ppt_x-#ppt_w*1.125000"/>
                                          </p:val>
                                        </p:tav>
                                        <p:tav tm="100000">
                                          <p:val>
                                            <p:strVal val="#ppt_x"/>
                                          </p:val>
                                        </p:tav>
                                      </p:tavLst>
                                    </p:anim>
                                    <p:animEffect transition="in" filter="wipe(right)">
                                      <p:cBhvr>
                                        <p:cTn id="66" dur="500"/>
                                        <p:tgtEl>
                                          <p:spTgt spid="22"/>
                                        </p:tgtEl>
                                      </p:cBhvr>
                                    </p:animEffect>
                                  </p:childTnLst>
                                </p:cTn>
                              </p:par>
                              <p:par>
                                <p:cTn id="67" presetID="12" presetClass="entr" presetSubtype="8" fill="hold" grpId="0" nodeType="withEffect">
                                  <p:stCondLst>
                                    <p:cond delay="0"/>
                                  </p:stCondLst>
                                  <p:childTnLst>
                                    <p:set>
                                      <p:cBhvr>
                                        <p:cTn id="68" dur="1" fill="hold">
                                          <p:stCondLst>
                                            <p:cond delay="0"/>
                                          </p:stCondLst>
                                        </p:cTn>
                                        <p:tgtEl>
                                          <p:spTgt spid="21"/>
                                        </p:tgtEl>
                                        <p:attrNameLst>
                                          <p:attrName>style.visibility</p:attrName>
                                        </p:attrNameLst>
                                      </p:cBhvr>
                                      <p:to>
                                        <p:strVal val="visible"/>
                                      </p:to>
                                    </p:set>
                                    <p:anim calcmode="lin" valueType="num">
                                      <p:cBhvr additive="base">
                                        <p:cTn id="69" dur="500"/>
                                        <p:tgtEl>
                                          <p:spTgt spid="21"/>
                                        </p:tgtEl>
                                        <p:attrNameLst>
                                          <p:attrName>ppt_x</p:attrName>
                                        </p:attrNameLst>
                                      </p:cBhvr>
                                      <p:tavLst>
                                        <p:tav tm="0">
                                          <p:val>
                                            <p:strVal val="#ppt_x-#ppt_w*1.125000"/>
                                          </p:val>
                                        </p:tav>
                                        <p:tav tm="100000">
                                          <p:val>
                                            <p:strVal val="#ppt_x"/>
                                          </p:val>
                                        </p:tav>
                                      </p:tavLst>
                                    </p:anim>
                                    <p:animEffect transition="in" filter="wipe(right)">
                                      <p:cBhvr>
                                        <p:cTn id="70" dur="500"/>
                                        <p:tgtEl>
                                          <p:spTgt spid="21"/>
                                        </p:tgtEl>
                                      </p:cBhvr>
                                    </p:animEffect>
                                  </p:childTnLst>
                                </p:cTn>
                              </p:par>
                              <p:par>
                                <p:cTn id="71" presetID="12" presetClass="entr" presetSubtype="2" fill="hold" grpId="0" nodeType="withEffect">
                                  <p:stCondLst>
                                    <p:cond delay="0"/>
                                  </p:stCondLst>
                                  <p:childTnLst>
                                    <p:set>
                                      <p:cBhvr>
                                        <p:cTn id="72" dur="1" fill="hold">
                                          <p:stCondLst>
                                            <p:cond delay="0"/>
                                          </p:stCondLst>
                                        </p:cTn>
                                        <p:tgtEl>
                                          <p:spTgt spid="24"/>
                                        </p:tgtEl>
                                        <p:attrNameLst>
                                          <p:attrName>style.visibility</p:attrName>
                                        </p:attrNameLst>
                                      </p:cBhvr>
                                      <p:to>
                                        <p:strVal val="visible"/>
                                      </p:to>
                                    </p:set>
                                    <p:anim calcmode="lin" valueType="num">
                                      <p:cBhvr additive="base">
                                        <p:cTn id="73" dur="500"/>
                                        <p:tgtEl>
                                          <p:spTgt spid="24"/>
                                        </p:tgtEl>
                                        <p:attrNameLst>
                                          <p:attrName>ppt_x</p:attrName>
                                        </p:attrNameLst>
                                      </p:cBhvr>
                                      <p:tavLst>
                                        <p:tav tm="0">
                                          <p:val>
                                            <p:strVal val="#ppt_x+#ppt_w*1.125000"/>
                                          </p:val>
                                        </p:tav>
                                        <p:tav tm="100000">
                                          <p:val>
                                            <p:strVal val="#ppt_x"/>
                                          </p:val>
                                        </p:tav>
                                      </p:tavLst>
                                    </p:anim>
                                    <p:animEffect transition="in" filter="wipe(left)">
                                      <p:cBhvr>
                                        <p:cTn id="74" dur="500"/>
                                        <p:tgtEl>
                                          <p:spTgt spid="24"/>
                                        </p:tgtEl>
                                      </p:cBhvr>
                                    </p:animEffect>
                                  </p:childTnLst>
                                </p:cTn>
                              </p:par>
                              <p:par>
                                <p:cTn id="75" presetID="12" presetClass="entr" presetSubtype="2" fill="hold" grpId="0" nodeType="withEffect">
                                  <p:stCondLst>
                                    <p:cond delay="0"/>
                                  </p:stCondLst>
                                  <p:childTnLst>
                                    <p:set>
                                      <p:cBhvr>
                                        <p:cTn id="76" dur="1" fill="hold">
                                          <p:stCondLst>
                                            <p:cond delay="0"/>
                                          </p:stCondLst>
                                        </p:cTn>
                                        <p:tgtEl>
                                          <p:spTgt spid="23"/>
                                        </p:tgtEl>
                                        <p:attrNameLst>
                                          <p:attrName>style.visibility</p:attrName>
                                        </p:attrNameLst>
                                      </p:cBhvr>
                                      <p:to>
                                        <p:strVal val="visible"/>
                                      </p:to>
                                    </p:set>
                                    <p:anim calcmode="lin" valueType="num">
                                      <p:cBhvr additive="base">
                                        <p:cTn id="77" dur="500"/>
                                        <p:tgtEl>
                                          <p:spTgt spid="23"/>
                                        </p:tgtEl>
                                        <p:attrNameLst>
                                          <p:attrName>ppt_x</p:attrName>
                                        </p:attrNameLst>
                                      </p:cBhvr>
                                      <p:tavLst>
                                        <p:tav tm="0">
                                          <p:val>
                                            <p:strVal val="#ppt_x+#ppt_w*1.125000"/>
                                          </p:val>
                                        </p:tav>
                                        <p:tav tm="100000">
                                          <p:val>
                                            <p:strVal val="#ppt_x"/>
                                          </p:val>
                                        </p:tav>
                                      </p:tavLst>
                                    </p:anim>
                                    <p:animEffect transition="in" filter="wipe(left)">
                                      <p:cBhvr>
                                        <p:cTn id="78" dur="500"/>
                                        <p:tgtEl>
                                          <p:spTgt spid="23"/>
                                        </p:tgtEl>
                                      </p:cBhvr>
                                    </p:animEffect>
                                  </p:childTnLst>
                                </p:cTn>
                              </p:par>
                              <p:par>
                                <p:cTn id="79" presetID="12" presetClass="entr" presetSubtype="8" fill="hold" grpId="0" nodeType="withEffect">
                                  <p:stCondLst>
                                    <p:cond delay="0"/>
                                  </p:stCondLst>
                                  <p:childTnLst>
                                    <p:set>
                                      <p:cBhvr>
                                        <p:cTn id="80" dur="1" fill="hold">
                                          <p:stCondLst>
                                            <p:cond delay="0"/>
                                          </p:stCondLst>
                                        </p:cTn>
                                        <p:tgtEl>
                                          <p:spTgt spid="26"/>
                                        </p:tgtEl>
                                        <p:attrNameLst>
                                          <p:attrName>style.visibility</p:attrName>
                                        </p:attrNameLst>
                                      </p:cBhvr>
                                      <p:to>
                                        <p:strVal val="visible"/>
                                      </p:to>
                                    </p:set>
                                    <p:anim calcmode="lin" valueType="num">
                                      <p:cBhvr additive="base">
                                        <p:cTn id="81" dur="500"/>
                                        <p:tgtEl>
                                          <p:spTgt spid="26"/>
                                        </p:tgtEl>
                                        <p:attrNameLst>
                                          <p:attrName>ppt_x</p:attrName>
                                        </p:attrNameLst>
                                      </p:cBhvr>
                                      <p:tavLst>
                                        <p:tav tm="0">
                                          <p:val>
                                            <p:strVal val="#ppt_x-#ppt_w*1.125000"/>
                                          </p:val>
                                        </p:tav>
                                        <p:tav tm="100000">
                                          <p:val>
                                            <p:strVal val="#ppt_x"/>
                                          </p:val>
                                        </p:tav>
                                      </p:tavLst>
                                    </p:anim>
                                    <p:animEffect transition="in" filter="wipe(right)">
                                      <p:cBhvr>
                                        <p:cTn id="82" dur="500"/>
                                        <p:tgtEl>
                                          <p:spTgt spid="26"/>
                                        </p:tgtEl>
                                      </p:cBhvr>
                                    </p:animEffect>
                                  </p:childTnLst>
                                </p:cTn>
                              </p:par>
                              <p:par>
                                <p:cTn id="83" presetID="12" presetClass="entr" presetSubtype="8" fill="hold" grpId="0" nodeType="withEffect">
                                  <p:stCondLst>
                                    <p:cond delay="0"/>
                                  </p:stCondLst>
                                  <p:childTnLst>
                                    <p:set>
                                      <p:cBhvr>
                                        <p:cTn id="84" dur="1" fill="hold">
                                          <p:stCondLst>
                                            <p:cond delay="0"/>
                                          </p:stCondLst>
                                        </p:cTn>
                                        <p:tgtEl>
                                          <p:spTgt spid="25"/>
                                        </p:tgtEl>
                                        <p:attrNameLst>
                                          <p:attrName>style.visibility</p:attrName>
                                        </p:attrNameLst>
                                      </p:cBhvr>
                                      <p:to>
                                        <p:strVal val="visible"/>
                                      </p:to>
                                    </p:set>
                                    <p:anim calcmode="lin" valueType="num">
                                      <p:cBhvr additive="base">
                                        <p:cTn id="85" dur="500"/>
                                        <p:tgtEl>
                                          <p:spTgt spid="25"/>
                                        </p:tgtEl>
                                        <p:attrNameLst>
                                          <p:attrName>ppt_x</p:attrName>
                                        </p:attrNameLst>
                                      </p:cBhvr>
                                      <p:tavLst>
                                        <p:tav tm="0">
                                          <p:val>
                                            <p:strVal val="#ppt_x-#ppt_w*1.125000"/>
                                          </p:val>
                                        </p:tav>
                                        <p:tav tm="100000">
                                          <p:val>
                                            <p:strVal val="#ppt_x"/>
                                          </p:val>
                                        </p:tav>
                                      </p:tavLst>
                                    </p:anim>
                                    <p:animEffect transition="in" filter="wipe(right)">
                                      <p:cBhvr>
                                        <p:cTn id="8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P spid="19" grpId="0"/>
      <p:bldP spid="20" grpId="0"/>
      <p:bldP spid="21" grpId="0"/>
      <p:bldP spid="22" grpId="0"/>
      <p:bldP spid="23" grpId="0"/>
      <p:bldP spid="24" grpId="0"/>
      <p:bldP spid="25" grpId="0"/>
      <p:bldP spid="26"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2411</Words>
  <Application>Microsoft Office PowerPoint</Application>
  <PresentationFormat>自定义</PresentationFormat>
  <Paragraphs>308</Paragraphs>
  <Slides>32</Slides>
  <Notes>32</Notes>
  <HiddenSlides>0</HiddenSlides>
  <MMClips>1</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32</vt:i4>
      </vt:variant>
    </vt:vector>
  </HeadingPairs>
  <TitlesOfParts>
    <vt:vector size="48" baseType="lpstr">
      <vt:lpstr>Arial Unicode MS</vt:lpstr>
      <vt:lpstr>Gill Sans</vt:lpstr>
      <vt:lpstr>Lato Light</vt:lpstr>
      <vt:lpstr>方正兰亭超细黑简体</vt:lpstr>
      <vt:lpstr>方正兰亭黑_GBK</vt:lpstr>
      <vt:lpstr>方正兰亭黑简体</vt:lpstr>
      <vt:lpstr>宋体</vt:lpstr>
      <vt:lpstr>微软雅黑</vt:lpstr>
      <vt:lpstr>Arial</vt:lpstr>
      <vt:lpstr>Bebas Neue</vt:lpstr>
      <vt:lpstr>Calibri</vt:lpstr>
      <vt:lpstr>FontAwesome</vt:lpstr>
      <vt:lpstr>Helvetica</vt:lpstr>
      <vt:lpstr>Impact MT Std</vt:lpstr>
      <vt:lpstr>Segoe UI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情缘素材：https://haosc.taobao.com</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Microsoft</cp:lastModifiedBy>
  <cp:revision>303</cp:revision>
  <dcterms:created xsi:type="dcterms:W3CDTF">2015-12-30T00:59:00Z</dcterms:created>
  <dcterms:modified xsi:type="dcterms:W3CDTF">2017-10-10T09:28:34Z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2052-10.1.0.6876</vt:lpwstr>
  </property>
</Properties>
</file>