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257" r:id="rId3"/>
    <p:sldId id="258" r:id="rId5"/>
    <p:sldId id="259" r:id="rId6"/>
    <p:sldId id="295" r:id="rId7"/>
    <p:sldId id="264" r:id="rId8"/>
    <p:sldId id="278" r:id="rId9"/>
    <p:sldId id="286" r:id="rId10"/>
    <p:sldId id="297" r:id="rId11"/>
    <p:sldId id="265" r:id="rId12"/>
    <p:sldId id="281" r:id="rId13"/>
    <p:sldId id="298" r:id="rId14"/>
    <p:sldId id="291" r:id="rId15"/>
    <p:sldId id="294" r:id="rId16"/>
    <p:sldId id="285" r:id="rId17"/>
    <p:sldId id="261" r:id="rId18"/>
    <p:sldId id="270" r:id="rId19"/>
    <p:sldId id="288" r:id="rId20"/>
    <p:sldId id="283" r:id="rId21"/>
    <p:sldId id="260" r:id="rId22"/>
    <p:sldId id="263" r:id="rId23"/>
    <p:sldId id="296" r:id="rId24"/>
    <p:sldId id="272" r:id="rId25"/>
    <p:sldId id="274" r:id="rId26"/>
    <p:sldId id="292" r:id="rId27"/>
    <p:sldId id="293" r:id="rId28"/>
    <p:sldId id="299" r:id="rId29"/>
    <p:sldId id="290" r:id="rId30"/>
    <p:sldId id="277" r:id="rId31"/>
    <p:sldId id="280" r:id="rId32"/>
  </p:sldIdLst>
  <p:sldSz cx="12192000" cy="6858000"/>
  <p:notesSz cx="6858000" cy="9144000"/>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979"/>
    <a:srgbClr val="FEFFFF"/>
    <a:srgbClr val="B5B91D"/>
    <a:srgbClr val="22494A"/>
    <a:srgbClr val="232323"/>
    <a:srgbClr val="31746B"/>
    <a:srgbClr val="E42424"/>
    <a:srgbClr val="384898"/>
    <a:srgbClr val="5B7BB5"/>
    <a:srgbClr val="2A5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2"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A628-5979-4657-85CB-1651BBF7C9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188B5-F242-46A8-BC70-F730184234E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r>
              <a:rPr lang="zh-CN" altLang="en-US" sz="1865" dirty="0"/>
              <a:t>更多模板请关注：亮亮图文旗舰店https://liangliangtuwen.tmall.com</a:t>
            </a:r>
            <a:endParaRPr lang="zh-CN" altLang="en-US"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fld>
            <a:endParaRPr lang="zh-CN" altLang="en-US">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accent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b="-86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 name="矩形 3"/>
          <p:cNvSpPr/>
          <p:nvPr userDrawn="1"/>
        </p:nvSpPr>
        <p:spPr>
          <a:xfrm flipV="1">
            <a:off x="1144229" y="4326084"/>
            <a:ext cx="9903543"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Subtitle 2"/>
          <p:cNvSpPr>
            <a:spLocks noGrp="1"/>
          </p:cNvSpPr>
          <p:nvPr>
            <p:ph type="subTitle" idx="1" hasCustomPrompt="1"/>
          </p:nvPr>
        </p:nvSpPr>
        <p:spPr>
          <a:xfrm>
            <a:off x="1154339" y="4679784"/>
            <a:ext cx="9883323" cy="563753"/>
          </a:xfrm>
          <a:noFill/>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
        <p:nvSpPr>
          <p:cNvPr id="2" name="Title 1"/>
          <p:cNvSpPr>
            <a:spLocks noGrp="1"/>
          </p:cNvSpPr>
          <p:nvPr>
            <p:ph type="ctrTitle"/>
          </p:nvPr>
        </p:nvSpPr>
        <p:spPr>
          <a:xfrm>
            <a:off x="1134119" y="2466108"/>
            <a:ext cx="9923762" cy="1832264"/>
          </a:xfrm>
          <a:prstGeom prst="round1Rect">
            <a:avLst>
              <a:gd name="adj" fmla="val 33302"/>
            </a:avLst>
          </a:prstGeom>
          <a:solidFill>
            <a:srgbClr val="FEFFFF">
              <a:alpha val="60000"/>
            </a:srgbClr>
          </a:solidFill>
        </p:spPr>
        <p:txBody>
          <a:bodyPr anchor="ctr">
            <a:normAutofit/>
          </a:bodyPr>
          <a:lstStyle>
            <a:lvl1pPr algn="ctr">
              <a:lnSpc>
                <a:spcPct val="150000"/>
              </a:lnSpc>
              <a:defRPr sz="4800" b="1" i="0">
                <a:ln>
                  <a:noFill/>
                </a:ln>
                <a:solidFill>
                  <a:schemeClr val="bg2">
                    <a:lumMod val="75000"/>
                  </a:schemeClr>
                </a:solidFill>
                <a:effectLst/>
              </a:defRPr>
            </a:lvl1pPr>
          </a:lstStyle>
          <a:p>
            <a:r>
              <a:rPr lang="zh-CN" altLang="en-US" dirty="0"/>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5" name="矩形 14"/>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b="-86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 name="Title 1"/>
          <p:cNvSpPr>
            <a:spLocks noGrp="1"/>
          </p:cNvSpPr>
          <p:nvPr userDrawn="1">
            <p:ph type="title"/>
          </p:nvPr>
        </p:nvSpPr>
        <p:spPr>
          <a:xfrm>
            <a:off x="2714626" y="1614693"/>
            <a:ext cx="6762749" cy="2885530"/>
          </a:xfrm>
        </p:spPr>
        <p:txBody>
          <a:bodyPr anchor="ctr"/>
          <a:lstStyle>
            <a:lvl1pPr algn="ctr">
              <a:lnSpc>
                <a:spcPct val="150000"/>
              </a:lnSpc>
              <a:defRPr sz="4800" b="1">
                <a:ln w="3175">
                  <a:noFill/>
                </a:ln>
                <a:solidFill>
                  <a:schemeClr val="accent1"/>
                </a:solidFill>
                <a:effectLst/>
              </a:defRPr>
            </a:lvl1pPr>
          </a:lstStyle>
          <a:p>
            <a:r>
              <a:rPr lang="zh-CN" altLang="en-US" dirty="0"/>
              <a:t>单击此处编辑母版标题样式</a:t>
            </a:r>
            <a:endParaRPr lang="en-US" dirty="0"/>
          </a:p>
        </p:txBody>
      </p:sp>
      <p:sp>
        <p:nvSpPr>
          <p:cNvPr id="3" name="Text Placeholder 2"/>
          <p:cNvSpPr>
            <a:spLocks noGrp="1"/>
          </p:cNvSpPr>
          <p:nvPr userDrawn="1">
            <p:ph type="body" idx="1" hasCustomPrompt="1"/>
          </p:nvPr>
        </p:nvSpPr>
        <p:spPr>
          <a:xfrm>
            <a:off x="3155142" y="4636748"/>
            <a:ext cx="5881717" cy="917032"/>
          </a:xfrm>
        </p:spPr>
        <p:txBody>
          <a:bodyPr/>
          <a:lstStyle>
            <a:lvl1pPr marL="0" indent="0" algn="ctr">
              <a:lnSpc>
                <a:spcPct val="150000"/>
              </a:lnSpc>
              <a:buNone/>
              <a:defRPr sz="2800">
                <a:ln>
                  <a:noFill/>
                </a:ln>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
        <p:nvSpPr>
          <p:cNvPr id="11" name="Date Placeholder 3"/>
          <p:cNvSpPr>
            <a:spLocks noGrp="1"/>
          </p:cNvSpPr>
          <p:nvPr userDrawn="1">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12" name="Footer Placeholder 4"/>
          <p:cNvSpPr>
            <a:spLocks noGrp="1"/>
          </p:cNvSpPr>
          <p:nvPr userDrawn="1">
            <p:ph type="ftr" sz="quarter" idx="11"/>
          </p:nvPr>
        </p:nvSpPr>
        <p:spPr/>
        <p:txBody>
          <a:bodyPr/>
          <a:lstStyle>
            <a:lvl1pPr>
              <a:defRPr/>
            </a:lvl1pPr>
          </a:lstStyle>
          <a:p>
            <a:endParaRPr lang="zh-CN" altLang="en-US"/>
          </a:p>
        </p:txBody>
      </p:sp>
      <p:sp>
        <p:nvSpPr>
          <p:cNvPr id="13" name="Slide Number Placeholder 5"/>
          <p:cNvSpPr>
            <a:spLocks noGrp="1"/>
          </p:cNvSpPr>
          <p:nvPr userDrawn="1">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
        <p:nvSpPr>
          <p:cNvPr id="8" name="矩形 7"/>
          <p:cNvSpPr/>
          <p:nvPr userDrawn="1"/>
        </p:nvSpPr>
        <p:spPr>
          <a:xfrm>
            <a:off x="0" y="0"/>
            <a:ext cx="12192000" cy="6858000"/>
          </a:xfrm>
          <a:prstGeom prst="rect">
            <a:avLst/>
          </a:prstGeom>
          <a:blipFill dpi="0" rotWithShape="1">
            <a:blip r:embed="rId2">
              <a:extLst>
                <a:ext uri="{BEBA8EAE-BF5A-486C-A8C5-ECC9F3942E4B}">
                  <a14:imgProps xmlns:a14="http://schemas.microsoft.com/office/drawing/2010/main">
                    <a14:imgLayer r:embed="rId3">
                      <a14:imgEffect>
                        <a14:artisticBlur radius="80"/>
                      </a14:imgEffect>
                    </a14:imgLayer>
                  </a14:imgProps>
                </a:ext>
                <a:ext uri="{28A0092B-C50C-407E-A947-70E740481C1C}">
                  <a14:useLocalDpi xmlns:a14="http://schemas.microsoft.com/office/drawing/2010/main" val="0"/>
                </a:ext>
              </a:extLst>
            </a:blip>
            <a:srcRect/>
            <a:stretch>
              <a:fillRect b="-86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9" name="矩形 8"/>
          <p:cNvSpPr/>
          <p:nvPr userDrawn="1"/>
        </p:nvSpPr>
        <p:spPr>
          <a:xfrm>
            <a:off x="0" y="0"/>
            <a:ext cx="12192000" cy="6858000"/>
          </a:xfrm>
          <a:prstGeom prst="rect">
            <a:avLst/>
          </a:prstGeom>
          <a:solidFill>
            <a:srgbClr val="232323">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microsoft.com/office/2007/relationships/hdphoto" Target="../media/hdphoto1.wdp"/><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2000" cy="6858000"/>
          </a:xfrm>
          <a:prstGeom prst="rect">
            <a:avLst/>
          </a:prstGeom>
          <a:blipFill dpi="0" rotWithShape="1">
            <a:blip r:embed="rId12">
              <a:extLst>
                <a:ext uri="{BEBA8EAE-BF5A-486C-A8C5-ECC9F3942E4B}">
                  <a14:imgProps xmlns:a14="http://schemas.microsoft.com/office/drawing/2010/main">
                    <a14:imgLayer r:embed="rId13">
                      <a14:imgEffect>
                        <a14:artisticBlur radius="80"/>
                      </a14:imgEffect>
                    </a14:imgLayer>
                  </a14:imgProps>
                </a:ext>
                <a:ext uri="{28A0092B-C50C-407E-A947-70E740481C1C}">
                  <a14:useLocalDpi xmlns:a14="http://schemas.microsoft.com/office/drawing/2010/main" val="0"/>
                </a:ext>
              </a:extLst>
            </a:blip>
            <a:srcRect/>
            <a:stretch>
              <a:fillRect b="-86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1" name="矩形 10"/>
          <p:cNvSpPr/>
          <p:nvPr userDrawn="1"/>
        </p:nvSpPr>
        <p:spPr>
          <a:xfrm>
            <a:off x="0" y="0"/>
            <a:ext cx="12192000" cy="6858000"/>
          </a:xfrm>
          <a:prstGeom prst="rect">
            <a:avLst/>
          </a:prstGeom>
          <a:solidFill>
            <a:srgbClr val="232323">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027" name="Text Placeholder 2"/>
          <p:cNvSpPr>
            <a:spLocks noGrp="1"/>
          </p:cNvSpPr>
          <p:nvPr>
            <p:ph type="body" idx="1"/>
          </p:nvPr>
        </p:nvSpPr>
        <p:spPr bwMode="auto">
          <a:xfrm>
            <a:off x="754063" y="1385554"/>
            <a:ext cx="10680700" cy="497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3E3CA578-6D8C-4084-809D-66D25A20E1A2}" type="slidenum">
              <a:rPr lang="zh-CN" altLang="en-US" smtClean="0"/>
            </a:fld>
            <a:endParaRPr lang="zh-CN" altLang="en-US"/>
          </a:p>
        </p:txBody>
      </p:sp>
      <p:sp>
        <p:nvSpPr>
          <p:cNvPr id="1031" name="Title Placeholder 1"/>
          <p:cNvSpPr>
            <a:spLocks noGrp="1"/>
          </p:cNvSpPr>
          <p:nvPr>
            <p:ph type="title"/>
          </p:nvPr>
        </p:nvSpPr>
        <p:spPr bwMode="auto">
          <a:xfrm>
            <a:off x="754063" y="365535"/>
            <a:ext cx="10680700"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en-US" altLang="zh-CN" dirty="0"/>
          </a:p>
        </p:txBody>
      </p:sp>
      <p:sp>
        <p:nvSpPr>
          <p:cNvPr id="2" name="加号 1"/>
          <p:cNvSpPr/>
          <p:nvPr userDrawn="1"/>
        </p:nvSpPr>
        <p:spPr>
          <a:xfrm>
            <a:off x="72232" y="484962"/>
            <a:ext cx="609600" cy="60960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6.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7.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1" Type="http://schemas.openxmlformats.org/officeDocument/2006/relationships/slideLayout" Target="../slideLayouts/slideLayout6.xml"/><Relationship Id="rId10" Type="http://schemas.openxmlformats.org/officeDocument/2006/relationships/tags" Target="../tags/tag39.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p:txBody>
          <a:bodyPr>
            <a:noAutofit/>
          </a:bodyPr>
          <a:lstStyle/>
          <a:p>
            <a:r>
              <a:rPr lang="zh-CN" altLang="en-US" sz="2400" dirty="0">
                <a:latin typeface="微软雅黑" panose="020B0503020204020204" pitchFamily="34" charset="-122"/>
                <a:ea typeface="微软雅黑" panose="020B0503020204020204" pitchFamily="34" charset="-122"/>
              </a:rPr>
              <a:t>主讲人：亮亮图文                              日期：</a:t>
            </a:r>
            <a:r>
              <a:rPr lang="en-US" altLang="zh-CN" sz="2400" dirty="0">
                <a:latin typeface="微软雅黑" panose="020B0503020204020204" pitchFamily="34" charset="-122"/>
                <a:ea typeface="微软雅黑" panose="020B0503020204020204" pitchFamily="34" charset="-122"/>
              </a:rPr>
              <a:t>20xx</a:t>
            </a:r>
            <a:r>
              <a:rPr lang="en-US" altLang="zh-CN" sz="2400" dirty="0">
                <a:latin typeface="微软雅黑" panose="020B0503020204020204" pitchFamily="34" charset="-122"/>
                <a:ea typeface="微软雅黑" panose="020B0503020204020204" pitchFamily="34" charset="-122"/>
              </a:rPr>
              <a:t>-12-30</a:t>
            </a:r>
            <a:endParaRPr lang="en-US" altLang="zh-CN" sz="2400" dirty="0">
              <a:latin typeface="微软雅黑" panose="020B0503020204020204" pitchFamily="34" charset="-122"/>
              <a:ea typeface="微软雅黑" panose="020B0503020204020204" pitchFamily="34" charset="-122"/>
            </a:endParaRPr>
          </a:p>
        </p:txBody>
      </p:sp>
      <p:sp>
        <p:nvSpPr>
          <p:cNvPr id="6146" name="标题 5"/>
          <p:cNvSpPr>
            <a:spLocks noGrp="1"/>
          </p:cNvSpPr>
          <p:nvPr>
            <p:ph type="ctrTitle"/>
          </p:nvPr>
        </p:nvSpPr>
        <p:spPr/>
        <p:txBody>
          <a:bodyPr>
            <a:normAutofit/>
          </a:bodyPr>
          <a:lstStyle/>
          <a:p>
            <a:r>
              <a:rPr lang="zh-CN" altLang="en-US" sz="5400" dirty="0">
                <a:solidFill>
                  <a:schemeClr val="bg2">
                    <a:lumMod val="75000"/>
                  </a:schemeClr>
                </a:solidFill>
              </a:rPr>
              <a:t>医学医疗高科技</a:t>
            </a:r>
            <a:r>
              <a:rPr lang="zh-CN" altLang="en-US" sz="5400" dirty="0"/>
              <a:t>运用培训</a:t>
            </a:r>
            <a:r>
              <a:rPr lang="zh-CN" altLang="en-US" sz="5400" dirty="0">
                <a:solidFill>
                  <a:schemeClr val="bg2">
                    <a:lumMod val="75000"/>
                  </a:schemeClr>
                </a:solidFill>
              </a:rPr>
              <a:t>模板</a:t>
            </a:r>
            <a:endParaRPr lang="zh-CN" altLang="en-US" sz="5400" dirty="0">
              <a:solidFill>
                <a:schemeClr val="bg2">
                  <a:lumMod val="75000"/>
                </a:schemeClr>
              </a:solidFill>
            </a:endParaRPr>
          </a:p>
        </p:txBody>
      </p:sp>
      <p:sp>
        <p:nvSpPr>
          <p:cNvPr id="4" name="Freeform 143"/>
          <p:cNvSpPr>
            <a:spLocks noEditPoints="1"/>
          </p:cNvSpPr>
          <p:nvPr/>
        </p:nvSpPr>
        <p:spPr bwMode="auto">
          <a:xfrm flipH="1">
            <a:off x="5486342" y="4603696"/>
            <a:ext cx="1219316" cy="954550"/>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8" name="椭圆 17"/>
          <p:cNvSpPr/>
          <p:nvPr/>
        </p:nvSpPr>
        <p:spPr>
          <a:xfrm>
            <a:off x="9816095" y="5208385"/>
            <a:ext cx="775341" cy="775341"/>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19" name="椭圆 18"/>
          <p:cNvSpPr/>
          <p:nvPr/>
        </p:nvSpPr>
        <p:spPr>
          <a:xfrm>
            <a:off x="1600564" y="5208385"/>
            <a:ext cx="775341" cy="775341"/>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1" name="MH_Other_4"/>
          <p:cNvSpPr/>
          <p:nvPr>
            <p:custDataLst>
              <p:tags r:id="rId1"/>
            </p:custDataLst>
          </p:nvPr>
        </p:nvSpPr>
        <p:spPr>
          <a:xfrm>
            <a:off x="1664384" y="2195003"/>
            <a:ext cx="647700" cy="2870200"/>
          </a:xfrm>
          <a:custGeom>
            <a:avLst/>
            <a:gdLst>
              <a:gd name="connsiteX0" fmla="*/ 324000 w 648000"/>
              <a:gd name="connsiteY0" fmla="*/ 0 h 2869425"/>
              <a:gd name="connsiteX1" fmla="*/ 540000 w 648000"/>
              <a:gd name="connsiteY1" fmla="*/ 216000 h 2869425"/>
              <a:gd name="connsiteX2" fmla="*/ 540000 w 648000"/>
              <a:gd name="connsiteY2" fmla="*/ 2305512 h 2869425"/>
              <a:gd name="connsiteX3" fmla="*/ 553103 w 648000"/>
              <a:gd name="connsiteY3" fmla="*/ 2316323 h 2869425"/>
              <a:gd name="connsiteX4" fmla="*/ 648000 w 648000"/>
              <a:gd name="connsiteY4" fmla="*/ 2545425 h 2869425"/>
              <a:gd name="connsiteX5" fmla="*/ 324000 w 648000"/>
              <a:gd name="connsiteY5" fmla="*/ 2869425 h 2869425"/>
              <a:gd name="connsiteX6" fmla="*/ 0 w 648000"/>
              <a:gd name="connsiteY6" fmla="*/ 2545425 h 2869425"/>
              <a:gd name="connsiteX7" fmla="*/ 94897 w 648000"/>
              <a:gd name="connsiteY7" fmla="*/ 2316323 h 2869425"/>
              <a:gd name="connsiteX8" fmla="*/ 108000 w 648000"/>
              <a:gd name="connsiteY8" fmla="*/ 2305512 h 2869425"/>
              <a:gd name="connsiteX9" fmla="*/ 108000 w 648000"/>
              <a:gd name="connsiteY9" fmla="*/ 216000 h 2869425"/>
              <a:gd name="connsiteX10" fmla="*/ 324000 w 648000"/>
              <a:gd name="connsiteY10" fmla="*/ 0 h 28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0" h="2869425">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MH_Other_5"/>
          <p:cNvSpPr/>
          <p:nvPr>
            <p:custDataLst>
              <p:tags r:id="rId2"/>
            </p:custDataLst>
          </p:nvPr>
        </p:nvSpPr>
        <p:spPr>
          <a:xfrm>
            <a:off x="1754078" y="4506404"/>
            <a:ext cx="468313" cy="4683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MH_Other_6"/>
          <p:cNvSpPr/>
          <p:nvPr>
            <p:custDataLst>
              <p:tags r:id="rId3"/>
            </p:custDataLst>
          </p:nvPr>
        </p:nvSpPr>
        <p:spPr>
          <a:xfrm flipV="1">
            <a:off x="1865997" y="2871279"/>
            <a:ext cx="244475" cy="1825625"/>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文本框 23"/>
          <p:cNvSpPr txBox="1"/>
          <p:nvPr/>
        </p:nvSpPr>
        <p:spPr>
          <a:xfrm>
            <a:off x="1214948" y="1455678"/>
            <a:ext cx="1546572" cy="707886"/>
          </a:xfrm>
          <a:prstGeom prst="rect">
            <a:avLst/>
          </a:prstGeom>
          <a:noFill/>
        </p:spPr>
        <p:txBody>
          <a:bodyPr wrap="square" rtlCol="0">
            <a:spAutoFit/>
          </a:bodyPr>
          <a:lstStyle/>
          <a:p>
            <a:pPr algn="ctr"/>
            <a:r>
              <a:rPr lang="en-US" altLang="zh-CN" sz="4000" dirty="0">
                <a:latin typeface="+mj-ea"/>
                <a:ea typeface="+mj-ea"/>
              </a:rPr>
              <a:t>78</a:t>
            </a:r>
            <a:r>
              <a:rPr lang="en-US" altLang="zh-CN" sz="1800" dirty="0">
                <a:latin typeface="+mj-ea"/>
                <a:ea typeface="+mj-ea"/>
              </a:rPr>
              <a:t>%</a:t>
            </a:r>
            <a:endParaRPr lang="zh-CN" altLang="en-US" sz="4000" dirty="0">
              <a:latin typeface="+mj-ea"/>
              <a:ea typeface="+mj-ea"/>
            </a:endParaRPr>
          </a:p>
        </p:txBody>
      </p:sp>
      <p:sp>
        <p:nvSpPr>
          <p:cNvPr id="25" name="文本框 24"/>
          <p:cNvSpPr txBox="1"/>
          <p:nvPr/>
        </p:nvSpPr>
        <p:spPr>
          <a:xfrm>
            <a:off x="1214948" y="6054505"/>
            <a:ext cx="1546572" cy="400110"/>
          </a:xfrm>
          <a:prstGeom prst="rect">
            <a:avLst/>
          </a:prstGeom>
          <a:noFill/>
        </p:spPr>
        <p:txBody>
          <a:bodyPr wrap="square" rtlCol="0">
            <a:spAutoFit/>
          </a:bodyPr>
          <a:lstStyle/>
          <a:p>
            <a:pPr algn="ctr"/>
            <a:r>
              <a:rPr lang="zh-CN" altLang="en-US" sz="2000" dirty="0">
                <a:latin typeface="+mj-ea"/>
                <a:ea typeface="+mj-ea"/>
              </a:rPr>
              <a:t>文本</a:t>
            </a:r>
            <a:endParaRPr lang="zh-CN" altLang="en-US" sz="2000" dirty="0">
              <a:latin typeface="+mj-ea"/>
              <a:ea typeface="+mj-ea"/>
            </a:endParaRPr>
          </a:p>
        </p:txBody>
      </p:sp>
      <p:sp>
        <p:nvSpPr>
          <p:cNvPr id="26" name="椭圆 25"/>
          <p:cNvSpPr/>
          <p:nvPr/>
        </p:nvSpPr>
        <p:spPr>
          <a:xfrm>
            <a:off x="3654447" y="5208385"/>
            <a:ext cx="775341" cy="775341"/>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3" name="MH_Other_4"/>
          <p:cNvSpPr/>
          <p:nvPr>
            <p:custDataLst>
              <p:tags r:id="rId4"/>
            </p:custDataLst>
          </p:nvPr>
        </p:nvSpPr>
        <p:spPr>
          <a:xfrm>
            <a:off x="3718267" y="2195003"/>
            <a:ext cx="647700" cy="2870200"/>
          </a:xfrm>
          <a:custGeom>
            <a:avLst/>
            <a:gdLst>
              <a:gd name="connsiteX0" fmla="*/ 324000 w 648000"/>
              <a:gd name="connsiteY0" fmla="*/ 0 h 2869425"/>
              <a:gd name="connsiteX1" fmla="*/ 540000 w 648000"/>
              <a:gd name="connsiteY1" fmla="*/ 216000 h 2869425"/>
              <a:gd name="connsiteX2" fmla="*/ 540000 w 648000"/>
              <a:gd name="connsiteY2" fmla="*/ 2305512 h 2869425"/>
              <a:gd name="connsiteX3" fmla="*/ 553103 w 648000"/>
              <a:gd name="connsiteY3" fmla="*/ 2316323 h 2869425"/>
              <a:gd name="connsiteX4" fmla="*/ 648000 w 648000"/>
              <a:gd name="connsiteY4" fmla="*/ 2545425 h 2869425"/>
              <a:gd name="connsiteX5" fmla="*/ 324000 w 648000"/>
              <a:gd name="connsiteY5" fmla="*/ 2869425 h 2869425"/>
              <a:gd name="connsiteX6" fmla="*/ 0 w 648000"/>
              <a:gd name="connsiteY6" fmla="*/ 2545425 h 2869425"/>
              <a:gd name="connsiteX7" fmla="*/ 94897 w 648000"/>
              <a:gd name="connsiteY7" fmla="*/ 2316323 h 2869425"/>
              <a:gd name="connsiteX8" fmla="*/ 108000 w 648000"/>
              <a:gd name="connsiteY8" fmla="*/ 2305512 h 2869425"/>
              <a:gd name="connsiteX9" fmla="*/ 108000 w 648000"/>
              <a:gd name="connsiteY9" fmla="*/ 216000 h 2869425"/>
              <a:gd name="connsiteX10" fmla="*/ 324000 w 648000"/>
              <a:gd name="connsiteY10" fmla="*/ 0 h 28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0" h="2869425">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MH_Other_5"/>
          <p:cNvSpPr/>
          <p:nvPr>
            <p:custDataLst>
              <p:tags r:id="rId5"/>
            </p:custDataLst>
          </p:nvPr>
        </p:nvSpPr>
        <p:spPr>
          <a:xfrm>
            <a:off x="3807961" y="4506404"/>
            <a:ext cx="468313" cy="4683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MH_Other_6"/>
          <p:cNvSpPr/>
          <p:nvPr>
            <p:custDataLst>
              <p:tags r:id="rId6"/>
            </p:custDataLst>
          </p:nvPr>
        </p:nvSpPr>
        <p:spPr>
          <a:xfrm flipV="1">
            <a:off x="3919880" y="2491449"/>
            <a:ext cx="244475" cy="216000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文本框 35"/>
          <p:cNvSpPr txBox="1"/>
          <p:nvPr/>
        </p:nvSpPr>
        <p:spPr>
          <a:xfrm>
            <a:off x="3268831" y="1455678"/>
            <a:ext cx="1546572" cy="707886"/>
          </a:xfrm>
          <a:prstGeom prst="rect">
            <a:avLst/>
          </a:prstGeom>
          <a:noFill/>
        </p:spPr>
        <p:txBody>
          <a:bodyPr wrap="square" rtlCol="0">
            <a:spAutoFit/>
          </a:bodyPr>
          <a:lstStyle/>
          <a:p>
            <a:pPr algn="ctr"/>
            <a:r>
              <a:rPr lang="en-US" altLang="zh-CN" sz="4000" dirty="0">
                <a:latin typeface="+mj-ea"/>
                <a:ea typeface="+mj-ea"/>
              </a:rPr>
              <a:t>93</a:t>
            </a:r>
            <a:r>
              <a:rPr lang="en-US" altLang="zh-CN" sz="1800" dirty="0">
                <a:latin typeface="+mj-ea"/>
                <a:ea typeface="+mj-ea"/>
              </a:rPr>
              <a:t>%</a:t>
            </a:r>
            <a:endParaRPr lang="zh-CN" altLang="en-US" sz="4000" dirty="0">
              <a:latin typeface="+mj-ea"/>
              <a:ea typeface="+mj-ea"/>
            </a:endParaRPr>
          </a:p>
        </p:txBody>
      </p:sp>
      <p:sp>
        <p:nvSpPr>
          <p:cNvPr id="37" name="文本框 36"/>
          <p:cNvSpPr txBox="1"/>
          <p:nvPr/>
        </p:nvSpPr>
        <p:spPr>
          <a:xfrm>
            <a:off x="3268831" y="6054505"/>
            <a:ext cx="1546572" cy="400110"/>
          </a:xfrm>
          <a:prstGeom prst="rect">
            <a:avLst/>
          </a:prstGeom>
          <a:noFill/>
        </p:spPr>
        <p:txBody>
          <a:bodyPr wrap="square" rtlCol="0">
            <a:spAutoFit/>
          </a:bodyPr>
          <a:lstStyle/>
          <a:p>
            <a:pPr algn="ctr"/>
            <a:r>
              <a:rPr lang="zh-CN" altLang="en-US" sz="2000" dirty="0">
                <a:latin typeface="+mj-ea"/>
                <a:ea typeface="+mj-ea"/>
              </a:rPr>
              <a:t>文本</a:t>
            </a:r>
            <a:endParaRPr lang="zh-CN" altLang="en-US" sz="2000" dirty="0">
              <a:latin typeface="+mj-ea"/>
              <a:ea typeface="+mj-ea"/>
            </a:endParaRPr>
          </a:p>
        </p:txBody>
      </p:sp>
      <p:sp>
        <p:nvSpPr>
          <p:cNvPr id="38" name="椭圆 37"/>
          <p:cNvSpPr/>
          <p:nvPr/>
        </p:nvSpPr>
        <p:spPr>
          <a:xfrm>
            <a:off x="5708330" y="5208385"/>
            <a:ext cx="775341" cy="775341"/>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9" name="MH_Other_4"/>
          <p:cNvSpPr/>
          <p:nvPr>
            <p:custDataLst>
              <p:tags r:id="rId7"/>
            </p:custDataLst>
          </p:nvPr>
        </p:nvSpPr>
        <p:spPr>
          <a:xfrm>
            <a:off x="5772150" y="2195003"/>
            <a:ext cx="647700" cy="2870200"/>
          </a:xfrm>
          <a:custGeom>
            <a:avLst/>
            <a:gdLst>
              <a:gd name="connsiteX0" fmla="*/ 324000 w 648000"/>
              <a:gd name="connsiteY0" fmla="*/ 0 h 2869425"/>
              <a:gd name="connsiteX1" fmla="*/ 540000 w 648000"/>
              <a:gd name="connsiteY1" fmla="*/ 216000 h 2869425"/>
              <a:gd name="connsiteX2" fmla="*/ 540000 w 648000"/>
              <a:gd name="connsiteY2" fmla="*/ 2305512 h 2869425"/>
              <a:gd name="connsiteX3" fmla="*/ 553103 w 648000"/>
              <a:gd name="connsiteY3" fmla="*/ 2316323 h 2869425"/>
              <a:gd name="connsiteX4" fmla="*/ 648000 w 648000"/>
              <a:gd name="connsiteY4" fmla="*/ 2545425 h 2869425"/>
              <a:gd name="connsiteX5" fmla="*/ 324000 w 648000"/>
              <a:gd name="connsiteY5" fmla="*/ 2869425 h 2869425"/>
              <a:gd name="connsiteX6" fmla="*/ 0 w 648000"/>
              <a:gd name="connsiteY6" fmla="*/ 2545425 h 2869425"/>
              <a:gd name="connsiteX7" fmla="*/ 94897 w 648000"/>
              <a:gd name="connsiteY7" fmla="*/ 2316323 h 2869425"/>
              <a:gd name="connsiteX8" fmla="*/ 108000 w 648000"/>
              <a:gd name="connsiteY8" fmla="*/ 2305512 h 2869425"/>
              <a:gd name="connsiteX9" fmla="*/ 108000 w 648000"/>
              <a:gd name="connsiteY9" fmla="*/ 216000 h 2869425"/>
              <a:gd name="connsiteX10" fmla="*/ 324000 w 648000"/>
              <a:gd name="connsiteY10" fmla="*/ 0 h 28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0" h="2869425">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MH_Other_5"/>
          <p:cNvSpPr/>
          <p:nvPr>
            <p:custDataLst>
              <p:tags r:id="rId8"/>
            </p:custDataLst>
          </p:nvPr>
        </p:nvSpPr>
        <p:spPr>
          <a:xfrm>
            <a:off x="5861844" y="4506404"/>
            <a:ext cx="468313" cy="4683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MH_Other_6"/>
          <p:cNvSpPr/>
          <p:nvPr>
            <p:custDataLst>
              <p:tags r:id="rId9"/>
            </p:custDataLst>
          </p:nvPr>
        </p:nvSpPr>
        <p:spPr>
          <a:xfrm flipV="1">
            <a:off x="5973763" y="3546530"/>
            <a:ext cx="244475" cy="115200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文本框 41"/>
          <p:cNvSpPr txBox="1"/>
          <p:nvPr/>
        </p:nvSpPr>
        <p:spPr>
          <a:xfrm>
            <a:off x="5322714" y="1455678"/>
            <a:ext cx="1546572" cy="707886"/>
          </a:xfrm>
          <a:prstGeom prst="rect">
            <a:avLst/>
          </a:prstGeom>
          <a:noFill/>
        </p:spPr>
        <p:txBody>
          <a:bodyPr wrap="square" rtlCol="0">
            <a:spAutoFit/>
          </a:bodyPr>
          <a:lstStyle/>
          <a:p>
            <a:pPr algn="ctr"/>
            <a:r>
              <a:rPr lang="en-US" altLang="zh-CN" sz="4000" dirty="0">
                <a:latin typeface="+mj-ea"/>
                <a:ea typeface="+mj-ea"/>
              </a:rPr>
              <a:t>41</a:t>
            </a:r>
            <a:r>
              <a:rPr lang="en-US" altLang="zh-CN" sz="1800" dirty="0">
                <a:latin typeface="+mj-ea"/>
                <a:ea typeface="+mj-ea"/>
              </a:rPr>
              <a:t>%</a:t>
            </a:r>
            <a:endParaRPr lang="zh-CN" altLang="en-US" sz="4000" dirty="0">
              <a:latin typeface="+mj-ea"/>
              <a:ea typeface="+mj-ea"/>
            </a:endParaRPr>
          </a:p>
        </p:txBody>
      </p:sp>
      <p:sp>
        <p:nvSpPr>
          <p:cNvPr id="43" name="文本框 42"/>
          <p:cNvSpPr txBox="1"/>
          <p:nvPr/>
        </p:nvSpPr>
        <p:spPr>
          <a:xfrm>
            <a:off x="5322714" y="6054505"/>
            <a:ext cx="1546572" cy="400110"/>
          </a:xfrm>
          <a:prstGeom prst="rect">
            <a:avLst/>
          </a:prstGeom>
          <a:noFill/>
        </p:spPr>
        <p:txBody>
          <a:bodyPr wrap="square" rtlCol="0">
            <a:spAutoFit/>
          </a:bodyPr>
          <a:lstStyle/>
          <a:p>
            <a:pPr algn="ctr"/>
            <a:r>
              <a:rPr lang="zh-CN" altLang="en-US" sz="2000" dirty="0">
                <a:latin typeface="+mj-ea"/>
                <a:ea typeface="+mj-ea"/>
              </a:rPr>
              <a:t>文本</a:t>
            </a:r>
            <a:endParaRPr lang="zh-CN" altLang="en-US" sz="2000" dirty="0">
              <a:latin typeface="+mj-ea"/>
              <a:ea typeface="+mj-ea"/>
            </a:endParaRPr>
          </a:p>
        </p:txBody>
      </p:sp>
      <p:sp>
        <p:nvSpPr>
          <p:cNvPr id="44" name="椭圆 43"/>
          <p:cNvSpPr/>
          <p:nvPr/>
        </p:nvSpPr>
        <p:spPr>
          <a:xfrm>
            <a:off x="7762213" y="5208385"/>
            <a:ext cx="775341" cy="775341"/>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45" name="MH_Other_4"/>
          <p:cNvSpPr/>
          <p:nvPr>
            <p:custDataLst>
              <p:tags r:id="rId10"/>
            </p:custDataLst>
          </p:nvPr>
        </p:nvSpPr>
        <p:spPr>
          <a:xfrm>
            <a:off x="7826033" y="2195003"/>
            <a:ext cx="647700" cy="2870200"/>
          </a:xfrm>
          <a:custGeom>
            <a:avLst/>
            <a:gdLst>
              <a:gd name="connsiteX0" fmla="*/ 324000 w 648000"/>
              <a:gd name="connsiteY0" fmla="*/ 0 h 2869425"/>
              <a:gd name="connsiteX1" fmla="*/ 540000 w 648000"/>
              <a:gd name="connsiteY1" fmla="*/ 216000 h 2869425"/>
              <a:gd name="connsiteX2" fmla="*/ 540000 w 648000"/>
              <a:gd name="connsiteY2" fmla="*/ 2305512 h 2869425"/>
              <a:gd name="connsiteX3" fmla="*/ 553103 w 648000"/>
              <a:gd name="connsiteY3" fmla="*/ 2316323 h 2869425"/>
              <a:gd name="connsiteX4" fmla="*/ 648000 w 648000"/>
              <a:gd name="connsiteY4" fmla="*/ 2545425 h 2869425"/>
              <a:gd name="connsiteX5" fmla="*/ 324000 w 648000"/>
              <a:gd name="connsiteY5" fmla="*/ 2869425 h 2869425"/>
              <a:gd name="connsiteX6" fmla="*/ 0 w 648000"/>
              <a:gd name="connsiteY6" fmla="*/ 2545425 h 2869425"/>
              <a:gd name="connsiteX7" fmla="*/ 94897 w 648000"/>
              <a:gd name="connsiteY7" fmla="*/ 2316323 h 2869425"/>
              <a:gd name="connsiteX8" fmla="*/ 108000 w 648000"/>
              <a:gd name="connsiteY8" fmla="*/ 2305512 h 2869425"/>
              <a:gd name="connsiteX9" fmla="*/ 108000 w 648000"/>
              <a:gd name="connsiteY9" fmla="*/ 216000 h 2869425"/>
              <a:gd name="connsiteX10" fmla="*/ 324000 w 648000"/>
              <a:gd name="connsiteY10" fmla="*/ 0 h 28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0" h="2869425">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MH_Other_5"/>
          <p:cNvSpPr/>
          <p:nvPr>
            <p:custDataLst>
              <p:tags r:id="rId11"/>
            </p:custDataLst>
          </p:nvPr>
        </p:nvSpPr>
        <p:spPr>
          <a:xfrm>
            <a:off x="7915727" y="4506404"/>
            <a:ext cx="468313" cy="4683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MH_Other_6"/>
          <p:cNvSpPr/>
          <p:nvPr>
            <p:custDataLst>
              <p:tags r:id="rId12"/>
            </p:custDataLst>
          </p:nvPr>
        </p:nvSpPr>
        <p:spPr>
          <a:xfrm flipV="1">
            <a:off x="8027646" y="2786870"/>
            <a:ext cx="244475" cy="194400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文本框 47"/>
          <p:cNvSpPr txBox="1"/>
          <p:nvPr/>
        </p:nvSpPr>
        <p:spPr>
          <a:xfrm>
            <a:off x="7376597" y="1455678"/>
            <a:ext cx="1546572" cy="707886"/>
          </a:xfrm>
          <a:prstGeom prst="rect">
            <a:avLst/>
          </a:prstGeom>
          <a:noFill/>
        </p:spPr>
        <p:txBody>
          <a:bodyPr wrap="square" rtlCol="0">
            <a:spAutoFit/>
          </a:bodyPr>
          <a:lstStyle/>
          <a:p>
            <a:pPr algn="ctr"/>
            <a:r>
              <a:rPr lang="en-US" altLang="zh-CN" sz="4000" dirty="0">
                <a:latin typeface="+mj-ea"/>
                <a:ea typeface="+mj-ea"/>
              </a:rPr>
              <a:t>84</a:t>
            </a:r>
            <a:r>
              <a:rPr lang="en-US" altLang="zh-CN" sz="1800" dirty="0">
                <a:latin typeface="+mj-ea"/>
                <a:ea typeface="+mj-ea"/>
              </a:rPr>
              <a:t>%</a:t>
            </a:r>
            <a:endParaRPr lang="zh-CN" altLang="en-US" sz="4000" dirty="0">
              <a:latin typeface="+mj-ea"/>
              <a:ea typeface="+mj-ea"/>
            </a:endParaRPr>
          </a:p>
        </p:txBody>
      </p:sp>
      <p:sp>
        <p:nvSpPr>
          <p:cNvPr id="49" name="文本框 48"/>
          <p:cNvSpPr txBox="1"/>
          <p:nvPr/>
        </p:nvSpPr>
        <p:spPr>
          <a:xfrm>
            <a:off x="7376597" y="6054505"/>
            <a:ext cx="1546572" cy="400110"/>
          </a:xfrm>
          <a:prstGeom prst="rect">
            <a:avLst/>
          </a:prstGeom>
          <a:noFill/>
        </p:spPr>
        <p:txBody>
          <a:bodyPr wrap="square" rtlCol="0">
            <a:spAutoFit/>
          </a:bodyPr>
          <a:lstStyle/>
          <a:p>
            <a:pPr algn="ctr"/>
            <a:r>
              <a:rPr lang="zh-CN" altLang="en-US" sz="2000" dirty="0">
                <a:latin typeface="+mj-ea"/>
                <a:ea typeface="+mj-ea"/>
              </a:rPr>
              <a:t>文本</a:t>
            </a:r>
            <a:endParaRPr lang="zh-CN" altLang="en-US" sz="2000" dirty="0">
              <a:latin typeface="+mj-ea"/>
              <a:ea typeface="+mj-ea"/>
            </a:endParaRPr>
          </a:p>
        </p:txBody>
      </p:sp>
      <p:sp>
        <p:nvSpPr>
          <p:cNvPr id="50" name="MH_Other_4"/>
          <p:cNvSpPr/>
          <p:nvPr>
            <p:custDataLst>
              <p:tags r:id="rId13"/>
            </p:custDataLst>
          </p:nvPr>
        </p:nvSpPr>
        <p:spPr>
          <a:xfrm>
            <a:off x="9879916" y="2195003"/>
            <a:ext cx="647700" cy="2870200"/>
          </a:xfrm>
          <a:custGeom>
            <a:avLst/>
            <a:gdLst>
              <a:gd name="connsiteX0" fmla="*/ 324000 w 648000"/>
              <a:gd name="connsiteY0" fmla="*/ 0 h 2869425"/>
              <a:gd name="connsiteX1" fmla="*/ 540000 w 648000"/>
              <a:gd name="connsiteY1" fmla="*/ 216000 h 2869425"/>
              <a:gd name="connsiteX2" fmla="*/ 540000 w 648000"/>
              <a:gd name="connsiteY2" fmla="*/ 2305512 h 2869425"/>
              <a:gd name="connsiteX3" fmla="*/ 553103 w 648000"/>
              <a:gd name="connsiteY3" fmla="*/ 2316323 h 2869425"/>
              <a:gd name="connsiteX4" fmla="*/ 648000 w 648000"/>
              <a:gd name="connsiteY4" fmla="*/ 2545425 h 2869425"/>
              <a:gd name="connsiteX5" fmla="*/ 324000 w 648000"/>
              <a:gd name="connsiteY5" fmla="*/ 2869425 h 2869425"/>
              <a:gd name="connsiteX6" fmla="*/ 0 w 648000"/>
              <a:gd name="connsiteY6" fmla="*/ 2545425 h 2869425"/>
              <a:gd name="connsiteX7" fmla="*/ 94897 w 648000"/>
              <a:gd name="connsiteY7" fmla="*/ 2316323 h 2869425"/>
              <a:gd name="connsiteX8" fmla="*/ 108000 w 648000"/>
              <a:gd name="connsiteY8" fmla="*/ 2305512 h 2869425"/>
              <a:gd name="connsiteX9" fmla="*/ 108000 w 648000"/>
              <a:gd name="connsiteY9" fmla="*/ 216000 h 2869425"/>
              <a:gd name="connsiteX10" fmla="*/ 324000 w 648000"/>
              <a:gd name="connsiteY10" fmla="*/ 0 h 28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0" h="2869425">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MH_Other_5"/>
          <p:cNvSpPr/>
          <p:nvPr>
            <p:custDataLst>
              <p:tags r:id="rId14"/>
            </p:custDataLst>
          </p:nvPr>
        </p:nvSpPr>
        <p:spPr>
          <a:xfrm>
            <a:off x="9969610" y="4506404"/>
            <a:ext cx="468313" cy="4683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MH_Other_6"/>
          <p:cNvSpPr/>
          <p:nvPr>
            <p:custDataLst>
              <p:tags r:id="rId15"/>
            </p:custDataLst>
          </p:nvPr>
        </p:nvSpPr>
        <p:spPr>
          <a:xfrm flipV="1">
            <a:off x="10081529" y="2589923"/>
            <a:ext cx="244475" cy="201600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文本框 52"/>
          <p:cNvSpPr txBox="1"/>
          <p:nvPr/>
        </p:nvSpPr>
        <p:spPr>
          <a:xfrm>
            <a:off x="9430480" y="1455678"/>
            <a:ext cx="1546572" cy="707886"/>
          </a:xfrm>
          <a:prstGeom prst="rect">
            <a:avLst/>
          </a:prstGeom>
          <a:noFill/>
        </p:spPr>
        <p:txBody>
          <a:bodyPr wrap="square" rtlCol="0">
            <a:spAutoFit/>
          </a:bodyPr>
          <a:lstStyle/>
          <a:p>
            <a:pPr algn="ctr"/>
            <a:r>
              <a:rPr lang="en-US" altLang="zh-CN" sz="4000" dirty="0">
                <a:latin typeface="+mj-ea"/>
                <a:ea typeface="+mj-ea"/>
              </a:rPr>
              <a:t>88</a:t>
            </a:r>
            <a:r>
              <a:rPr lang="en-US" altLang="zh-CN" sz="1800" dirty="0">
                <a:latin typeface="+mj-ea"/>
                <a:ea typeface="+mj-ea"/>
              </a:rPr>
              <a:t>%</a:t>
            </a:r>
            <a:endParaRPr lang="zh-CN" altLang="en-US" sz="4000" dirty="0">
              <a:latin typeface="+mj-ea"/>
              <a:ea typeface="+mj-ea"/>
            </a:endParaRPr>
          </a:p>
        </p:txBody>
      </p:sp>
      <p:sp>
        <p:nvSpPr>
          <p:cNvPr id="54" name="文本框 53"/>
          <p:cNvSpPr txBox="1"/>
          <p:nvPr/>
        </p:nvSpPr>
        <p:spPr>
          <a:xfrm>
            <a:off x="9430480" y="6054505"/>
            <a:ext cx="1546572" cy="400110"/>
          </a:xfrm>
          <a:prstGeom prst="rect">
            <a:avLst/>
          </a:prstGeom>
          <a:noFill/>
        </p:spPr>
        <p:txBody>
          <a:bodyPr wrap="square" rtlCol="0">
            <a:spAutoFit/>
          </a:bodyPr>
          <a:lstStyle/>
          <a:p>
            <a:pPr algn="ctr"/>
            <a:r>
              <a:rPr lang="zh-CN" altLang="en-US" sz="2000" dirty="0">
                <a:latin typeface="+mj-ea"/>
                <a:ea typeface="+mj-ea"/>
              </a:rPr>
              <a:t>文本</a:t>
            </a:r>
            <a:endParaRPr lang="zh-CN" altLang="en-US" sz="2000" dirty="0">
              <a:latin typeface="+mj-ea"/>
              <a:ea typeface="+mj-ea"/>
            </a:endParaRPr>
          </a:p>
        </p:txBody>
      </p:sp>
      <p:sp>
        <p:nvSpPr>
          <p:cNvPr id="55" name="KSO_Shape"/>
          <p:cNvSpPr/>
          <p:nvPr/>
        </p:nvSpPr>
        <p:spPr bwMode="auto">
          <a:xfrm>
            <a:off x="1834330" y="5419828"/>
            <a:ext cx="307810" cy="352454"/>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6" name="KSO_Shape"/>
          <p:cNvSpPr/>
          <p:nvPr/>
        </p:nvSpPr>
        <p:spPr bwMode="auto">
          <a:xfrm>
            <a:off x="3817010" y="5428350"/>
            <a:ext cx="450215" cy="335410"/>
          </a:xfrm>
          <a:custGeom>
            <a:avLst/>
            <a:gdLst>
              <a:gd name="T0" fmla="*/ 829943 w 2408237"/>
              <a:gd name="T1" fmla="*/ 1126635 h 1795463"/>
              <a:gd name="T2" fmla="*/ 821372 w 2408237"/>
              <a:gd name="T3" fmla="*/ 1170323 h 1795463"/>
              <a:gd name="T4" fmla="*/ 852481 w 2408237"/>
              <a:gd name="T5" fmla="*/ 1201125 h 1795463"/>
              <a:gd name="T6" fmla="*/ 2352680 w 2408237"/>
              <a:gd name="T7" fmla="*/ 1195468 h 1795463"/>
              <a:gd name="T8" fmla="*/ 2373313 w 2408237"/>
              <a:gd name="T9" fmla="*/ 1156494 h 1795463"/>
              <a:gd name="T10" fmla="*/ 2352680 w 2408237"/>
              <a:gd name="T11" fmla="*/ 1117834 h 1795463"/>
              <a:gd name="T12" fmla="*/ 64752 w 2408237"/>
              <a:gd name="T13" fmla="*/ 640721 h 1795463"/>
              <a:gd name="T14" fmla="*/ 31113 w 2408237"/>
              <a:gd name="T15" fmla="*/ 668849 h 1795463"/>
              <a:gd name="T16" fmla="*/ 35555 w 2408237"/>
              <a:gd name="T17" fmla="*/ 713917 h 1795463"/>
              <a:gd name="T18" fmla="*/ 74590 w 2408237"/>
              <a:gd name="T19" fmla="*/ 735012 h 1795463"/>
              <a:gd name="T20" fmla="*/ 1362397 w 2408237"/>
              <a:gd name="T21" fmla="*/ 717433 h 1795463"/>
              <a:gd name="T22" fmla="*/ 1370966 w 2408237"/>
              <a:gd name="T23" fmla="*/ 673004 h 1795463"/>
              <a:gd name="T24" fmla="*/ 1340183 w 2408237"/>
              <a:gd name="T25" fmla="*/ 642000 h 1795463"/>
              <a:gd name="T26" fmla="*/ 790021 w 2408237"/>
              <a:gd name="T27" fmla="*/ 5714 h 1795463"/>
              <a:gd name="T28" fmla="*/ 957813 w 2408237"/>
              <a:gd name="T29" fmla="*/ 48567 h 1795463"/>
              <a:gd name="T30" fmla="*/ 1106538 w 2408237"/>
              <a:gd name="T31" fmla="*/ 128876 h 1795463"/>
              <a:gd name="T32" fmla="*/ 1230793 w 2408237"/>
              <a:gd name="T33" fmla="*/ 241880 h 1795463"/>
              <a:gd name="T34" fmla="*/ 1325176 w 2408237"/>
              <a:gd name="T35" fmla="*/ 381231 h 1795463"/>
              <a:gd name="T36" fmla="*/ 1383649 w 2408237"/>
              <a:gd name="T37" fmla="*/ 542167 h 1795463"/>
              <a:gd name="T38" fmla="*/ 1401445 w 2408237"/>
              <a:gd name="T39" fmla="*/ 718340 h 1795463"/>
              <a:gd name="T40" fmla="*/ 1459416 w 2408237"/>
              <a:gd name="T41" fmla="*/ 810892 h 1795463"/>
              <a:gd name="T42" fmla="*/ 1452736 w 2408237"/>
              <a:gd name="T43" fmla="*/ 812483 h 1795463"/>
              <a:gd name="T44" fmla="*/ 1169946 w 2408237"/>
              <a:gd name="T45" fmla="*/ 864235 h 1795463"/>
              <a:gd name="T46" fmla="*/ 1020290 w 2408237"/>
              <a:gd name="T47" fmla="*/ 922655 h 1795463"/>
              <a:gd name="T48" fmla="*/ 896053 w 2408237"/>
              <a:gd name="T49" fmla="*/ 1001078 h 1795463"/>
              <a:gd name="T50" fmla="*/ 830916 w 2408237"/>
              <a:gd name="T51" fmla="*/ 1076008 h 1795463"/>
              <a:gd name="T52" fmla="*/ 819160 w 2408237"/>
              <a:gd name="T53" fmla="*/ 1107123 h 1795463"/>
              <a:gd name="T54" fmla="*/ 910034 w 2408237"/>
              <a:gd name="T55" fmla="*/ 1025525 h 1795463"/>
              <a:gd name="T56" fmla="*/ 1066998 w 2408237"/>
              <a:gd name="T57" fmla="*/ 931545 h 1795463"/>
              <a:gd name="T58" fmla="*/ 1291959 w 2408237"/>
              <a:gd name="T59" fmla="*/ 853440 h 1795463"/>
              <a:gd name="T60" fmla="*/ 1552189 w 2408237"/>
              <a:gd name="T61" fmla="*/ 810578 h 1795463"/>
              <a:gd name="T62" fmla="*/ 1743840 w 2408237"/>
              <a:gd name="T63" fmla="*/ 810892 h 1795463"/>
              <a:gd name="T64" fmla="*/ 1932398 w 2408237"/>
              <a:gd name="T65" fmla="*/ 838186 h 1795463"/>
              <a:gd name="T66" fmla="*/ 2097783 w 2408237"/>
              <a:gd name="T67" fmla="*/ 885473 h 1795463"/>
              <a:gd name="T68" fmla="*/ 2233646 w 2408237"/>
              <a:gd name="T69" fmla="*/ 949581 h 1795463"/>
              <a:gd name="T70" fmla="*/ 2333956 w 2408237"/>
              <a:gd name="T71" fmla="*/ 1027336 h 1795463"/>
              <a:gd name="T72" fmla="*/ 2392364 w 2408237"/>
              <a:gd name="T73" fmla="*/ 1115882 h 1795463"/>
              <a:gd name="T74" fmla="*/ 2408237 w 2408237"/>
              <a:gd name="T75" fmla="*/ 1525271 h 1795463"/>
              <a:gd name="T76" fmla="*/ 2351416 w 2408237"/>
              <a:gd name="T77" fmla="*/ 1601153 h 1795463"/>
              <a:gd name="T78" fmla="*/ 2225710 w 2408237"/>
              <a:gd name="T79" fmla="*/ 1681163 h 1795463"/>
              <a:gd name="T80" fmla="*/ 2080642 w 2408237"/>
              <a:gd name="T81" fmla="*/ 1735138 h 1795463"/>
              <a:gd name="T82" fmla="*/ 1882561 w 2408237"/>
              <a:gd name="T83" fmla="*/ 1776096 h 1795463"/>
              <a:gd name="T84" fmla="*/ 1624167 w 2408237"/>
              <a:gd name="T85" fmla="*/ 1795146 h 1795463"/>
              <a:gd name="T86" fmla="*/ 1363551 w 2408237"/>
              <a:gd name="T87" fmla="*/ 1781811 h 1795463"/>
              <a:gd name="T88" fmla="*/ 1158169 w 2408237"/>
              <a:gd name="T89" fmla="*/ 1738948 h 1795463"/>
              <a:gd name="T90" fmla="*/ 1004211 w 2408237"/>
              <a:gd name="T91" fmla="*/ 1677988 h 1795463"/>
              <a:gd name="T92" fmla="*/ 896283 w 2408237"/>
              <a:gd name="T93" fmla="*/ 1608456 h 1795463"/>
              <a:gd name="T94" fmla="*/ 829938 w 2408237"/>
              <a:gd name="T95" fmla="*/ 1541463 h 1795463"/>
              <a:gd name="T96" fmla="*/ 798829 w 2408237"/>
              <a:gd name="T97" fmla="*/ 1480185 h 1795463"/>
              <a:gd name="T98" fmla="*/ 682609 w 2408237"/>
              <a:gd name="T99" fmla="*/ 1399858 h 1795463"/>
              <a:gd name="T100" fmla="*/ 508779 w 2408237"/>
              <a:gd name="T101" fmla="*/ 1373511 h 1795463"/>
              <a:gd name="T102" fmla="*/ 352109 w 2408237"/>
              <a:gd name="T103" fmla="*/ 1307486 h 1795463"/>
              <a:gd name="T104" fmla="*/ 217367 w 2408237"/>
              <a:gd name="T105" fmla="*/ 1206862 h 1795463"/>
              <a:gd name="T106" fmla="*/ 110590 w 2408237"/>
              <a:gd name="T107" fmla="*/ 1077351 h 1795463"/>
              <a:gd name="T108" fmla="*/ 36546 w 2408237"/>
              <a:gd name="T109" fmla="*/ 924668 h 1795463"/>
              <a:gd name="T110" fmla="*/ 2225 w 2408237"/>
              <a:gd name="T111" fmla="*/ 753892 h 1795463"/>
              <a:gd name="T112" fmla="*/ 10805 w 2408237"/>
              <a:gd name="T113" fmla="*/ 576132 h 1795463"/>
              <a:gd name="T114" fmla="*/ 61969 w 2408237"/>
              <a:gd name="T115" fmla="*/ 412022 h 1795463"/>
              <a:gd name="T116" fmla="*/ 149360 w 2408237"/>
              <a:gd name="T117" fmla="*/ 267592 h 1795463"/>
              <a:gd name="T118" fmla="*/ 268213 w 2408237"/>
              <a:gd name="T119" fmla="*/ 149509 h 1795463"/>
              <a:gd name="T120" fmla="*/ 412489 w 2408237"/>
              <a:gd name="T121" fmla="*/ 61899 h 1795463"/>
              <a:gd name="T122" fmla="*/ 576785 w 2408237"/>
              <a:gd name="T123" fmla="*/ 11110 h 179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8237" h="1795463">
                <a:moveTo>
                  <a:pt x="866448" y="1109662"/>
                </a:moveTo>
                <a:lnTo>
                  <a:pt x="861686" y="1109977"/>
                </a:lnTo>
                <a:lnTo>
                  <a:pt x="856925" y="1110605"/>
                </a:lnTo>
                <a:lnTo>
                  <a:pt x="852481" y="1111862"/>
                </a:lnTo>
                <a:lnTo>
                  <a:pt x="848037" y="1113434"/>
                </a:lnTo>
                <a:lnTo>
                  <a:pt x="844227" y="1115320"/>
                </a:lnTo>
                <a:lnTo>
                  <a:pt x="840101" y="1117834"/>
                </a:lnTo>
                <a:lnTo>
                  <a:pt x="836609" y="1120349"/>
                </a:lnTo>
                <a:lnTo>
                  <a:pt x="833435" y="1123492"/>
                </a:lnTo>
                <a:lnTo>
                  <a:pt x="829943" y="1126635"/>
                </a:lnTo>
                <a:lnTo>
                  <a:pt x="827403" y="1130092"/>
                </a:lnTo>
                <a:lnTo>
                  <a:pt x="825181" y="1134178"/>
                </a:lnTo>
                <a:lnTo>
                  <a:pt x="822959" y="1138578"/>
                </a:lnTo>
                <a:lnTo>
                  <a:pt x="821372" y="1142664"/>
                </a:lnTo>
                <a:lnTo>
                  <a:pt x="820420" y="1147065"/>
                </a:lnTo>
                <a:lnTo>
                  <a:pt x="819785" y="1151465"/>
                </a:lnTo>
                <a:lnTo>
                  <a:pt x="819150" y="1156494"/>
                </a:lnTo>
                <a:lnTo>
                  <a:pt x="819785" y="1161208"/>
                </a:lnTo>
                <a:lnTo>
                  <a:pt x="820420" y="1165923"/>
                </a:lnTo>
                <a:lnTo>
                  <a:pt x="821372" y="1170323"/>
                </a:lnTo>
                <a:lnTo>
                  <a:pt x="822959" y="1174723"/>
                </a:lnTo>
                <a:lnTo>
                  <a:pt x="825181" y="1179124"/>
                </a:lnTo>
                <a:lnTo>
                  <a:pt x="827403" y="1182581"/>
                </a:lnTo>
                <a:lnTo>
                  <a:pt x="829943" y="1186353"/>
                </a:lnTo>
                <a:lnTo>
                  <a:pt x="833435" y="1189810"/>
                </a:lnTo>
                <a:lnTo>
                  <a:pt x="836609" y="1192639"/>
                </a:lnTo>
                <a:lnTo>
                  <a:pt x="840101" y="1195468"/>
                </a:lnTo>
                <a:lnTo>
                  <a:pt x="844227" y="1197668"/>
                </a:lnTo>
                <a:lnTo>
                  <a:pt x="848037" y="1199554"/>
                </a:lnTo>
                <a:lnTo>
                  <a:pt x="852481" y="1201125"/>
                </a:lnTo>
                <a:lnTo>
                  <a:pt x="856925" y="1202382"/>
                </a:lnTo>
                <a:lnTo>
                  <a:pt x="861686" y="1203325"/>
                </a:lnTo>
                <a:lnTo>
                  <a:pt x="866448" y="1203325"/>
                </a:lnTo>
                <a:lnTo>
                  <a:pt x="2326333" y="1203325"/>
                </a:lnTo>
                <a:lnTo>
                  <a:pt x="2331094" y="1203325"/>
                </a:lnTo>
                <a:lnTo>
                  <a:pt x="2335538" y="1202382"/>
                </a:lnTo>
                <a:lnTo>
                  <a:pt x="2340300" y="1201125"/>
                </a:lnTo>
                <a:lnTo>
                  <a:pt x="2344744" y="1199554"/>
                </a:lnTo>
                <a:lnTo>
                  <a:pt x="2348553" y="1197668"/>
                </a:lnTo>
                <a:lnTo>
                  <a:pt x="2352680" y="1195468"/>
                </a:lnTo>
                <a:lnTo>
                  <a:pt x="2356172" y="1192639"/>
                </a:lnTo>
                <a:lnTo>
                  <a:pt x="2359663" y="1189810"/>
                </a:lnTo>
                <a:lnTo>
                  <a:pt x="2362520" y="1186353"/>
                </a:lnTo>
                <a:lnTo>
                  <a:pt x="2365377" y="1182581"/>
                </a:lnTo>
                <a:lnTo>
                  <a:pt x="2367599" y="1179124"/>
                </a:lnTo>
                <a:lnTo>
                  <a:pt x="2369821" y="1174723"/>
                </a:lnTo>
                <a:lnTo>
                  <a:pt x="2371408" y="1170323"/>
                </a:lnTo>
                <a:lnTo>
                  <a:pt x="2372361" y="1165923"/>
                </a:lnTo>
                <a:lnTo>
                  <a:pt x="2372996" y="1161208"/>
                </a:lnTo>
                <a:lnTo>
                  <a:pt x="2373313" y="1156494"/>
                </a:lnTo>
                <a:lnTo>
                  <a:pt x="2372996" y="1151465"/>
                </a:lnTo>
                <a:lnTo>
                  <a:pt x="2372361" y="1147065"/>
                </a:lnTo>
                <a:lnTo>
                  <a:pt x="2371408" y="1142664"/>
                </a:lnTo>
                <a:lnTo>
                  <a:pt x="2369821" y="1138578"/>
                </a:lnTo>
                <a:lnTo>
                  <a:pt x="2367599" y="1134178"/>
                </a:lnTo>
                <a:lnTo>
                  <a:pt x="2365377" y="1130092"/>
                </a:lnTo>
                <a:lnTo>
                  <a:pt x="2362520" y="1126635"/>
                </a:lnTo>
                <a:lnTo>
                  <a:pt x="2359663" y="1123492"/>
                </a:lnTo>
                <a:lnTo>
                  <a:pt x="2356172" y="1120349"/>
                </a:lnTo>
                <a:lnTo>
                  <a:pt x="2352680" y="1117834"/>
                </a:lnTo>
                <a:lnTo>
                  <a:pt x="2348553" y="1115320"/>
                </a:lnTo>
                <a:lnTo>
                  <a:pt x="2344744" y="1113434"/>
                </a:lnTo>
                <a:lnTo>
                  <a:pt x="2340300" y="1111862"/>
                </a:lnTo>
                <a:lnTo>
                  <a:pt x="2335538" y="1110605"/>
                </a:lnTo>
                <a:lnTo>
                  <a:pt x="2331094" y="1109977"/>
                </a:lnTo>
                <a:lnTo>
                  <a:pt x="2326333" y="1109662"/>
                </a:lnTo>
                <a:lnTo>
                  <a:pt x="866448" y="1109662"/>
                </a:lnTo>
                <a:close/>
                <a:moveTo>
                  <a:pt x="74590" y="639762"/>
                </a:moveTo>
                <a:lnTo>
                  <a:pt x="69512" y="640082"/>
                </a:lnTo>
                <a:lnTo>
                  <a:pt x="64752" y="640721"/>
                </a:lnTo>
                <a:lnTo>
                  <a:pt x="60626" y="642000"/>
                </a:lnTo>
                <a:lnTo>
                  <a:pt x="55866" y="643278"/>
                </a:lnTo>
                <a:lnTo>
                  <a:pt x="52058" y="645516"/>
                </a:lnTo>
                <a:lnTo>
                  <a:pt x="47932" y="647753"/>
                </a:lnTo>
                <a:lnTo>
                  <a:pt x="44441" y="650630"/>
                </a:lnTo>
                <a:lnTo>
                  <a:pt x="41268" y="653506"/>
                </a:lnTo>
                <a:lnTo>
                  <a:pt x="37777" y="657022"/>
                </a:lnTo>
                <a:lnTo>
                  <a:pt x="35555" y="660858"/>
                </a:lnTo>
                <a:lnTo>
                  <a:pt x="33017" y="664693"/>
                </a:lnTo>
                <a:lnTo>
                  <a:pt x="31113" y="668849"/>
                </a:lnTo>
                <a:lnTo>
                  <a:pt x="29208" y="673004"/>
                </a:lnTo>
                <a:lnTo>
                  <a:pt x="28256" y="677798"/>
                </a:lnTo>
                <a:lnTo>
                  <a:pt x="27622" y="682593"/>
                </a:lnTo>
                <a:lnTo>
                  <a:pt x="26987" y="687068"/>
                </a:lnTo>
                <a:lnTo>
                  <a:pt x="27622" y="692182"/>
                </a:lnTo>
                <a:lnTo>
                  <a:pt x="28256" y="696976"/>
                </a:lnTo>
                <a:lnTo>
                  <a:pt x="29208" y="701131"/>
                </a:lnTo>
                <a:lnTo>
                  <a:pt x="31113" y="705926"/>
                </a:lnTo>
                <a:lnTo>
                  <a:pt x="33017" y="710081"/>
                </a:lnTo>
                <a:lnTo>
                  <a:pt x="35555" y="713917"/>
                </a:lnTo>
                <a:lnTo>
                  <a:pt x="37777" y="717433"/>
                </a:lnTo>
                <a:lnTo>
                  <a:pt x="41268" y="720948"/>
                </a:lnTo>
                <a:lnTo>
                  <a:pt x="44441" y="724145"/>
                </a:lnTo>
                <a:lnTo>
                  <a:pt x="47932" y="726702"/>
                </a:lnTo>
                <a:lnTo>
                  <a:pt x="52058" y="729259"/>
                </a:lnTo>
                <a:lnTo>
                  <a:pt x="55866" y="730857"/>
                </a:lnTo>
                <a:lnTo>
                  <a:pt x="60626" y="732775"/>
                </a:lnTo>
                <a:lnTo>
                  <a:pt x="64752" y="733734"/>
                </a:lnTo>
                <a:lnTo>
                  <a:pt x="69512" y="734693"/>
                </a:lnTo>
                <a:lnTo>
                  <a:pt x="74590" y="735012"/>
                </a:lnTo>
                <a:lnTo>
                  <a:pt x="1325902" y="735012"/>
                </a:lnTo>
                <a:lnTo>
                  <a:pt x="1330662" y="734693"/>
                </a:lnTo>
                <a:lnTo>
                  <a:pt x="1335422" y="733734"/>
                </a:lnTo>
                <a:lnTo>
                  <a:pt x="1340183" y="732775"/>
                </a:lnTo>
                <a:lnTo>
                  <a:pt x="1344308" y="730857"/>
                </a:lnTo>
                <a:lnTo>
                  <a:pt x="1348751" y="729259"/>
                </a:lnTo>
                <a:lnTo>
                  <a:pt x="1352242" y="726702"/>
                </a:lnTo>
                <a:lnTo>
                  <a:pt x="1356367" y="724145"/>
                </a:lnTo>
                <a:lnTo>
                  <a:pt x="1359541" y="720948"/>
                </a:lnTo>
                <a:lnTo>
                  <a:pt x="1362397" y="717433"/>
                </a:lnTo>
                <a:lnTo>
                  <a:pt x="1365253" y="713917"/>
                </a:lnTo>
                <a:lnTo>
                  <a:pt x="1367792" y="710081"/>
                </a:lnTo>
                <a:lnTo>
                  <a:pt x="1369379" y="705926"/>
                </a:lnTo>
                <a:lnTo>
                  <a:pt x="1370966" y="701131"/>
                </a:lnTo>
                <a:lnTo>
                  <a:pt x="1372552" y="696976"/>
                </a:lnTo>
                <a:lnTo>
                  <a:pt x="1373187" y="692182"/>
                </a:lnTo>
                <a:lnTo>
                  <a:pt x="1373187" y="687068"/>
                </a:lnTo>
                <a:lnTo>
                  <a:pt x="1373187" y="682593"/>
                </a:lnTo>
                <a:lnTo>
                  <a:pt x="1372552" y="677798"/>
                </a:lnTo>
                <a:lnTo>
                  <a:pt x="1370966" y="673004"/>
                </a:lnTo>
                <a:lnTo>
                  <a:pt x="1369379" y="668849"/>
                </a:lnTo>
                <a:lnTo>
                  <a:pt x="1367792" y="664693"/>
                </a:lnTo>
                <a:lnTo>
                  <a:pt x="1365253" y="660858"/>
                </a:lnTo>
                <a:lnTo>
                  <a:pt x="1362397" y="657022"/>
                </a:lnTo>
                <a:lnTo>
                  <a:pt x="1359541" y="653506"/>
                </a:lnTo>
                <a:lnTo>
                  <a:pt x="1356367" y="650630"/>
                </a:lnTo>
                <a:lnTo>
                  <a:pt x="1352242" y="647753"/>
                </a:lnTo>
                <a:lnTo>
                  <a:pt x="1348751" y="645516"/>
                </a:lnTo>
                <a:lnTo>
                  <a:pt x="1344308" y="643278"/>
                </a:lnTo>
                <a:lnTo>
                  <a:pt x="1340183" y="642000"/>
                </a:lnTo>
                <a:lnTo>
                  <a:pt x="1335422" y="640721"/>
                </a:lnTo>
                <a:lnTo>
                  <a:pt x="1330662" y="640082"/>
                </a:lnTo>
                <a:lnTo>
                  <a:pt x="1325902" y="639762"/>
                </a:lnTo>
                <a:lnTo>
                  <a:pt x="74590" y="639762"/>
                </a:lnTo>
                <a:close/>
                <a:moveTo>
                  <a:pt x="700723" y="0"/>
                </a:moveTo>
                <a:lnTo>
                  <a:pt x="719154" y="318"/>
                </a:lnTo>
                <a:lnTo>
                  <a:pt x="736633" y="952"/>
                </a:lnTo>
                <a:lnTo>
                  <a:pt x="754747" y="2222"/>
                </a:lnTo>
                <a:lnTo>
                  <a:pt x="772225" y="3492"/>
                </a:lnTo>
                <a:lnTo>
                  <a:pt x="790021" y="5714"/>
                </a:lnTo>
                <a:lnTo>
                  <a:pt x="807499" y="8253"/>
                </a:lnTo>
                <a:lnTo>
                  <a:pt x="824978" y="11110"/>
                </a:lnTo>
                <a:lnTo>
                  <a:pt x="842138" y="14284"/>
                </a:lnTo>
                <a:lnTo>
                  <a:pt x="858981" y="17776"/>
                </a:lnTo>
                <a:lnTo>
                  <a:pt x="875824" y="21903"/>
                </a:lnTo>
                <a:lnTo>
                  <a:pt x="892667" y="26664"/>
                </a:lnTo>
                <a:lnTo>
                  <a:pt x="909192" y="31426"/>
                </a:lnTo>
                <a:lnTo>
                  <a:pt x="925716" y="36504"/>
                </a:lnTo>
                <a:lnTo>
                  <a:pt x="941924" y="42218"/>
                </a:lnTo>
                <a:lnTo>
                  <a:pt x="957813" y="48567"/>
                </a:lnTo>
                <a:lnTo>
                  <a:pt x="973385" y="54915"/>
                </a:lnTo>
                <a:lnTo>
                  <a:pt x="989274" y="61899"/>
                </a:lnTo>
                <a:lnTo>
                  <a:pt x="1004528" y="68882"/>
                </a:lnTo>
                <a:lnTo>
                  <a:pt x="1020100" y="76500"/>
                </a:lnTo>
                <a:lnTo>
                  <a:pt x="1034718" y="84436"/>
                </a:lnTo>
                <a:lnTo>
                  <a:pt x="1049972" y="92689"/>
                </a:lnTo>
                <a:lnTo>
                  <a:pt x="1064272" y="101260"/>
                </a:lnTo>
                <a:lnTo>
                  <a:pt x="1078573" y="110148"/>
                </a:lnTo>
                <a:lnTo>
                  <a:pt x="1092555" y="119670"/>
                </a:lnTo>
                <a:lnTo>
                  <a:pt x="1106538" y="128876"/>
                </a:lnTo>
                <a:lnTo>
                  <a:pt x="1119885" y="139034"/>
                </a:lnTo>
                <a:lnTo>
                  <a:pt x="1133232" y="149509"/>
                </a:lnTo>
                <a:lnTo>
                  <a:pt x="1146579" y="159984"/>
                </a:lnTo>
                <a:lnTo>
                  <a:pt x="1159608" y="170776"/>
                </a:lnTo>
                <a:lnTo>
                  <a:pt x="1172320" y="181886"/>
                </a:lnTo>
                <a:lnTo>
                  <a:pt x="1184396" y="193314"/>
                </a:lnTo>
                <a:lnTo>
                  <a:pt x="1196154" y="205059"/>
                </a:lnTo>
                <a:lnTo>
                  <a:pt x="1208230" y="217121"/>
                </a:lnTo>
                <a:lnTo>
                  <a:pt x="1219670" y="229183"/>
                </a:lnTo>
                <a:lnTo>
                  <a:pt x="1230793" y="241880"/>
                </a:lnTo>
                <a:lnTo>
                  <a:pt x="1241598" y="254895"/>
                </a:lnTo>
                <a:lnTo>
                  <a:pt x="1252085" y="267592"/>
                </a:lnTo>
                <a:lnTo>
                  <a:pt x="1262572" y="280924"/>
                </a:lnTo>
                <a:lnTo>
                  <a:pt x="1272106" y="294573"/>
                </a:lnTo>
                <a:lnTo>
                  <a:pt x="1281957" y="308858"/>
                </a:lnTo>
                <a:lnTo>
                  <a:pt x="1291173" y="322825"/>
                </a:lnTo>
                <a:lnTo>
                  <a:pt x="1300389" y="337109"/>
                </a:lnTo>
                <a:lnTo>
                  <a:pt x="1308969" y="351393"/>
                </a:lnTo>
                <a:lnTo>
                  <a:pt x="1317231" y="366312"/>
                </a:lnTo>
                <a:lnTo>
                  <a:pt x="1325176" y="381231"/>
                </a:lnTo>
                <a:lnTo>
                  <a:pt x="1332803" y="396468"/>
                </a:lnTo>
                <a:lnTo>
                  <a:pt x="1339794" y="412022"/>
                </a:lnTo>
                <a:lnTo>
                  <a:pt x="1346786" y="427576"/>
                </a:lnTo>
                <a:lnTo>
                  <a:pt x="1352824" y="443130"/>
                </a:lnTo>
                <a:lnTo>
                  <a:pt x="1358862" y="459319"/>
                </a:lnTo>
                <a:lnTo>
                  <a:pt x="1364582" y="475507"/>
                </a:lnTo>
                <a:lnTo>
                  <a:pt x="1369984" y="491696"/>
                </a:lnTo>
                <a:lnTo>
                  <a:pt x="1375069" y="508202"/>
                </a:lnTo>
                <a:lnTo>
                  <a:pt x="1379518" y="525026"/>
                </a:lnTo>
                <a:lnTo>
                  <a:pt x="1383649" y="542167"/>
                </a:lnTo>
                <a:lnTo>
                  <a:pt x="1387462" y="558991"/>
                </a:lnTo>
                <a:lnTo>
                  <a:pt x="1390640" y="576132"/>
                </a:lnTo>
                <a:lnTo>
                  <a:pt x="1393500" y="593591"/>
                </a:lnTo>
                <a:lnTo>
                  <a:pt x="1396043" y="610732"/>
                </a:lnTo>
                <a:lnTo>
                  <a:pt x="1398267" y="628190"/>
                </a:lnTo>
                <a:lnTo>
                  <a:pt x="1399538" y="646284"/>
                </a:lnTo>
                <a:lnTo>
                  <a:pt x="1400810" y="664060"/>
                </a:lnTo>
                <a:lnTo>
                  <a:pt x="1401445" y="681836"/>
                </a:lnTo>
                <a:lnTo>
                  <a:pt x="1401763" y="699929"/>
                </a:lnTo>
                <a:lnTo>
                  <a:pt x="1401445" y="718340"/>
                </a:lnTo>
                <a:lnTo>
                  <a:pt x="1400810" y="736116"/>
                </a:lnTo>
                <a:lnTo>
                  <a:pt x="1399538" y="753892"/>
                </a:lnTo>
                <a:lnTo>
                  <a:pt x="1398267" y="771668"/>
                </a:lnTo>
                <a:lnTo>
                  <a:pt x="1396043" y="789126"/>
                </a:lnTo>
                <a:lnTo>
                  <a:pt x="1393500" y="806585"/>
                </a:lnTo>
                <a:lnTo>
                  <a:pt x="1391630" y="817998"/>
                </a:lnTo>
                <a:lnTo>
                  <a:pt x="1401008" y="816922"/>
                </a:lnTo>
                <a:lnTo>
                  <a:pt x="1420372" y="814383"/>
                </a:lnTo>
                <a:lnTo>
                  <a:pt x="1439735" y="812479"/>
                </a:lnTo>
                <a:lnTo>
                  <a:pt x="1459416" y="810892"/>
                </a:lnTo>
                <a:lnTo>
                  <a:pt x="1479415" y="809305"/>
                </a:lnTo>
                <a:lnTo>
                  <a:pt x="1499414" y="808036"/>
                </a:lnTo>
                <a:lnTo>
                  <a:pt x="1519729" y="806766"/>
                </a:lnTo>
                <a:lnTo>
                  <a:pt x="1539728" y="805814"/>
                </a:lnTo>
                <a:lnTo>
                  <a:pt x="1560361" y="805497"/>
                </a:lnTo>
                <a:lnTo>
                  <a:pt x="1577305" y="805237"/>
                </a:lnTo>
                <a:lnTo>
                  <a:pt x="1571889" y="805498"/>
                </a:lnTo>
                <a:lnTo>
                  <a:pt x="1539162" y="806768"/>
                </a:lnTo>
                <a:lnTo>
                  <a:pt x="1499126" y="809308"/>
                </a:lnTo>
                <a:lnTo>
                  <a:pt x="1452736" y="812483"/>
                </a:lnTo>
                <a:lnTo>
                  <a:pt x="1426999" y="814388"/>
                </a:lnTo>
                <a:lnTo>
                  <a:pt x="1400626" y="817245"/>
                </a:lnTo>
                <a:lnTo>
                  <a:pt x="1373618" y="820420"/>
                </a:lnTo>
                <a:lnTo>
                  <a:pt x="1345975" y="824548"/>
                </a:lnTo>
                <a:lnTo>
                  <a:pt x="1317378" y="828993"/>
                </a:lnTo>
                <a:lnTo>
                  <a:pt x="1288781" y="834390"/>
                </a:lnTo>
                <a:lnTo>
                  <a:pt x="1259549" y="841058"/>
                </a:lnTo>
                <a:lnTo>
                  <a:pt x="1229999" y="847725"/>
                </a:lnTo>
                <a:lnTo>
                  <a:pt x="1200132" y="855663"/>
                </a:lnTo>
                <a:lnTo>
                  <a:pt x="1169946" y="864235"/>
                </a:lnTo>
                <a:lnTo>
                  <a:pt x="1155330" y="869315"/>
                </a:lnTo>
                <a:lnTo>
                  <a:pt x="1140078" y="874078"/>
                </a:lnTo>
                <a:lnTo>
                  <a:pt x="1124827" y="879475"/>
                </a:lnTo>
                <a:lnTo>
                  <a:pt x="1109893" y="884873"/>
                </a:lnTo>
                <a:lnTo>
                  <a:pt x="1094641" y="890270"/>
                </a:lnTo>
                <a:lnTo>
                  <a:pt x="1080025" y="896303"/>
                </a:lnTo>
                <a:lnTo>
                  <a:pt x="1064774" y="902335"/>
                </a:lnTo>
                <a:lnTo>
                  <a:pt x="1049840" y="909003"/>
                </a:lnTo>
                <a:lnTo>
                  <a:pt x="1034906" y="915353"/>
                </a:lnTo>
                <a:lnTo>
                  <a:pt x="1020290" y="922655"/>
                </a:lnTo>
                <a:lnTo>
                  <a:pt x="1005356" y="929958"/>
                </a:lnTo>
                <a:lnTo>
                  <a:pt x="990740" y="936943"/>
                </a:lnTo>
                <a:lnTo>
                  <a:pt x="976442" y="944880"/>
                </a:lnTo>
                <a:lnTo>
                  <a:pt x="963096" y="952818"/>
                </a:lnTo>
                <a:lnTo>
                  <a:pt x="950069" y="960755"/>
                </a:lnTo>
                <a:lnTo>
                  <a:pt x="938313" y="968693"/>
                </a:lnTo>
                <a:lnTo>
                  <a:pt x="926556" y="976630"/>
                </a:lnTo>
                <a:lnTo>
                  <a:pt x="915753" y="984885"/>
                </a:lnTo>
                <a:lnTo>
                  <a:pt x="905903" y="993140"/>
                </a:lnTo>
                <a:lnTo>
                  <a:pt x="896053" y="1001078"/>
                </a:lnTo>
                <a:lnTo>
                  <a:pt x="887156" y="1009333"/>
                </a:lnTo>
                <a:lnTo>
                  <a:pt x="878895" y="1017270"/>
                </a:lnTo>
                <a:lnTo>
                  <a:pt x="871269" y="1025208"/>
                </a:lnTo>
                <a:lnTo>
                  <a:pt x="863961" y="1033145"/>
                </a:lnTo>
                <a:lnTo>
                  <a:pt x="857289" y="1040448"/>
                </a:lnTo>
                <a:lnTo>
                  <a:pt x="851252" y="1048068"/>
                </a:lnTo>
                <a:lnTo>
                  <a:pt x="845214" y="1055688"/>
                </a:lnTo>
                <a:lnTo>
                  <a:pt x="840448" y="1062990"/>
                </a:lnTo>
                <a:lnTo>
                  <a:pt x="835364" y="1069658"/>
                </a:lnTo>
                <a:lnTo>
                  <a:pt x="830916" y="1076008"/>
                </a:lnTo>
                <a:lnTo>
                  <a:pt x="823926" y="1088708"/>
                </a:lnTo>
                <a:lnTo>
                  <a:pt x="817889" y="1099503"/>
                </a:lnTo>
                <a:lnTo>
                  <a:pt x="813440" y="1109345"/>
                </a:lnTo>
                <a:lnTo>
                  <a:pt x="810263" y="1116648"/>
                </a:lnTo>
                <a:lnTo>
                  <a:pt x="808356" y="1122680"/>
                </a:lnTo>
                <a:lnTo>
                  <a:pt x="806450" y="1127125"/>
                </a:lnTo>
                <a:lnTo>
                  <a:pt x="808356" y="1123950"/>
                </a:lnTo>
                <a:lnTo>
                  <a:pt x="810581" y="1120140"/>
                </a:lnTo>
                <a:lnTo>
                  <a:pt x="814076" y="1114425"/>
                </a:lnTo>
                <a:lnTo>
                  <a:pt x="819160" y="1107123"/>
                </a:lnTo>
                <a:lnTo>
                  <a:pt x="826150" y="1098550"/>
                </a:lnTo>
                <a:lnTo>
                  <a:pt x="835682" y="1088390"/>
                </a:lnTo>
                <a:lnTo>
                  <a:pt x="847121" y="1076960"/>
                </a:lnTo>
                <a:lnTo>
                  <a:pt x="854111" y="1070293"/>
                </a:lnTo>
                <a:lnTo>
                  <a:pt x="861419" y="1063625"/>
                </a:lnTo>
                <a:lnTo>
                  <a:pt x="869363" y="1056640"/>
                </a:lnTo>
                <a:lnTo>
                  <a:pt x="878577" y="1049655"/>
                </a:lnTo>
                <a:lnTo>
                  <a:pt x="888110" y="1041718"/>
                </a:lnTo>
                <a:lnTo>
                  <a:pt x="898913" y="1033780"/>
                </a:lnTo>
                <a:lnTo>
                  <a:pt x="910034" y="1025525"/>
                </a:lnTo>
                <a:lnTo>
                  <a:pt x="922426" y="1016953"/>
                </a:lnTo>
                <a:lnTo>
                  <a:pt x="935771" y="1007745"/>
                </a:lnTo>
                <a:lnTo>
                  <a:pt x="949751" y="998855"/>
                </a:lnTo>
                <a:lnTo>
                  <a:pt x="964685" y="989013"/>
                </a:lnTo>
                <a:lnTo>
                  <a:pt x="980890" y="979488"/>
                </a:lnTo>
                <a:lnTo>
                  <a:pt x="998366" y="969328"/>
                </a:lnTo>
                <a:lnTo>
                  <a:pt x="1016159" y="958850"/>
                </a:lnTo>
                <a:lnTo>
                  <a:pt x="1035859" y="948055"/>
                </a:lnTo>
                <a:lnTo>
                  <a:pt x="1056195" y="936943"/>
                </a:lnTo>
                <a:lnTo>
                  <a:pt x="1066998" y="931545"/>
                </a:lnTo>
                <a:lnTo>
                  <a:pt x="1077801" y="926148"/>
                </a:lnTo>
                <a:lnTo>
                  <a:pt x="1099725" y="915988"/>
                </a:lnTo>
                <a:lnTo>
                  <a:pt x="1122920" y="906463"/>
                </a:lnTo>
                <a:lnTo>
                  <a:pt x="1145798" y="897573"/>
                </a:lnTo>
                <a:lnTo>
                  <a:pt x="1169946" y="888683"/>
                </a:lnTo>
                <a:lnTo>
                  <a:pt x="1193777" y="880745"/>
                </a:lnTo>
                <a:lnTo>
                  <a:pt x="1218243" y="873443"/>
                </a:lnTo>
                <a:lnTo>
                  <a:pt x="1242709" y="866140"/>
                </a:lnTo>
                <a:lnTo>
                  <a:pt x="1267493" y="859790"/>
                </a:lnTo>
                <a:lnTo>
                  <a:pt x="1291959" y="853440"/>
                </a:lnTo>
                <a:lnTo>
                  <a:pt x="1316425" y="847725"/>
                </a:lnTo>
                <a:lnTo>
                  <a:pt x="1340573" y="842645"/>
                </a:lnTo>
                <a:lnTo>
                  <a:pt x="1364722" y="837883"/>
                </a:lnTo>
                <a:lnTo>
                  <a:pt x="1388234" y="833438"/>
                </a:lnTo>
                <a:lnTo>
                  <a:pt x="1411430" y="829628"/>
                </a:lnTo>
                <a:lnTo>
                  <a:pt x="1433989" y="825500"/>
                </a:lnTo>
                <a:lnTo>
                  <a:pt x="1455596" y="822325"/>
                </a:lnTo>
                <a:lnTo>
                  <a:pt x="1476884" y="819468"/>
                </a:lnTo>
                <a:lnTo>
                  <a:pt x="1516602" y="814388"/>
                </a:lnTo>
                <a:lnTo>
                  <a:pt x="1552189" y="810578"/>
                </a:lnTo>
                <a:lnTo>
                  <a:pt x="1583010" y="807085"/>
                </a:lnTo>
                <a:lnTo>
                  <a:pt x="1608111" y="805498"/>
                </a:lnTo>
                <a:lnTo>
                  <a:pt x="1613462" y="805045"/>
                </a:lnTo>
                <a:lnTo>
                  <a:pt x="1622262" y="805180"/>
                </a:lnTo>
                <a:lnTo>
                  <a:pt x="1642895" y="805497"/>
                </a:lnTo>
                <a:lnTo>
                  <a:pt x="1663529" y="805814"/>
                </a:lnTo>
                <a:lnTo>
                  <a:pt x="1683845" y="806766"/>
                </a:lnTo>
                <a:lnTo>
                  <a:pt x="1704160" y="808036"/>
                </a:lnTo>
                <a:lnTo>
                  <a:pt x="1723842" y="809305"/>
                </a:lnTo>
                <a:lnTo>
                  <a:pt x="1743840" y="810892"/>
                </a:lnTo>
                <a:lnTo>
                  <a:pt x="1763204" y="812479"/>
                </a:lnTo>
                <a:lnTo>
                  <a:pt x="1783202" y="814383"/>
                </a:lnTo>
                <a:lnTo>
                  <a:pt x="1802566" y="816922"/>
                </a:lnTo>
                <a:lnTo>
                  <a:pt x="1821612" y="819144"/>
                </a:lnTo>
                <a:lnTo>
                  <a:pt x="1840659" y="822000"/>
                </a:lnTo>
                <a:lnTo>
                  <a:pt x="1859387" y="824856"/>
                </a:lnTo>
                <a:lnTo>
                  <a:pt x="1877799" y="827713"/>
                </a:lnTo>
                <a:lnTo>
                  <a:pt x="1895893" y="830886"/>
                </a:lnTo>
                <a:lnTo>
                  <a:pt x="1914304" y="834695"/>
                </a:lnTo>
                <a:lnTo>
                  <a:pt x="1932398" y="838186"/>
                </a:lnTo>
                <a:lnTo>
                  <a:pt x="1949857" y="841994"/>
                </a:lnTo>
                <a:lnTo>
                  <a:pt x="1967316" y="846120"/>
                </a:lnTo>
                <a:lnTo>
                  <a:pt x="1984458" y="850246"/>
                </a:lnTo>
                <a:lnTo>
                  <a:pt x="2001282" y="855006"/>
                </a:lnTo>
                <a:lnTo>
                  <a:pt x="2018106" y="859767"/>
                </a:lnTo>
                <a:lnTo>
                  <a:pt x="2034613" y="864527"/>
                </a:lnTo>
                <a:lnTo>
                  <a:pt x="2050485" y="869288"/>
                </a:lnTo>
                <a:lnTo>
                  <a:pt x="2066674" y="874366"/>
                </a:lnTo>
                <a:lnTo>
                  <a:pt x="2082228" y="879761"/>
                </a:lnTo>
                <a:lnTo>
                  <a:pt x="2097783" y="885473"/>
                </a:lnTo>
                <a:lnTo>
                  <a:pt x="2112702" y="891186"/>
                </a:lnTo>
                <a:lnTo>
                  <a:pt x="2127304" y="897216"/>
                </a:lnTo>
                <a:lnTo>
                  <a:pt x="2141906" y="903246"/>
                </a:lnTo>
                <a:lnTo>
                  <a:pt x="2155874" y="909276"/>
                </a:lnTo>
                <a:lnTo>
                  <a:pt x="2169524" y="915306"/>
                </a:lnTo>
                <a:lnTo>
                  <a:pt x="2183173" y="921971"/>
                </a:lnTo>
                <a:lnTo>
                  <a:pt x="2196188" y="928635"/>
                </a:lnTo>
                <a:lnTo>
                  <a:pt x="2209203" y="935617"/>
                </a:lnTo>
                <a:lnTo>
                  <a:pt x="2221266" y="942282"/>
                </a:lnTo>
                <a:lnTo>
                  <a:pt x="2233646" y="949581"/>
                </a:lnTo>
                <a:lnTo>
                  <a:pt x="2245391" y="956881"/>
                </a:lnTo>
                <a:lnTo>
                  <a:pt x="2256501" y="963863"/>
                </a:lnTo>
                <a:lnTo>
                  <a:pt x="2267612" y="971480"/>
                </a:lnTo>
                <a:lnTo>
                  <a:pt x="2278404" y="979097"/>
                </a:lnTo>
                <a:lnTo>
                  <a:pt x="2288562" y="987031"/>
                </a:lnTo>
                <a:lnTo>
                  <a:pt x="2298720" y="994965"/>
                </a:lnTo>
                <a:lnTo>
                  <a:pt x="2307926" y="1002899"/>
                </a:lnTo>
                <a:lnTo>
                  <a:pt x="2317132" y="1010516"/>
                </a:lnTo>
                <a:lnTo>
                  <a:pt x="2325703" y="1019085"/>
                </a:lnTo>
                <a:lnTo>
                  <a:pt x="2333956" y="1027336"/>
                </a:lnTo>
                <a:lnTo>
                  <a:pt x="2341892" y="1035905"/>
                </a:lnTo>
                <a:lnTo>
                  <a:pt x="2349193" y="1044157"/>
                </a:lnTo>
                <a:lnTo>
                  <a:pt x="2356177" y="1052726"/>
                </a:lnTo>
                <a:lnTo>
                  <a:pt x="2362525" y="1061612"/>
                </a:lnTo>
                <a:lnTo>
                  <a:pt x="2368874" y="1070181"/>
                </a:lnTo>
                <a:lnTo>
                  <a:pt x="2374588" y="1079384"/>
                </a:lnTo>
                <a:lnTo>
                  <a:pt x="2379667" y="1088271"/>
                </a:lnTo>
                <a:lnTo>
                  <a:pt x="2384111" y="1097157"/>
                </a:lnTo>
                <a:lnTo>
                  <a:pt x="2388555" y="1106678"/>
                </a:lnTo>
                <a:lnTo>
                  <a:pt x="2392364" y="1115882"/>
                </a:lnTo>
                <a:lnTo>
                  <a:pt x="2395856" y="1125403"/>
                </a:lnTo>
                <a:lnTo>
                  <a:pt x="2398713" y="1134606"/>
                </a:lnTo>
                <a:lnTo>
                  <a:pt x="2400618" y="1144127"/>
                </a:lnTo>
                <a:lnTo>
                  <a:pt x="2402522" y="1153648"/>
                </a:lnTo>
                <a:lnTo>
                  <a:pt x="2404110" y="1163487"/>
                </a:lnTo>
                <a:lnTo>
                  <a:pt x="2404438" y="1168406"/>
                </a:lnTo>
                <a:lnTo>
                  <a:pt x="2405063" y="1168400"/>
                </a:lnTo>
                <a:lnTo>
                  <a:pt x="2406967" y="1333818"/>
                </a:lnTo>
                <a:lnTo>
                  <a:pt x="2407920" y="1454785"/>
                </a:lnTo>
                <a:lnTo>
                  <a:pt x="2408237" y="1525271"/>
                </a:lnTo>
                <a:lnTo>
                  <a:pt x="2407920" y="1529398"/>
                </a:lnTo>
                <a:lnTo>
                  <a:pt x="2406650" y="1534161"/>
                </a:lnTo>
                <a:lnTo>
                  <a:pt x="2404110" y="1539876"/>
                </a:lnTo>
                <a:lnTo>
                  <a:pt x="2399984" y="1546543"/>
                </a:lnTo>
                <a:lnTo>
                  <a:pt x="2395222" y="1554163"/>
                </a:lnTo>
                <a:lnTo>
                  <a:pt x="2389191" y="1562418"/>
                </a:lnTo>
                <a:lnTo>
                  <a:pt x="2381572" y="1571308"/>
                </a:lnTo>
                <a:lnTo>
                  <a:pt x="2373002" y="1580833"/>
                </a:lnTo>
                <a:lnTo>
                  <a:pt x="2362844" y="1590993"/>
                </a:lnTo>
                <a:lnTo>
                  <a:pt x="2351416" y="1601153"/>
                </a:lnTo>
                <a:lnTo>
                  <a:pt x="2338083" y="1611948"/>
                </a:lnTo>
                <a:lnTo>
                  <a:pt x="2323799" y="1623061"/>
                </a:lnTo>
                <a:lnTo>
                  <a:pt x="2307609" y="1634808"/>
                </a:lnTo>
                <a:lnTo>
                  <a:pt x="2289515" y="1646238"/>
                </a:lnTo>
                <a:lnTo>
                  <a:pt x="2279992" y="1651953"/>
                </a:lnTo>
                <a:lnTo>
                  <a:pt x="2270152" y="1657668"/>
                </a:lnTo>
                <a:lnTo>
                  <a:pt x="2259359" y="1663383"/>
                </a:lnTo>
                <a:lnTo>
                  <a:pt x="2248566" y="1669733"/>
                </a:lnTo>
                <a:lnTo>
                  <a:pt x="2237456" y="1675448"/>
                </a:lnTo>
                <a:lnTo>
                  <a:pt x="2225710" y="1681163"/>
                </a:lnTo>
                <a:lnTo>
                  <a:pt x="2213330" y="1686561"/>
                </a:lnTo>
                <a:lnTo>
                  <a:pt x="2200633" y="1692276"/>
                </a:lnTo>
                <a:lnTo>
                  <a:pt x="2187301" y="1697991"/>
                </a:lnTo>
                <a:lnTo>
                  <a:pt x="2173651" y="1703388"/>
                </a:lnTo>
                <a:lnTo>
                  <a:pt x="2159366" y="1708786"/>
                </a:lnTo>
                <a:lnTo>
                  <a:pt x="2144764" y="1714183"/>
                </a:lnTo>
                <a:lnTo>
                  <a:pt x="2129527" y="1719581"/>
                </a:lnTo>
                <a:lnTo>
                  <a:pt x="2113972" y="1724978"/>
                </a:lnTo>
                <a:lnTo>
                  <a:pt x="2097783" y="1730058"/>
                </a:lnTo>
                <a:lnTo>
                  <a:pt x="2080642" y="1735138"/>
                </a:lnTo>
                <a:lnTo>
                  <a:pt x="2063500" y="1739583"/>
                </a:lnTo>
                <a:lnTo>
                  <a:pt x="2045406" y="1744346"/>
                </a:lnTo>
                <a:lnTo>
                  <a:pt x="2027312" y="1749108"/>
                </a:lnTo>
                <a:lnTo>
                  <a:pt x="2008266" y="1753236"/>
                </a:lnTo>
                <a:lnTo>
                  <a:pt x="1988902" y="1757681"/>
                </a:lnTo>
                <a:lnTo>
                  <a:pt x="1968586" y="1761808"/>
                </a:lnTo>
                <a:lnTo>
                  <a:pt x="1948270" y="1765618"/>
                </a:lnTo>
                <a:lnTo>
                  <a:pt x="1927002" y="1769111"/>
                </a:lnTo>
                <a:lnTo>
                  <a:pt x="1905099" y="1772921"/>
                </a:lnTo>
                <a:lnTo>
                  <a:pt x="1882561" y="1776096"/>
                </a:lnTo>
                <a:lnTo>
                  <a:pt x="1859705" y="1778953"/>
                </a:lnTo>
                <a:lnTo>
                  <a:pt x="1835897" y="1781811"/>
                </a:lnTo>
                <a:lnTo>
                  <a:pt x="1811772" y="1784351"/>
                </a:lnTo>
                <a:lnTo>
                  <a:pt x="1786695" y="1786891"/>
                </a:lnTo>
                <a:lnTo>
                  <a:pt x="1761617" y="1789113"/>
                </a:lnTo>
                <a:lnTo>
                  <a:pt x="1735270" y="1790701"/>
                </a:lnTo>
                <a:lnTo>
                  <a:pt x="1708605" y="1792288"/>
                </a:lnTo>
                <a:lnTo>
                  <a:pt x="1680988" y="1793241"/>
                </a:lnTo>
                <a:lnTo>
                  <a:pt x="1653053" y="1794511"/>
                </a:lnTo>
                <a:lnTo>
                  <a:pt x="1624167" y="1795146"/>
                </a:lnTo>
                <a:lnTo>
                  <a:pt x="1595597" y="1795463"/>
                </a:lnTo>
                <a:lnTo>
                  <a:pt x="1567345" y="1795146"/>
                </a:lnTo>
                <a:lnTo>
                  <a:pt x="1540046" y="1794828"/>
                </a:lnTo>
                <a:lnTo>
                  <a:pt x="1513064" y="1793876"/>
                </a:lnTo>
                <a:lnTo>
                  <a:pt x="1486399" y="1792606"/>
                </a:lnTo>
                <a:lnTo>
                  <a:pt x="1461004" y="1791018"/>
                </a:lnTo>
                <a:lnTo>
                  <a:pt x="1435609" y="1789431"/>
                </a:lnTo>
                <a:lnTo>
                  <a:pt x="1411166" y="1787208"/>
                </a:lnTo>
                <a:lnTo>
                  <a:pt x="1387041" y="1784668"/>
                </a:lnTo>
                <a:lnTo>
                  <a:pt x="1363551" y="1781811"/>
                </a:lnTo>
                <a:lnTo>
                  <a:pt x="1340695" y="1778636"/>
                </a:lnTo>
                <a:lnTo>
                  <a:pt x="1317840" y="1775461"/>
                </a:lnTo>
                <a:lnTo>
                  <a:pt x="1296254" y="1771333"/>
                </a:lnTo>
                <a:lnTo>
                  <a:pt x="1274668" y="1767841"/>
                </a:lnTo>
                <a:lnTo>
                  <a:pt x="1254352" y="1763396"/>
                </a:lnTo>
                <a:lnTo>
                  <a:pt x="1233719" y="1759268"/>
                </a:lnTo>
                <a:lnTo>
                  <a:pt x="1214355" y="1754506"/>
                </a:lnTo>
                <a:lnTo>
                  <a:pt x="1194991" y="1749426"/>
                </a:lnTo>
                <a:lnTo>
                  <a:pt x="1176262" y="1744346"/>
                </a:lnTo>
                <a:lnTo>
                  <a:pt x="1158169" y="1738948"/>
                </a:lnTo>
                <a:lnTo>
                  <a:pt x="1140710" y="1733551"/>
                </a:lnTo>
                <a:lnTo>
                  <a:pt x="1123568" y="1727836"/>
                </a:lnTo>
                <a:lnTo>
                  <a:pt x="1106744" y="1722121"/>
                </a:lnTo>
                <a:lnTo>
                  <a:pt x="1090554" y="1716406"/>
                </a:lnTo>
                <a:lnTo>
                  <a:pt x="1075317" y="1710373"/>
                </a:lnTo>
                <a:lnTo>
                  <a:pt x="1059763" y="1703706"/>
                </a:lnTo>
                <a:lnTo>
                  <a:pt x="1045478" y="1697673"/>
                </a:lnTo>
                <a:lnTo>
                  <a:pt x="1030876" y="1691323"/>
                </a:lnTo>
                <a:lnTo>
                  <a:pt x="1017226" y="1684338"/>
                </a:lnTo>
                <a:lnTo>
                  <a:pt x="1004211" y="1677988"/>
                </a:lnTo>
                <a:lnTo>
                  <a:pt x="991514" y="1671003"/>
                </a:lnTo>
                <a:lnTo>
                  <a:pt x="978816" y="1664336"/>
                </a:lnTo>
                <a:lnTo>
                  <a:pt x="967071" y="1657351"/>
                </a:lnTo>
                <a:lnTo>
                  <a:pt x="955644" y="1650683"/>
                </a:lnTo>
                <a:lnTo>
                  <a:pt x="944851" y="1643381"/>
                </a:lnTo>
                <a:lnTo>
                  <a:pt x="934375" y="1636396"/>
                </a:lnTo>
                <a:lnTo>
                  <a:pt x="923900" y="1629411"/>
                </a:lnTo>
                <a:lnTo>
                  <a:pt x="914694" y="1622426"/>
                </a:lnTo>
                <a:lnTo>
                  <a:pt x="905171" y="1615441"/>
                </a:lnTo>
                <a:lnTo>
                  <a:pt x="896283" y="1608456"/>
                </a:lnTo>
                <a:lnTo>
                  <a:pt x="888029" y="1601153"/>
                </a:lnTo>
                <a:lnTo>
                  <a:pt x="880093" y="1594486"/>
                </a:lnTo>
                <a:lnTo>
                  <a:pt x="872157" y="1587501"/>
                </a:lnTo>
                <a:lnTo>
                  <a:pt x="864856" y="1580833"/>
                </a:lnTo>
                <a:lnTo>
                  <a:pt x="858508" y="1573848"/>
                </a:lnTo>
                <a:lnTo>
                  <a:pt x="851841" y="1567498"/>
                </a:lnTo>
                <a:lnTo>
                  <a:pt x="845810" y="1560513"/>
                </a:lnTo>
                <a:lnTo>
                  <a:pt x="840096" y="1554163"/>
                </a:lnTo>
                <a:lnTo>
                  <a:pt x="835017" y="1548131"/>
                </a:lnTo>
                <a:lnTo>
                  <a:pt x="829938" y="1541463"/>
                </a:lnTo>
                <a:lnTo>
                  <a:pt x="821367" y="1529716"/>
                </a:lnTo>
                <a:lnTo>
                  <a:pt x="814384" y="1518286"/>
                </a:lnTo>
                <a:lnTo>
                  <a:pt x="810892" y="1512571"/>
                </a:lnTo>
                <a:lnTo>
                  <a:pt x="808353" y="1507491"/>
                </a:lnTo>
                <a:lnTo>
                  <a:pt x="806130" y="1502093"/>
                </a:lnTo>
                <a:lnTo>
                  <a:pt x="803908" y="1497330"/>
                </a:lnTo>
                <a:lnTo>
                  <a:pt x="802004" y="1492568"/>
                </a:lnTo>
                <a:lnTo>
                  <a:pt x="800734" y="1488440"/>
                </a:lnTo>
                <a:lnTo>
                  <a:pt x="799464" y="1483995"/>
                </a:lnTo>
                <a:lnTo>
                  <a:pt x="798829" y="1480185"/>
                </a:lnTo>
                <a:lnTo>
                  <a:pt x="798512" y="1476375"/>
                </a:lnTo>
                <a:lnTo>
                  <a:pt x="798512" y="1472883"/>
                </a:lnTo>
                <a:lnTo>
                  <a:pt x="798512" y="1393228"/>
                </a:lnTo>
                <a:lnTo>
                  <a:pt x="790021" y="1394461"/>
                </a:lnTo>
                <a:lnTo>
                  <a:pt x="772225" y="1396683"/>
                </a:lnTo>
                <a:lnTo>
                  <a:pt x="754747" y="1397953"/>
                </a:lnTo>
                <a:lnTo>
                  <a:pt x="736633" y="1399223"/>
                </a:lnTo>
                <a:lnTo>
                  <a:pt x="719154" y="1399858"/>
                </a:lnTo>
                <a:lnTo>
                  <a:pt x="700723" y="1400175"/>
                </a:lnTo>
                <a:lnTo>
                  <a:pt x="682609" y="1399858"/>
                </a:lnTo>
                <a:lnTo>
                  <a:pt x="664813" y="1399223"/>
                </a:lnTo>
                <a:lnTo>
                  <a:pt x="646699" y="1397953"/>
                </a:lnTo>
                <a:lnTo>
                  <a:pt x="629220" y="1396683"/>
                </a:lnTo>
                <a:lnTo>
                  <a:pt x="611424" y="1394461"/>
                </a:lnTo>
                <a:lnTo>
                  <a:pt x="594264" y="1391922"/>
                </a:lnTo>
                <a:lnTo>
                  <a:pt x="576785" y="1389065"/>
                </a:lnTo>
                <a:lnTo>
                  <a:pt x="559625" y="1385891"/>
                </a:lnTo>
                <a:lnTo>
                  <a:pt x="542464" y="1382082"/>
                </a:lnTo>
                <a:lnTo>
                  <a:pt x="525939" y="1377955"/>
                </a:lnTo>
                <a:lnTo>
                  <a:pt x="508779" y="1373511"/>
                </a:lnTo>
                <a:lnTo>
                  <a:pt x="492254" y="1368432"/>
                </a:lnTo>
                <a:lnTo>
                  <a:pt x="476046" y="1363036"/>
                </a:lnTo>
                <a:lnTo>
                  <a:pt x="459839" y="1357640"/>
                </a:lnTo>
                <a:lnTo>
                  <a:pt x="443632" y="1351609"/>
                </a:lnTo>
                <a:lnTo>
                  <a:pt x="428060" y="1345260"/>
                </a:lnTo>
                <a:lnTo>
                  <a:pt x="412489" y="1338277"/>
                </a:lnTo>
                <a:lnTo>
                  <a:pt x="396917" y="1331293"/>
                </a:lnTo>
                <a:lnTo>
                  <a:pt x="381981" y="1323675"/>
                </a:lnTo>
                <a:lnTo>
                  <a:pt x="366727" y="1315739"/>
                </a:lnTo>
                <a:lnTo>
                  <a:pt x="352109" y="1307486"/>
                </a:lnTo>
                <a:lnTo>
                  <a:pt x="337491" y="1298916"/>
                </a:lnTo>
                <a:lnTo>
                  <a:pt x="323190" y="1289710"/>
                </a:lnTo>
                <a:lnTo>
                  <a:pt x="309208" y="1280505"/>
                </a:lnTo>
                <a:lnTo>
                  <a:pt x="295225" y="1270665"/>
                </a:lnTo>
                <a:lnTo>
                  <a:pt x="281560" y="1261142"/>
                </a:lnTo>
                <a:lnTo>
                  <a:pt x="268213" y="1250667"/>
                </a:lnTo>
                <a:lnTo>
                  <a:pt x="255184" y="1240191"/>
                </a:lnTo>
                <a:lnTo>
                  <a:pt x="242154" y="1229399"/>
                </a:lnTo>
                <a:lnTo>
                  <a:pt x="229443" y="1218289"/>
                </a:lnTo>
                <a:lnTo>
                  <a:pt x="217367" y="1206862"/>
                </a:lnTo>
                <a:lnTo>
                  <a:pt x="204973" y="1194799"/>
                </a:lnTo>
                <a:lnTo>
                  <a:pt x="193533" y="1183054"/>
                </a:lnTo>
                <a:lnTo>
                  <a:pt x="182093" y="1170675"/>
                </a:lnTo>
                <a:lnTo>
                  <a:pt x="170970" y="1158295"/>
                </a:lnTo>
                <a:lnTo>
                  <a:pt x="160165" y="1145280"/>
                </a:lnTo>
                <a:lnTo>
                  <a:pt x="149360" y="1132266"/>
                </a:lnTo>
                <a:lnTo>
                  <a:pt x="139191" y="1118934"/>
                </a:lnTo>
                <a:lnTo>
                  <a:pt x="129340" y="1105285"/>
                </a:lnTo>
                <a:lnTo>
                  <a:pt x="119806" y="1091318"/>
                </a:lnTo>
                <a:lnTo>
                  <a:pt x="110590" y="1077351"/>
                </a:lnTo>
                <a:lnTo>
                  <a:pt x="101374" y="1063067"/>
                </a:lnTo>
                <a:lnTo>
                  <a:pt x="92794" y="1048465"/>
                </a:lnTo>
                <a:lnTo>
                  <a:pt x="84532" y="1033863"/>
                </a:lnTo>
                <a:lnTo>
                  <a:pt x="76587" y="1018627"/>
                </a:lnTo>
                <a:lnTo>
                  <a:pt x="68960" y="1003708"/>
                </a:lnTo>
                <a:lnTo>
                  <a:pt x="61969" y="988154"/>
                </a:lnTo>
                <a:lnTo>
                  <a:pt x="54977" y="972282"/>
                </a:lnTo>
                <a:lnTo>
                  <a:pt x="48622" y="956411"/>
                </a:lnTo>
                <a:lnTo>
                  <a:pt x="42584" y="940857"/>
                </a:lnTo>
                <a:lnTo>
                  <a:pt x="36546" y="924668"/>
                </a:lnTo>
                <a:lnTo>
                  <a:pt x="31779" y="908479"/>
                </a:lnTo>
                <a:lnTo>
                  <a:pt x="26694" y="891973"/>
                </a:lnTo>
                <a:lnTo>
                  <a:pt x="21927" y="874832"/>
                </a:lnTo>
                <a:lnTo>
                  <a:pt x="18114" y="858008"/>
                </a:lnTo>
                <a:lnTo>
                  <a:pt x="14300" y="841184"/>
                </a:lnTo>
                <a:lnTo>
                  <a:pt x="10805" y="824043"/>
                </a:lnTo>
                <a:lnTo>
                  <a:pt x="7945" y="806585"/>
                </a:lnTo>
                <a:lnTo>
                  <a:pt x="5720" y="789126"/>
                </a:lnTo>
                <a:lnTo>
                  <a:pt x="3496" y="771668"/>
                </a:lnTo>
                <a:lnTo>
                  <a:pt x="2225" y="753892"/>
                </a:lnTo>
                <a:lnTo>
                  <a:pt x="636" y="736116"/>
                </a:lnTo>
                <a:lnTo>
                  <a:pt x="318" y="718340"/>
                </a:lnTo>
                <a:lnTo>
                  <a:pt x="0" y="699929"/>
                </a:lnTo>
                <a:lnTo>
                  <a:pt x="318" y="681836"/>
                </a:lnTo>
                <a:lnTo>
                  <a:pt x="636" y="664060"/>
                </a:lnTo>
                <a:lnTo>
                  <a:pt x="2225" y="646284"/>
                </a:lnTo>
                <a:lnTo>
                  <a:pt x="3496" y="628190"/>
                </a:lnTo>
                <a:lnTo>
                  <a:pt x="5720" y="610732"/>
                </a:lnTo>
                <a:lnTo>
                  <a:pt x="7945" y="593591"/>
                </a:lnTo>
                <a:lnTo>
                  <a:pt x="10805" y="576132"/>
                </a:lnTo>
                <a:lnTo>
                  <a:pt x="14300" y="558991"/>
                </a:lnTo>
                <a:lnTo>
                  <a:pt x="18114" y="542167"/>
                </a:lnTo>
                <a:lnTo>
                  <a:pt x="21927" y="525026"/>
                </a:lnTo>
                <a:lnTo>
                  <a:pt x="26694" y="508202"/>
                </a:lnTo>
                <a:lnTo>
                  <a:pt x="31779" y="491696"/>
                </a:lnTo>
                <a:lnTo>
                  <a:pt x="36546" y="475507"/>
                </a:lnTo>
                <a:lnTo>
                  <a:pt x="42584" y="459319"/>
                </a:lnTo>
                <a:lnTo>
                  <a:pt x="48622" y="443130"/>
                </a:lnTo>
                <a:lnTo>
                  <a:pt x="54977" y="427576"/>
                </a:lnTo>
                <a:lnTo>
                  <a:pt x="61969" y="412022"/>
                </a:lnTo>
                <a:lnTo>
                  <a:pt x="68960" y="396468"/>
                </a:lnTo>
                <a:lnTo>
                  <a:pt x="76587" y="381231"/>
                </a:lnTo>
                <a:lnTo>
                  <a:pt x="84532" y="366312"/>
                </a:lnTo>
                <a:lnTo>
                  <a:pt x="92794" y="351393"/>
                </a:lnTo>
                <a:lnTo>
                  <a:pt x="101374" y="337109"/>
                </a:lnTo>
                <a:lnTo>
                  <a:pt x="110590" y="322825"/>
                </a:lnTo>
                <a:lnTo>
                  <a:pt x="119806" y="308858"/>
                </a:lnTo>
                <a:lnTo>
                  <a:pt x="129340" y="294573"/>
                </a:lnTo>
                <a:lnTo>
                  <a:pt x="139191" y="280924"/>
                </a:lnTo>
                <a:lnTo>
                  <a:pt x="149360" y="267592"/>
                </a:lnTo>
                <a:lnTo>
                  <a:pt x="160165" y="254895"/>
                </a:lnTo>
                <a:lnTo>
                  <a:pt x="170970" y="241880"/>
                </a:lnTo>
                <a:lnTo>
                  <a:pt x="182093" y="229183"/>
                </a:lnTo>
                <a:lnTo>
                  <a:pt x="193533" y="217121"/>
                </a:lnTo>
                <a:lnTo>
                  <a:pt x="204973" y="205059"/>
                </a:lnTo>
                <a:lnTo>
                  <a:pt x="217367" y="193314"/>
                </a:lnTo>
                <a:lnTo>
                  <a:pt x="229443" y="181886"/>
                </a:lnTo>
                <a:lnTo>
                  <a:pt x="242154" y="170776"/>
                </a:lnTo>
                <a:lnTo>
                  <a:pt x="255184" y="159984"/>
                </a:lnTo>
                <a:lnTo>
                  <a:pt x="268213" y="149509"/>
                </a:lnTo>
                <a:lnTo>
                  <a:pt x="281560" y="139034"/>
                </a:lnTo>
                <a:lnTo>
                  <a:pt x="295225" y="128876"/>
                </a:lnTo>
                <a:lnTo>
                  <a:pt x="309208" y="119670"/>
                </a:lnTo>
                <a:lnTo>
                  <a:pt x="323190" y="110148"/>
                </a:lnTo>
                <a:lnTo>
                  <a:pt x="337491" y="101260"/>
                </a:lnTo>
                <a:lnTo>
                  <a:pt x="352109" y="92689"/>
                </a:lnTo>
                <a:lnTo>
                  <a:pt x="366727" y="84436"/>
                </a:lnTo>
                <a:lnTo>
                  <a:pt x="381981" y="76500"/>
                </a:lnTo>
                <a:lnTo>
                  <a:pt x="396917" y="68882"/>
                </a:lnTo>
                <a:lnTo>
                  <a:pt x="412489" y="61899"/>
                </a:lnTo>
                <a:lnTo>
                  <a:pt x="428060" y="54915"/>
                </a:lnTo>
                <a:lnTo>
                  <a:pt x="443632" y="48567"/>
                </a:lnTo>
                <a:lnTo>
                  <a:pt x="459839" y="42218"/>
                </a:lnTo>
                <a:lnTo>
                  <a:pt x="476046" y="36504"/>
                </a:lnTo>
                <a:lnTo>
                  <a:pt x="492254" y="31426"/>
                </a:lnTo>
                <a:lnTo>
                  <a:pt x="508779" y="26664"/>
                </a:lnTo>
                <a:lnTo>
                  <a:pt x="525939" y="21903"/>
                </a:lnTo>
                <a:lnTo>
                  <a:pt x="542464" y="17776"/>
                </a:lnTo>
                <a:lnTo>
                  <a:pt x="559625" y="14284"/>
                </a:lnTo>
                <a:lnTo>
                  <a:pt x="576785" y="11110"/>
                </a:lnTo>
                <a:lnTo>
                  <a:pt x="594264" y="8253"/>
                </a:lnTo>
                <a:lnTo>
                  <a:pt x="611424" y="5714"/>
                </a:lnTo>
                <a:lnTo>
                  <a:pt x="629220" y="3492"/>
                </a:lnTo>
                <a:lnTo>
                  <a:pt x="646699" y="2222"/>
                </a:lnTo>
                <a:lnTo>
                  <a:pt x="664813" y="952"/>
                </a:lnTo>
                <a:lnTo>
                  <a:pt x="682609" y="318"/>
                </a:lnTo>
                <a:lnTo>
                  <a:pt x="70072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7" name="KSO_Shape"/>
          <p:cNvSpPr/>
          <p:nvPr/>
        </p:nvSpPr>
        <p:spPr bwMode="auto">
          <a:xfrm>
            <a:off x="5870893" y="5385955"/>
            <a:ext cx="450215" cy="420201"/>
          </a:xfrm>
          <a:custGeom>
            <a:avLst/>
            <a:gdLst>
              <a:gd name="T0" fmla="*/ 3477620 w 7008813"/>
              <a:gd name="T1" fmla="*/ 1640285 h 6537325"/>
              <a:gd name="T2" fmla="*/ 3086736 w 7008813"/>
              <a:gd name="T3" fmla="*/ 1681949 h 6537325"/>
              <a:gd name="T4" fmla="*/ 2721249 w 7008813"/>
              <a:gd name="T5" fmla="*/ 1793053 h 6537325"/>
              <a:gd name="T6" fmla="*/ 2387509 w 7008813"/>
              <a:gd name="T7" fmla="*/ 1966057 h 6537325"/>
              <a:gd name="T8" fmla="*/ 2092659 w 7008813"/>
              <a:gd name="T9" fmla="*/ 2195010 h 6537325"/>
              <a:gd name="T10" fmla="*/ 1843842 w 7008813"/>
              <a:gd name="T11" fmla="*/ 2471976 h 6537325"/>
              <a:gd name="T12" fmla="*/ 1647408 w 7008813"/>
              <a:gd name="T13" fmla="*/ 2791002 h 6537325"/>
              <a:gd name="T14" fmla="*/ 1510896 w 7008813"/>
              <a:gd name="T15" fmla="*/ 3144550 h 6537325"/>
              <a:gd name="T16" fmla="*/ 1440259 w 7008813"/>
              <a:gd name="T17" fmla="*/ 3525874 h 6537325"/>
              <a:gd name="T18" fmla="*/ 1442640 w 7008813"/>
              <a:gd name="T19" fmla="*/ 3923466 h 6537325"/>
              <a:gd name="T20" fmla="*/ 1518039 w 7008813"/>
              <a:gd name="T21" fmla="*/ 4303600 h 6537325"/>
              <a:gd name="T22" fmla="*/ 1658916 w 7008813"/>
              <a:gd name="T23" fmla="*/ 4654767 h 6537325"/>
              <a:gd name="T24" fmla="*/ 1858525 w 7008813"/>
              <a:gd name="T25" fmla="*/ 4971412 h 6537325"/>
              <a:gd name="T26" fmla="*/ 2110913 w 7008813"/>
              <a:gd name="T27" fmla="*/ 5245601 h 6537325"/>
              <a:gd name="T28" fmla="*/ 2408541 w 7008813"/>
              <a:gd name="T29" fmla="*/ 5470586 h 6537325"/>
              <a:gd name="T30" fmla="*/ 2744265 w 7008813"/>
              <a:gd name="T31" fmla="*/ 5639622 h 6537325"/>
              <a:gd name="T32" fmla="*/ 3112133 w 7008813"/>
              <a:gd name="T33" fmla="*/ 5746361 h 6537325"/>
              <a:gd name="T34" fmla="*/ 3504208 w 7008813"/>
              <a:gd name="T35" fmla="*/ 5783263 h 6537325"/>
              <a:gd name="T36" fmla="*/ 3896680 w 7008813"/>
              <a:gd name="T37" fmla="*/ 5746361 h 6537325"/>
              <a:gd name="T38" fmla="*/ 4264151 w 7008813"/>
              <a:gd name="T39" fmla="*/ 5639622 h 6537325"/>
              <a:gd name="T40" fmla="*/ 4600272 w 7008813"/>
              <a:gd name="T41" fmla="*/ 5470586 h 6537325"/>
              <a:gd name="T42" fmla="*/ 4897900 w 7008813"/>
              <a:gd name="T43" fmla="*/ 5245601 h 6537325"/>
              <a:gd name="T44" fmla="*/ 5150288 w 7008813"/>
              <a:gd name="T45" fmla="*/ 4971412 h 6537325"/>
              <a:gd name="T46" fmla="*/ 5349897 w 7008813"/>
              <a:gd name="T47" fmla="*/ 4654767 h 6537325"/>
              <a:gd name="T48" fmla="*/ 5491171 w 7008813"/>
              <a:gd name="T49" fmla="*/ 4303600 h 6537325"/>
              <a:gd name="T50" fmla="*/ 5566174 w 7008813"/>
              <a:gd name="T51" fmla="*/ 3923466 h 6537325"/>
              <a:gd name="T52" fmla="*/ 5568555 w 7008813"/>
              <a:gd name="T53" fmla="*/ 3525874 h 6537325"/>
              <a:gd name="T54" fmla="*/ 5498314 w 7008813"/>
              <a:gd name="T55" fmla="*/ 3144550 h 6537325"/>
              <a:gd name="T56" fmla="*/ 5361406 w 7008813"/>
              <a:gd name="T57" fmla="*/ 2791002 h 6537325"/>
              <a:gd name="T58" fmla="*/ 5164971 w 7008813"/>
              <a:gd name="T59" fmla="*/ 2471976 h 6537325"/>
              <a:gd name="T60" fmla="*/ 4916154 w 7008813"/>
              <a:gd name="T61" fmla="*/ 2195010 h 6537325"/>
              <a:gd name="T62" fmla="*/ 4621305 w 7008813"/>
              <a:gd name="T63" fmla="*/ 1966057 h 6537325"/>
              <a:gd name="T64" fmla="*/ 4287565 w 7008813"/>
              <a:gd name="T65" fmla="*/ 1793053 h 6537325"/>
              <a:gd name="T66" fmla="*/ 3922078 w 7008813"/>
              <a:gd name="T67" fmla="*/ 1681949 h 6537325"/>
              <a:gd name="T68" fmla="*/ 3531193 w 7008813"/>
              <a:gd name="T69" fmla="*/ 1640285 h 6537325"/>
              <a:gd name="T70" fmla="*/ 2822725 w 7008813"/>
              <a:gd name="T71" fmla="*/ 445888 h 6537325"/>
              <a:gd name="T72" fmla="*/ 2727126 w 7008813"/>
              <a:gd name="T73" fmla="*/ 596236 h 6537325"/>
              <a:gd name="T74" fmla="*/ 4267010 w 7008813"/>
              <a:gd name="T75" fmla="*/ 549426 h 6537325"/>
              <a:gd name="T76" fmla="*/ 4144835 w 7008813"/>
              <a:gd name="T77" fmla="*/ 420896 h 6537325"/>
              <a:gd name="T78" fmla="*/ 4007586 w 7008813"/>
              <a:gd name="T79" fmla="*/ 440731 h 6537325"/>
              <a:gd name="T80" fmla="*/ 3931028 w 7008813"/>
              <a:gd name="T81" fmla="*/ 542682 h 6537325"/>
              <a:gd name="T82" fmla="*/ 3161087 w 7008813"/>
              <a:gd name="T83" fmla="*/ 571641 h 6537325"/>
              <a:gd name="T84" fmla="*/ 3044861 w 7008813"/>
              <a:gd name="T85" fmla="*/ 514913 h 6537325"/>
              <a:gd name="T86" fmla="*/ 2993294 w 7008813"/>
              <a:gd name="T87" fmla="*/ 396301 h 6537325"/>
              <a:gd name="T88" fmla="*/ 3924285 w 7008813"/>
              <a:gd name="T89" fmla="*/ 25785 h 6537325"/>
              <a:gd name="T90" fmla="*/ 4002033 w 7008813"/>
              <a:gd name="T91" fmla="*/ 115439 h 6537325"/>
              <a:gd name="T92" fmla="*/ 4460190 w 7008813"/>
              <a:gd name="T93" fmla="*/ 192398 h 6537325"/>
              <a:gd name="T94" fmla="*/ 4642659 w 7008813"/>
              <a:gd name="T95" fmla="*/ 383606 h 6537325"/>
              <a:gd name="T96" fmla="*/ 6653630 w 7008813"/>
              <a:gd name="T97" fmla="*/ 886222 h 6537325"/>
              <a:gd name="T98" fmla="*/ 6898885 w 7008813"/>
              <a:gd name="T99" fmla="*/ 995370 h 6537325"/>
              <a:gd name="T100" fmla="*/ 7008416 w 7008813"/>
              <a:gd name="T101" fmla="*/ 1241053 h 6537325"/>
              <a:gd name="T102" fmla="*/ 6934205 w 7008813"/>
              <a:gd name="T103" fmla="*/ 6386899 h 6537325"/>
              <a:gd name="T104" fmla="*/ 6709586 w 7008813"/>
              <a:gd name="T105" fmla="*/ 6529387 h 6537325"/>
              <a:gd name="T106" fmla="*/ 196045 w 7008813"/>
              <a:gd name="T107" fmla="*/ 6492078 h 6537325"/>
              <a:gd name="T108" fmla="*/ 23018 w 7008813"/>
              <a:gd name="T109" fmla="*/ 6291245 h 6537325"/>
              <a:gd name="T110" fmla="*/ 23018 w 7008813"/>
              <a:gd name="T111" fmla="*/ 1131111 h 6537325"/>
              <a:gd name="T112" fmla="*/ 196045 w 7008813"/>
              <a:gd name="T113" fmla="*/ 931072 h 6537325"/>
              <a:gd name="T114" fmla="*/ 2336800 w 7008813"/>
              <a:gd name="T115" fmla="*/ 885825 h 6537325"/>
              <a:gd name="T116" fmla="*/ 2422482 w 7008813"/>
              <a:gd name="T117" fmla="*/ 291573 h 6537325"/>
              <a:gd name="T118" fmla="*/ 2654138 w 7008813"/>
              <a:gd name="T119" fmla="*/ 159472 h 6537325"/>
              <a:gd name="T120" fmla="*/ 3030978 w 7008813"/>
              <a:gd name="T121" fmla="*/ 73389 h 6537325"/>
              <a:gd name="T122" fmla="*/ 3129353 w 7008813"/>
              <a:gd name="T123" fmla="*/ 7141 h 653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8813" h="6537325">
                <a:moveTo>
                  <a:pt x="3143024" y="2867025"/>
                </a:moveTo>
                <a:lnTo>
                  <a:pt x="3865790" y="2867025"/>
                </a:lnTo>
                <a:lnTo>
                  <a:pt x="3865790" y="3349568"/>
                </a:lnTo>
                <a:lnTo>
                  <a:pt x="4348163" y="3349568"/>
                </a:lnTo>
                <a:lnTo>
                  <a:pt x="4348163" y="4073582"/>
                </a:lnTo>
                <a:lnTo>
                  <a:pt x="3865790" y="4073582"/>
                </a:lnTo>
                <a:lnTo>
                  <a:pt x="3865790" y="4556125"/>
                </a:lnTo>
                <a:lnTo>
                  <a:pt x="3143024" y="4556125"/>
                </a:lnTo>
                <a:lnTo>
                  <a:pt x="3143024" y="4073582"/>
                </a:lnTo>
                <a:lnTo>
                  <a:pt x="2660650" y="4073582"/>
                </a:lnTo>
                <a:lnTo>
                  <a:pt x="2660650" y="3349568"/>
                </a:lnTo>
                <a:lnTo>
                  <a:pt x="3143024" y="3349568"/>
                </a:lnTo>
                <a:lnTo>
                  <a:pt x="3143024" y="2867025"/>
                </a:lnTo>
                <a:close/>
                <a:moveTo>
                  <a:pt x="3504208" y="1639888"/>
                </a:moveTo>
                <a:lnTo>
                  <a:pt x="3477620" y="1640285"/>
                </a:lnTo>
                <a:lnTo>
                  <a:pt x="3450635" y="1640682"/>
                </a:lnTo>
                <a:lnTo>
                  <a:pt x="3424047" y="1641475"/>
                </a:lnTo>
                <a:lnTo>
                  <a:pt x="3397459" y="1642666"/>
                </a:lnTo>
                <a:lnTo>
                  <a:pt x="3371268" y="1644253"/>
                </a:lnTo>
                <a:lnTo>
                  <a:pt x="3344680" y="1645840"/>
                </a:lnTo>
                <a:lnTo>
                  <a:pt x="3318489" y="1647824"/>
                </a:lnTo>
                <a:lnTo>
                  <a:pt x="3292297" y="1650602"/>
                </a:lnTo>
                <a:lnTo>
                  <a:pt x="3266106" y="1653379"/>
                </a:lnTo>
                <a:lnTo>
                  <a:pt x="3240709" y="1656157"/>
                </a:lnTo>
                <a:lnTo>
                  <a:pt x="3214914" y="1660125"/>
                </a:lnTo>
                <a:lnTo>
                  <a:pt x="3189120" y="1663696"/>
                </a:lnTo>
                <a:lnTo>
                  <a:pt x="3163325" y="1668061"/>
                </a:lnTo>
                <a:lnTo>
                  <a:pt x="3137531" y="1672029"/>
                </a:lnTo>
                <a:lnTo>
                  <a:pt x="3112133" y="1677187"/>
                </a:lnTo>
                <a:lnTo>
                  <a:pt x="3086736" y="1681949"/>
                </a:lnTo>
                <a:lnTo>
                  <a:pt x="3061338" y="1687504"/>
                </a:lnTo>
                <a:lnTo>
                  <a:pt x="3036337" y="1693059"/>
                </a:lnTo>
                <a:lnTo>
                  <a:pt x="3011337" y="1698614"/>
                </a:lnTo>
                <a:lnTo>
                  <a:pt x="2986733" y="1704963"/>
                </a:lnTo>
                <a:lnTo>
                  <a:pt x="2961732" y="1711709"/>
                </a:lnTo>
                <a:lnTo>
                  <a:pt x="2937128" y="1718454"/>
                </a:lnTo>
                <a:lnTo>
                  <a:pt x="2912524" y="1725597"/>
                </a:lnTo>
                <a:lnTo>
                  <a:pt x="2888317" y="1733136"/>
                </a:lnTo>
                <a:lnTo>
                  <a:pt x="2863713" y="1740675"/>
                </a:lnTo>
                <a:lnTo>
                  <a:pt x="2839506" y="1748611"/>
                </a:lnTo>
                <a:lnTo>
                  <a:pt x="2816093" y="1756944"/>
                </a:lnTo>
                <a:lnTo>
                  <a:pt x="2791886" y="1765673"/>
                </a:lnTo>
                <a:lnTo>
                  <a:pt x="2768076" y="1774403"/>
                </a:lnTo>
                <a:lnTo>
                  <a:pt x="2744265" y="1783529"/>
                </a:lnTo>
                <a:lnTo>
                  <a:pt x="2721249" y="1793053"/>
                </a:lnTo>
                <a:lnTo>
                  <a:pt x="2697836" y="1802576"/>
                </a:lnTo>
                <a:lnTo>
                  <a:pt x="2674819" y="1812496"/>
                </a:lnTo>
                <a:lnTo>
                  <a:pt x="2651406" y="1822813"/>
                </a:lnTo>
                <a:lnTo>
                  <a:pt x="2628389" y="1833129"/>
                </a:lnTo>
                <a:lnTo>
                  <a:pt x="2606166" y="1844240"/>
                </a:lnTo>
                <a:lnTo>
                  <a:pt x="2583150" y="1855350"/>
                </a:lnTo>
                <a:lnTo>
                  <a:pt x="2560927" y="1866460"/>
                </a:lnTo>
                <a:lnTo>
                  <a:pt x="2538704" y="1877967"/>
                </a:lnTo>
                <a:lnTo>
                  <a:pt x="2516878" y="1889872"/>
                </a:lnTo>
                <a:lnTo>
                  <a:pt x="2494655" y="1902172"/>
                </a:lnTo>
                <a:lnTo>
                  <a:pt x="2472829" y="1914076"/>
                </a:lnTo>
                <a:lnTo>
                  <a:pt x="2451003" y="1927171"/>
                </a:lnTo>
                <a:lnTo>
                  <a:pt x="2429970" y="1939868"/>
                </a:lnTo>
                <a:lnTo>
                  <a:pt x="2408541" y="1952963"/>
                </a:lnTo>
                <a:lnTo>
                  <a:pt x="2387509" y="1966057"/>
                </a:lnTo>
                <a:lnTo>
                  <a:pt x="2366477" y="1979945"/>
                </a:lnTo>
                <a:lnTo>
                  <a:pt x="2345444" y="1993436"/>
                </a:lnTo>
                <a:lnTo>
                  <a:pt x="2325205" y="2007721"/>
                </a:lnTo>
                <a:lnTo>
                  <a:pt x="2304967" y="2022402"/>
                </a:lnTo>
                <a:lnTo>
                  <a:pt x="2284331" y="2036687"/>
                </a:lnTo>
                <a:lnTo>
                  <a:pt x="2264489" y="2051369"/>
                </a:lnTo>
                <a:lnTo>
                  <a:pt x="2244647" y="2066844"/>
                </a:lnTo>
                <a:lnTo>
                  <a:pt x="2225203" y="2081525"/>
                </a:lnTo>
                <a:lnTo>
                  <a:pt x="2205361" y="2097397"/>
                </a:lnTo>
                <a:lnTo>
                  <a:pt x="2185916" y="2112873"/>
                </a:lnTo>
                <a:lnTo>
                  <a:pt x="2167264" y="2129141"/>
                </a:lnTo>
                <a:lnTo>
                  <a:pt x="2148216" y="2145013"/>
                </a:lnTo>
                <a:lnTo>
                  <a:pt x="2129565" y="2161282"/>
                </a:lnTo>
                <a:lnTo>
                  <a:pt x="2110913" y="2177948"/>
                </a:lnTo>
                <a:lnTo>
                  <a:pt x="2092659" y="2195010"/>
                </a:lnTo>
                <a:lnTo>
                  <a:pt x="2074801" y="2212072"/>
                </a:lnTo>
                <a:lnTo>
                  <a:pt x="2056944" y="2229135"/>
                </a:lnTo>
                <a:lnTo>
                  <a:pt x="2039086" y="2246594"/>
                </a:lnTo>
                <a:lnTo>
                  <a:pt x="2021625" y="2264450"/>
                </a:lnTo>
                <a:lnTo>
                  <a:pt x="2004561" y="2282306"/>
                </a:lnTo>
                <a:lnTo>
                  <a:pt x="1987497" y="2300558"/>
                </a:lnTo>
                <a:lnTo>
                  <a:pt x="1970433" y="2318811"/>
                </a:lnTo>
                <a:lnTo>
                  <a:pt x="1953766" y="2337064"/>
                </a:lnTo>
                <a:lnTo>
                  <a:pt x="1937496" y="2355714"/>
                </a:lnTo>
                <a:lnTo>
                  <a:pt x="1921225" y="2374760"/>
                </a:lnTo>
                <a:lnTo>
                  <a:pt x="1904955" y="2393806"/>
                </a:lnTo>
                <a:lnTo>
                  <a:pt x="1889875" y="2413249"/>
                </a:lnTo>
                <a:lnTo>
                  <a:pt x="1874002" y="2432693"/>
                </a:lnTo>
                <a:lnTo>
                  <a:pt x="1858525" y="2452136"/>
                </a:lnTo>
                <a:lnTo>
                  <a:pt x="1843842" y="2471976"/>
                </a:lnTo>
                <a:lnTo>
                  <a:pt x="1829159" y="2492212"/>
                </a:lnTo>
                <a:lnTo>
                  <a:pt x="1814476" y="2512449"/>
                </a:lnTo>
                <a:lnTo>
                  <a:pt x="1800190" y="2532686"/>
                </a:lnTo>
                <a:lnTo>
                  <a:pt x="1785904" y="2553319"/>
                </a:lnTo>
                <a:lnTo>
                  <a:pt x="1772015" y="2574350"/>
                </a:lnTo>
                <a:lnTo>
                  <a:pt x="1758522" y="2594983"/>
                </a:lnTo>
                <a:lnTo>
                  <a:pt x="1745030" y="2616411"/>
                </a:lnTo>
                <a:lnTo>
                  <a:pt x="1731934" y="2637441"/>
                </a:lnTo>
                <a:lnTo>
                  <a:pt x="1719235" y="2658868"/>
                </a:lnTo>
                <a:lnTo>
                  <a:pt x="1706536" y="2680692"/>
                </a:lnTo>
                <a:lnTo>
                  <a:pt x="1694631" y="2702119"/>
                </a:lnTo>
                <a:lnTo>
                  <a:pt x="1681933" y="2724340"/>
                </a:lnTo>
                <a:lnTo>
                  <a:pt x="1670424" y="2746164"/>
                </a:lnTo>
                <a:lnTo>
                  <a:pt x="1658916" y="2768781"/>
                </a:lnTo>
                <a:lnTo>
                  <a:pt x="1647408" y="2791002"/>
                </a:lnTo>
                <a:lnTo>
                  <a:pt x="1636296" y="2813620"/>
                </a:lnTo>
                <a:lnTo>
                  <a:pt x="1625582" y="2836237"/>
                </a:lnTo>
                <a:lnTo>
                  <a:pt x="1615264" y="2859251"/>
                </a:lnTo>
                <a:lnTo>
                  <a:pt x="1604946" y="2881869"/>
                </a:lnTo>
                <a:lnTo>
                  <a:pt x="1594628" y="2905280"/>
                </a:lnTo>
                <a:lnTo>
                  <a:pt x="1585104" y="2928691"/>
                </a:lnTo>
                <a:lnTo>
                  <a:pt x="1575580" y="2951706"/>
                </a:lnTo>
                <a:lnTo>
                  <a:pt x="1566453" y="2975514"/>
                </a:lnTo>
                <a:lnTo>
                  <a:pt x="1557723" y="2999322"/>
                </a:lnTo>
                <a:lnTo>
                  <a:pt x="1548992" y="3023130"/>
                </a:lnTo>
                <a:lnTo>
                  <a:pt x="1540659" y="3047334"/>
                </a:lnTo>
                <a:lnTo>
                  <a:pt x="1532722" y="3071539"/>
                </a:lnTo>
                <a:lnTo>
                  <a:pt x="1525579" y="3095347"/>
                </a:lnTo>
                <a:lnTo>
                  <a:pt x="1518039" y="3119948"/>
                </a:lnTo>
                <a:lnTo>
                  <a:pt x="1510896" y="3144550"/>
                </a:lnTo>
                <a:lnTo>
                  <a:pt x="1503753" y="3169151"/>
                </a:lnTo>
                <a:lnTo>
                  <a:pt x="1497006" y="3194150"/>
                </a:lnTo>
                <a:lnTo>
                  <a:pt x="1491054" y="3218751"/>
                </a:lnTo>
                <a:lnTo>
                  <a:pt x="1485101" y="3243750"/>
                </a:lnTo>
                <a:lnTo>
                  <a:pt x="1479546" y="3268748"/>
                </a:lnTo>
                <a:lnTo>
                  <a:pt x="1474387" y="3294143"/>
                </a:lnTo>
                <a:lnTo>
                  <a:pt x="1469228" y="3319538"/>
                </a:lnTo>
                <a:lnTo>
                  <a:pt x="1464466" y="3344933"/>
                </a:lnTo>
                <a:lnTo>
                  <a:pt x="1460101" y="3370329"/>
                </a:lnTo>
                <a:lnTo>
                  <a:pt x="1456132" y="3396120"/>
                </a:lnTo>
                <a:lnTo>
                  <a:pt x="1452164" y="3421912"/>
                </a:lnTo>
                <a:lnTo>
                  <a:pt x="1448592" y="3447704"/>
                </a:lnTo>
                <a:lnTo>
                  <a:pt x="1445814" y="3473893"/>
                </a:lnTo>
                <a:lnTo>
                  <a:pt x="1442640" y="3499685"/>
                </a:lnTo>
                <a:lnTo>
                  <a:pt x="1440259" y="3525874"/>
                </a:lnTo>
                <a:lnTo>
                  <a:pt x="1438275" y="3552459"/>
                </a:lnTo>
                <a:lnTo>
                  <a:pt x="1436290" y="3578648"/>
                </a:lnTo>
                <a:lnTo>
                  <a:pt x="1434703" y="3605234"/>
                </a:lnTo>
                <a:lnTo>
                  <a:pt x="1433513" y="3631819"/>
                </a:lnTo>
                <a:lnTo>
                  <a:pt x="1432719" y="3658405"/>
                </a:lnTo>
                <a:lnTo>
                  <a:pt x="1432322" y="3684990"/>
                </a:lnTo>
                <a:lnTo>
                  <a:pt x="1431925" y="3711576"/>
                </a:lnTo>
                <a:lnTo>
                  <a:pt x="1432322" y="3738558"/>
                </a:lnTo>
                <a:lnTo>
                  <a:pt x="1432719" y="3765143"/>
                </a:lnTo>
                <a:lnTo>
                  <a:pt x="1433513" y="3791729"/>
                </a:lnTo>
                <a:lnTo>
                  <a:pt x="1434703" y="3818315"/>
                </a:lnTo>
                <a:lnTo>
                  <a:pt x="1436290" y="3844900"/>
                </a:lnTo>
                <a:lnTo>
                  <a:pt x="1438275" y="3871089"/>
                </a:lnTo>
                <a:lnTo>
                  <a:pt x="1440259" y="3897278"/>
                </a:lnTo>
                <a:lnTo>
                  <a:pt x="1442640" y="3923466"/>
                </a:lnTo>
                <a:lnTo>
                  <a:pt x="1445814" y="3949655"/>
                </a:lnTo>
                <a:lnTo>
                  <a:pt x="1448592" y="3975844"/>
                </a:lnTo>
                <a:lnTo>
                  <a:pt x="1452164" y="4001636"/>
                </a:lnTo>
                <a:lnTo>
                  <a:pt x="1456132" y="4027031"/>
                </a:lnTo>
                <a:lnTo>
                  <a:pt x="1460101" y="4052823"/>
                </a:lnTo>
                <a:lnTo>
                  <a:pt x="1464466" y="4078218"/>
                </a:lnTo>
                <a:lnTo>
                  <a:pt x="1469228" y="4104010"/>
                </a:lnTo>
                <a:lnTo>
                  <a:pt x="1474387" y="4129405"/>
                </a:lnTo>
                <a:lnTo>
                  <a:pt x="1479546" y="4154403"/>
                </a:lnTo>
                <a:lnTo>
                  <a:pt x="1485101" y="4179798"/>
                </a:lnTo>
                <a:lnTo>
                  <a:pt x="1491054" y="4204400"/>
                </a:lnTo>
                <a:lnTo>
                  <a:pt x="1497006" y="4229398"/>
                </a:lnTo>
                <a:lnTo>
                  <a:pt x="1503753" y="4254397"/>
                </a:lnTo>
                <a:lnTo>
                  <a:pt x="1510896" y="4278998"/>
                </a:lnTo>
                <a:lnTo>
                  <a:pt x="1518039" y="4303600"/>
                </a:lnTo>
                <a:lnTo>
                  <a:pt x="1525579" y="4327804"/>
                </a:lnTo>
                <a:lnTo>
                  <a:pt x="1532722" y="4352009"/>
                </a:lnTo>
                <a:lnTo>
                  <a:pt x="1540659" y="4376214"/>
                </a:lnTo>
                <a:lnTo>
                  <a:pt x="1548992" y="4400022"/>
                </a:lnTo>
                <a:lnTo>
                  <a:pt x="1557723" y="4423830"/>
                </a:lnTo>
                <a:lnTo>
                  <a:pt x="1566453" y="4448035"/>
                </a:lnTo>
                <a:lnTo>
                  <a:pt x="1575580" y="4471049"/>
                </a:lnTo>
                <a:lnTo>
                  <a:pt x="1585104" y="4494857"/>
                </a:lnTo>
                <a:lnTo>
                  <a:pt x="1594628" y="4518268"/>
                </a:lnTo>
                <a:lnTo>
                  <a:pt x="1604946" y="4541282"/>
                </a:lnTo>
                <a:lnTo>
                  <a:pt x="1615264" y="4564297"/>
                </a:lnTo>
                <a:lnTo>
                  <a:pt x="1625582" y="4586914"/>
                </a:lnTo>
                <a:lnTo>
                  <a:pt x="1636296" y="4609929"/>
                </a:lnTo>
                <a:lnTo>
                  <a:pt x="1647408" y="4632546"/>
                </a:lnTo>
                <a:lnTo>
                  <a:pt x="1658916" y="4654767"/>
                </a:lnTo>
                <a:lnTo>
                  <a:pt x="1670424" y="4677384"/>
                </a:lnTo>
                <a:lnTo>
                  <a:pt x="1681933" y="4699208"/>
                </a:lnTo>
                <a:lnTo>
                  <a:pt x="1694631" y="4721429"/>
                </a:lnTo>
                <a:lnTo>
                  <a:pt x="1706536" y="4742856"/>
                </a:lnTo>
                <a:lnTo>
                  <a:pt x="1719235" y="4764283"/>
                </a:lnTo>
                <a:lnTo>
                  <a:pt x="1731934" y="4786107"/>
                </a:lnTo>
                <a:lnTo>
                  <a:pt x="1745030" y="4807138"/>
                </a:lnTo>
                <a:lnTo>
                  <a:pt x="1758522" y="4828565"/>
                </a:lnTo>
                <a:lnTo>
                  <a:pt x="1772015" y="4849198"/>
                </a:lnTo>
                <a:lnTo>
                  <a:pt x="1785904" y="4869832"/>
                </a:lnTo>
                <a:lnTo>
                  <a:pt x="1800190" y="4890862"/>
                </a:lnTo>
                <a:lnTo>
                  <a:pt x="1814476" y="4911099"/>
                </a:lnTo>
                <a:lnTo>
                  <a:pt x="1829159" y="4931336"/>
                </a:lnTo>
                <a:lnTo>
                  <a:pt x="1843842" y="4951176"/>
                </a:lnTo>
                <a:lnTo>
                  <a:pt x="1858525" y="4971412"/>
                </a:lnTo>
                <a:lnTo>
                  <a:pt x="1874002" y="4990856"/>
                </a:lnTo>
                <a:lnTo>
                  <a:pt x="1889875" y="5010299"/>
                </a:lnTo>
                <a:lnTo>
                  <a:pt x="1904955" y="5029345"/>
                </a:lnTo>
                <a:lnTo>
                  <a:pt x="1921225" y="5048391"/>
                </a:lnTo>
                <a:lnTo>
                  <a:pt x="1937496" y="5067835"/>
                </a:lnTo>
                <a:lnTo>
                  <a:pt x="1953766" y="5086484"/>
                </a:lnTo>
                <a:lnTo>
                  <a:pt x="1970433" y="5104737"/>
                </a:lnTo>
                <a:lnTo>
                  <a:pt x="1987497" y="5122990"/>
                </a:lnTo>
                <a:lnTo>
                  <a:pt x="2004561" y="5141242"/>
                </a:lnTo>
                <a:lnTo>
                  <a:pt x="2021625" y="5159098"/>
                </a:lnTo>
                <a:lnTo>
                  <a:pt x="2039086" y="5176557"/>
                </a:lnTo>
                <a:lnTo>
                  <a:pt x="2056944" y="5194017"/>
                </a:lnTo>
                <a:lnTo>
                  <a:pt x="2074801" y="5211476"/>
                </a:lnTo>
                <a:lnTo>
                  <a:pt x="2092659" y="5228538"/>
                </a:lnTo>
                <a:lnTo>
                  <a:pt x="2110913" y="5245601"/>
                </a:lnTo>
                <a:lnTo>
                  <a:pt x="2129565" y="5261869"/>
                </a:lnTo>
                <a:lnTo>
                  <a:pt x="2148216" y="5278138"/>
                </a:lnTo>
                <a:lnTo>
                  <a:pt x="2167264" y="5294407"/>
                </a:lnTo>
                <a:lnTo>
                  <a:pt x="2185916" y="5310279"/>
                </a:lnTo>
                <a:lnTo>
                  <a:pt x="2205361" y="5326151"/>
                </a:lnTo>
                <a:lnTo>
                  <a:pt x="2225203" y="5341229"/>
                </a:lnTo>
                <a:lnTo>
                  <a:pt x="2244647" y="5356704"/>
                </a:lnTo>
                <a:lnTo>
                  <a:pt x="2264489" y="5371783"/>
                </a:lnTo>
                <a:lnTo>
                  <a:pt x="2284331" y="5386464"/>
                </a:lnTo>
                <a:lnTo>
                  <a:pt x="2304967" y="5401146"/>
                </a:lnTo>
                <a:lnTo>
                  <a:pt x="2325205" y="5415827"/>
                </a:lnTo>
                <a:lnTo>
                  <a:pt x="2345444" y="5429318"/>
                </a:lnTo>
                <a:lnTo>
                  <a:pt x="2366477" y="5443603"/>
                </a:lnTo>
                <a:lnTo>
                  <a:pt x="2387509" y="5456698"/>
                </a:lnTo>
                <a:lnTo>
                  <a:pt x="2408541" y="5470586"/>
                </a:lnTo>
                <a:lnTo>
                  <a:pt x="2429970" y="5483283"/>
                </a:lnTo>
                <a:lnTo>
                  <a:pt x="2451003" y="5496377"/>
                </a:lnTo>
                <a:lnTo>
                  <a:pt x="2472829" y="5508678"/>
                </a:lnTo>
                <a:lnTo>
                  <a:pt x="2494655" y="5521376"/>
                </a:lnTo>
                <a:lnTo>
                  <a:pt x="2516878" y="5533280"/>
                </a:lnTo>
                <a:lnTo>
                  <a:pt x="2538704" y="5545184"/>
                </a:lnTo>
                <a:lnTo>
                  <a:pt x="2560927" y="5557088"/>
                </a:lnTo>
                <a:lnTo>
                  <a:pt x="2583150" y="5568198"/>
                </a:lnTo>
                <a:lnTo>
                  <a:pt x="2606166" y="5578912"/>
                </a:lnTo>
                <a:lnTo>
                  <a:pt x="2628389" y="5589625"/>
                </a:lnTo>
                <a:lnTo>
                  <a:pt x="2651406" y="5600736"/>
                </a:lnTo>
                <a:lnTo>
                  <a:pt x="2674819" y="5610656"/>
                </a:lnTo>
                <a:lnTo>
                  <a:pt x="2697836" y="5620576"/>
                </a:lnTo>
                <a:lnTo>
                  <a:pt x="2721249" y="5630496"/>
                </a:lnTo>
                <a:lnTo>
                  <a:pt x="2744265" y="5639622"/>
                </a:lnTo>
                <a:lnTo>
                  <a:pt x="2768076" y="5648748"/>
                </a:lnTo>
                <a:lnTo>
                  <a:pt x="2791886" y="5657875"/>
                </a:lnTo>
                <a:lnTo>
                  <a:pt x="2816093" y="5666207"/>
                </a:lnTo>
                <a:lnTo>
                  <a:pt x="2839506" y="5674540"/>
                </a:lnTo>
                <a:lnTo>
                  <a:pt x="2863713" y="5682476"/>
                </a:lnTo>
                <a:lnTo>
                  <a:pt x="2888317" y="5690412"/>
                </a:lnTo>
                <a:lnTo>
                  <a:pt x="2912524" y="5697951"/>
                </a:lnTo>
                <a:lnTo>
                  <a:pt x="2937128" y="5704697"/>
                </a:lnTo>
                <a:lnTo>
                  <a:pt x="2961732" y="5711839"/>
                </a:lnTo>
                <a:lnTo>
                  <a:pt x="2986733" y="5718188"/>
                </a:lnTo>
                <a:lnTo>
                  <a:pt x="3011337" y="5724537"/>
                </a:lnTo>
                <a:lnTo>
                  <a:pt x="3036337" y="5730489"/>
                </a:lnTo>
                <a:lnTo>
                  <a:pt x="3061338" y="5736044"/>
                </a:lnTo>
                <a:lnTo>
                  <a:pt x="3086736" y="5741202"/>
                </a:lnTo>
                <a:lnTo>
                  <a:pt x="3112133" y="5746361"/>
                </a:lnTo>
                <a:lnTo>
                  <a:pt x="3137531" y="5751122"/>
                </a:lnTo>
                <a:lnTo>
                  <a:pt x="3163325" y="5755487"/>
                </a:lnTo>
                <a:lnTo>
                  <a:pt x="3189120" y="5759455"/>
                </a:lnTo>
                <a:lnTo>
                  <a:pt x="3214914" y="5763423"/>
                </a:lnTo>
                <a:lnTo>
                  <a:pt x="3240709" y="5766598"/>
                </a:lnTo>
                <a:lnTo>
                  <a:pt x="3266106" y="5770169"/>
                </a:lnTo>
                <a:lnTo>
                  <a:pt x="3292297" y="5772946"/>
                </a:lnTo>
                <a:lnTo>
                  <a:pt x="3318489" y="5775327"/>
                </a:lnTo>
                <a:lnTo>
                  <a:pt x="3344680" y="5777708"/>
                </a:lnTo>
                <a:lnTo>
                  <a:pt x="3371268" y="5779295"/>
                </a:lnTo>
                <a:lnTo>
                  <a:pt x="3397459" y="5780882"/>
                </a:lnTo>
                <a:lnTo>
                  <a:pt x="3424047" y="5782073"/>
                </a:lnTo>
                <a:lnTo>
                  <a:pt x="3450635" y="5782866"/>
                </a:lnTo>
                <a:lnTo>
                  <a:pt x="3477620" y="5783263"/>
                </a:lnTo>
                <a:lnTo>
                  <a:pt x="3504208" y="5783263"/>
                </a:lnTo>
                <a:lnTo>
                  <a:pt x="3531193" y="5783263"/>
                </a:lnTo>
                <a:lnTo>
                  <a:pt x="3557781" y="5782866"/>
                </a:lnTo>
                <a:lnTo>
                  <a:pt x="3584369" y="5782073"/>
                </a:lnTo>
                <a:lnTo>
                  <a:pt x="3610957" y="5780882"/>
                </a:lnTo>
                <a:lnTo>
                  <a:pt x="3637149" y="5779295"/>
                </a:lnTo>
                <a:lnTo>
                  <a:pt x="3663737" y="5777708"/>
                </a:lnTo>
                <a:lnTo>
                  <a:pt x="3689928" y="5775327"/>
                </a:lnTo>
                <a:lnTo>
                  <a:pt x="3716119" y="5772946"/>
                </a:lnTo>
                <a:lnTo>
                  <a:pt x="3742310" y="5770169"/>
                </a:lnTo>
                <a:lnTo>
                  <a:pt x="3768105" y="5766598"/>
                </a:lnTo>
                <a:lnTo>
                  <a:pt x="3794296" y="5763423"/>
                </a:lnTo>
                <a:lnTo>
                  <a:pt x="3820090" y="5759455"/>
                </a:lnTo>
                <a:lnTo>
                  <a:pt x="3845488" y="5755487"/>
                </a:lnTo>
                <a:lnTo>
                  <a:pt x="3871282" y="5751122"/>
                </a:lnTo>
                <a:lnTo>
                  <a:pt x="3896680" y="5746361"/>
                </a:lnTo>
                <a:lnTo>
                  <a:pt x="3922078" y="5741202"/>
                </a:lnTo>
                <a:lnTo>
                  <a:pt x="3947078" y="5736044"/>
                </a:lnTo>
                <a:lnTo>
                  <a:pt x="3972476" y="5730489"/>
                </a:lnTo>
                <a:lnTo>
                  <a:pt x="3997477" y="5724537"/>
                </a:lnTo>
                <a:lnTo>
                  <a:pt x="4022477" y="5718188"/>
                </a:lnTo>
                <a:lnTo>
                  <a:pt x="4047081" y="5711839"/>
                </a:lnTo>
                <a:lnTo>
                  <a:pt x="4072082" y="5704697"/>
                </a:lnTo>
                <a:lnTo>
                  <a:pt x="4096289" y="5697951"/>
                </a:lnTo>
                <a:lnTo>
                  <a:pt x="4120496" y="5690412"/>
                </a:lnTo>
                <a:lnTo>
                  <a:pt x="4145100" y="5682476"/>
                </a:lnTo>
                <a:lnTo>
                  <a:pt x="4169307" y="5674540"/>
                </a:lnTo>
                <a:lnTo>
                  <a:pt x="4193117" y="5666207"/>
                </a:lnTo>
                <a:lnTo>
                  <a:pt x="4216928" y="5657875"/>
                </a:lnTo>
                <a:lnTo>
                  <a:pt x="4240738" y="5648748"/>
                </a:lnTo>
                <a:lnTo>
                  <a:pt x="4264151" y="5639622"/>
                </a:lnTo>
                <a:lnTo>
                  <a:pt x="4287565" y="5630496"/>
                </a:lnTo>
                <a:lnTo>
                  <a:pt x="4311375" y="5620576"/>
                </a:lnTo>
                <a:lnTo>
                  <a:pt x="4333994" y="5610656"/>
                </a:lnTo>
                <a:lnTo>
                  <a:pt x="4357408" y="5600736"/>
                </a:lnTo>
                <a:lnTo>
                  <a:pt x="4380028" y="5589625"/>
                </a:lnTo>
                <a:lnTo>
                  <a:pt x="4403044" y="5578912"/>
                </a:lnTo>
                <a:lnTo>
                  <a:pt x="4425664" y="5568198"/>
                </a:lnTo>
                <a:lnTo>
                  <a:pt x="4447887" y="5557088"/>
                </a:lnTo>
                <a:lnTo>
                  <a:pt x="4470110" y="5545184"/>
                </a:lnTo>
                <a:lnTo>
                  <a:pt x="4492332" y="5533280"/>
                </a:lnTo>
                <a:lnTo>
                  <a:pt x="4514159" y="5521376"/>
                </a:lnTo>
                <a:lnTo>
                  <a:pt x="4535985" y="5508678"/>
                </a:lnTo>
                <a:lnTo>
                  <a:pt x="4557811" y="5496377"/>
                </a:lnTo>
                <a:lnTo>
                  <a:pt x="4578843" y="5483283"/>
                </a:lnTo>
                <a:lnTo>
                  <a:pt x="4600272" y="5470586"/>
                </a:lnTo>
                <a:lnTo>
                  <a:pt x="4621305" y="5456698"/>
                </a:lnTo>
                <a:lnTo>
                  <a:pt x="4642337" y="5443603"/>
                </a:lnTo>
                <a:lnTo>
                  <a:pt x="4662972" y="5429318"/>
                </a:lnTo>
                <a:lnTo>
                  <a:pt x="4683608" y="5415827"/>
                </a:lnTo>
                <a:lnTo>
                  <a:pt x="4704243" y="5401146"/>
                </a:lnTo>
                <a:lnTo>
                  <a:pt x="4724085" y="5386464"/>
                </a:lnTo>
                <a:lnTo>
                  <a:pt x="4744324" y="5371783"/>
                </a:lnTo>
                <a:lnTo>
                  <a:pt x="4764166" y="5356704"/>
                </a:lnTo>
                <a:lnTo>
                  <a:pt x="4784008" y="5341229"/>
                </a:lnTo>
                <a:lnTo>
                  <a:pt x="4803056" y="5326151"/>
                </a:lnTo>
                <a:lnTo>
                  <a:pt x="4822898" y="5310279"/>
                </a:lnTo>
                <a:lnTo>
                  <a:pt x="4841946" y="5294407"/>
                </a:lnTo>
                <a:lnTo>
                  <a:pt x="4860597" y="5278138"/>
                </a:lnTo>
                <a:lnTo>
                  <a:pt x="4879249" y="5261869"/>
                </a:lnTo>
                <a:lnTo>
                  <a:pt x="4897900" y="5245601"/>
                </a:lnTo>
                <a:lnTo>
                  <a:pt x="4916154" y="5228538"/>
                </a:lnTo>
                <a:lnTo>
                  <a:pt x="4934012" y="5211476"/>
                </a:lnTo>
                <a:lnTo>
                  <a:pt x="4951870" y="5194017"/>
                </a:lnTo>
                <a:lnTo>
                  <a:pt x="4969727" y="5176557"/>
                </a:lnTo>
                <a:lnTo>
                  <a:pt x="4987188" y="5159098"/>
                </a:lnTo>
                <a:lnTo>
                  <a:pt x="5004649" y="5141242"/>
                </a:lnTo>
                <a:lnTo>
                  <a:pt x="5021713" y="5122990"/>
                </a:lnTo>
                <a:lnTo>
                  <a:pt x="5038380" y="5104737"/>
                </a:lnTo>
                <a:lnTo>
                  <a:pt x="5055047" y="5086484"/>
                </a:lnTo>
                <a:lnTo>
                  <a:pt x="5071715" y="5067835"/>
                </a:lnTo>
                <a:lnTo>
                  <a:pt x="5087985" y="5048391"/>
                </a:lnTo>
                <a:lnTo>
                  <a:pt x="5103462" y="5029345"/>
                </a:lnTo>
                <a:lnTo>
                  <a:pt x="5119335" y="5010299"/>
                </a:lnTo>
                <a:lnTo>
                  <a:pt x="5134812" y="4990856"/>
                </a:lnTo>
                <a:lnTo>
                  <a:pt x="5150288" y="4971412"/>
                </a:lnTo>
                <a:lnTo>
                  <a:pt x="5164971" y="4951176"/>
                </a:lnTo>
                <a:lnTo>
                  <a:pt x="5180051" y="4931336"/>
                </a:lnTo>
                <a:lnTo>
                  <a:pt x="5194734" y="4911099"/>
                </a:lnTo>
                <a:lnTo>
                  <a:pt x="5208623" y="4890862"/>
                </a:lnTo>
                <a:lnTo>
                  <a:pt x="5222909" y="4869832"/>
                </a:lnTo>
                <a:lnTo>
                  <a:pt x="5236402" y="4849198"/>
                </a:lnTo>
                <a:lnTo>
                  <a:pt x="5250291" y="4828565"/>
                </a:lnTo>
                <a:lnTo>
                  <a:pt x="5263387" y="4807138"/>
                </a:lnTo>
                <a:lnTo>
                  <a:pt x="5276879" y="4786107"/>
                </a:lnTo>
                <a:lnTo>
                  <a:pt x="5289578" y="4764283"/>
                </a:lnTo>
                <a:lnTo>
                  <a:pt x="5302277" y="4742856"/>
                </a:lnTo>
                <a:lnTo>
                  <a:pt x="5314579" y="4721429"/>
                </a:lnTo>
                <a:lnTo>
                  <a:pt x="5326881" y="4699208"/>
                </a:lnTo>
                <a:lnTo>
                  <a:pt x="5338389" y="4677384"/>
                </a:lnTo>
                <a:lnTo>
                  <a:pt x="5349897" y="4654767"/>
                </a:lnTo>
                <a:lnTo>
                  <a:pt x="5361406" y="4632546"/>
                </a:lnTo>
                <a:lnTo>
                  <a:pt x="5372517" y="4609929"/>
                </a:lnTo>
                <a:lnTo>
                  <a:pt x="5383232" y="4586914"/>
                </a:lnTo>
                <a:lnTo>
                  <a:pt x="5393549" y="4564297"/>
                </a:lnTo>
                <a:lnTo>
                  <a:pt x="5403867" y="4541282"/>
                </a:lnTo>
                <a:lnTo>
                  <a:pt x="5413788" y="4518268"/>
                </a:lnTo>
                <a:lnTo>
                  <a:pt x="5423312" y="4494857"/>
                </a:lnTo>
                <a:lnTo>
                  <a:pt x="5433233" y="4471049"/>
                </a:lnTo>
                <a:lnTo>
                  <a:pt x="5442360" y="4448035"/>
                </a:lnTo>
                <a:lnTo>
                  <a:pt x="5451091" y="4423830"/>
                </a:lnTo>
                <a:lnTo>
                  <a:pt x="5459821" y="4400022"/>
                </a:lnTo>
                <a:lnTo>
                  <a:pt x="5468155" y="4376214"/>
                </a:lnTo>
                <a:lnTo>
                  <a:pt x="5475695" y="4352009"/>
                </a:lnTo>
                <a:lnTo>
                  <a:pt x="5483631" y="4327804"/>
                </a:lnTo>
                <a:lnTo>
                  <a:pt x="5491171" y="4303600"/>
                </a:lnTo>
                <a:lnTo>
                  <a:pt x="5498314" y="4278998"/>
                </a:lnTo>
                <a:lnTo>
                  <a:pt x="5505061" y="4254397"/>
                </a:lnTo>
                <a:lnTo>
                  <a:pt x="5511410" y="4229398"/>
                </a:lnTo>
                <a:lnTo>
                  <a:pt x="5517759" y="4204400"/>
                </a:lnTo>
                <a:lnTo>
                  <a:pt x="5523712" y="4179798"/>
                </a:lnTo>
                <a:lnTo>
                  <a:pt x="5529268" y="4154403"/>
                </a:lnTo>
                <a:lnTo>
                  <a:pt x="5534823" y="4129405"/>
                </a:lnTo>
                <a:lnTo>
                  <a:pt x="5539982" y="4104010"/>
                </a:lnTo>
                <a:lnTo>
                  <a:pt x="5544347" y="4078218"/>
                </a:lnTo>
                <a:lnTo>
                  <a:pt x="5549110" y="4052823"/>
                </a:lnTo>
                <a:lnTo>
                  <a:pt x="5552681" y="4027031"/>
                </a:lnTo>
                <a:lnTo>
                  <a:pt x="5557046" y="4001636"/>
                </a:lnTo>
                <a:lnTo>
                  <a:pt x="5560221" y="3975844"/>
                </a:lnTo>
                <a:lnTo>
                  <a:pt x="5562999" y="3949655"/>
                </a:lnTo>
                <a:lnTo>
                  <a:pt x="5566174" y="3923466"/>
                </a:lnTo>
                <a:lnTo>
                  <a:pt x="5568555" y="3897278"/>
                </a:lnTo>
                <a:lnTo>
                  <a:pt x="5570539" y="3871089"/>
                </a:lnTo>
                <a:lnTo>
                  <a:pt x="5572523" y="3844900"/>
                </a:lnTo>
                <a:lnTo>
                  <a:pt x="5573713" y="3818315"/>
                </a:lnTo>
                <a:lnTo>
                  <a:pt x="5575301" y="3791729"/>
                </a:lnTo>
                <a:lnTo>
                  <a:pt x="5576094" y="3765143"/>
                </a:lnTo>
                <a:lnTo>
                  <a:pt x="5576888" y="3738558"/>
                </a:lnTo>
                <a:lnTo>
                  <a:pt x="5576888" y="3711576"/>
                </a:lnTo>
                <a:lnTo>
                  <a:pt x="5576888" y="3684990"/>
                </a:lnTo>
                <a:lnTo>
                  <a:pt x="5576094" y="3658405"/>
                </a:lnTo>
                <a:lnTo>
                  <a:pt x="5575301" y="3631819"/>
                </a:lnTo>
                <a:lnTo>
                  <a:pt x="5573713" y="3605234"/>
                </a:lnTo>
                <a:lnTo>
                  <a:pt x="5572523" y="3578648"/>
                </a:lnTo>
                <a:lnTo>
                  <a:pt x="5570539" y="3552459"/>
                </a:lnTo>
                <a:lnTo>
                  <a:pt x="5568555" y="3525874"/>
                </a:lnTo>
                <a:lnTo>
                  <a:pt x="5566174" y="3499685"/>
                </a:lnTo>
                <a:lnTo>
                  <a:pt x="5562999" y="3473893"/>
                </a:lnTo>
                <a:lnTo>
                  <a:pt x="5560221" y="3447704"/>
                </a:lnTo>
                <a:lnTo>
                  <a:pt x="5557046" y="3421912"/>
                </a:lnTo>
                <a:lnTo>
                  <a:pt x="5552681" y="3396120"/>
                </a:lnTo>
                <a:lnTo>
                  <a:pt x="5549110" y="3370329"/>
                </a:lnTo>
                <a:lnTo>
                  <a:pt x="5544347" y="3344933"/>
                </a:lnTo>
                <a:lnTo>
                  <a:pt x="5539982" y="3319538"/>
                </a:lnTo>
                <a:lnTo>
                  <a:pt x="5534823" y="3294143"/>
                </a:lnTo>
                <a:lnTo>
                  <a:pt x="5529268" y="3268748"/>
                </a:lnTo>
                <a:lnTo>
                  <a:pt x="5523712" y="3243750"/>
                </a:lnTo>
                <a:lnTo>
                  <a:pt x="5517759" y="3218751"/>
                </a:lnTo>
                <a:lnTo>
                  <a:pt x="5511410" y="3194150"/>
                </a:lnTo>
                <a:lnTo>
                  <a:pt x="5505061" y="3169151"/>
                </a:lnTo>
                <a:lnTo>
                  <a:pt x="5498314" y="3144550"/>
                </a:lnTo>
                <a:lnTo>
                  <a:pt x="5491171" y="3119948"/>
                </a:lnTo>
                <a:lnTo>
                  <a:pt x="5483631" y="3095347"/>
                </a:lnTo>
                <a:lnTo>
                  <a:pt x="5475695" y="3071539"/>
                </a:lnTo>
                <a:lnTo>
                  <a:pt x="5468155" y="3047334"/>
                </a:lnTo>
                <a:lnTo>
                  <a:pt x="5459821" y="3023130"/>
                </a:lnTo>
                <a:lnTo>
                  <a:pt x="5451091" y="2999322"/>
                </a:lnTo>
                <a:lnTo>
                  <a:pt x="5442360" y="2975514"/>
                </a:lnTo>
                <a:lnTo>
                  <a:pt x="5433233" y="2951706"/>
                </a:lnTo>
                <a:lnTo>
                  <a:pt x="5423312" y="2928691"/>
                </a:lnTo>
                <a:lnTo>
                  <a:pt x="5413788" y="2905280"/>
                </a:lnTo>
                <a:lnTo>
                  <a:pt x="5403867" y="2881869"/>
                </a:lnTo>
                <a:lnTo>
                  <a:pt x="5393549" y="2859251"/>
                </a:lnTo>
                <a:lnTo>
                  <a:pt x="5383232" y="2836237"/>
                </a:lnTo>
                <a:lnTo>
                  <a:pt x="5372517" y="2813620"/>
                </a:lnTo>
                <a:lnTo>
                  <a:pt x="5361406" y="2791002"/>
                </a:lnTo>
                <a:lnTo>
                  <a:pt x="5349897" y="2768781"/>
                </a:lnTo>
                <a:lnTo>
                  <a:pt x="5338389" y="2746164"/>
                </a:lnTo>
                <a:lnTo>
                  <a:pt x="5326881" y="2724340"/>
                </a:lnTo>
                <a:lnTo>
                  <a:pt x="5314579" y="2702119"/>
                </a:lnTo>
                <a:lnTo>
                  <a:pt x="5302277" y="2680692"/>
                </a:lnTo>
                <a:lnTo>
                  <a:pt x="5289578" y="2658868"/>
                </a:lnTo>
                <a:lnTo>
                  <a:pt x="5276879" y="2637441"/>
                </a:lnTo>
                <a:lnTo>
                  <a:pt x="5263387" y="2616411"/>
                </a:lnTo>
                <a:lnTo>
                  <a:pt x="5250291" y="2594983"/>
                </a:lnTo>
                <a:lnTo>
                  <a:pt x="5236402" y="2574350"/>
                </a:lnTo>
                <a:lnTo>
                  <a:pt x="5222909" y="2553319"/>
                </a:lnTo>
                <a:lnTo>
                  <a:pt x="5208623" y="2532686"/>
                </a:lnTo>
                <a:lnTo>
                  <a:pt x="5194734" y="2512449"/>
                </a:lnTo>
                <a:lnTo>
                  <a:pt x="5180051" y="2492212"/>
                </a:lnTo>
                <a:lnTo>
                  <a:pt x="5164971" y="2471976"/>
                </a:lnTo>
                <a:lnTo>
                  <a:pt x="5150288" y="2452136"/>
                </a:lnTo>
                <a:lnTo>
                  <a:pt x="5134812" y="2432693"/>
                </a:lnTo>
                <a:lnTo>
                  <a:pt x="5119335" y="2413249"/>
                </a:lnTo>
                <a:lnTo>
                  <a:pt x="5103462" y="2393806"/>
                </a:lnTo>
                <a:lnTo>
                  <a:pt x="5087985" y="2374760"/>
                </a:lnTo>
                <a:lnTo>
                  <a:pt x="5071715" y="2355714"/>
                </a:lnTo>
                <a:lnTo>
                  <a:pt x="5055047" y="2337064"/>
                </a:lnTo>
                <a:lnTo>
                  <a:pt x="5038380" y="2318811"/>
                </a:lnTo>
                <a:lnTo>
                  <a:pt x="5021713" y="2300558"/>
                </a:lnTo>
                <a:lnTo>
                  <a:pt x="5004649" y="2282306"/>
                </a:lnTo>
                <a:lnTo>
                  <a:pt x="4987188" y="2264450"/>
                </a:lnTo>
                <a:lnTo>
                  <a:pt x="4969727" y="2246594"/>
                </a:lnTo>
                <a:lnTo>
                  <a:pt x="4951870" y="2229135"/>
                </a:lnTo>
                <a:lnTo>
                  <a:pt x="4934012" y="2212072"/>
                </a:lnTo>
                <a:lnTo>
                  <a:pt x="4916154" y="2195010"/>
                </a:lnTo>
                <a:lnTo>
                  <a:pt x="4897900" y="2177948"/>
                </a:lnTo>
                <a:lnTo>
                  <a:pt x="4879249" y="2161282"/>
                </a:lnTo>
                <a:lnTo>
                  <a:pt x="4860597" y="2145013"/>
                </a:lnTo>
                <a:lnTo>
                  <a:pt x="4841946" y="2129141"/>
                </a:lnTo>
                <a:lnTo>
                  <a:pt x="4822898" y="2112873"/>
                </a:lnTo>
                <a:lnTo>
                  <a:pt x="4803056" y="2097397"/>
                </a:lnTo>
                <a:lnTo>
                  <a:pt x="4784008" y="2081525"/>
                </a:lnTo>
                <a:lnTo>
                  <a:pt x="4764166" y="2066844"/>
                </a:lnTo>
                <a:lnTo>
                  <a:pt x="4744324" y="2051369"/>
                </a:lnTo>
                <a:lnTo>
                  <a:pt x="4724085" y="2036687"/>
                </a:lnTo>
                <a:lnTo>
                  <a:pt x="4704243" y="2022402"/>
                </a:lnTo>
                <a:lnTo>
                  <a:pt x="4683608" y="2007721"/>
                </a:lnTo>
                <a:lnTo>
                  <a:pt x="4662972" y="1993436"/>
                </a:lnTo>
                <a:lnTo>
                  <a:pt x="4642337" y="1979945"/>
                </a:lnTo>
                <a:lnTo>
                  <a:pt x="4621305" y="1966057"/>
                </a:lnTo>
                <a:lnTo>
                  <a:pt x="4600272" y="1952963"/>
                </a:lnTo>
                <a:lnTo>
                  <a:pt x="4578843" y="1939868"/>
                </a:lnTo>
                <a:lnTo>
                  <a:pt x="4557811" y="1927171"/>
                </a:lnTo>
                <a:lnTo>
                  <a:pt x="4535985" y="1914076"/>
                </a:lnTo>
                <a:lnTo>
                  <a:pt x="4514159" y="1902172"/>
                </a:lnTo>
                <a:lnTo>
                  <a:pt x="4492332" y="1889872"/>
                </a:lnTo>
                <a:lnTo>
                  <a:pt x="4470110" y="1877967"/>
                </a:lnTo>
                <a:lnTo>
                  <a:pt x="4447887" y="1866460"/>
                </a:lnTo>
                <a:lnTo>
                  <a:pt x="4425664" y="1855350"/>
                </a:lnTo>
                <a:lnTo>
                  <a:pt x="4403044" y="1844240"/>
                </a:lnTo>
                <a:lnTo>
                  <a:pt x="4380028" y="1833129"/>
                </a:lnTo>
                <a:lnTo>
                  <a:pt x="4357408" y="1822813"/>
                </a:lnTo>
                <a:lnTo>
                  <a:pt x="4333994" y="1812496"/>
                </a:lnTo>
                <a:lnTo>
                  <a:pt x="4311375" y="1802576"/>
                </a:lnTo>
                <a:lnTo>
                  <a:pt x="4287565" y="1793053"/>
                </a:lnTo>
                <a:lnTo>
                  <a:pt x="4264151" y="1783529"/>
                </a:lnTo>
                <a:lnTo>
                  <a:pt x="4240738" y="1774403"/>
                </a:lnTo>
                <a:lnTo>
                  <a:pt x="4216928" y="1765673"/>
                </a:lnTo>
                <a:lnTo>
                  <a:pt x="4193117" y="1756944"/>
                </a:lnTo>
                <a:lnTo>
                  <a:pt x="4169307" y="1748611"/>
                </a:lnTo>
                <a:lnTo>
                  <a:pt x="4145100" y="1740675"/>
                </a:lnTo>
                <a:lnTo>
                  <a:pt x="4120496" y="1733136"/>
                </a:lnTo>
                <a:lnTo>
                  <a:pt x="4096289" y="1725597"/>
                </a:lnTo>
                <a:lnTo>
                  <a:pt x="4072082" y="1718454"/>
                </a:lnTo>
                <a:lnTo>
                  <a:pt x="4047081" y="1711709"/>
                </a:lnTo>
                <a:lnTo>
                  <a:pt x="4022477" y="1704963"/>
                </a:lnTo>
                <a:lnTo>
                  <a:pt x="3997477" y="1698614"/>
                </a:lnTo>
                <a:lnTo>
                  <a:pt x="3972476" y="1693059"/>
                </a:lnTo>
                <a:lnTo>
                  <a:pt x="3947078" y="1687504"/>
                </a:lnTo>
                <a:lnTo>
                  <a:pt x="3922078" y="1681949"/>
                </a:lnTo>
                <a:lnTo>
                  <a:pt x="3896680" y="1677187"/>
                </a:lnTo>
                <a:lnTo>
                  <a:pt x="3871282" y="1672029"/>
                </a:lnTo>
                <a:lnTo>
                  <a:pt x="3845488" y="1668061"/>
                </a:lnTo>
                <a:lnTo>
                  <a:pt x="3820090" y="1663696"/>
                </a:lnTo>
                <a:lnTo>
                  <a:pt x="3794296" y="1660125"/>
                </a:lnTo>
                <a:lnTo>
                  <a:pt x="3768105" y="1656157"/>
                </a:lnTo>
                <a:lnTo>
                  <a:pt x="3742310" y="1653379"/>
                </a:lnTo>
                <a:lnTo>
                  <a:pt x="3716119" y="1650602"/>
                </a:lnTo>
                <a:lnTo>
                  <a:pt x="3689928" y="1647824"/>
                </a:lnTo>
                <a:lnTo>
                  <a:pt x="3663737" y="1645840"/>
                </a:lnTo>
                <a:lnTo>
                  <a:pt x="3637149" y="1644253"/>
                </a:lnTo>
                <a:lnTo>
                  <a:pt x="3610957" y="1642666"/>
                </a:lnTo>
                <a:lnTo>
                  <a:pt x="3584369" y="1641475"/>
                </a:lnTo>
                <a:lnTo>
                  <a:pt x="3557781" y="1640682"/>
                </a:lnTo>
                <a:lnTo>
                  <a:pt x="3531193" y="1640285"/>
                </a:lnTo>
                <a:lnTo>
                  <a:pt x="3504208" y="1639888"/>
                </a:lnTo>
                <a:close/>
                <a:moveTo>
                  <a:pt x="2972667" y="396301"/>
                </a:moveTo>
                <a:lnTo>
                  <a:pt x="2959973" y="396697"/>
                </a:lnTo>
                <a:lnTo>
                  <a:pt x="2946883" y="397491"/>
                </a:lnTo>
                <a:lnTo>
                  <a:pt x="2934586" y="399078"/>
                </a:lnTo>
                <a:lnTo>
                  <a:pt x="2921893" y="401458"/>
                </a:lnTo>
                <a:lnTo>
                  <a:pt x="2909992" y="404235"/>
                </a:lnTo>
                <a:lnTo>
                  <a:pt x="2898489" y="407408"/>
                </a:lnTo>
                <a:lnTo>
                  <a:pt x="2886986" y="411375"/>
                </a:lnTo>
                <a:lnTo>
                  <a:pt x="2875085" y="416136"/>
                </a:lnTo>
                <a:lnTo>
                  <a:pt x="2863979" y="420896"/>
                </a:lnTo>
                <a:lnTo>
                  <a:pt x="2853268" y="426450"/>
                </a:lnTo>
                <a:lnTo>
                  <a:pt x="2842955" y="432797"/>
                </a:lnTo>
                <a:lnTo>
                  <a:pt x="2832641" y="438747"/>
                </a:lnTo>
                <a:lnTo>
                  <a:pt x="2822725" y="445888"/>
                </a:lnTo>
                <a:lnTo>
                  <a:pt x="2813204" y="453425"/>
                </a:lnTo>
                <a:lnTo>
                  <a:pt x="2804081" y="461359"/>
                </a:lnTo>
                <a:lnTo>
                  <a:pt x="2795354" y="469690"/>
                </a:lnTo>
                <a:lnTo>
                  <a:pt x="2787024" y="478417"/>
                </a:lnTo>
                <a:lnTo>
                  <a:pt x="2779091" y="487541"/>
                </a:lnTo>
                <a:lnTo>
                  <a:pt x="2771554" y="497062"/>
                </a:lnTo>
                <a:lnTo>
                  <a:pt x="2765207" y="506583"/>
                </a:lnTo>
                <a:lnTo>
                  <a:pt x="2758464" y="516897"/>
                </a:lnTo>
                <a:lnTo>
                  <a:pt x="2752117" y="527211"/>
                </a:lnTo>
                <a:lnTo>
                  <a:pt x="2746960" y="538318"/>
                </a:lnTo>
                <a:lnTo>
                  <a:pt x="2741803" y="549426"/>
                </a:lnTo>
                <a:lnTo>
                  <a:pt x="2737440" y="560533"/>
                </a:lnTo>
                <a:lnTo>
                  <a:pt x="2733473" y="572038"/>
                </a:lnTo>
                <a:lnTo>
                  <a:pt x="2729903" y="584335"/>
                </a:lnTo>
                <a:lnTo>
                  <a:pt x="2727126" y="596236"/>
                </a:lnTo>
                <a:lnTo>
                  <a:pt x="2724746" y="608930"/>
                </a:lnTo>
                <a:lnTo>
                  <a:pt x="2723160" y="621228"/>
                </a:lnTo>
                <a:lnTo>
                  <a:pt x="2722366" y="633922"/>
                </a:lnTo>
                <a:lnTo>
                  <a:pt x="2721970" y="647013"/>
                </a:lnTo>
                <a:lnTo>
                  <a:pt x="2721970" y="885825"/>
                </a:lnTo>
                <a:lnTo>
                  <a:pt x="4286844" y="885825"/>
                </a:lnTo>
                <a:lnTo>
                  <a:pt x="4286844" y="647013"/>
                </a:lnTo>
                <a:lnTo>
                  <a:pt x="4286447" y="633922"/>
                </a:lnTo>
                <a:lnTo>
                  <a:pt x="4285654" y="621228"/>
                </a:lnTo>
                <a:lnTo>
                  <a:pt x="4284067" y="608930"/>
                </a:lnTo>
                <a:lnTo>
                  <a:pt x="4281687" y="596236"/>
                </a:lnTo>
                <a:lnTo>
                  <a:pt x="4278910" y="584335"/>
                </a:lnTo>
                <a:lnTo>
                  <a:pt x="4275737" y="572038"/>
                </a:lnTo>
                <a:lnTo>
                  <a:pt x="4271374" y="560533"/>
                </a:lnTo>
                <a:lnTo>
                  <a:pt x="4267010" y="549426"/>
                </a:lnTo>
                <a:lnTo>
                  <a:pt x="4261853" y="538318"/>
                </a:lnTo>
                <a:lnTo>
                  <a:pt x="4256697" y="527211"/>
                </a:lnTo>
                <a:lnTo>
                  <a:pt x="4250350" y="516897"/>
                </a:lnTo>
                <a:lnTo>
                  <a:pt x="4244003" y="506583"/>
                </a:lnTo>
                <a:lnTo>
                  <a:pt x="4236863" y="497062"/>
                </a:lnTo>
                <a:lnTo>
                  <a:pt x="4229326" y="487541"/>
                </a:lnTo>
                <a:lnTo>
                  <a:pt x="4221790" y="478417"/>
                </a:lnTo>
                <a:lnTo>
                  <a:pt x="4213459" y="469690"/>
                </a:lnTo>
                <a:lnTo>
                  <a:pt x="4204733" y="461359"/>
                </a:lnTo>
                <a:lnTo>
                  <a:pt x="4195609" y="453425"/>
                </a:lnTo>
                <a:lnTo>
                  <a:pt x="4186089" y="445888"/>
                </a:lnTo>
                <a:lnTo>
                  <a:pt x="4176172" y="438747"/>
                </a:lnTo>
                <a:lnTo>
                  <a:pt x="4165859" y="432797"/>
                </a:lnTo>
                <a:lnTo>
                  <a:pt x="4155545" y="426450"/>
                </a:lnTo>
                <a:lnTo>
                  <a:pt x="4144835" y="420896"/>
                </a:lnTo>
                <a:lnTo>
                  <a:pt x="4133728" y="416136"/>
                </a:lnTo>
                <a:lnTo>
                  <a:pt x="4122225" y="411375"/>
                </a:lnTo>
                <a:lnTo>
                  <a:pt x="4110721" y="407408"/>
                </a:lnTo>
                <a:lnTo>
                  <a:pt x="4098821" y="404235"/>
                </a:lnTo>
                <a:lnTo>
                  <a:pt x="4086524" y="401458"/>
                </a:lnTo>
                <a:lnTo>
                  <a:pt x="4074227" y="399078"/>
                </a:lnTo>
                <a:lnTo>
                  <a:pt x="4061534" y="397491"/>
                </a:lnTo>
                <a:lnTo>
                  <a:pt x="4048840" y="396697"/>
                </a:lnTo>
                <a:lnTo>
                  <a:pt x="4036147" y="396301"/>
                </a:lnTo>
                <a:lnTo>
                  <a:pt x="4015520" y="396301"/>
                </a:lnTo>
                <a:lnTo>
                  <a:pt x="4014726" y="405425"/>
                </a:lnTo>
                <a:lnTo>
                  <a:pt x="4013536" y="414549"/>
                </a:lnTo>
                <a:lnTo>
                  <a:pt x="4011950" y="423276"/>
                </a:lnTo>
                <a:lnTo>
                  <a:pt x="4009966" y="432003"/>
                </a:lnTo>
                <a:lnTo>
                  <a:pt x="4007586" y="440731"/>
                </a:lnTo>
                <a:lnTo>
                  <a:pt x="4004809" y="449061"/>
                </a:lnTo>
                <a:lnTo>
                  <a:pt x="4001636" y="456995"/>
                </a:lnTo>
                <a:lnTo>
                  <a:pt x="3998066" y="464929"/>
                </a:lnTo>
                <a:lnTo>
                  <a:pt x="3994099" y="472863"/>
                </a:lnTo>
                <a:lnTo>
                  <a:pt x="3989736" y="480400"/>
                </a:lnTo>
                <a:lnTo>
                  <a:pt x="3985373" y="487938"/>
                </a:lnTo>
                <a:lnTo>
                  <a:pt x="3980216" y="495078"/>
                </a:lnTo>
                <a:lnTo>
                  <a:pt x="3975456" y="502219"/>
                </a:lnTo>
                <a:lnTo>
                  <a:pt x="3969902" y="508566"/>
                </a:lnTo>
                <a:lnTo>
                  <a:pt x="3963952" y="514913"/>
                </a:lnTo>
                <a:lnTo>
                  <a:pt x="3958002" y="521260"/>
                </a:lnTo>
                <a:lnTo>
                  <a:pt x="3951259" y="526814"/>
                </a:lnTo>
                <a:lnTo>
                  <a:pt x="3944515" y="532368"/>
                </a:lnTo>
                <a:lnTo>
                  <a:pt x="3937772" y="537922"/>
                </a:lnTo>
                <a:lnTo>
                  <a:pt x="3931028" y="542682"/>
                </a:lnTo>
                <a:lnTo>
                  <a:pt x="3923492" y="547442"/>
                </a:lnTo>
                <a:lnTo>
                  <a:pt x="3915558" y="551409"/>
                </a:lnTo>
                <a:lnTo>
                  <a:pt x="3908021" y="555376"/>
                </a:lnTo>
                <a:lnTo>
                  <a:pt x="3899691" y="558946"/>
                </a:lnTo>
                <a:lnTo>
                  <a:pt x="3891758" y="561723"/>
                </a:lnTo>
                <a:lnTo>
                  <a:pt x="3883031" y="564897"/>
                </a:lnTo>
                <a:lnTo>
                  <a:pt x="3874701" y="566880"/>
                </a:lnTo>
                <a:lnTo>
                  <a:pt x="3865974" y="568864"/>
                </a:lnTo>
                <a:lnTo>
                  <a:pt x="3856851" y="570451"/>
                </a:lnTo>
                <a:lnTo>
                  <a:pt x="3847727" y="571641"/>
                </a:lnTo>
                <a:lnTo>
                  <a:pt x="3838604" y="572038"/>
                </a:lnTo>
                <a:lnTo>
                  <a:pt x="3829480" y="572434"/>
                </a:lnTo>
                <a:lnTo>
                  <a:pt x="3179333" y="572434"/>
                </a:lnTo>
                <a:lnTo>
                  <a:pt x="3170210" y="572038"/>
                </a:lnTo>
                <a:lnTo>
                  <a:pt x="3161087" y="571641"/>
                </a:lnTo>
                <a:lnTo>
                  <a:pt x="3151566" y="570451"/>
                </a:lnTo>
                <a:lnTo>
                  <a:pt x="3143236" y="568864"/>
                </a:lnTo>
                <a:lnTo>
                  <a:pt x="3134509" y="566880"/>
                </a:lnTo>
                <a:lnTo>
                  <a:pt x="3125783" y="564897"/>
                </a:lnTo>
                <a:lnTo>
                  <a:pt x="3117452" y="561723"/>
                </a:lnTo>
                <a:lnTo>
                  <a:pt x="3109122" y="558946"/>
                </a:lnTo>
                <a:lnTo>
                  <a:pt x="3101189" y="555376"/>
                </a:lnTo>
                <a:lnTo>
                  <a:pt x="3093255" y="551409"/>
                </a:lnTo>
                <a:lnTo>
                  <a:pt x="3085719" y="547442"/>
                </a:lnTo>
                <a:lnTo>
                  <a:pt x="3078182" y="542682"/>
                </a:lnTo>
                <a:lnTo>
                  <a:pt x="3071042" y="537922"/>
                </a:lnTo>
                <a:lnTo>
                  <a:pt x="3064298" y="532368"/>
                </a:lnTo>
                <a:lnTo>
                  <a:pt x="3057555" y="526814"/>
                </a:lnTo>
                <a:lnTo>
                  <a:pt x="3051208" y="521260"/>
                </a:lnTo>
                <a:lnTo>
                  <a:pt x="3044861" y="514913"/>
                </a:lnTo>
                <a:lnTo>
                  <a:pt x="3039308" y="508566"/>
                </a:lnTo>
                <a:lnTo>
                  <a:pt x="3033754" y="502219"/>
                </a:lnTo>
                <a:lnTo>
                  <a:pt x="3028598" y="495078"/>
                </a:lnTo>
                <a:lnTo>
                  <a:pt x="3023441" y="487938"/>
                </a:lnTo>
                <a:lnTo>
                  <a:pt x="3018681" y="480400"/>
                </a:lnTo>
                <a:lnTo>
                  <a:pt x="3014714" y="472863"/>
                </a:lnTo>
                <a:lnTo>
                  <a:pt x="3010747" y="464929"/>
                </a:lnTo>
                <a:lnTo>
                  <a:pt x="3007177" y="456995"/>
                </a:lnTo>
                <a:lnTo>
                  <a:pt x="3004004" y="449061"/>
                </a:lnTo>
                <a:lnTo>
                  <a:pt x="3001227" y="440731"/>
                </a:lnTo>
                <a:lnTo>
                  <a:pt x="2998847" y="432003"/>
                </a:lnTo>
                <a:lnTo>
                  <a:pt x="2996864" y="423276"/>
                </a:lnTo>
                <a:lnTo>
                  <a:pt x="2995277" y="414549"/>
                </a:lnTo>
                <a:lnTo>
                  <a:pt x="2994087" y="405425"/>
                </a:lnTo>
                <a:lnTo>
                  <a:pt x="2993294" y="396301"/>
                </a:lnTo>
                <a:lnTo>
                  <a:pt x="2972667" y="396301"/>
                </a:lnTo>
                <a:close/>
                <a:moveTo>
                  <a:pt x="3179333" y="0"/>
                </a:moveTo>
                <a:lnTo>
                  <a:pt x="3829480" y="0"/>
                </a:lnTo>
                <a:lnTo>
                  <a:pt x="3838207" y="397"/>
                </a:lnTo>
                <a:lnTo>
                  <a:pt x="3846537" y="793"/>
                </a:lnTo>
                <a:lnTo>
                  <a:pt x="3854867" y="1587"/>
                </a:lnTo>
                <a:lnTo>
                  <a:pt x="3863197" y="3174"/>
                </a:lnTo>
                <a:lnTo>
                  <a:pt x="3871527" y="5157"/>
                </a:lnTo>
                <a:lnTo>
                  <a:pt x="3879461" y="7141"/>
                </a:lnTo>
                <a:lnTo>
                  <a:pt x="3887394" y="9124"/>
                </a:lnTo>
                <a:lnTo>
                  <a:pt x="3895328" y="11901"/>
                </a:lnTo>
                <a:lnTo>
                  <a:pt x="3902468" y="15075"/>
                </a:lnTo>
                <a:lnTo>
                  <a:pt x="3910005" y="18248"/>
                </a:lnTo>
                <a:lnTo>
                  <a:pt x="3917145" y="21818"/>
                </a:lnTo>
                <a:lnTo>
                  <a:pt x="3924285" y="25785"/>
                </a:lnTo>
                <a:lnTo>
                  <a:pt x="3931425" y="30149"/>
                </a:lnTo>
                <a:lnTo>
                  <a:pt x="3937772" y="34909"/>
                </a:lnTo>
                <a:lnTo>
                  <a:pt x="3944119" y="39273"/>
                </a:lnTo>
                <a:lnTo>
                  <a:pt x="3950465" y="44430"/>
                </a:lnTo>
                <a:lnTo>
                  <a:pt x="3956415" y="49984"/>
                </a:lnTo>
                <a:lnTo>
                  <a:pt x="3961969" y="55538"/>
                </a:lnTo>
                <a:lnTo>
                  <a:pt x="3967919" y="61488"/>
                </a:lnTo>
                <a:lnTo>
                  <a:pt x="3972679" y="67439"/>
                </a:lnTo>
                <a:lnTo>
                  <a:pt x="3977836" y="73389"/>
                </a:lnTo>
                <a:lnTo>
                  <a:pt x="3982992" y="80133"/>
                </a:lnTo>
                <a:lnTo>
                  <a:pt x="3986959" y="86877"/>
                </a:lnTo>
                <a:lnTo>
                  <a:pt x="3990926" y="94017"/>
                </a:lnTo>
                <a:lnTo>
                  <a:pt x="3995289" y="100761"/>
                </a:lnTo>
                <a:lnTo>
                  <a:pt x="3998463" y="107902"/>
                </a:lnTo>
                <a:lnTo>
                  <a:pt x="4002033" y="115439"/>
                </a:lnTo>
                <a:lnTo>
                  <a:pt x="4004809" y="123373"/>
                </a:lnTo>
                <a:lnTo>
                  <a:pt x="4007586" y="130910"/>
                </a:lnTo>
                <a:lnTo>
                  <a:pt x="4009966" y="139241"/>
                </a:lnTo>
                <a:lnTo>
                  <a:pt x="4011950" y="147175"/>
                </a:lnTo>
                <a:lnTo>
                  <a:pt x="4013536" y="155109"/>
                </a:lnTo>
                <a:lnTo>
                  <a:pt x="4297554" y="155109"/>
                </a:lnTo>
                <a:lnTo>
                  <a:pt x="4316991" y="155902"/>
                </a:lnTo>
                <a:lnTo>
                  <a:pt x="4335635" y="157092"/>
                </a:lnTo>
                <a:lnTo>
                  <a:pt x="4354675" y="159472"/>
                </a:lnTo>
                <a:lnTo>
                  <a:pt x="4373319" y="162646"/>
                </a:lnTo>
                <a:lnTo>
                  <a:pt x="4391169" y="167010"/>
                </a:lnTo>
                <a:lnTo>
                  <a:pt x="4409019" y="171770"/>
                </a:lnTo>
                <a:lnTo>
                  <a:pt x="4426473" y="177720"/>
                </a:lnTo>
                <a:lnTo>
                  <a:pt x="4443530" y="184464"/>
                </a:lnTo>
                <a:lnTo>
                  <a:pt x="4460190" y="192398"/>
                </a:lnTo>
                <a:lnTo>
                  <a:pt x="4476057" y="200332"/>
                </a:lnTo>
                <a:lnTo>
                  <a:pt x="4491527" y="209456"/>
                </a:lnTo>
                <a:lnTo>
                  <a:pt x="4506997" y="219374"/>
                </a:lnTo>
                <a:lnTo>
                  <a:pt x="4521277" y="229688"/>
                </a:lnTo>
                <a:lnTo>
                  <a:pt x="4535558" y="240399"/>
                </a:lnTo>
                <a:lnTo>
                  <a:pt x="4549441" y="252300"/>
                </a:lnTo>
                <a:lnTo>
                  <a:pt x="4562135" y="264994"/>
                </a:lnTo>
                <a:lnTo>
                  <a:pt x="4574828" y="277688"/>
                </a:lnTo>
                <a:lnTo>
                  <a:pt x="4586728" y="291573"/>
                </a:lnTo>
                <a:lnTo>
                  <a:pt x="4597439" y="305457"/>
                </a:lnTo>
                <a:lnTo>
                  <a:pt x="4607752" y="320135"/>
                </a:lnTo>
                <a:lnTo>
                  <a:pt x="4617669" y="335606"/>
                </a:lnTo>
                <a:lnTo>
                  <a:pt x="4626792" y="351077"/>
                </a:lnTo>
                <a:lnTo>
                  <a:pt x="4634726" y="366945"/>
                </a:lnTo>
                <a:lnTo>
                  <a:pt x="4642659" y="383606"/>
                </a:lnTo>
                <a:lnTo>
                  <a:pt x="4649403" y="400664"/>
                </a:lnTo>
                <a:lnTo>
                  <a:pt x="4655353" y="418119"/>
                </a:lnTo>
                <a:lnTo>
                  <a:pt x="4660113" y="435970"/>
                </a:lnTo>
                <a:lnTo>
                  <a:pt x="4664476" y="453822"/>
                </a:lnTo>
                <a:lnTo>
                  <a:pt x="4667650" y="472466"/>
                </a:lnTo>
                <a:lnTo>
                  <a:pt x="4670030" y="491111"/>
                </a:lnTo>
                <a:lnTo>
                  <a:pt x="4671220" y="509756"/>
                </a:lnTo>
                <a:lnTo>
                  <a:pt x="4672013" y="529591"/>
                </a:lnTo>
                <a:lnTo>
                  <a:pt x="4672013" y="885825"/>
                </a:lnTo>
                <a:lnTo>
                  <a:pt x="5321300" y="885825"/>
                </a:lnTo>
                <a:lnTo>
                  <a:pt x="5321300" y="750888"/>
                </a:lnTo>
                <a:lnTo>
                  <a:pt x="6089650" y="750888"/>
                </a:lnTo>
                <a:lnTo>
                  <a:pt x="6089650" y="885825"/>
                </a:lnTo>
                <a:lnTo>
                  <a:pt x="6634184" y="885825"/>
                </a:lnTo>
                <a:lnTo>
                  <a:pt x="6653630" y="886222"/>
                </a:lnTo>
                <a:lnTo>
                  <a:pt x="6672679" y="887810"/>
                </a:lnTo>
                <a:lnTo>
                  <a:pt x="6691331" y="889794"/>
                </a:lnTo>
                <a:lnTo>
                  <a:pt x="6709586" y="893366"/>
                </a:lnTo>
                <a:lnTo>
                  <a:pt x="6727842" y="897335"/>
                </a:lnTo>
                <a:lnTo>
                  <a:pt x="6745700" y="902495"/>
                </a:lnTo>
                <a:lnTo>
                  <a:pt x="6763162" y="908449"/>
                </a:lnTo>
                <a:lnTo>
                  <a:pt x="6780226" y="915196"/>
                </a:lnTo>
                <a:lnTo>
                  <a:pt x="6796894" y="922737"/>
                </a:lnTo>
                <a:lnTo>
                  <a:pt x="6812768" y="931072"/>
                </a:lnTo>
                <a:lnTo>
                  <a:pt x="6828245" y="939804"/>
                </a:lnTo>
                <a:lnTo>
                  <a:pt x="6843723" y="949727"/>
                </a:lnTo>
                <a:lnTo>
                  <a:pt x="6858406" y="960046"/>
                </a:lnTo>
                <a:lnTo>
                  <a:pt x="6872296" y="971159"/>
                </a:lnTo>
                <a:lnTo>
                  <a:pt x="6886186" y="983066"/>
                </a:lnTo>
                <a:lnTo>
                  <a:pt x="6898885" y="995370"/>
                </a:lnTo>
                <a:lnTo>
                  <a:pt x="6911584" y="1008468"/>
                </a:lnTo>
                <a:lnTo>
                  <a:pt x="6923093" y="1021963"/>
                </a:lnTo>
                <a:lnTo>
                  <a:pt x="6934205" y="1036251"/>
                </a:lnTo>
                <a:lnTo>
                  <a:pt x="6944920" y="1050540"/>
                </a:lnTo>
                <a:lnTo>
                  <a:pt x="6954841" y="1066019"/>
                </a:lnTo>
                <a:lnTo>
                  <a:pt x="6963572" y="1081895"/>
                </a:lnTo>
                <a:lnTo>
                  <a:pt x="6971906" y="1097771"/>
                </a:lnTo>
                <a:lnTo>
                  <a:pt x="6979049" y="1114044"/>
                </a:lnTo>
                <a:lnTo>
                  <a:pt x="6985796" y="1131111"/>
                </a:lnTo>
                <a:lnTo>
                  <a:pt x="6991749" y="1148575"/>
                </a:lnTo>
                <a:lnTo>
                  <a:pt x="6996908" y="1166436"/>
                </a:lnTo>
                <a:lnTo>
                  <a:pt x="7001273" y="1184693"/>
                </a:lnTo>
                <a:lnTo>
                  <a:pt x="7004448" y="1202951"/>
                </a:lnTo>
                <a:lnTo>
                  <a:pt x="7006829" y="1222002"/>
                </a:lnTo>
                <a:lnTo>
                  <a:pt x="7008416" y="1241053"/>
                </a:lnTo>
                <a:lnTo>
                  <a:pt x="7008813" y="1260105"/>
                </a:lnTo>
                <a:lnTo>
                  <a:pt x="7008813" y="6163046"/>
                </a:lnTo>
                <a:lnTo>
                  <a:pt x="7008416" y="6182097"/>
                </a:lnTo>
                <a:lnTo>
                  <a:pt x="7006829" y="6201149"/>
                </a:lnTo>
                <a:lnTo>
                  <a:pt x="7004448" y="6219803"/>
                </a:lnTo>
                <a:lnTo>
                  <a:pt x="7001273" y="6238060"/>
                </a:lnTo>
                <a:lnTo>
                  <a:pt x="6996908" y="6256318"/>
                </a:lnTo>
                <a:lnTo>
                  <a:pt x="6991749" y="6274179"/>
                </a:lnTo>
                <a:lnTo>
                  <a:pt x="6985796" y="6291245"/>
                </a:lnTo>
                <a:lnTo>
                  <a:pt x="6979049" y="6308312"/>
                </a:lnTo>
                <a:lnTo>
                  <a:pt x="6971906" y="6324982"/>
                </a:lnTo>
                <a:lnTo>
                  <a:pt x="6963572" y="6341255"/>
                </a:lnTo>
                <a:lnTo>
                  <a:pt x="6954841" y="6357131"/>
                </a:lnTo>
                <a:lnTo>
                  <a:pt x="6944920" y="6371817"/>
                </a:lnTo>
                <a:lnTo>
                  <a:pt x="6934205" y="6386899"/>
                </a:lnTo>
                <a:lnTo>
                  <a:pt x="6923093" y="6401188"/>
                </a:lnTo>
                <a:lnTo>
                  <a:pt x="6911584" y="6414682"/>
                </a:lnTo>
                <a:lnTo>
                  <a:pt x="6898885" y="6427780"/>
                </a:lnTo>
                <a:lnTo>
                  <a:pt x="6886186" y="6440084"/>
                </a:lnTo>
                <a:lnTo>
                  <a:pt x="6872296" y="6451594"/>
                </a:lnTo>
                <a:lnTo>
                  <a:pt x="6858406" y="6463104"/>
                </a:lnTo>
                <a:lnTo>
                  <a:pt x="6843723" y="6473424"/>
                </a:lnTo>
                <a:lnTo>
                  <a:pt x="6828245" y="6482950"/>
                </a:lnTo>
                <a:lnTo>
                  <a:pt x="6812768" y="6492078"/>
                </a:lnTo>
                <a:lnTo>
                  <a:pt x="6796894" y="6500413"/>
                </a:lnTo>
                <a:lnTo>
                  <a:pt x="6780226" y="6507954"/>
                </a:lnTo>
                <a:lnTo>
                  <a:pt x="6763162" y="6514305"/>
                </a:lnTo>
                <a:lnTo>
                  <a:pt x="6745700" y="6520258"/>
                </a:lnTo>
                <a:lnTo>
                  <a:pt x="6727842" y="6525418"/>
                </a:lnTo>
                <a:lnTo>
                  <a:pt x="6709586" y="6529387"/>
                </a:lnTo>
                <a:lnTo>
                  <a:pt x="6691331" y="6532562"/>
                </a:lnTo>
                <a:lnTo>
                  <a:pt x="6672679" y="6535341"/>
                </a:lnTo>
                <a:lnTo>
                  <a:pt x="6653630" y="6536928"/>
                </a:lnTo>
                <a:lnTo>
                  <a:pt x="6634184" y="6537325"/>
                </a:lnTo>
                <a:lnTo>
                  <a:pt x="374232" y="6537325"/>
                </a:lnTo>
                <a:lnTo>
                  <a:pt x="355183" y="6536928"/>
                </a:lnTo>
                <a:lnTo>
                  <a:pt x="336134" y="6535341"/>
                </a:lnTo>
                <a:lnTo>
                  <a:pt x="317482" y="6532562"/>
                </a:lnTo>
                <a:lnTo>
                  <a:pt x="299227" y="6529387"/>
                </a:lnTo>
                <a:lnTo>
                  <a:pt x="280972" y="6525418"/>
                </a:lnTo>
                <a:lnTo>
                  <a:pt x="263510" y="6520258"/>
                </a:lnTo>
                <a:lnTo>
                  <a:pt x="246049" y="6514305"/>
                </a:lnTo>
                <a:lnTo>
                  <a:pt x="228984" y="6507954"/>
                </a:lnTo>
                <a:lnTo>
                  <a:pt x="212316" y="6500413"/>
                </a:lnTo>
                <a:lnTo>
                  <a:pt x="196045" y="6492078"/>
                </a:lnTo>
                <a:lnTo>
                  <a:pt x="180171" y="6482950"/>
                </a:lnTo>
                <a:lnTo>
                  <a:pt x="165488" y="6473424"/>
                </a:lnTo>
                <a:lnTo>
                  <a:pt x="150407" y="6463104"/>
                </a:lnTo>
                <a:lnTo>
                  <a:pt x="136121" y="6451594"/>
                </a:lnTo>
                <a:lnTo>
                  <a:pt x="123024" y="6440084"/>
                </a:lnTo>
                <a:lnTo>
                  <a:pt x="109531" y="6427780"/>
                </a:lnTo>
                <a:lnTo>
                  <a:pt x="97229" y="6414682"/>
                </a:lnTo>
                <a:lnTo>
                  <a:pt x="85720" y="6401188"/>
                </a:lnTo>
                <a:lnTo>
                  <a:pt x="74212" y="6386899"/>
                </a:lnTo>
                <a:lnTo>
                  <a:pt x="63893" y="6371817"/>
                </a:lnTo>
                <a:lnTo>
                  <a:pt x="54369" y="6357131"/>
                </a:lnTo>
                <a:lnTo>
                  <a:pt x="45241" y="6341255"/>
                </a:lnTo>
                <a:lnTo>
                  <a:pt x="36907" y="6324982"/>
                </a:lnTo>
                <a:lnTo>
                  <a:pt x="29367" y="6308312"/>
                </a:lnTo>
                <a:lnTo>
                  <a:pt x="23018" y="6291245"/>
                </a:lnTo>
                <a:lnTo>
                  <a:pt x="17065" y="6274179"/>
                </a:lnTo>
                <a:lnTo>
                  <a:pt x="11906" y="6256318"/>
                </a:lnTo>
                <a:lnTo>
                  <a:pt x="7937" y="6238060"/>
                </a:lnTo>
                <a:lnTo>
                  <a:pt x="4762" y="6219803"/>
                </a:lnTo>
                <a:lnTo>
                  <a:pt x="1984" y="6201149"/>
                </a:lnTo>
                <a:lnTo>
                  <a:pt x="794" y="6182097"/>
                </a:lnTo>
                <a:lnTo>
                  <a:pt x="0" y="6163046"/>
                </a:lnTo>
                <a:lnTo>
                  <a:pt x="0" y="1260105"/>
                </a:lnTo>
                <a:lnTo>
                  <a:pt x="794" y="1241053"/>
                </a:lnTo>
                <a:lnTo>
                  <a:pt x="1984" y="1222002"/>
                </a:lnTo>
                <a:lnTo>
                  <a:pt x="4762" y="1202951"/>
                </a:lnTo>
                <a:lnTo>
                  <a:pt x="7937" y="1184693"/>
                </a:lnTo>
                <a:lnTo>
                  <a:pt x="11906" y="1166436"/>
                </a:lnTo>
                <a:lnTo>
                  <a:pt x="17065" y="1148575"/>
                </a:lnTo>
                <a:lnTo>
                  <a:pt x="23018" y="1131111"/>
                </a:lnTo>
                <a:lnTo>
                  <a:pt x="29367" y="1114044"/>
                </a:lnTo>
                <a:lnTo>
                  <a:pt x="36907" y="1097771"/>
                </a:lnTo>
                <a:lnTo>
                  <a:pt x="45241" y="1081895"/>
                </a:lnTo>
                <a:lnTo>
                  <a:pt x="54369" y="1066019"/>
                </a:lnTo>
                <a:lnTo>
                  <a:pt x="63893" y="1050540"/>
                </a:lnTo>
                <a:lnTo>
                  <a:pt x="74212" y="1036251"/>
                </a:lnTo>
                <a:lnTo>
                  <a:pt x="85720" y="1021963"/>
                </a:lnTo>
                <a:lnTo>
                  <a:pt x="97229" y="1008468"/>
                </a:lnTo>
                <a:lnTo>
                  <a:pt x="109531" y="995370"/>
                </a:lnTo>
                <a:lnTo>
                  <a:pt x="123024" y="983066"/>
                </a:lnTo>
                <a:lnTo>
                  <a:pt x="136121" y="971159"/>
                </a:lnTo>
                <a:lnTo>
                  <a:pt x="150407" y="960046"/>
                </a:lnTo>
                <a:lnTo>
                  <a:pt x="165488" y="949727"/>
                </a:lnTo>
                <a:lnTo>
                  <a:pt x="180171" y="939804"/>
                </a:lnTo>
                <a:lnTo>
                  <a:pt x="196045" y="931072"/>
                </a:lnTo>
                <a:lnTo>
                  <a:pt x="212316" y="922737"/>
                </a:lnTo>
                <a:lnTo>
                  <a:pt x="228984" y="915196"/>
                </a:lnTo>
                <a:lnTo>
                  <a:pt x="246049" y="908449"/>
                </a:lnTo>
                <a:lnTo>
                  <a:pt x="263510" y="902495"/>
                </a:lnTo>
                <a:lnTo>
                  <a:pt x="280972" y="897335"/>
                </a:lnTo>
                <a:lnTo>
                  <a:pt x="299227" y="893366"/>
                </a:lnTo>
                <a:lnTo>
                  <a:pt x="317482" y="889794"/>
                </a:lnTo>
                <a:lnTo>
                  <a:pt x="336134" y="887810"/>
                </a:lnTo>
                <a:lnTo>
                  <a:pt x="355183" y="886222"/>
                </a:lnTo>
                <a:lnTo>
                  <a:pt x="374232" y="885825"/>
                </a:lnTo>
                <a:lnTo>
                  <a:pt x="919163" y="885825"/>
                </a:lnTo>
                <a:lnTo>
                  <a:pt x="919163" y="750888"/>
                </a:lnTo>
                <a:lnTo>
                  <a:pt x="1687513" y="750888"/>
                </a:lnTo>
                <a:lnTo>
                  <a:pt x="1687513" y="885825"/>
                </a:lnTo>
                <a:lnTo>
                  <a:pt x="2336800" y="885825"/>
                </a:lnTo>
                <a:lnTo>
                  <a:pt x="2336800" y="529591"/>
                </a:lnTo>
                <a:lnTo>
                  <a:pt x="2337197" y="509756"/>
                </a:lnTo>
                <a:lnTo>
                  <a:pt x="2338387" y="491111"/>
                </a:lnTo>
                <a:lnTo>
                  <a:pt x="2341164" y="472466"/>
                </a:lnTo>
                <a:lnTo>
                  <a:pt x="2344337" y="453822"/>
                </a:lnTo>
                <a:lnTo>
                  <a:pt x="2348700" y="435970"/>
                </a:lnTo>
                <a:lnTo>
                  <a:pt x="2353461" y="418119"/>
                </a:lnTo>
                <a:lnTo>
                  <a:pt x="2359411" y="400664"/>
                </a:lnTo>
                <a:lnTo>
                  <a:pt x="2366551" y="383606"/>
                </a:lnTo>
                <a:lnTo>
                  <a:pt x="2373691" y="366945"/>
                </a:lnTo>
                <a:lnTo>
                  <a:pt x="2382021" y="351077"/>
                </a:lnTo>
                <a:lnTo>
                  <a:pt x="2390748" y="335606"/>
                </a:lnTo>
                <a:lnTo>
                  <a:pt x="2401061" y="320135"/>
                </a:lnTo>
                <a:lnTo>
                  <a:pt x="2411375" y="305457"/>
                </a:lnTo>
                <a:lnTo>
                  <a:pt x="2422482" y="291573"/>
                </a:lnTo>
                <a:lnTo>
                  <a:pt x="2433985" y="277688"/>
                </a:lnTo>
                <a:lnTo>
                  <a:pt x="2446679" y="264994"/>
                </a:lnTo>
                <a:lnTo>
                  <a:pt x="2459372" y="252300"/>
                </a:lnTo>
                <a:lnTo>
                  <a:pt x="2473256" y="240399"/>
                </a:lnTo>
                <a:lnTo>
                  <a:pt x="2487139" y="229688"/>
                </a:lnTo>
                <a:lnTo>
                  <a:pt x="2501816" y="219374"/>
                </a:lnTo>
                <a:lnTo>
                  <a:pt x="2517286" y="209456"/>
                </a:lnTo>
                <a:lnTo>
                  <a:pt x="2532360" y="200332"/>
                </a:lnTo>
                <a:lnTo>
                  <a:pt x="2548624" y="192398"/>
                </a:lnTo>
                <a:lnTo>
                  <a:pt x="2565284" y="184464"/>
                </a:lnTo>
                <a:lnTo>
                  <a:pt x="2582341" y="177720"/>
                </a:lnTo>
                <a:lnTo>
                  <a:pt x="2599794" y="171770"/>
                </a:lnTo>
                <a:lnTo>
                  <a:pt x="2617645" y="167010"/>
                </a:lnTo>
                <a:lnTo>
                  <a:pt x="2635495" y="162646"/>
                </a:lnTo>
                <a:lnTo>
                  <a:pt x="2654138" y="159472"/>
                </a:lnTo>
                <a:lnTo>
                  <a:pt x="2672782" y="157092"/>
                </a:lnTo>
                <a:lnTo>
                  <a:pt x="2691823" y="155902"/>
                </a:lnTo>
                <a:lnTo>
                  <a:pt x="2711259" y="155109"/>
                </a:lnTo>
                <a:lnTo>
                  <a:pt x="2995674" y="155109"/>
                </a:lnTo>
                <a:lnTo>
                  <a:pt x="2996864" y="147175"/>
                </a:lnTo>
                <a:lnTo>
                  <a:pt x="2998847" y="139241"/>
                </a:lnTo>
                <a:lnTo>
                  <a:pt x="3001227" y="130910"/>
                </a:lnTo>
                <a:lnTo>
                  <a:pt x="3004004" y="123373"/>
                </a:lnTo>
                <a:lnTo>
                  <a:pt x="3006781" y="115439"/>
                </a:lnTo>
                <a:lnTo>
                  <a:pt x="3009954" y="107902"/>
                </a:lnTo>
                <a:lnTo>
                  <a:pt x="3013921" y="100761"/>
                </a:lnTo>
                <a:lnTo>
                  <a:pt x="3017491" y="94017"/>
                </a:lnTo>
                <a:lnTo>
                  <a:pt x="3021854" y="86877"/>
                </a:lnTo>
                <a:lnTo>
                  <a:pt x="3026218" y="80133"/>
                </a:lnTo>
                <a:lnTo>
                  <a:pt x="3030978" y="73389"/>
                </a:lnTo>
                <a:lnTo>
                  <a:pt x="3035738" y="67439"/>
                </a:lnTo>
                <a:lnTo>
                  <a:pt x="3041291" y="61488"/>
                </a:lnTo>
                <a:lnTo>
                  <a:pt x="3046845" y="55538"/>
                </a:lnTo>
                <a:lnTo>
                  <a:pt x="3052398" y="49984"/>
                </a:lnTo>
                <a:lnTo>
                  <a:pt x="3058348" y="44430"/>
                </a:lnTo>
                <a:lnTo>
                  <a:pt x="3064695" y="39273"/>
                </a:lnTo>
                <a:lnTo>
                  <a:pt x="3071042" y="34909"/>
                </a:lnTo>
                <a:lnTo>
                  <a:pt x="3077785" y="30149"/>
                </a:lnTo>
                <a:lnTo>
                  <a:pt x="3084529" y="25785"/>
                </a:lnTo>
                <a:lnTo>
                  <a:pt x="3091669" y="21818"/>
                </a:lnTo>
                <a:lnTo>
                  <a:pt x="3098412" y="18248"/>
                </a:lnTo>
                <a:lnTo>
                  <a:pt x="3105949" y="15075"/>
                </a:lnTo>
                <a:lnTo>
                  <a:pt x="3113486" y="11901"/>
                </a:lnTo>
                <a:lnTo>
                  <a:pt x="3121419" y="9124"/>
                </a:lnTo>
                <a:lnTo>
                  <a:pt x="3129353" y="7141"/>
                </a:lnTo>
                <a:lnTo>
                  <a:pt x="3137286" y="5157"/>
                </a:lnTo>
                <a:lnTo>
                  <a:pt x="3145616" y="3174"/>
                </a:lnTo>
                <a:lnTo>
                  <a:pt x="3153946" y="1587"/>
                </a:lnTo>
                <a:lnTo>
                  <a:pt x="3162277" y="793"/>
                </a:lnTo>
                <a:lnTo>
                  <a:pt x="3171003" y="397"/>
                </a:lnTo>
                <a:lnTo>
                  <a:pt x="317933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8" name="KSO_Shape"/>
          <p:cNvSpPr/>
          <p:nvPr/>
        </p:nvSpPr>
        <p:spPr bwMode="auto">
          <a:xfrm>
            <a:off x="7986873" y="5419828"/>
            <a:ext cx="326020" cy="352454"/>
          </a:xfrm>
          <a:custGeom>
            <a:avLst/>
            <a:gdLst>
              <a:gd name="T0" fmla="*/ 1954201 w 2398713"/>
              <a:gd name="T1" fmla="*/ 31402 h 2592388"/>
              <a:gd name="T2" fmla="*/ 2116850 w 2398713"/>
              <a:gd name="T3" fmla="*/ 156378 h 2592388"/>
              <a:gd name="T4" fmla="*/ 2267769 w 2398713"/>
              <a:gd name="T5" fmla="*/ 366997 h 2592388"/>
              <a:gd name="T6" fmla="*/ 2371446 w 2398713"/>
              <a:gd name="T7" fmla="*/ 623927 h 2592388"/>
              <a:gd name="T8" fmla="*/ 2395860 w 2398713"/>
              <a:gd name="T9" fmla="*/ 889421 h 2592388"/>
              <a:gd name="T10" fmla="*/ 2308669 w 2398713"/>
              <a:gd name="T11" fmla="*/ 1125416 h 2592388"/>
              <a:gd name="T12" fmla="*/ 2141581 w 2398713"/>
              <a:gd name="T13" fmla="*/ 1278622 h 2592388"/>
              <a:gd name="T14" fmla="*/ 1992247 w 2398713"/>
              <a:gd name="T15" fmla="*/ 1329373 h 2592388"/>
              <a:gd name="T16" fmla="*/ 1852743 w 2398713"/>
              <a:gd name="T17" fmla="*/ 1306852 h 2592388"/>
              <a:gd name="T18" fmla="*/ 1684386 w 2398713"/>
              <a:gd name="T19" fmla="*/ 1191710 h 2592388"/>
              <a:gd name="T20" fmla="*/ 1595610 w 2398713"/>
              <a:gd name="T21" fmla="*/ 1053095 h 2592388"/>
              <a:gd name="T22" fmla="*/ 1598781 w 2398713"/>
              <a:gd name="T23" fmla="*/ 947468 h 2592388"/>
              <a:gd name="T24" fmla="*/ 1649193 w 2398713"/>
              <a:gd name="T25" fmla="*/ 843427 h 2592388"/>
              <a:gd name="T26" fmla="*/ 1630363 w 2398713"/>
              <a:gd name="T27" fmla="*/ 777854 h 2592388"/>
              <a:gd name="T28" fmla="*/ 1487488 w 2398713"/>
              <a:gd name="T29" fmla="*/ 922928 h 2592388"/>
              <a:gd name="T30" fmla="*/ 1380173 w 2398713"/>
              <a:gd name="T31" fmla="*/ 1204822 h 2592388"/>
              <a:gd name="T32" fmla="*/ 1340755 w 2398713"/>
              <a:gd name="T33" fmla="*/ 1574863 h 2592388"/>
              <a:gd name="T34" fmla="*/ 1499917 w 2398713"/>
              <a:gd name="T35" fmla="*/ 1702477 h 2592388"/>
              <a:gd name="T36" fmla="*/ 1532891 w 2398713"/>
              <a:gd name="T37" fmla="*/ 1834865 h 2592388"/>
              <a:gd name="T38" fmla="*/ 1466309 w 2398713"/>
              <a:gd name="T39" fmla="*/ 1984119 h 2592388"/>
              <a:gd name="T40" fmla="*/ 1302385 w 2398713"/>
              <a:gd name="T41" fmla="*/ 2145738 h 2592388"/>
              <a:gd name="T42" fmla="*/ 1017359 w 2398713"/>
              <a:gd name="T43" fmla="*/ 2054132 h 2592388"/>
              <a:gd name="T44" fmla="*/ 874367 w 2398713"/>
              <a:gd name="T45" fmla="*/ 1914743 h 2592388"/>
              <a:gd name="T46" fmla="*/ 855660 w 2398713"/>
              <a:gd name="T47" fmla="*/ 1792857 h 2592388"/>
              <a:gd name="T48" fmla="*/ 942217 w 2398713"/>
              <a:gd name="T49" fmla="*/ 1637238 h 2592388"/>
              <a:gd name="T50" fmla="*/ 1075055 w 2398713"/>
              <a:gd name="T51" fmla="*/ 1467351 h 2592388"/>
              <a:gd name="T52" fmla="*/ 978535 w 2398713"/>
              <a:gd name="T53" fmla="*/ 1076255 h 2592388"/>
              <a:gd name="T54" fmla="*/ 851535 w 2398713"/>
              <a:gd name="T55" fmla="*/ 839756 h 2592388"/>
              <a:gd name="T56" fmla="*/ 735647 w 2398713"/>
              <a:gd name="T57" fmla="*/ 787283 h 2592388"/>
              <a:gd name="T58" fmla="*/ 773430 w 2398713"/>
              <a:gd name="T59" fmla="*/ 888469 h 2592388"/>
              <a:gd name="T60" fmla="*/ 809307 w 2398713"/>
              <a:gd name="T61" fmla="*/ 989021 h 2592388"/>
              <a:gd name="T62" fmla="*/ 775335 w 2398713"/>
              <a:gd name="T63" fmla="*/ 1119706 h 2592388"/>
              <a:gd name="T64" fmla="*/ 645477 w 2398713"/>
              <a:gd name="T65" fmla="*/ 1250074 h 2592388"/>
              <a:gd name="T66" fmla="*/ 481965 w 2398713"/>
              <a:gd name="T67" fmla="*/ 1325567 h 2592388"/>
              <a:gd name="T68" fmla="*/ 345757 w 2398713"/>
              <a:gd name="T69" fmla="*/ 1317637 h 2592388"/>
              <a:gd name="T70" fmla="*/ 187325 w 2398713"/>
              <a:gd name="T71" fmla="*/ 1227553 h 2592388"/>
              <a:gd name="T72" fmla="*/ 37148 w 2398713"/>
              <a:gd name="T73" fmla="*/ 1030574 h 2592388"/>
              <a:gd name="T74" fmla="*/ 1905 w 2398713"/>
              <a:gd name="T75" fmla="*/ 777133 h 2592388"/>
              <a:gd name="T76" fmla="*/ 64135 w 2398713"/>
              <a:gd name="T77" fmla="*/ 510687 h 2592388"/>
              <a:gd name="T78" fmla="*/ 192087 w 2398713"/>
              <a:gd name="T79" fmla="*/ 268666 h 2592388"/>
              <a:gd name="T80" fmla="*/ 353377 w 2398713"/>
              <a:gd name="T81" fmla="*/ 90084 h 2592388"/>
              <a:gd name="T82" fmla="*/ 509587 w 2398713"/>
              <a:gd name="T83" fmla="*/ 7930 h 2592388"/>
              <a:gd name="T84" fmla="*/ 641985 w 2398713"/>
              <a:gd name="T85" fmla="*/ 9199 h 2592388"/>
              <a:gd name="T86" fmla="*/ 784860 w 2398713"/>
              <a:gd name="T87" fmla="*/ 91670 h 2592388"/>
              <a:gd name="T88" fmla="*/ 884873 w 2398713"/>
              <a:gd name="T89" fmla="*/ 221404 h 2592388"/>
              <a:gd name="T90" fmla="*/ 908050 w 2398713"/>
              <a:gd name="T91" fmla="*/ 331788 h 2592388"/>
              <a:gd name="T92" fmla="*/ 852487 w 2398713"/>
              <a:gd name="T93" fmla="*/ 508784 h 2592388"/>
              <a:gd name="T94" fmla="*/ 754151 w 2398713"/>
              <a:gd name="T95" fmla="*/ 661562 h 2592388"/>
              <a:gd name="T96" fmla="*/ 908368 w 2398713"/>
              <a:gd name="T97" fmla="*/ 749918 h 2592388"/>
              <a:gd name="T98" fmla="*/ 1002665 w 2398713"/>
              <a:gd name="T99" fmla="*/ 873406 h 2592388"/>
              <a:gd name="T100" fmla="*/ 1133158 w 2398713"/>
              <a:gd name="T101" fmla="*/ 1229265 h 2592388"/>
              <a:gd name="T102" fmla="*/ 1214438 w 2398713"/>
              <a:gd name="T103" fmla="*/ 1494652 h 2592388"/>
              <a:gd name="T104" fmla="*/ 1310958 w 2398713"/>
              <a:gd name="T105" fmla="*/ 1073715 h 2592388"/>
              <a:gd name="T106" fmla="*/ 1434783 w 2398713"/>
              <a:gd name="T107" fmla="*/ 812456 h 2592388"/>
              <a:gd name="T108" fmla="*/ 1548131 w 2398713"/>
              <a:gd name="T109" fmla="*/ 705158 h 2592388"/>
              <a:gd name="T110" fmla="*/ 1619390 w 2398713"/>
              <a:gd name="T111" fmla="*/ 611239 h 2592388"/>
              <a:gd name="T112" fmla="*/ 1515078 w 2398713"/>
              <a:gd name="T113" fmla="*/ 443442 h 2592388"/>
              <a:gd name="T114" fmla="*/ 1495738 w 2398713"/>
              <a:gd name="T115" fmla="*/ 285160 h 2592388"/>
              <a:gd name="T116" fmla="*/ 1543613 w 2398713"/>
              <a:gd name="T117" fmla="*/ 172872 h 2592388"/>
              <a:gd name="T118" fmla="*/ 1693898 w 2398713"/>
              <a:gd name="T119" fmla="*/ 34574 h 2592388"/>
              <a:gd name="T120" fmla="*/ 1811843 w 2398713"/>
              <a:gd name="T121" fmla="*/ 317 h 259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8713" h="2592388">
                <a:moveTo>
                  <a:pt x="1821037" y="0"/>
                </a:moveTo>
                <a:lnTo>
                  <a:pt x="1830549" y="0"/>
                </a:lnTo>
                <a:lnTo>
                  <a:pt x="1840061" y="317"/>
                </a:lnTo>
                <a:lnTo>
                  <a:pt x="1849889" y="1269"/>
                </a:lnTo>
                <a:lnTo>
                  <a:pt x="1859718" y="2220"/>
                </a:lnTo>
                <a:lnTo>
                  <a:pt x="1869864" y="4124"/>
                </a:lnTo>
                <a:lnTo>
                  <a:pt x="1880010" y="5710"/>
                </a:lnTo>
                <a:lnTo>
                  <a:pt x="1890155" y="7930"/>
                </a:lnTo>
                <a:lnTo>
                  <a:pt x="1900301" y="10785"/>
                </a:lnTo>
                <a:lnTo>
                  <a:pt x="1911081" y="13957"/>
                </a:lnTo>
                <a:lnTo>
                  <a:pt x="1921544" y="17763"/>
                </a:lnTo>
                <a:lnTo>
                  <a:pt x="1932324" y="21569"/>
                </a:lnTo>
                <a:lnTo>
                  <a:pt x="1943104" y="26327"/>
                </a:lnTo>
                <a:lnTo>
                  <a:pt x="1954201" y="31402"/>
                </a:lnTo>
                <a:lnTo>
                  <a:pt x="1965298" y="36795"/>
                </a:lnTo>
                <a:lnTo>
                  <a:pt x="1976395" y="42822"/>
                </a:lnTo>
                <a:lnTo>
                  <a:pt x="1987809" y="49165"/>
                </a:lnTo>
                <a:lnTo>
                  <a:pt x="1999223" y="56461"/>
                </a:lnTo>
                <a:lnTo>
                  <a:pt x="2010637" y="64074"/>
                </a:lnTo>
                <a:lnTo>
                  <a:pt x="2022368" y="72321"/>
                </a:lnTo>
                <a:lnTo>
                  <a:pt x="2034099" y="80885"/>
                </a:lnTo>
                <a:lnTo>
                  <a:pt x="2045830" y="90084"/>
                </a:lnTo>
                <a:lnTo>
                  <a:pt x="2058195" y="99917"/>
                </a:lnTo>
                <a:lnTo>
                  <a:pt x="2069926" y="110385"/>
                </a:lnTo>
                <a:lnTo>
                  <a:pt x="2081657" y="121169"/>
                </a:lnTo>
                <a:lnTo>
                  <a:pt x="2093705" y="132588"/>
                </a:lnTo>
                <a:lnTo>
                  <a:pt x="2105119" y="144007"/>
                </a:lnTo>
                <a:lnTo>
                  <a:pt x="2116850" y="156378"/>
                </a:lnTo>
                <a:lnTo>
                  <a:pt x="2128581" y="168749"/>
                </a:lnTo>
                <a:lnTo>
                  <a:pt x="2140313" y="182071"/>
                </a:lnTo>
                <a:lnTo>
                  <a:pt x="2151410" y="195393"/>
                </a:lnTo>
                <a:lnTo>
                  <a:pt x="2162824" y="209350"/>
                </a:lnTo>
                <a:lnTo>
                  <a:pt x="2173920" y="223941"/>
                </a:lnTo>
                <a:lnTo>
                  <a:pt x="2185017" y="238215"/>
                </a:lnTo>
                <a:lnTo>
                  <a:pt x="2196431" y="253441"/>
                </a:lnTo>
                <a:lnTo>
                  <a:pt x="2207211" y="268666"/>
                </a:lnTo>
                <a:lnTo>
                  <a:pt x="2217357" y="284209"/>
                </a:lnTo>
                <a:lnTo>
                  <a:pt x="2227820" y="300068"/>
                </a:lnTo>
                <a:lnTo>
                  <a:pt x="2238283" y="316563"/>
                </a:lnTo>
                <a:lnTo>
                  <a:pt x="2248429" y="333057"/>
                </a:lnTo>
                <a:lnTo>
                  <a:pt x="2257940" y="349551"/>
                </a:lnTo>
                <a:lnTo>
                  <a:pt x="2267769" y="366997"/>
                </a:lnTo>
                <a:lnTo>
                  <a:pt x="2276964" y="384126"/>
                </a:lnTo>
                <a:lnTo>
                  <a:pt x="2286158" y="401254"/>
                </a:lnTo>
                <a:lnTo>
                  <a:pt x="2295036" y="419335"/>
                </a:lnTo>
                <a:lnTo>
                  <a:pt x="2303596" y="437415"/>
                </a:lnTo>
                <a:lnTo>
                  <a:pt x="2311840" y="455178"/>
                </a:lnTo>
                <a:lnTo>
                  <a:pt x="2319766" y="473575"/>
                </a:lnTo>
                <a:lnTo>
                  <a:pt x="2327376" y="491973"/>
                </a:lnTo>
                <a:lnTo>
                  <a:pt x="2334985" y="510687"/>
                </a:lnTo>
                <a:lnTo>
                  <a:pt x="2341643" y="529085"/>
                </a:lnTo>
                <a:lnTo>
                  <a:pt x="2348618" y="547799"/>
                </a:lnTo>
                <a:lnTo>
                  <a:pt x="2354642" y="566831"/>
                </a:lnTo>
                <a:lnTo>
                  <a:pt x="2360666" y="585546"/>
                </a:lnTo>
                <a:lnTo>
                  <a:pt x="2366056" y="604895"/>
                </a:lnTo>
                <a:lnTo>
                  <a:pt x="2371446" y="623927"/>
                </a:lnTo>
                <a:lnTo>
                  <a:pt x="2376202" y="642959"/>
                </a:lnTo>
                <a:lnTo>
                  <a:pt x="2380641" y="661990"/>
                </a:lnTo>
                <a:lnTo>
                  <a:pt x="2384446" y="681657"/>
                </a:lnTo>
                <a:lnTo>
                  <a:pt x="2387933" y="700688"/>
                </a:lnTo>
                <a:lnTo>
                  <a:pt x="2390787" y="720038"/>
                </a:lnTo>
                <a:lnTo>
                  <a:pt x="2393323" y="739069"/>
                </a:lnTo>
                <a:lnTo>
                  <a:pt x="2395543" y="758101"/>
                </a:lnTo>
                <a:lnTo>
                  <a:pt x="2397128" y="777133"/>
                </a:lnTo>
                <a:lnTo>
                  <a:pt x="2398079" y="796165"/>
                </a:lnTo>
                <a:lnTo>
                  <a:pt x="2398713" y="815197"/>
                </a:lnTo>
                <a:lnTo>
                  <a:pt x="2398713" y="833911"/>
                </a:lnTo>
                <a:lnTo>
                  <a:pt x="2398396" y="852626"/>
                </a:lnTo>
                <a:lnTo>
                  <a:pt x="2397445" y="871341"/>
                </a:lnTo>
                <a:lnTo>
                  <a:pt x="2395860" y="889421"/>
                </a:lnTo>
                <a:lnTo>
                  <a:pt x="2393640" y="907818"/>
                </a:lnTo>
                <a:lnTo>
                  <a:pt x="2390787" y="926216"/>
                </a:lnTo>
                <a:lnTo>
                  <a:pt x="2387616" y="944296"/>
                </a:lnTo>
                <a:lnTo>
                  <a:pt x="2383812" y="961742"/>
                </a:lnTo>
                <a:lnTo>
                  <a:pt x="2379373" y="979505"/>
                </a:lnTo>
                <a:lnTo>
                  <a:pt x="2373983" y="996633"/>
                </a:lnTo>
                <a:lnTo>
                  <a:pt x="2368276" y="1013762"/>
                </a:lnTo>
                <a:lnTo>
                  <a:pt x="2361935" y="1030574"/>
                </a:lnTo>
                <a:lnTo>
                  <a:pt x="2354642" y="1047385"/>
                </a:lnTo>
                <a:lnTo>
                  <a:pt x="2346716" y="1063562"/>
                </a:lnTo>
                <a:lnTo>
                  <a:pt x="2338473" y="1079739"/>
                </a:lnTo>
                <a:lnTo>
                  <a:pt x="2329278" y="1094965"/>
                </a:lnTo>
                <a:lnTo>
                  <a:pt x="2319449" y="1110507"/>
                </a:lnTo>
                <a:lnTo>
                  <a:pt x="2308669" y="1125416"/>
                </a:lnTo>
                <a:lnTo>
                  <a:pt x="2297572" y="1140324"/>
                </a:lnTo>
                <a:lnTo>
                  <a:pt x="2285207" y="1154598"/>
                </a:lnTo>
                <a:lnTo>
                  <a:pt x="2272842" y="1168237"/>
                </a:lnTo>
                <a:lnTo>
                  <a:pt x="2260477" y="1181559"/>
                </a:lnTo>
                <a:lnTo>
                  <a:pt x="2248429" y="1193930"/>
                </a:lnTo>
                <a:lnTo>
                  <a:pt x="2236063" y="1205666"/>
                </a:lnTo>
                <a:lnTo>
                  <a:pt x="2224015" y="1216768"/>
                </a:lnTo>
                <a:lnTo>
                  <a:pt x="2211967" y="1227553"/>
                </a:lnTo>
                <a:lnTo>
                  <a:pt x="2199919" y="1237703"/>
                </a:lnTo>
                <a:lnTo>
                  <a:pt x="2188188" y="1246902"/>
                </a:lnTo>
                <a:lnTo>
                  <a:pt x="2176140" y="1255466"/>
                </a:lnTo>
                <a:lnTo>
                  <a:pt x="2164726" y="1264031"/>
                </a:lnTo>
                <a:lnTo>
                  <a:pt x="2153312" y="1271326"/>
                </a:lnTo>
                <a:lnTo>
                  <a:pt x="2141581" y="1278622"/>
                </a:lnTo>
                <a:lnTo>
                  <a:pt x="2130167" y="1285283"/>
                </a:lnTo>
                <a:lnTo>
                  <a:pt x="2119070" y="1291627"/>
                </a:lnTo>
                <a:lnTo>
                  <a:pt x="2107656" y="1297019"/>
                </a:lnTo>
                <a:lnTo>
                  <a:pt x="2096876" y="1302094"/>
                </a:lnTo>
                <a:lnTo>
                  <a:pt x="2085779" y="1306535"/>
                </a:lnTo>
                <a:lnTo>
                  <a:pt x="2074999" y="1310976"/>
                </a:lnTo>
                <a:lnTo>
                  <a:pt x="2064219" y="1314465"/>
                </a:lnTo>
                <a:lnTo>
                  <a:pt x="2053439" y="1317637"/>
                </a:lnTo>
                <a:lnTo>
                  <a:pt x="2042976" y="1320492"/>
                </a:lnTo>
                <a:lnTo>
                  <a:pt x="2032514" y="1323029"/>
                </a:lnTo>
                <a:lnTo>
                  <a:pt x="2022051" y="1325250"/>
                </a:lnTo>
                <a:lnTo>
                  <a:pt x="2012222" y="1327153"/>
                </a:lnTo>
                <a:lnTo>
                  <a:pt x="2002076" y="1328105"/>
                </a:lnTo>
                <a:lnTo>
                  <a:pt x="1992247" y="1329373"/>
                </a:lnTo>
                <a:lnTo>
                  <a:pt x="1982419" y="1330008"/>
                </a:lnTo>
                <a:lnTo>
                  <a:pt x="1972590" y="1330325"/>
                </a:lnTo>
                <a:lnTo>
                  <a:pt x="1963395" y="1330008"/>
                </a:lnTo>
                <a:lnTo>
                  <a:pt x="1953884" y="1330008"/>
                </a:lnTo>
                <a:lnTo>
                  <a:pt x="1944689" y="1329373"/>
                </a:lnTo>
                <a:lnTo>
                  <a:pt x="1935494" y="1328105"/>
                </a:lnTo>
                <a:lnTo>
                  <a:pt x="1926617" y="1327153"/>
                </a:lnTo>
                <a:lnTo>
                  <a:pt x="1917739" y="1325567"/>
                </a:lnTo>
                <a:lnTo>
                  <a:pt x="1909179" y="1323981"/>
                </a:lnTo>
                <a:lnTo>
                  <a:pt x="1900301" y="1322078"/>
                </a:lnTo>
                <a:lnTo>
                  <a:pt x="1892058" y="1319857"/>
                </a:lnTo>
                <a:lnTo>
                  <a:pt x="1883814" y="1317637"/>
                </a:lnTo>
                <a:lnTo>
                  <a:pt x="1867644" y="1312879"/>
                </a:lnTo>
                <a:lnTo>
                  <a:pt x="1852743" y="1306852"/>
                </a:lnTo>
                <a:lnTo>
                  <a:pt x="1837841" y="1300508"/>
                </a:lnTo>
                <a:lnTo>
                  <a:pt x="1823574" y="1293847"/>
                </a:lnTo>
                <a:lnTo>
                  <a:pt x="1810257" y="1286869"/>
                </a:lnTo>
                <a:lnTo>
                  <a:pt x="1797575" y="1279573"/>
                </a:lnTo>
                <a:lnTo>
                  <a:pt x="1785527" y="1272278"/>
                </a:lnTo>
                <a:lnTo>
                  <a:pt x="1774430" y="1264665"/>
                </a:lnTo>
                <a:lnTo>
                  <a:pt x="1763967" y="1257370"/>
                </a:lnTo>
                <a:lnTo>
                  <a:pt x="1754138" y="1250074"/>
                </a:lnTo>
                <a:lnTo>
                  <a:pt x="1745261" y="1243730"/>
                </a:lnTo>
                <a:lnTo>
                  <a:pt x="1729725" y="1231677"/>
                </a:lnTo>
                <a:lnTo>
                  <a:pt x="1715458" y="1219623"/>
                </a:lnTo>
                <a:lnTo>
                  <a:pt x="1699922" y="1206301"/>
                </a:lnTo>
                <a:lnTo>
                  <a:pt x="1692312" y="1199322"/>
                </a:lnTo>
                <a:lnTo>
                  <a:pt x="1684386" y="1191710"/>
                </a:lnTo>
                <a:lnTo>
                  <a:pt x="1676460" y="1183780"/>
                </a:lnTo>
                <a:lnTo>
                  <a:pt x="1668533" y="1175850"/>
                </a:lnTo>
                <a:lnTo>
                  <a:pt x="1660607" y="1167286"/>
                </a:lnTo>
                <a:lnTo>
                  <a:pt x="1652680" y="1158721"/>
                </a:lnTo>
                <a:lnTo>
                  <a:pt x="1645388" y="1149205"/>
                </a:lnTo>
                <a:lnTo>
                  <a:pt x="1638096" y="1140007"/>
                </a:lnTo>
                <a:lnTo>
                  <a:pt x="1631121" y="1129856"/>
                </a:lnTo>
                <a:lnTo>
                  <a:pt x="1624780" y="1119706"/>
                </a:lnTo>
                <a:lnTo>
                  <a:pt x="1618438" y="1109556"/>
                </a:lnTo>
                <a:lnTo>
                  <a:pt x="1612731" y="1098771"/>
                </a:lnTo>
                <a:lnTo>
                  <a:pt x="1607341" y="1087986"/>
                </a:lnTo>
                <a:lnTo>
                  <a:pt x="1602903" y="1076250"/>
                </a:lnTo>
                <a:lnTo>
                  <a:pt x="1598781" y="1064831"/>
                </a:lnTo>
                <a:lnTo>
                  <a:pt x="1595610" y="1053095"/>
                </a:lnTo>
                <a:lnTo>
                  <a:pt x="1592757" y="1040724"/>
                </a:lnTo>
                <a:lnTo>
                  <a:pt x="1590855" y="1028353"/>
                </a:lnTo>
                <a:lnTo>
                  <a:pt x="1590220" y="1021692"/>
                </a:lnTo>
                <a:lnTo>
                  <a:pt x="1589903" y="1015348"/>
                </a:lnTo>
                <a:lnTo>
                  <a:pt x="1589903" y="1008687"/>
                </a:lnTo>
                <a:lnTo>
                  <a:pt x="1589903" y="1002343"/>
                </a:lnTo>
                <a:lnTo>
                  <a:pt x="1589903" y="995999"/>
                </a:lnTo>
                <a:lnTo>
                  <a:pt x="1590537" y="989021"/>
                </a:lnTo>
                <a:lnTo>
                  <a:pt x="1591172" y="982360"/>
                </a:lnTo>
                <a:lnTo>
                  <a:pt x="1592440" y="975381"/>
                </a:lnTo>
                <a:lnTo>
                  <a:pt x="1593391" y="968720"/>
                </a:lnTo>
                <a:lnTo>
                  <a:pt x="1594976" y="961742"/>
                </a:lnTo>
                <a:lnTo>
                  <a:pt x="1596562" y="954446"/>
                </a:lnTo>
                <a:lnTo>
                  <a:pt x="1598781" y="947468"/>
                </a:lnTo>
                <a:lnTo>
                  <a:pt x="1601317" y="940172"/>
                </a:lnTo>
                <a:lnTo>
                  <a:pt x="1603854" y="932877"/>
                </a:lnTo>
                <a:lnTo>
                  <a:pt x="1606707" y="925898"/>
                </a:lnTo>
                <a:lnTo>
                  <a:pt x="1610195" y="918603"/>
                </a:lnTo>
                <a:lnTo>
                  <a:pt x="1613683" y="910990"/>
                </a:lnTo>
                <a:lnTo>
                  <a:pt x="1617487" y="903695"/>
                </a:lnTo>
                <a:lnTo>
                  <a:pt x="1621926" y="896082"/>
                </a:lnTo>
                <a:lnTo>
                  <a:pt x="1626365" y="888469"/>
                </a:lnTo>
                <a:lnTo>
                  <a:pt x="1630804" y="880856"/>
                </a:lnTo>
                <a:lnTo>
                  <a:pt x="1634925" y="873244"/>
                </a:lnTo>
                <a:lnTo>
                  <a:pt x="1639047" y="865948"/>
                </a:lnTo>
                <a:lnTo>
                  <a:pt x="1642535" y="858335"/>
                </a:lnTo>
                <a:lnTo>
                  <a:pt x="1646339" y="851040"/>
                </a:lnTo>
                <a:lnTo>
                  <a:pt x="1649193" y="843427"/>
                </a:lnTo>
                <a:lnTo>
                  <a:pt x="1652046" y="836449"/>
                </a:lnTo>
                <a:lnTo>
                  <a:pt x="1654583" y="829153"/>
                </a:lnTo>
                <a:lnTo>
                  <a:pt x="1656485" y="821858"/>
                </a:lnTo>
                <a:lnTo>
                  <a:pt x="1658705" y="814879"/>
                </a:lnTo>
                <a:lnTo>
                  <a:pt x="1660290" y="807901"/>
                </a:lnTo>
                <a:lnTo>
                  <a:pt x="1661875" y="800923"/>
                </a:lnTo>
                <a:lnTo>
                  <a:pt x="1663143" y="793944"/>
                </a:lnTo>
                <a:lnTo>
                  <a:pt x="1664094" y="787283"/>
                </a:lnTo>
                <a:lnTo>
                  <a:pt x="1665680" y="773644"/>
                </a:lnTo>
                <a:lnTo>
                  <a:pt x="1665923" y="763433"/>
                </a:lnTo>
                <a:lnTo>
                  <a:pt x="1659573" y="765473"/>
                </a:lnTo>
                <a:lnTo>
                  <a:pt x="1650048" y="769283"/>
                </a:lnTo>
                <a:lnTo>
                  <a:pt x="1640523" y="773092"/>
                </a:lnTo>
                <a:lnTo>
                  <a:pt x="1630363" y="777854"/>
                </a:lnTo>
                <a:lnTo>
                  <a:pt x="1620203" y="783250"/>
                </a:lnTo>
                <a:lnTo>
                  <a:pt x="1610361" y="788964"/>
                </a:lnTo>
                <a:lnTo>
                  <a:pt x="1599883" y="795313"/>
                </a:lnTo>
                <a:lnTo>
                  <a:pt x="1589406" y="802932"/>
                </a:lnTo>
                <a:lnTo>
                  <a:pt x="1578928" y="810868"/>
                </a:lnTo>
                <a:lnTo>
                  <a:pt x="1568133" y="819439"/>
                </a:lnTo>
                <a:lnTo>
                  <a:pt x="1557656" y="829280"/>
                </a:lnTo>
                <a:lnTo>
                  <a:pt x="1547178" y="839756"/>
                </a:lnTo>
                <a:lnTo>
                  <a:pt x="1537018" y="851184"/>
                </a:lnTo>
                <a:lnTo>
                  <a:pt x="1526858" y="863247"/>
                </a:lnTo>
                <a:lnTo>
                  <a:pt x="1516698" y="876580"/>
                </a:lnTo>
                <a:lnTo>
                  <a:pt x="1506538" y="891183"/>
                </a:lnTo>
                <a:lnTo>
                  <a:pt x="1497013" y="906420"/>
                </a:lnTo>
                <a:lnTo>
                  <a:pt x="1487488" y="922928"/>
                </a:lnTo>
                <a:lnTo>
                  <a:pt x="1478598" y="940387"/>
                </a:lnTo>
                <a:lnTo>
                  <a:pt x="1469708" y="958164"/>
                </a:lnTo>
                <a:lnTo>
                  <a:pt x="1460501" y="976894"/>
                </a:lnTo>
                <a:lnTo>
                  <a:pt x="1452246" y="995941"/>
                </a:lnTo>
                <a:lnTo>
                  <a:pt x="1443991" y="1015622"/>
                </a:lnTo>
                <a:lnTo>
                  <a:pt x="1435736" y="1035304"/>
                </a:lnTo>
                <a:lnTo>
                  <a:pt x="1428433" y="1055621"/>
                </a:lnTo>
                <a:lnTo>
                  <a:pt x="1420813" y="1076255"/>
                </a:lnTo>
                <a:lnTo>
                  <a:pt x="1413193" y="1097207"/>
                </a:lnTo>
                <a:lnTo>
                  <a:pt x="1405891" y="1118158"/>
                </a:lnTo>
                <a:lnTo>
                  <a:pt x="1399223" y="1139427"/>
                </a:lnTo>
                <a:lnTo>
                  <a:pt x="1392555" y="1161014"/>
                </a:lnTo>
                <a:lnTo>
                  <a:pt x="1386205" y="1182918"/>
                </a:lnTo>
                <a:lnTo>
                  <a:pt x="1380173" y="1204822"/>
                </a:lnTo>
                <a:lnTo>
                  <a:pt x="1374140" y="1226726"/>
                </a:lnTo>
                <a:lnTo>
                  <a:pt x="1368108" y="1248947"/>
                </a:lnTo>
                <a:lnTo>
                  <a:pt x="1362710" y="1271168"/>
                </a:lnTo>
                <a:lnTo>
                  <a:pt x="1357313" y="1293390"/>
                </a:lnTo>
                <a:lnTo>
                  <a:pt x="1347788" y="1337515"/>
                </a:lnTo>
                <a:lnTo>
                  <a:pt x="1338898" y="1381323"/>
                </a:lnTo>
                <a:lnTo>
                  <a:pt x="1330960" y="1424496"/>
                </a:lnTo>
                <a:lnTo>
                  <a:pt x="1323658" y="1467351"/>
                </a:lnTo>
                <a:lnTo>
                  <a:pt x="1317308" y="1508620"/>
                </a:lnTo>
                <a:lnTo>
                  <a:pt x="1311910" y="1548618"/>
                </a:lnTo>
                <a:lnTo>
                  <a:pt x="1310105" y="1564222"/>
                </a:lnTo>
                <a:lnTo>
                  <a:pt x="1310635" y="1564361"/>
                </a:lnTo>
                <a:lnTo>
                  <a:pt x="1325854" y="1569452"/>
                </a:lnTo>
                <a:lnTo>
                  <a:pt x="1340755" y="1574863"/>
                </a:lnTo>
                <a:lnTo>
                  <a:pt x="1355657" y="1580909"/>
                </a:lnTo>
                <a:lnTo>
                  <a:pt x="1369924" y="1587592"/>
                </a:lnTo>
                <a:lnTo>
                  <a:pt x="1383558" y="1594593"/>
                </a:lnTo>
                <a:lnTo>
                  <a:pt x="1396874" y="1602231"/>
                </a:lnTo>
                <a:lnTo>
                  <a:pt x="1409873" y="1610187"/>
                </a:lnTo>
                <a:lnTo>
                  <a:pt x="1421922" y="1618780"/>
                </a:lnTo>
                <a:lnTo>
                  <a:pt x="1433970" y="1628009"/>
                </a:lnTo>
                <a:lnTo>
                  <a:pt x="1445384" y="1637238"/>
                </a:lnTo>
                <a:lnTo>
                  <a:pt x="1455847" y="1647421"/>
                </a:lnTo>
                <a:lnTo>
                  <a:pt x="1466309" y="1657605"/>
                </a:lnTo>
                <a:lnTo>
                  <a:pt x="1475504" y="1668107"/>
                </a:lnTo>
                <a:lnTo>
                  <a:pt x="1484382" y="1679564"/>
                </a:lnTo>
                <a:lnTo>
                  <a:pt x="1492308" y="1691020"/>
                </a:lnTo>
                <a:lnTo>
                  <a:pt x="1499917" y="1702477"/>
                </a:lnTo>
                <a:lnTo>
                  <a:pt x="1506892" y="1714888"/>
                </a:lnTo>
                <a:lnTo>
                  <a:pt x="1512917" y="1726981"/>
                </a:lnTo>
                <a:lnTo>
                  <a:pt x="1518306" y="1739711"/>
                </a:lnTo>
                <a:lnTo>
                  <a:pt x="1523062" y="1752759"/>
                </a:lnTo>
                <a:lnTo>
                  <a:pt x="1526550" y="1765807"/>
                </a:lnTo>
                <a:lnTo>
                  <a:pt x="1529720" y="1779173"/>
                </a:lnTo>
                <a:lnTo>
                  <a:pt x="1530672" y="1786174"/>
                </a:lnTo>
                <a:lnTo>
                  <a:pt x="1531940" y="1792857"/>
                </a:lnTo>
                <a:lnTo>
                  <a:pt x="1532574" y="1799858"/>
                </a:lnTo>
                <a:lnTo>
                  <a:pt x="1532891" y="1806541"/>
                </a:lnTo>
                <a:lnTo>
                  <a:pt x="1533208" y="1813861"/>
                </a:lnTo>
                <a:lnTo>
                  <a:pt x="1533525" y="1820862"/>
                </a:lnTo>
                <a:lnTo>
                  <a:pt x="1533208" y="1827863"/>
                </a:lnTo>
                <a:lnTo>
                  <a:pt x="1532891" y="1834865"/>
                </a:lnTo>
                <a:lnTo>
                  <a:pt x="1532574" y="1841866"/>
                </a:lnTo>
                <a:lnTo>
                  <a:pt x="1531940" y="1848867"/>
                </a:lnTo>
                <a:lnTo>
                  <a:pt x="1530672" y="1855550"/>
                </a:lnTo>
                <a:lnTo>
                  <a:pt x="1529720" y="1862552"/>
                </a:lnTo>
                <a:lnTo>
                  <a:pt x="1526550" y="1875918"/>
                </a:lnTo>
                <a:lnTo>
                  <a:pt x="1523062" y="1889284"/>
                </a:lnTo>
                <a:lnTo>
                  <a:pt x="1518306" y="1902332"/>
                </a:lnTo>
                <a:lnTo>
                  <a:pt x="1512917" y="1914743"/>
                </a:lnTo>
                <a:lnTo>
                  <a:pt x="1506892" y="1927154"/>
                </a:lnTo>
                <a:lnTo>
                  <a:pt x="1499917" y="1939247"/>
                </a:lnTo>
                <a:lnTo>
                  <a:pt x="1492308" y="1950704"/>
                </a:lnTo>
                <a:lnTo>
                  <a:pt x="1484382" y="1962479"/>
                </a:lnTo>
                <a:lnTo>
                  <a:pt x="1475504" y="1973617"/>
                </a:lnTo>
                <a:lnTo>
                  <a:pt x="1466309" y="1984119"/>
                </a:lnTo>
                <a:lnTo>
                  <a:pt x="1455847" y="1994303"/>
                </a:lnTo>
                <a:lnTo>
                  <a:pt x="1445384" y="2004487"/>
                </a:lnTo>
                <a:lnTo>
                  <a:pt x="1433970" y="2014034"/>
                </a:lnTo>
                <a:lnTo>
                  <a:pt x="1421922" y="2022945"/>
                </a:lnTo>
                <a:lnTo>
                  <a:pt x="1409873" y="2031537"/>
                </a:lnTo>
                <a:lnTo>
                  <a:pt x="1396874" y="2039493"/>
                </a:lnTo>
                <a:lnTo>
                  <a:pt x="1383558" y="2047131"/>
                </a:lnTo>
                <a:lnTo>
                  <a:pt x="1369924" y="2054132"/>
                </a:lnTo>
                <a:lnTo>
                  <a:pt x="1355657" y="2060815"/>
                </a:lnTo>
                <a:lnTo>
                  <a:pt x="1340755" y="2066862"/>
                </a:lnTo>
                <a:lnTo>
                  <a:pt x="1325854" y="2072272"/>
                </a:lnTo>
                <a:lnTo>
                  <a:pt x="1310635" y="2077364"/>
                </a:lnTo>
                <a:lnTo>
                  <a:pt x="1301664" y="2079885"/>
                </a:lnTo>
                <a:lnTo>
                  <a:pt x="1302385" y="2145738"/>
                </a:lnTo>
                <a:lnTo>
                  <a:pt x="1304925" y="2312399"/>
                </a:lnTo>
                <a:lnTo>
                  <a:pt x="1307465" y="2453981"/>
                </a:lnTo>
                <a:lnTo>
                  <a:pt x="1310640" y="2592388"/>
                </a:lnTo>
                <a:lnTo>
                  <a:pt x="1088390" y="2592388"/>
                </a:lnTo>
                <a:lnTo>
                  <a:pt x="1091248" y="2453981"/>
                </a:lnTo>
                <a:lnTo>
                  <a:pt x="1093788" y="2312399"/>
                </a:lnTo>
                <a:lnTo>
                  <a:pt x="1096328" y="2145738"/>
                </a:lnTo>
                <a:lnTo>
                  <a:pt x="1097247" y="2082778"/>
                </a:lnTo>
                <a:lnTo>
                  <a:pt x="1092818" y="2081819"/>
                </a:lnTo>
                <a:lnTo>
                  <a:pt x="1076965" y="2077364"/>
                </a:lnTo>
                <a:lnTo>
                  <a:pt x="1061429" y="2072272"/>
                </a:lnTo>
                <a:lnTo>
                  <a:pt x="1046528" y="2066862"/>
                </a:lnTo>
                <a:lnTo>
                  <a:pt x="1031626" y="2060815"/>
                </a:lnTo>
                <a:lnTo>
                  <a:pt x="1017359" y="2054132"/>
                </a:lnTo>
                <a:lnTo>
                  <a:pt x="1003725" y="2047131"/>
                </a:lnTo>
                <a:lnTo>
                  <a:pt x="990409" y="2039493"/>
                </a:lnTo>
                <a:lnTo>
                  <a:pt x="977410" y="2031537"/>
                </a:lnTo>
                <a:lnTo>
                  <a:pt x="965362" y="2022945"/>
                </a:lnTo>
                <a:lnTo>
                  <a:pt x="953313" y="2014034"/>
                </a:lnTo>
                <a:lnTo>
                  <a:pt x="942217" y="2004487"/>
                </a:lnTo>
                <a:lnTo>
                  <a:pt x="931437" y="1994303"/>
                </a:lnTo>
                <a:lnTo>
                  <a:pt x="921608" y="1984119"/>
                </a:lnTo>
                <a:lnTo>
                  <a:pt x="911779" y="1973617"/>
                </a:lnTo>
                <a:lnTo>
                  <a:pt x="903219" y="1962479"/>
                </a:lnTo>
                <a:lnTo>
                  <a:pt x="894975" y="1950704"/>
                </a:lnTo>
                <a:lnTo>
                  <a:pt x="887366" y="1939247"/>
                </a:lnTo>
                <a:lnTo>
                  <a:pt x="880391" y="1927154"/>
                </a:lnTo>
                <a:lnTo>
                  <a:pt x="874367" y="1914743"/>
                </a:lnTo>
                <a:lnTo>
                  <a:pt x="868977" y="1902332"/>
                </a:lnTo>
                <a:lnTo>
                  <a:pt x="864221" y="1889284"/>
                </a:lnTo>
                <a:lnTo>
                  <a:pt x="860733" y="1875918"/>
                </a:lnTo>
                <a:lnTo>
                  <a:pt x="857880" y="1862552"/>
                </a:lnTo>
                <a:lnTo>
                  <a:pt x="856612" y="1855550"/>
                </a:lnTo>
                <a:lnTo>
                  <a:pt x="855660" y="1848867"/>
                </a:lnTo>
                <a:lnTo>
                  <a:pt x="854709" y="1841866"/>
                </a:lnTo>
                <a:lnTo>
                  <a:pt x="854392" y="1834865"/>
                </a:lnTo>
                <a:lnTo>
                  <a:pt x="854075" y="1827863"/>
                </a:lnTo>
                <a:lnTo>
                  <a:pt x="854075" y="1820862"/>
                </a:lnTo>
                <a:lnTo>
                  <a:pt x="854075" y="1813861"/>
                </a:lnTo>
                <a:lnTo>
                  <a:pt x="854392" y="1806541"/>
                </a:lnTo>
                <a:lnTo>
                  <a:pt x="854709" y="1799858"/>
                </a:lnTo>
                <a:lnTo>
                  <a:pt x="855660" y="1792857"/>
                </a:lnTo>
                <a:lnTo>
                  <a:pt x="856612" y="1786174"/>
                </a:lnTo>
                <a:lnTo>
                  <a:pt x="857880" y="1779173"/>
                </a:lnTo>
                <a:lnTo>
                  <a:pt x="860733" y="1765807"/>
                </a:lnTo>
                <a:lnTo>
                  <a:pt x="864221" y="1752759"/>
                </a:lnTo>
                <a:lnTo>
                  <a:pt x="868977" y="1739711"/>
                </a:lnTo>
                <a:lnTo>
                  <a:pt x="874367" y="1726981"/>
                </a:lnTo>
                <a:lnTo>
                  <a:pt x="880391" y="1714888"/>
                </a:lnTo>
                <a:lnTo>
                  <a:pt x="887366" y="1702477"/>
                </a:lnTo>
                <a:lnTo>
                  <a:pt x="894975" y="1691020"/>
                </a:lnTo>
                <a:lnTo>
                  <a:pt x="903219" y="1679564"/>
                </a:lnTo>
                <a:lnTo>
                  <a:pt x="911779" y="1668107"/>
                </a:lnTo>
                <a:lnTo>
                  <a:pt x="921608" y="1657605"/>
                </a:lnTo>
                <a:lnTo>
                  <a:pt x="931437" y="1647421"/>
                </a:lnTo>
                <a:lnTo>
                  <a:pt x="942217" y="1637238"/>
                </a:lnTo>
                <a:lnTo>
                  <a:pt x="953313" y="1628009"/>
                </a:lnTo>
                <a:lnTo>
                  <a:pt x="965362" y="1618780"/>
                </a:lnTo>
                <a:lnTo>
                  <a:pt x="977410" y="1610187"/>
                </a:lnTo>
                <a:lnTo>
                  <a:pt x="990409" y="1602231"/>
                </a:lnTo>
                <a:lnTo>
                  <a:pt x="1003725" y="1594593"/>
                </a:lnTo>
                <a:lnTo>
                  <a:pt x="1017359" y="1587592"/>
                </a:lnTo>
                <a:lnTo>
                  <a:pt x="1031626" y="1580909"/>
                </a:lnTo>
                <a:lnTo>
                  <a:pt x="1046528" y="1574863"/>
                </a:lnTo>
                <a:lnTo>
                  <a:pt x="1061429" y="1569452"/>
                </a:lnTo>
                <a:lnTo>
                  <a:pt x="1076965" y="1564361"/>
                </a:lnTo>
                <a:lnTo>
                  <a:pt x="1088591" y="1561327"/>
                </a:lnTo>
                <a:lnTo>
                  <a:pt x="1087120" y="1548618"/>
                </a:lnTo>
                <a:lnTo>
                  <a:pt x="1081723" y="1508620"/>
                </a:lnTo>
                <a:lnTo>
                  <a:pt x="1075055" y="1467351"/>
                </a:lnTo>
                <a:lnTo>
                  <a:pt x="1068070" y="1424496"/>
                </a:lnTo>
                <a:lnTo>
                  <a:pt x="1060133" y="1381323"/>
                </a:lnTo>
                <a:lnTo>
                  <a:pt x="1051243" y="1337515"/>
                </a:lnTo>
                <a:lnTo>
                  <a:pt x="1041400" y="1293390"/>
                </a:lnTo>
                <a:lnTo>
                  <a:pt x="1036003" y="1271168"/>
                </a:lnTo>
                <a:lnTo>
                  <a:pt x="1030605" y="1248947"/>
                </a:lnTo>
                <a:lnTo>
                  <a:pt x="1024890" y="1226726"/>
                </a:lnTo>
                <a:lnTo>
                  <a:pt x="1018858" y="1204822"/>
                </a:lnTo>
                <a:lnTo>
                  <a:pt x="1012508" y="1182918"/>
                </a:lnTo>
                <a:lnTo>
                  <a:pt x="1006158" y="1161014"/>
                </a:lnTo>
                <a:lnTo>
                  <a:pt x="999808" y="1139427"/>
                </a:lnTo>
                <a:lnTo>
                  <a:pt x="992823" y="1118158"/>
                </a:lnTo>
                <a:lnTo>
                  <a:pt x="985520" y="1097207"/>
                </a:lnTo>
                <a:lnTo>
                  <a:pt x="978535" y="1076255"/>
                </a:lnTo>
                <a:lnTo>
                  <a:pt x="970598" y="1055621"/>
                </a:lnTo>
                <a:lnTo>
                  <a:pt x="962978" y="1035304"/>
                </a:lnTo>
                <a:lnTo>
                  <a:pt x="954723" y="1015622"/>
                </a:lnTo>
                <a:lnTo>
                  <a:pt x="946468" y="995941"/>
                </a:lnTo>
                <a:lnTo>
                  <a:pt x="938213" y="976894"/>
                </a:lnTo>
                <a:lnTo>
                  <a:pt x="929323" y="958164"/>
                </a:lnTo>
                <a:lnTo>
                  <a:pt x="920115" y="940387"/>
                </a:lnTo>
                <a:lnTo>
                  <a:pt x="911225" y="922928"/>
                </a:lnTo>
                <a:lnTo>
                  <a:pt x="902018" y="906420"/>
                </a:lnTo>
                <a:lnTo>
                  <a:pt x="892175" y="891183"/>
                </a:lnTo>
                <a:lnTo>
                  <a:pt x="882015" y="876580"/>
                </a:lnTo>
                <a:lnTo>
                  <a:pt x="872173" y="863247"/>
                </a:lnTo>
                <a:lnTo>
                  <a:pt x="862013" y="851184"/>
                </a:lnTo>
                <a:lnTo>
                  <a:pt x="851535" y="839756"/>
                </a:lnTo>
                <a:lnTo>
                  <a:pt x="841058" y="829280"/>
                </a:lnTo>
                <a:lnTo>
                  <a:pt x="830580" y="819439"/>
                </a:lnTo>
                <a:lnTo>
                  <a:pt x="819785" y="810868"/>
                </a:lnTo>
                <a:lnTo>
                  <a:pt x="809308" y="802932"/>
                </a:lnTo>
                <a:lnTo>
                  <a:pt x="799147" y="795313"/>
                </a:lnTo>
                <a:lnTo>
                  <a:pt x="788670" y="788964"/>
                </a:lnTo>
                <a:lnTo>
                  <a:pt x="778510" y="783250"/>
                </a:lnTo>
                <a:lnTo>
                  <a:pt x="768350" y="777854"/>
                </a:lnTo>
                <a:lnTo>
                  <a:pt x="758507" y="773092"/>
                </a:lnTo>
                <a:lnTo>
                  <a:pt x="748982" y="769283"/>
                </a:lnTo>
                <a:lnTo>
                  <a:pt x="739775" y="765473"/>
                </a:lnTo>
                <a:lnTo>
                  <a:pt x="733901" y="763651"/>
                </a:lnTo>
                <a:lnTo>
                  <a:pt x="734377" y="773644"/>
                </a:lnTo>
                <a:lnTo>
                  <a:pt x="735647" y="787283"/>
                </a:lnTo>
                <a:lnTo>
                  <a:pt x="736917" y="793944"/>
                </a:lnTo>
                <a:lnTo>
                  <a:pt x="738187" y="800923"/>
                </a:lnTo>
                <a:lnTo>
                  <a:pt x="739775" y="807901"/>
                </a:lnTo>
                <a:lnTo>
                  <a:pt x="741362" y="814879"/>
                </a:lnTo>
                <a:lnTo>
                  <a:pt x="743267" y="821858"/>
                </a:lnTo>
                <a:lnTo>
                  <a:pt x="745490" y="829153"/>
                </a:lnTo>
                <a:lnTo>
                  <a:pt x="748030" y="836449"/>
                </a:lnTo>
                <a:lnTo>
                  <a:pt x="750887" y="843427"/>
                </a:lnTo>
                <a:lnTo>
                  <a:pt x="754062" y="851040"/>
                </a:lnTo>
                <a:lnTo>
                  <a:pt x="757237" y="858335"/>
                </a:lnTo>
                <a:lnTo>
                  <a:pt x="760730" y="865948"/>
                </a:lnTo>
                <a:lnTo>
                  <a:pt x="764857" y="873244"/>
                </a:lnTo>
                <a:lnTo>
                  <a:pt x="768985" y="880856"/>
                </a:lnTo>
                <a:lnTo>
                  <a:pt x="773430" y="888469"/>
                </a:lnTo>
                <a:lnTo>
                  <a:pt x="778192" y="896082"/>
                </a:lnTo>
                <a:lnTo>
                  <a:pt x="782320" y="903695"/>
                </a:lnTo>
                <a:lnTo>
                  <a:pt x="786447" y="910990"/>
                </a:lnTo>
                <a:lnTo>
                  <a:pt x="789940" y="918603"/>
                </a:lnTo>
                <a:lnTo>
                  <a:pt x="793115" y="925898"/>
                </a:lnTo>
                <a:lnTo>
                  <a:pt x="795972" y="932877"/>
                </a:lnTo>
                <a:lnTo>
                  <a:pt x="798512" y="940172"/>
                </a:lnTo>
                <a:lnTo>
                  <a:pt x="801052" y="947468"/>
                </a:lnTo>
                <a:lnTo>
                  <a:pt x="803275" y="954446"/>
                </a:lnTo>
                <a:lnTo>
                  <a:pt x="805180" y="961742"/>
                </a:lnTo>
                <a:lnTo>
                  <a:pt x="806450" y="968720"/>
                </a:lnTo>
                <a:lnTo>
                  <a:pt x="807720" y="975381"/>
                </a:lnTo>
                <a:lnTo>
                  <a:pt x="808672" y="982360"/>
                </a:lnTo>
                <a:lnTo>
                  <a:pt x="809307" y="989021"/>
                </a:lnTo>
                <a:lnTo>
                  <a:pt x="810260" y="995999"/>
                </a:lnTo>
                <a:lnTo>
                  <a:pt x="810260" y="1002343"/>
                </a:lnTo>
                <a:lnTo>
                  <a:pt x="810260" y="1008687"/>
                </a:lnTo>
                <a:lnTo>
                  <a:pt x="810260" y="1015348"/>
                </a:lnTo>
                <a:lnTo>
                  <a:pt x="809625" y="1021692"/>
                </a:lnTo>
                <a:lnTo>
                  <a:pt x="808990" y="1028353"/>
                </a:lnTo>
                <a:lnTo>
                  <a:pt x="807402" y="1040724"/>
                </a:lnTo>
                <a:lnTo>
                  <a:pt x="804227" y="1053095"/>
                </a:lnTo>
                <a:lnTo>
                  <a:pt x="801052" y="1064831"/>
                </a:lnTo>
                <a:lnTo>
                  <a:pt x="797242" y="1076250"/>
                </a:lnTo>
                <a:lnTo>
                  <a:pt x="792480" y="1087986"/>
                </a:lnTo>
                <a:lnTo>
                  <a:pt x="787082" y="1098771"/>
                </a:lnTo>
                <a:lnTo>
                  <a:pt x="781685" y="1109556"/>
                </a:lnTo>
                <a:lnTo>
                  <a:pt x="775335" y="1119706"/>
                </a:lnTo>
                <a:lnTo>
                  <a:pt x="768667" y="1129856"/>
                </a:lnTo>
                <a:lnTo>
                  <a:pt x="762000" y="1140007"/>
                </a:lnTo>
                <a:lnTo>
                  <a:pt x="754697" y="1149205"/>
                </a:lnTo>
                <a:lnTo>
                  <a:pt x="747077" y="1158721"/>
                </a:lnTo>
                <a:lnTo>
                  <a:pt x="739140" y="1167286"/>
                </a:lnTo>
                <a:lnTo>
                  <a:pt x="731837" y="1175850"/>
                </a:lnTo>
                <a:lnTo>
                  <a:pt x="723582" y="1183780"/>
                </a:lnTo>
                <a:lnTo>
                  <a:pt x="715645" y="1191710"/>
                </a:lnTo>
                <a:lnTo>
                  <a:pt x="707707" y="1199322"/>
                </a:lnTo>
                <a:lnTo>
                  <a:pt x="699770" y="1206301"/>
                </a:lnTo>
                <a:lnTo>
                  <a:pt x="684530" y="1219623"/>
                </a:lnTo>
                <a:lnTo>
                  <a:pt x="669925" y="1231677"/>
                </a:lnTo>
                <a:lnTo>
                  <a:pt x="654367" y="1243730"/>
                </a:lnTo>
                <a:lnTo>
                  <a:pt x="645477" y="1250074"/>
                </a:lnTo>
                <a:lnTo>
                  <a:pt x="635635" y="1257370"/>
                </a:lnTo>
                <a:lnTo>
                  <a:pt x="625157" y="1264665"/>
                </a:lnTo>
                <a:lnTo>
                  <a:pt x="614045" y="1272278"/>
                </a:lnTo>
                <a:lnTo>
                  <a:pt x="601980" y="1279573"/>
                </a:lnTo>
                <a:lnTo>
                  <a:pt x="589280" y="1286869"/>
                </a:lnTo>
                <a:lnTo>
                  <a:pt x="575945" y="1293847"/>
                </a:lnTo>
                <a:lnTo>
                  <a:pt x="561975" y="1300508"/>
                </a:lnTo>
                <a:lnTo>
                  <a:pt x="547370" y="1306852"/>
                </a:lnTo>
                <a:lnTo>
                  <a:pt x="531812" y="1312879"/>
                </a:lnTo>
                <a:lnTo>
                  <a:pt x="515620" y="1317637"/>
                </a:lnTo>
                <a:lnTo>
                  <a:pt x="507365" y="1319857"/>
                </a:lnTo>
                <a:lnTo>
                  <a:pt x="499110" y="1322078"/>
                </a:lnTo>
                <a:lnTo>
                  <a:pt x="490537" y="1323981"/>
                </a:lnTo>
                <a:lnTo>
                  <a:pt x="481965" y="1325567"/>
                </a:lnTo>
                <a:lnTo>
                  <a:pt x="472757" y="1327153"/>
                </a:lnTo>
                <a:lnTo>
                  <a:pt x="463867" y="1328105"/>
                </a:lnTo>
                <a:lnTo>
                  <a:pt x="454977" y="1329373"/>
                </a:lnTo>
                <a:lnTo>
                  <a:pt x="445452" y="1330008"/>
                </a:lnTo>
                <a:lnTo>
                  <a:pt x="436245" y="1330008"/>
                </a:lnTo>
                <a:lnTo>
                  <a:pt x="426720" y="1330325"/>
                </a:lnTo>
                <a:lnTo>
                  <a:pt x="417195" y="1330008"/>
                </a:lnTo>
                <a:lnTo>
                  <a:pt x="407035" y="1329373"/>
                </a:lnTo>
                <a:lnTo>
                  <a:pt x="397192" y="1328105"/>
                </a:lnTo>
                <a:lnTo>
                  <a:pt x="387350" y="1327153"/>
                </a:lnTo>
                <a:lnTo>
                  <a:pt x="377190" y="1325250"/>
                </a:lnTo>
                <a:lnTo>
                  <a:pt x="366712" y="1323029"/>
                </a:lnTo>
                <a:lnTo>
                  <a:pt x="356235" y="1320492"/>
                </a:lnTo>
                <a:lnTo>
                  <a:pt x="345757" y="1317637"/>
                </a:lnTo>
                <a:lnTo>
                  <a:pt x="335280" y="1314465"/>
                </a:lnTo>
                <a:lnTo>
                  <a:pt x="324485" y="1310976"/>
                </a:lnTo>
                <a:lnTo>
                  <a:pt x="313690" y="1306535"/>
                </a:lnTo>
                <a:lnTo>
                  <a:pt x="302260" y="1302094"/>
                </a:lnTo>
                <a:lnTo>
                  <a:pt x="291465" y="1297019"/>
                </a:lnTo>
                <a:lnTo>
                  <a:pt x="280035" y="1291627"/>
                </a:lnTo>
                <a:lnTo>
                  <a:pt x="268922" y="1285283"/>
                </a:lnTo>
                <a:lnTo>
                  <a:pt x="257492" y="1278622"/>
                </a:lnTo>
                <a:lnTo>
                  <a:pt x="246062" y="1271326"/>
                </a:lnTo>
                <a:lnTo>
                  <a:pt x="234315" y="1264031"/>
                </a:lnTo>
                <a:lnTo>
                  <a:pt x="222885" y="1255466"/>
                </a:lnTo>
                <a:lnTo>
                  <a:pt x="211137" y="1246902"/>
                </a:lnTo>
                <a:lnTo>
                  <a:pt x="199072" y="1237703"/>
                </a:lnTo>
                <a:lnTo>
                  <a:pt x="187325" y="1227553"/>
                </a:lnTo>
                <a:lnTo>
                  <a:pt x="175260" y="1216768"/>
                </a:lnTo>
                <a:lnTo>
                  <a:pt x="162878" y="1205666"/>
                </a:lnTo>
                <a:lnTo>
                  <a:pt x="150812" y="1193930"/>
                </a:lnTo>
                <a:lnTo>
                  <a:pt x="138430" y="1181559"/>
                </a:lnTo>
                <a:lnTo>
                  <a:pt x="126365" y="1168237"/>
                </a:lnTo>
                <a:lnTo>
                  <a:pt x="113665" y="1154598"/>
                </a:lnTo>
                <a:lnTo>
                  <a:pt x="101283" y="1140324"/>
                </a:lnTo>
                <a:lnTo>
                  <a:pt x="90170" y="1125416"/>
                </a:lnTo>
                <a:lnTo>
                  <a:pt x="79375" y="1110507"/>
                </a:lnTo>
                <a:lnTo>
                  <a:pt x="69850" y="1094965"/>
                </a:lnTo>
                <a:lnTo>
                  <a:pt x="60325" y="1079739"/>
                </a:lnTo>
                <a:lnTo>
                  <a:pt x="52070" y="1063562"/>
                </a:lnTo>
                <a:lnTo>
                  <a:pt x="44133" y="1047385"/>
                </a:lnTo>
                <a:lnTo>
                  <a:pt x="37148" y="1030574"/>
                </a:lnTo>
                <a:lnTo>
                  <a:pt x="30480" y="1013762"/>
                </a:lnTo>
                <a:lnTo>
                  <a:pt x="24765" y="996633"/>
                </a:lnTo>
                <a:lnTo>
                  <a:pt x="19685" y="979505"/>
                </a:lnTo>
                <a:lnTo>
                  <a:pt x="15240" y="961742"/>
                </a:lnTo>
                <a:lnTo>
                  <a:pt x="11112" y="944296"/>
                </a:lnTo>
                <a:lnTo>
                  <a:pt x="7938" y="926216"/>
                </a:lnTo>
                <a:lnTo>
                  <a:pt x="5080" y="907818"/>
                </a:lnTo>
                <a:lnTo>
                  <a:pt x="2858" y="889421"/>
                </a:lnTo>
                <a:lnTo>
                  <a:pt x="1588" y="871341"/>
                </a:lnTo>
                <a:lnTo>
                  <a:pt x="318" y="852626"/>
                </a:lnTo>
                <a:lnTo>
                  <a:pt x="0" y="833911"/>
                </a:lnTo>
                <a:lnTo>
                  <a:pt x="0" y="815197"/>
                </a:lnTo>
                <a:lnTo>
                  <a:pt x="635" y="796165"/>
                </a:lnTo>
                <a:lnTo>
                  <a:pt x="1905" y="777133"/>
                </a:lnTo>
                <a:lnTo>
                  <a:pt x="3175" y="758101"/>
                </a:lnTo>
                <a:lnTo>
                  <a:pt x="5397" y="739069"/>
                </a:lnTo>
                <a:lnTo>
                  <a:pt x="7938" y="720038"/>
                </a:lnTo>
                <a:lnTo>
                  <a:pt x="10795" y="700688"/>
                </a:lnTo>
                <a:lnTo>
                  <a:pt x="14287" y="681657"/>
                </a:lnTo>
                <a:lnTo>
                  <a:pt x="18415" y="661990"/>
                </a:lnTo>
                <a:lnTo>
                  <a:pt x="22543" y="642959"/>
                </a:lnTo>
                <a:lnTo>
                  <a:pt x="27305" y="623927"/>
                </a:lnTo>
                <a:lnTo>
                  <a:pt x="32703" y="604895"/>
                </a:lnTo>
                <a:lnTo>
                  <a:pt x="38100" y="585546"/>
                </a:lnTo>
                <a:lnTo>
                  <a:pt x="44133" y="566831"/>
                </a:lnTo>
                <a:lnTo>
                  <a:pt x="50483" y="547799"/>
                </a:lnTo>
                <a:lnTo>
                  <a:pt x="57150" y="529085"/>
                </a:lnTo>
                <a:lnTo>
                  <a:pt x="64135" y="510687"/>
                </a:lnTo>
                <a:lnTo>
                  <a:pt x="71438" y="491973"/>
                </a:lnTo>
                <a:lnTo>
                  <a:pt x="79057" y="473575"/>
                </a:lnTo>
                <a:lnTo>
                  <a:pt x="86995" y="455178"/>
                </a:lnTo>
                <a:lnTo>
                  <a:pt x="95250" y="437415"/>
                </a:lnTo>
                <a:lnTo>
                  <a:pt x="103823" y="419335"/>
                </a:lnTo>
                <a:lnTo>
                  <a:pt x="113030" y="401254"/>
                </a:lnTo>
                <a:lnTo>
                  <a:pt x="121920" y="384126"/>
                </a:lnTo>
                <a:lnTo>
                  <a:pt x="131128" y="366997"/>
                </a:lnTo>
                <a:lnTo>
                  <a:pt x="140970" y="349551"/>
                </a:lnTo>
                <a:lnTo>
                  <a:pt x="150812" y="333057"/>
                </a:lnTo>
                <a:lnTo>
                  <a:pt x="160655" y="316563"/>
                </a:lnTo>
                <a:lnTo>
                  <a:pt x="171132" y="300068"/>
                </a:lnTo>
                <a:lnTo>
                  <a:pt x="181610" y="284209"/>
                </a:lnTo>
                <a:lnTo>
                  <a:pt x="192087" y="268666"/>
                </a:lnTo>
                <a:lnTo>
                  <a:pt x="202882" y="253441"/>
                </a:lnTo>
                <a:lnTo>
                  <a:pt x="213995" y="238215"/>
                </a:lnTo>
                <a:lnTo>
                  <a:pt x="225107" y="223941"/>
                </a:lnTo>
                <a:lnTo>
                  <a:pt x="236220" y="209350"/>
                </a:lnTo>
                <a:lnTo>
                  <a:pt x="247650" y="195394"/>
                </a:lnTo>
                <a:lnTo>
                  <a:pt x="259397" y="182071"/>
                </a:lnTo>
                <a:lnTo>
                  <a:pt x="270827" y="168749"/>
                </a:lnTo>
                <a:lnTo>
                  <a:pt x="282257" y="156378"/>
                </a:lnTo>
                <a:lnTo>
                  <a:pt x="294005" y="144007"/>
                </a:lnTo>
                <a:lnTo>
                  <a:pt x="305752" y="132588"/>
                </a:lnTo>
                <a:lnTo>
                  <a:pt x="317500" y="121169"/>
                </a:lnTo>
                <a:lnTo>
                  <a:pt x="329247" y="110385"/>
                </a:lnTo>
                <a:lnTo>
                  <a:pt x="341630" y="99917"/>
                </a:lnTo>
                <a:lnTo>
                  <a:pt x="353377" y="90084"/>
                </a:lnTo>
                <a:lnTo>
                  <a:pt x="365442" y="80885"/>
                </a:lnTo>
                <a:lnTo>
                  <a:pt x="376872" y="72321"/>
                </a:lnTo>
                <a:lnTo>
                  <a:pt x="388620" y="64074"/>
                </a:lnTo>
                <a:lnTo>
                  <a:pt x="400050" y="56461"/>
                </a:lnTo>
                <a:lnTo>
                  <a:pt x="411797" y="49165"/>
                </a:lnTo>
                <a:lnTo>
                  <a:pt x="422910" y="42822"/>
                </a:lnTo>
                <a:lnTo>
                  <a:pt x="434022" y="36795"/>
                </a:lnTo>
                <a:lnTo>
                  <a:pt x="445135" y="31403"/>
                </a:lnTo>
                <a:lnTo>
                  <a:pt x="456247" y="26327"/>
                </a:lnTo>
                <a:lnTo>
                  <a:pt x="467042" y="21569"/>
                </a:lnTo>
                <a:lnTo>
                  <a:pt x="477837" y="17763"/>
                </a:lnTo>
                <a:lnTo>
                  <a:pt x="488632" y="13957"/>
                </a:lnTo>
                <a:lnTo>
                  <a:pt x="499110" y="10785"/>
                </a:lnTo>
                <a:lnTo>
                  <a:pt x="509587" y="7930"/>
                </a:lnTo>
                <a:lnTo>
                  <a:pt x="519430" y="5710"/>
                </a:lnTo>
                <a:lnTo>
                  <a:pt x="529590" y="4124"/>
                </a:lnTo>
                <a:lnTo>
                  <a:pt x="539750" y="2220"/>
                </a:lnTo>
                <a:lnTo>
                  <a:pt x="549910" y="1269"/>
                </a:lnTo>
                <a:lnTo>
                  <a:pt x="559435" y="317"/>
                </a:lnTo>
                <a:lnTo>
                  <a:pt x="569277" y="0"/>
                </a:lnTo>
                <a:lnTo>
                  <a:pt x="578485" y="0"/>
                </a:lnTo>
                <a:lnTo>
                  <a:pt x="588010" y="317"/>
                </a:lnTo>
                <a:lnTo>
                  <a:pt x="597217" y="1269"/>
                </a:lnTo>
                <a:lnTo>
                  <a:pt x="606742" y="2220"/>
                </a:lnTo>
                <a:lnTo>
                  <a:pt x="615632" y="3172"/>
                </a:lnTo>
                <a:lnTo>
                  <a:pt x="624205" y="4758"/>
                </a:lnTo>
                <a:lnTo>
                  <a:pt x="633095" y="6978"/>
                </a:lnTo>
                <a:lnTo>
                  <a:pt x="641985" y="9199"/>
                </a:lnTo>
                <a:lnTo>
                  <a:pt x="650240" y="11102"/>
                </a:lnTo>
                <a:lnTo>
                  <a:pt x="658812" y="13957"/>
                </a:lnTo>
                <a:lnTo>
                  <a:pt x="666750" y="16811"/>
                </a:lnTo>
                <a:lnTo>
                  <a:pt x="675005" y="19666"/>
                </a:lnTo>
                <a:lnTo>
                  <a:pt x="682942" y="23473"/>
                </a:lnTo>
                <a:lnTo>
                  <a:pt x="690880" y="26962"/>
                </a:lnTo>
                <a:lnTo>
                  <a:pt x="698182" y="30451"/>
                </a:lnTo>
                <a:lnTo>
                  <a:pt x="705802" y="34575"/>
                </a:lnTo>
                <a:lnTo>
                  <a:pt x="720725" y="42822"/>
                </a:lnTo>
                <a:lnTo>
                  <a:pt x="734695" y="51703"/>
                </a:lnTo>
                <a:lnTo>
                  <a:pt x="748030" y="61219"/>
                </a:lnTo>
                <a:lnTo>
                  <a:pt x="760730" y="71052"/>
                </a:lnTo>
                <a:lnTo>
                  <a:pt x="773430" y="81203"/>
                </a:lnTo>
                <a:lnTo>
                  <a:pt x="784860" y="91670"/>
                </a:lnTo>
                <a:lnTo>
                  <a:pt x="795972" y="102455"/>
                </a:lnTo>
                <a:lnTo>
                  <a:pt x="806450" y="113239"/>
                </a:lnTo>
                <a:lnTo>
                  <a:pt x="816610" y="123707"/>
                </a:lnTo>
                <a:lnTo>
                  <a:pt x="825817" y="134174"/>
                </a:lnTo>
                <a:lnTo>
                  <a:pt x="834707" y="144325"/>
                </a:lnTo>
                <a:lnTo>
                  <a:pt x="842645" y="154475"/>
                </a:lnTo>
                <a:lnTo>
                  <a:pt x="849630" y="163991"/>
                </a:lnTo>
                <a:lnTo>
                  <a:pt x="856615" y="172872"/>
                </a:lnTo>
                <a:lnTo>
                  <a:pt x="862330" y="181120"/>
                </a:lnTo>
                <a:lnTo>
                  <a:pt x="867410" y="189050"/>
                </a:lnTo>
                <a:lnTo>
                  <a:pt x="872490" y="197297"/>
                </a:lnTo>
                <a:lnTo>
                  <a:pt x="876618" y="205226"/>
                </a:lnTo>
                <a:lnTo>
                  <a:pt x="881063" y="213156"/>
                </a:lnTo>
                <a:lnTo>
                  <a:pt x="884873" y="221404"/>
                </a:lnTo>
                <a:lnTo>
                  <a:pt x="888365" y="229334"/>
                </a:lnTo>
                <a:lnTo>
                  <a:pt x="891858" y="237581"/>
                </a:lnTo>
                <a:lnTo>
                  <a:pt x="894715" y="245511"/>
                </a:lnTo>
                <a:lnTo>
                  <a:pt x="897255" y="253441"/>
                </a:lnTo>
                <a:lnTo>
                  <a:pt x="899160" y="261370"/>
                </a:lnTo>
                <a:lnTo>
                  <a:pt x="901383" y="269618"/>
                </a:lnTo>
                <a:lnTo>
                  <a:pt x="902970" y="277548"/>
                </a:lnTo>
                <a:lnTo>
                  <a:pt x="904558" y="285160"/>
                </a:lnTo>
                <a:lnTo>
                  <a:pt x="905828" y="293090"/>
                </a:lnTo>
                <a:lnTo>
                  <a:pt x="906463" y="300703"/>
                </a:lnTo>
                <a:lnTo>
                  <a:pt x="907098" y="308633"/>
                </a:lnTo>
                <a:lnTo>
                  <a:pt x="908050" y="316246"/>
                </a:lnTo>
                <a:lnTo>
                  <a:pt x="908050" y="324175"/>
                </a:lnTo>
                <a:lnTo>
                  <a:pt x="908050" y="331788"/>
                </a:lnTo>
                <a:lnTo>
                  <a:pt x="907098" y="346697"/>
                </a:lnTo>
                <a:lnTo>
                  <a:pt x="905828" y="361605"/>
                </a:lnTo>
                <a:lnTo>
                  <a:pt x="903923" y="376196"/>
                </a:lnTo>
                <a:lnTo>
                  <a:pt x="901065" y="390152"/>
                </a:lnTo>
                <a:lnTo>
                  <a:pt x="897573" y="404109"/>
                </a:lnTo>
                <a:lnTo>
                  <a:pt x="893763" y="417431"/>
                </a:lnTo>
                <a:lnTo>
                  <a:pt x="889635" y="430754"/>
                </a:lnTo>
                <a:lnTo>
                  <a:pt x="884873" y="443442"/>
                </a:lnTo>
                <a:lnTo>
                  <a:pt x="879793" y="455495"/>
                </a:lnTo>
                <a:lnTo>
                  <a:pt x="874395" y="467549"/>
                </a:lnTo>
                <a:lnTo>
                  <a:pt x="868998" y="478650"/>
                </a:lnTo>
                <a:lnTo>
                  <a:pt x="863600" y="489435"/>
                </a:lnTo>
                <a:lnTo>
                  <a:pt x="858203" y="499268"/>
                </a:lnTo>
                <a:lnTo>
                  <a:pt x="852487" y="508784"/>
                </a:lnTo>
                <a:lnTo>
                  <a:pt x="842010" y="525913"/>
                </a:lnTo>
                <a:lnTo>
                  <a:pt x="832485" y="540504"/>
                </a:lnTo>
                <a:lnTo>
                  <a:pt x="824230" y="551923"/>
                </a:lnTo>
                <a:lnTo>
                  <a:pt x="817880" y="560170"/>
                </a:lnTo>
                <a:lnTo>
                  <a:pt x="804227" y="577933"/>
                </a:lnTo>
                <a:lnTo>
                  <a:pt x="795337" y="589987"/>
                </a:lnTo>
                <a:lnTo>
                  <a:pt x="785812" y="603626"/>
                </a:lnTo>
                <a:lnTo>
                  <a:pt x="780732" y="611239"/>
                </a:lnTo>
                <a:lnTo>
                  <a:pt x="775652" y="619486"/>
                </a:lnTo>
                <a:lnTo>
                  <a:pt x="770572" y="628050"/>
                </a:lnTo>
                <a:lnTo>
                  <a:pt x="765492" y="636932"/>
                </a:lnTo>
                <a:lnTo>
                  <a:pt x="760730" y="646448"/>
                </a:lnTo>
                <a:lnTo>
                  <a:pt x="756602" y="655964"/>
                </a:lnTo>
                <a:lnTo>
                  <a:pt x="754151" y="661562"/>
                </a:lnTo>
                <a:lnTo>
                  <a:pt x="755650" y="661985"/>
                </a:lnTo>
                <a:lnTo>
                  <a:pt x="768032" y="666112"/>
                </a:lnTo>
                <a:lnTo>
                  <a:pt x="781367" y="670556"/>
                </a:lnTo>
                <a:lnTo>
                  <a:pt x="794702" y="675635"/>
                </a:lnTo>
                <a:lnTo>
                  <a:pt x="808355" y="681984"/>
                </a:lnTo>
                <a:lnTo>
                  <a:pt x="822325" y="688651"/>
                </a:lnTo>
                <a:lnTo>
                  <a:pt x="836295" y="696587"/>
                </a:lnTo>
                <a:lnTo>
                  <a:pt x="850900" y="705158"/>
                </a:lnTo>
                <a:lnTo>
                  <a:pt x="865188" y="714682"/>
                </a:lnTo>
                <a:lnTo>
                  <a:pt x="879475" y="725475"/>
                </a:lnTo>
                <a:lnTo>
                  <a:pt x="886778" y="731189"/>
                </a:lnTo>
                <a:lnTo>
                  <a:pt x="894080" y="736903"/>
                </a:lnTo>
                <a:lnTo>
                  <a:pt x="901065" y="742934"/>
                </a:lnTo>
                <a:lnTo>
                  <a:pt x="908368" y="749918"/>
                </a:lnTo>
                <a:lnTo>
                  <a:pt x="915670" y="756267"/>
                </a:lnTo>
                <a:lnTo>
                  <a:pt x="922338" y="763569"/>
                </a:lnTo>
                <a:lnTo>
                  <a:pt x="929640" y="770870"/>
                </a:lnTo>
                <a:lnTo>
                  <a:pt x="936308" y="778489"/>
                </a:lnTo>
                <a:lnTo>
                  <a:pt x="943610" y="786425"/>
                </a:lnTo>
                <a:lnTo>
                  <a:pt x="950278" y="794678"/>
                </a:lnTo>
                <a:lnTo>
                  <a:pt x="957263" y="803250"/>
                </a:lnTo>
                <a:lnTo>
                  <a:pt x="963930" y="812456"/>
                </a:lnTo>
                <a:lnTo>
                  <a:pt x="970598" y="821662"/>
                </a:lnTo>
                <a:lnTo>
                  <a:pt x="976948" y="831502"/>
                </a:lnTo>
                <a:lnTo>
                  <a:pt x="983615" y="841343"/>
                </a:lnTo>
                <a:lnTo>
                  <a:pt x="989965" y="851502"/>
                </a:lnTo>
                <a:lnTo>
                  <a:pt x="996315" y="862295"/>
                </a:lnTo>
                <a:lnTo>
                  <a:pt x="1002665" y="873406"/>
                </a:lnTo>
                <a:lnTo>
                  <a:pt x="1014730" y="896897"/>
                </a:lnTo>
                <a:lnTo>
                  <a:pt x="1026478" y="921340"/>
                </a:lnTo>
                <a:lnTo>
                  <a:pt x="1038225" y="945784"/>
                </a:lnTo>
                <a:lnTo>
                  <a:pt x="1049020" y="970545"/>
                </a:lnTo>
                <a:lnTo>
                  <a:pt x="1059498" y="995941"/>
                </a:lnTo>
                <a:lnTo>
                  <a:pt x="1069023" y="1021654"/>
                </a:lnTo>
                <a:lnTo>
                  <a:pt x="1078865" y="1047367"/>
                </a:lnTo>
                <a:lnTo>
                  <a:pt x="1087755" y="1073715"/>
                </a:lnTo>
                <a:lnTo>
                  <a:pt x="1096328" y="1099746"/>
                </a:lnTo>
                <a:lnTo>
                  <a:pt x="1104265" y="1125777"/>
                </a:lnTo>
                <a:lnTo>
                  <a:pt x="1112203" y="1152125"/>
                </a:lnTo>
                <a:lnTo>
                  <a:pt x="1119505" y="1177838"/>
                </a:lnTo>
                <a:lnTo>
                  <a:pt x="1126173" y="1203869"/>
                </a:lnTo>
                <a:lnTo>
                  <a:pt x="1133158" y="1229265"/>
                </a:lnTo>
                <a:lnTo>
                  <a:pt x="1139190" y="1254661"/>
                </a:lnTo>
                <a:lnTo>
                  <a:pt x="1144905" y="1279422"/>
                </a:lnTo>
                <a:lnTo>
                  <a:pt x="1150303" y="1304183"/>
                </a:lnTo>
                <a:lnTo>
                  <a:pt x="1155383" y="1327992"/>
                </a:lnTo>
                <a:lnTo>
                  <a:pt x="1164273" y="1374339"/>
                </a:lnTo>
                <a:lnTo>
                  <a:pt x="1172210" y="1417829"/>
                </a:lnTo>
                <a:lnTo>
                  <a:pt x="1179195" y="1458145"/>
                </a:lnTo>
                <a:lnTo>
                  <a:pt x="1184593" y="1494652"/>
                </a:lnTo>
                <a:lnTo>
                  <a:pt x="1188720" y="1526714"/>
                </a:lnTo>
                <a:lnTo>
                  <a:pt x="1191670" y="1547848"/>
                </a:lnTo>
                <a:lnTo>
                  <a:pt x="1193642" y="1547812"/>
                </a:lnTo>
                <a:lnTo>
                  <a:pt x="1207262" y="1548061"/>
                </a:lnTo>
                <a:lnTo>
                  <a:pt x="1209993" y="1526714"/>
                </a:lnTo>
                <a:lnTo>
                  <a:pt x="1214438" y="1494652"/>
                </a:lnTo>
                <a:lnTo>
                  <a:pt x="1219835" y="1458145"/>
                </a:lnTo>
                <a:lnTo>
                  <a:pt x="1226503" y="1417829"/>
                </a:lnTo>
                <a:lnTo>
                  <a:pt x="1234440" y="1374339"/>
                </a:lnTo>
                <a:lnTo>
                  <a:pt x="1243330" y="1327992"/>
                </a:lnTo>
                <a:lnTo>
                  <a:pt x="1248410" y="1304183"/>
                </a:lnTo>
                <a:lnTo>
                  <a:pt x="1253808" y="1279422"/>
                </a:lnTo>
                <a:lnTo>
                  <a:pt x="1259523" y="1254661"/>
                </a:lnTo>
                <a:lnTo>
                  <a:pt x="1265873" y="1229265"/>
                </a:lnTo>
                <a:lnTo>
                  <a:pt x="1272540" y="1203869"/>
                </a:lnTo>
                <a:lnTo>
                  <a:pt x="1279525" y="1177838"/>
                </a:lnTo>
                <a:lnTo>
                  <a:pt x="1286510" y="1152125"/>
                </a:lnTo>
                <a:lnTo>
                  <a:pt x="1294448" y="1125777"/>
                </a:lnTo>
                <a:lnTo>
                  <a:pt x="1302385" y="1099746"/>
                </a:lnTo>
                <a:lnTo>
                  <a:pt x="1310958" y="1073715"/>
                </a:lnTo>
                <a:lnTo>
                  <a:pt x="1320165" y="1047367"/>
                </a:lnTo>
                <a:lnTo>
                  <a:pt x="1329690" y="1021654"/>
                </a:lnTo>
                <a:lnTo>
                  <a:pt x="1339533" y="995941"/>
                </a:lnTo>
                <a:lnTo>
                  <a:pt x="1350010" y="970545"/>
                </a:lnTo>
                <a:lnTo>
                  <a:pt x="1361123" y="945784"/>
                </a:lnTo>
                <a:lnTo>
                  <a:pt x="1372235" y="921340"/>
                </a:lnTo>
                <a:lnTo>
                  <a:pt x="1383983" y="896897"/>
                </a:lnTo>
                <a:lnTo>
                  <a:pt x="1396365" y="873406"/>
                </a:lnTo>
                <a:lnTo>
                  <a:pt x="1402398" y="862295"/>
                </a:lnTo>
                <a:lnTo>
                  <a:pt x="1408748" y="851502"/>
                </a:lnTo>
                <a:lnTo>
                  <a:pt x="1415416" y="841343"/>
                </a:lnTo>
                <a:lnTo>
                  <a:pt x="1421766" y="831502"/>
                </a:lnTo>
                <a:lnTo>
                  <a:pt x="1428433" y="821662"/>
                </a:lnTo>
                <a:lnTo>
                  <a:pt x="1434783" y="812456"/>
                </a:lnTo>
                <a:lnTo>
                  <a:pt x="1441451" y="803250"/>
                </a:lnTo>
                <a:lnTo>
                  <a:pt x="1448436" y="794678"/>
                </a:lnTo>
                <a:lnTo>
                  <a:pt x="1455103" y="786425"/>
                </a:lnTo>
                <a:lnTo>
                  <a:pt x="1462406" y="778489"/>
                </a:lnTo>
                <a:lnTo>
                  <a:pt x="1469391" y="770870"/>
                </a:lnTo>
                <a:lnTo>
                  <a:pt x="1476376" y="763569"/>
                </a:lnTo>
                <a:lnTo>
                  <a:pt x="1483361" y="756267"/>
                </a:lnTo>
                <a:lnTo>
                  <a:pt x="1490346" y="749918"/>
                </a:lnTo>
                <a:lnTo>
                  <a:pt x="1497648" y="742934"/>
                </a:lnTo>
                <a:lnTo>
                  <a:pt x="1504951" y="736903"/>
                </a:lnTo>
                <a:lnTo>
                  <a:pt x="1511936" y="731189"/>
                </a:lnTo>
                <a:lnTo>
                  <a:pt x="1519238" y="725475"/>
                </a:lnTo>
                <a:lnTo>
                  <a:pt x="1533526" y="714682"/>
                </a:lnTo>
                <a:lnTo>
                  <a:pt x="1548131" y="705158"/>
                </a:lnTo>
                <a:lnTo>
                  <a:pt x="1562418" y="696587"/>
                </a:lnTo>
                <a:lnTo>
                  <a:pt x="1576388" y="688651"/>
                </a:lnTo>
                <a:lnTo>
                  <a:pt x="1590358" y="681984"/>
                </a:lnTo>
                <a:lnTo>
                  <a:pt x="1604011" y="675635"/>
                </a:lnTo>
                <a:lnTo>
                  <a:pt x="1617663" y="670556"/>
                </a:lnTo>
                <a:lnTo>
                  <a:pt x="1630681" y="666112"/>
                </a:lnTo>
                <a:lnTo>
                  <a:pt x="1643381" y="661985"/>
                </a:lnTo>
                <a:lnTo>
                  <a:pt x="1645946" y="661242"/>
                </a:lnTo>
                <a:lnTo>
                  <a:pt x="1643803" y="655964"/>
                </a:lnTo>
                <a:lnTo>
                  <a:pt x="1639047" y="646448"/>
                </a:lnTo>
                <a:lnTo>
                  <a:pt x="1634291" y="636932"/>
                </a:lnTo>
                <a:lnTo>
                  <a:pt x="1629218" y="628050"/>
                </a:lnTo>
                <a:lnTo>
                  <a:pt x="1624145" y="619486"/>
                </a:lnTo>
                <a:lnTo>
                  <a:pt x="1619390" y="611239"/>
                </a:lnTo>
                <a:lnTo>
                  <a:pt x="1614317" y="603626"/>
                </a:lnTo>
                <a:lnTo>
                  <a:pt x="1604488" y="589987"/>
                </a:lnTo>
                <a:lnTo>
                  <a:pt x="1595610" y="577933"/>
                </a:lnTo>
                <a:lnTo>
                  <a:pt x="1581977" y="560170"/>
                </a:lnTo>
                <a:lnTo>
                  <a:pt x="1575953" y="551923"/>
                </a:lnTo>
                <a:lnTo>
                  <a:pt x="1567709" y="540504"/>
                </a:lnTo>
                <a:lnTo>
                  <a:pt x="1557881" y="525913"/>
                </a:lnTo>
                <a:lnTo>
                  <a:pt x="1547418" y="508784"/>
                </a:lnTo>
                <a:lnTo>
                  <a:pt x="1541711" y="499268"/>
                </a:lnTo>
                <a:lnTo>
                  <a:pt x="1536321" y="489435"/>
                </a:lnTo>
                <a:lnTo>
                  <a:pt x="1530931" y="478650"/>
                </a:lnTo>
                <a:lnTo>
                  <a:pt x="1525541" y="467549"/>
                </a:lnTo>
                <a:lnTo>
                  <a:pt x="1520151" y="455495"/>
                </a:lnTo>
                <a:lnTo>
                  <a:pt x="1515078" y="443442"/>
                </a:lnTo>
                <a:lnTo>
                  <a:pt x="1510322" y="430754"/>
                </a:lnTo>
                <a:lnTo>
                  <a:pt x="1506201" y="417431"/>
                </a:lnTo>
                <a:lnTo>
                  <a:pt x="1502713" y="404109"/>
                </a:lnTo>
                <a:lnTo>
                  <a:pt x="1498908" y="390152"/>
                </a:lnTo>
                <a:lnTo>
                  <a:pt x="1496372" y="376196"/>
                </a:lnTo>
                <a:lnTo>
                  <a:pt x="1494470" y="361605"/>
                </a:lnTo>
                <a:lnTo>
                  <a:pt x="1492884" y="346696"/>
                </a:lnTo>
                <a:lnTo>
                  <a:pt x="1492250" y="331788"/>
                </a:lnTo>
                <a:lnTo>
                  <a:pt x="1492250" y="324175"/>
                </a:lnTo>
                <a:lnTo>
                  <a:pt x="1492567" y="316246"/>
                </a:lnTo>
                <a:lnTo>
                  <a:pt x="1492884" y="308633"/>
                </a:lnTo>
                <a:lnTo>
                  <a:pt x="1493518" y="300703"/>
                </a:lnTo>
                <a:lnTo>
                  <a:pt x="1494470" y="293090"/>
                </a:lnTo>
                <a:lnTo>
                  <a:pt x="1495738" y="285160"/>
                </a:lnTo>
                <a:lnTo>
                  <a:pt x="1497323" y="277547"/>
                </a:lnTo>
                <a:lnTo>
                  <a:pt x="1498591" y="269618"/>
                </a:lnTo>
                <a:lnTo>
                  <a:pt x="1500811" y="261370"/>
                </a:lnTo>
                <a:lnTo>
                  <a:pt x="1503030" y="253441"/>
                </a:lnTo>
                <a:lnTo>
                  <a:pt x="1505884" y="245511"/>
                </a:lnTo>
                <a:lnTo>
                  <a:pt x="1508737" y="237581"/>
                </a:lnTo>
                <a:lnTo>
                  <a:pt x="1511591" y="229334"/>
                </a:lnTo>
                <a:lnTo>
                  <a:pt x="1515078" y="221404"/>
                </a:lnTo>
                <a:lnTo>
                  <a:pt x="1519200" y="213156"/>
                </a:lnTo>
                <a:lnTo>
                  <a:pt x="1523322" y="205226"/>
                </a:lnTo>
                <a:lnTo>
                  <a:pt x="1527760" y="197297"/>
                </a:lnTo>
                <a:lnTo>
                  <a:pt x="1532833" y="189049"/>
                </a:lnTo>
                <a:lnTo>
                  <a:pt x="1538223" y="181120"/>
                </a:lnTo>
                <a:lnTo>
                  <a:pt x="1543613" y="172872"/>
                </a:lnTo>
                <a:lnTo>
                  <a:pt x="1550271" y="163991"/>
                </a:lnTo>
                <a:lnTo>
                  <a:pt x="1557564" y="154475"/>
                </a:lnTo>
                <a:lnTo>
                  <a:pt x="1565807" y="144325"/>
                </a:lnTo>
                <a:lnTo>
                  <a:pt x="1574368" y="134174"/>
                </a:lnTo>
                <a:lnTo>
                  <a:pt x="1583245" y="123707"/>
                </a:lnTo>
                <a:lnTo>
                  <a:pt x="1593391" y="113239"/>
                </a:lnTo>
                <a:lnTo>
                  <a:pt x="1603854" y="102455"/>
                </a:lnTo>
                <a:lnTo>
                  <a:pt x="1614951" y="91670"/>
                </a:lnTo>
                <a:lnTo>
                  <a:pt x="1626682" y="81202"/>
                </a:lnTo>
                <a:lnTo>
                  <a:pt x="1639047" y="71052"/>
                </a:lnTo>
                <a:lnTo>
                  <a:pt x="1652046" y="61219"/>
                </a:lnTo>
                <a:lnTo>
                  <a:pt x="1665363" y="51703"/>
                </a:lnTo>
                <a:lnTo>
                  <a:pt x="1679313" y="42822"/>
                </a:lnTo>
                <a:lnTo>
                  <a:pt x="1693898" y="34574"/>
                </a:lnTo>
                <a:lnTo>
                  <a:pt x="1701507" y="30451"/>
                </a:lnTo>
                <a:lnTo>
                  <a:pt x="1709116" y="26962"/>
                </a:lnTo>
                <a:lnTo>
                  <a:pt x="1717043" y="23473"/>
                </a:lnTo>
                <a:lnTo>
                  <a:pt x="1724969" y="19666"/>
                </a:lnTo>
                <a:lnTo>
                  <a:pt x="1733213" y="16811"/>
                </a:lnTo>
                <a:lnTo>
                  <a:pt x="1741139" y="13957"/>
                </a:lnTo>
                <a:lnTo>
                  <a:pt x="1749700" y="11102"/>
                </a:lnTo>
                <a:lnTo>
                  <a:pt x="1757943" y="9199"/>
                </a:lnTo>
                <a:lnTo>
                  <a:pt x="1766504" y="6978"/>
                </a:lnTo>
                <a:lnTo>
                  <a:pt x="1775381" y="4758"/>
                </a:lnTo>
                <a:lnTo>
                  <a:pt x="1783942" y="3172"/>
                </a:lnTo>
                <a:lnTo>
                  <a:pt x="1793136" y="2220"/>
                </a:lnTo>
                <a:lnTo>
                  <a:pt x="1802331" y="1269"/>
                </a:lnTo>
                <a:lnTo>
                  <a:pt x="1811843" y="317"/>
                </a:lnTo>
                <a:lnTo>
                  <a:pt x="1821037"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9" name="KSO_Shape"/>
          <p:cNvSpPr/>
          <p:nvPr/>
        </p:nvSpPr>
        <p:spPr bwMode="auto">
          <a:xfrm>
            <a:off x="10062197" y="5419828"/>
            <a:ext cx="283138" cy="352454"/>
          </a:xfrm>
          <a:custGeom>
            <a:avLst/>
            <a:gdLst>
              <a:gd name="T0" fmla="*/ 1008698 w 1989138"/>
              <a:gd name="T1" fmla="*/ 490537 h 2476500"/>
              <a:gd name="T2" fmla="*/ 1059180 w 1989138"/>
              <a:gd name="T3" fmla="*/ 1033145 h 2476500"/>
              <a:gd name="T4" fmla="*/ 990283 w 1989138"/>
              <a:gd name="T5" fmla="*/ 1230313 h 2476500"/>
              <a:gd name="T6" fmla="*/ 870268 w 1989138"/>
              <a:gd name="T7" fmla="*/ 1365250 h 2476500"/>
              <a:gd name="T8" fmla="*/ 759143 w 1989138"/>
              <a:gd name="T9" fmla="*/ 1377315 h 2476500"/>
              <a:gd name="T10" fmla="*/ 648335 w 1989138"/>
              <a:gd name="T11" fmla="*/ 1279525 h 2476500"/>
              <a:gd name="T12" fmla="*/ 481648 w 1989138"/>
              <a:gd name="T13" fmla="*/ 1187133 h 2476500"/>
              <a:gd name="T14" fmla="*/ 314643 w 1989138"/>
              <a:gd name="T15" fmla="*/ 1204595 h 2476500"/>
              <a:gd name="T16" fmla="*/ 208915 w 1989138"/>
              <a:gd name="T17" fmla="*/ 1340168 h 2476500"/>
              <a:gd name="T18" fmla="*/ 159068 w 1989138"/>
              <a:gd name="T19" fmla="*/ 1542733 h 2476500"/>
              <a:gd name="T20" fmla="*/ 189548 w 1989138"/>
              <a:gd name="T21" fmla="*/ 1774825 h 2476500"/>
              <a:gd name="T22" fmla="*/ 346075 w 1989138"/>
              <a:gd name="T23" fmla="*/ 2136775 h 2476500"/>
              <a:gd name="T24" fmla="*/ 466853 w 1989138"/>
              <a:gd name="T25" fmla="*/ 2312539 h 2476500"/>
              <a:gd name="T26" fmla="*/ 408622 w 1989138"/>
              <a:gd name="T27" fmla="*/ 1840215 h 2476500"/>
              <a:gd name="T28" fmla="*/ 328930 w 1989138"/>
              <a:gd name="T29" fmla="*/ 1603472 h 2476500"/>
              <a:gd name="T30" fmla="*/ 360362 w 1989138"/>
              <a:gd name="T31" fmla="*/ 1481293 h 2476500"/>
              <a:gd name="T32" fmla="*/ 431165 w 1989138"/>
              <a:gd name="T33" fmla="*/ 1447971 h 2476500"/>
              <a:gd name="T34" fmla="*/ 551497 w 1989138"/>
              <a:gd name="T35" fmla="*/ 1637429 h 2476500"/>
              <a:gd name="T36" fmla="*/ 697547 w 1989138"/>
              <a:gd name="T37" fmla="*/ 1795151 h 2476500"/>
              <a:gd name="T38" fmla="*/ 846772 w 1989138"/>
              <a:gd name="T39" fmla="*/ 1854178 h 2476500"/>
              <a:gd name="T40" fmla="*/ 1075055 w 1989138"/>
              <a:gd name="T41" fmla="*/ 1872267 h 2476500"/>
              <a:gd name="T42" fmla="*/ 1342707 w 1989138"/>
              <a:gd name="T43" fmla="*/ 1781505 h 2476500"/>
              <a:gd name="T44" fmla="*/ 1558290 w 1989138"/>
              <a:gd name="T45" fmla="*/ 1601886 h 2476500"/>
              <a:gd name="T46" fmla="*/ 1764982 w 1989138"/>
              <a:gd name="T47" fmla="*/ 1307385 h 2476500"/>
              <a:gd name="T48" fmla="*/ 1831976 w 1989138"/>
              <a:gd name="T49" fmla="*/ 1081087 h 2476500"/>
              <a:gd name="T50" fmla="*/ 1799590 w 1989138"/>
              <a:gd name="T51" fmla="*/ 898208 h 2476500"/>
              <a:gd name="T52" fmla="*/ 1654810 w 1989138"/>
              <a:gd name="T53" fmla="*/ 758190 h 2476500"/>
              <a:gd name="T54" fmla="*/ 1471613 w 1989138"/>
              <a:gd name="T55" fmla="*/ 749300 h 2476500"/>
              <a:gd name="T56" fmla="*/ 1239520 w 1989138"/>
              <a:gd name="T57" fmla="*/ 789305 h 2476500"/>
              <a:gd name="T58" fmla="*/ 1176655 w 1989138"/>
              <a:gd name="T59" fmla="*/ 593407 h 2476500"/>
              <a:gd name="T60" fmla="*/ 1248728 w 1989138"/>
              <a:gd name="T61" fmla="*/ 0 h 2476500"/>
              <a:gd name="T62" fmla="*/ 1324293 w 1989138"/>
              <a:gd name="T63" fmla="*/ 70167 h 2476500"/>
              <a:gd name="T64" fmla="*/ 1330960 w 1989138"/>
              <a:gd name="T65" fmla="*/ 534987 h 2476500"/>
              <a:gd name="T66" fmla="*/ 1561148 w 1989138"/>
              <a:gd name="T67" fmla="*/ 585470 h 2476500"/>
              <a:gd name="T68" fmla="*/ 1782446 w 1989138"/>
              <a:gd name="T69" fmla="*/ 647700 h 2476500"/>
              <a:gd name="T70" fmla="*/ 1945323 w 1989138"/>
              <a:gd name="T71" fmla="*/ 839152 h 2476500"/>
              <a:gd name="T72" fmla="*/ 1987550 w 1989138"/>
              <a:gd name="T73" fmla="*/ 1090612 h 2476500"/>
              <a:gd name="T74" fmla="*/ 1919922 w 1989138"/>
              <a:gd name="T75" fmla="*/ 1348324 h 2476500"/>
              <a:gd name="T76" fmla="*/ 1735772 w 1989138"/>
              <a:gd name="T77" fmla="*/ 1637429 h 2476500"/>
              <a:gd name="T78" fmla="*/ 1505585 w 1989138"/>
              <a:gd name="T79" fmla="*/ 1861795 h 2476500"/>
              <a:gd name="T80" fmla="*/ 1206182 w 1989138"/>
              <a:gd name="T81" fmla="*/ 2008410 h 2476500"/>
              <a:gd name="T82" fmla="*/ 839470 w 1989138"/>
              <a:gd name="T83" fmla="*/ 2011901 h 2476500"/>
              <a:gd name="T84" fmla="*/ 708025 w 1989138"/>
              <a:gd name="T85" fmla="*/ 2081718 h 2476500"/>
              <a:gd name="T86" fmla="*/ 770255 w 1989138"/>
              <a:gd name="T87" fmla="*/ 2264828 h 2476500"/>
              <a:gd name="T88" fmla="*/ 732472 w 1989138"/>
              <a:gd name="T89" fmla="*/ 2372092 h 2476500"/>
              <a:gd name="T90" fmla="*/ 461962 w 1989138"/>
              <a:gd name="T91" fmla="*/ 2476500 h 2476500"/>
              <a:gd name="T92" fmla="*/ 427990 w 1989138"/>
              <a:gd name="T93" fmla="*/ 2468245 h 2476500"/>
              <a:gd name="T94" fmla="*/ 287338 w 1989138"/>
              <a:gd name="T95" fmla="*/ 2341563 h 2476500"/>
              <a:gd name="T96" fmla="*/ 79375 w 1989138"/>
              <a:gd name="T97" fmla="*/ 1925320 h 2476500"/>
              <a:gd name="T98" fmla="*/ 318 w 1989138"/>
              <a:gd name="T99" fmla="*/ 1625918 h 2476500"/>
              <a:gd name="T100" fmla="*/ 38100 w 1989138"/>
              <a:gd name="T101" fmla="*/ 1347788 h 2476500"/>
              <a:gd name="T102" fmla="*/ 158750 w 1989138"/>
              <a:gd name="T103" fmla="*/ 1133157 h 2476500"/>
              <a:gd name="T104" fmla="*/ 290513 w 1989138"/>
              <a:gd name="T105" fmla="*/ 1042987 h 2476500"/>
              <a:gd name="T106" fmla="*/ 427355 w 1989138"/>
              <a:gd name="T107" fmla="*/ 1022350 h 2476500"/>
              <a:gd name="T108" fmla="*/ 670560 w 1989138"/>
              <a:gd name="T109" fmla="*/ 1101090 h 2476500"/>
              <a:gd name="T110" fmla="*/ 848360 w 1989138"/>
              <a:gd name="T111" fmla="*/ 1160145 h 2476500"/>
              <a:gd name="T112" fmla="*/ 884555 w 1989138"/>
              <a:gd name="T113" fmla="*/ 859790 h 2476500"/>
              <a:gd name="T114" fmla="*/ 845185 w 1989138"/>
              <a:gd name="T115" fmla="*/ 240030 h 2476500"/>
              <a:gd name="T116" fmla="*/ 881380 w 1989138"/>
              <a:gd name="T117" fmla="*/ 59055 h 2476500"/>
              <a:gd name="T118" fmla="*/ 1099820 w 1989138"/>
              <a:gd name="T119" fmla="*/ 11430 h 2476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9138" h="2476500">
                <a:moveTo>
                  <a:pt x="1164273" y="163195"/>
                </a:moveTo>
                <a:lnTo>
                  <a:pt x="1080770" y="170180"/>
                </a:lnTo>
                <a:lnTo>
                  <a:pt x="1040765" y="174308"/>
                </a:lnTo>
                <a:lnTo>
                  <a:pt x="1004570" y="178117"/>
                </a:lnTo>
                <a:lnTo>
                  <a:pt x="1002665" y="196215"/>
                </a:lnTo>
                <a:lnTo>
                  <a:pt x="1001395" y="216852"/>
                </a:lnTo>
                <a:lnTo>
                  <a:pt x="1000443" y="240983"/>
                </a:lnTo>
                <a:lnTo>
                  <a:pt x="1000443" y="269240"/>
                </a:lnTo>
                <a:lnTo>
                  <a:pt x="1000443" y="299720"/>
                </a:lnTo>
                <a:lnTo>
                  <a:pt x="1001078" y="333057"/>
                </a:lnTo>
                <a:lnTo>
                  <a:pt x="1002348" y="369253"/>
                </a:lnTo>
                <a:lnTo>
                  <a:pt x="1003935" y="407352"/>
                </a:lnTo>
                <a:lnTo>
                  <a:pt x="1005840" y="447992"/>
                </a:lnTo>
                <a:lnTo>
                  <a:pt x="1008698" y="490537"/>
                </a:lnTo>
                <a:lnTo>
                  <a:pt x="1011555" y="535305"/>
                </a:lnTo>
                <a:lnTo>
                  <a:pt x="1015048" y="581343"/>
                </a:lnTo>
                <a:lnTo>
                  <a:pt x="1018858" y="629920"/>
                </a:lnTo>
                <a:lnTo>
                  <a:pt x="1023303" y="679450"/>
                </a:lnTo>
                <a:lnTo>
                  <a:pt x="1028383" y="730250"/>
                </a:lnTo>
                <a:lnTo>
                  <a:pt x="1033780" y="782320"/>
                </a:lnTo>
                <a:lnTo>
                  <a:pt x="1039495" y="835343"/>
                </a:lnTo>
                <a:lnTo>
                  <a:pt x="1045845" y="889953"/>
                </a:lnTo>
                <a:lnTo>
                  <a:pt x="1052830" y="944563"/>
                </a:lnTo>
                <a:lnTo>
                  <a:pt x="1059815" y="1000125"/>
                </a:lnTo>
                <a:lnTo>
                  <a:pt x="1060768" y="1005205"/>
                </a:lnTo>
                <a:lnTo>
                  <a:pt x="1060768" y="1010603"/>
                </a:lnTo>
                <a:lnTo>
                  <a:pt x="1060768" y="1015683"/>
                </a:lnTo>
                <a:lnTo>
                  <a:pt x="1059180" y="1033145"/>
                </a:lnTo>
                <a:lnTo>
                  <a:pt x="1056323" y="1051242"/>
                </a:lnTo>
                <a:lnTo>
                  <a:pt x="1052830" y="1070292"/>
                </a:lnTo>
                <a:lnTo>
                  <a:pt x="1048385" y="1090612"/>
                </a:lnTo>
                <a:lnTo>
                  <a:pt x="1042353" y="1111250"/>
                </a:lnTo>
                <a:lnTo>
                  <a:pt x="1035685" y="1132205"/>
                </a:lnTo>
                <a:lnTo>
                  <a:pt x="1031558" y="1143000"/>
                </a:lnTo>
                <a:lnTo>
                  <a:pt x="1027748" y="1153795"/>
                </a:lnTo>
                <a:lnTo>
                  <a:pt x="1023303" y="1164908"/>
                </a:lnTo>
                <a:lnTo>
                  <a:pt x="1018540" y="1175703"/>
                </a:lnTo>
                <a:lnTo>
                  <a:pt x="1013460" y="1186815"/>
                </a:lnTo>
                <a:lnTo>
                  <a:pt x="1008380" y="1197293"/>
                </a:lnTo>
                <a:lnTo>
                  <a:pt x="1002665" y="1208405"/>
                </a:lnTo>
                <a:lnTo>
                  <a:pt x="996633" y="1219518"/>
                </a:lnTo>
                <a:lnTo>
                  <a:pt x="990283" y="1230313"/>
                </a:lnTo>
                <a:lnTo>
                  <a:pt x="983615" y="1241108"/>
                </a:lnTo>
                <a:lnTo>
                  <a:pt x="976630" y="1252220"/>
                </a:lnTo>
                <a:lnTo>
                  <a:pt x="969328" y="1262380"/>
                </a:lnTo>
                <a:lnTo>
                  <a:pt x="961708" y="1273175"/>
                </a:lnTo>
                <a:lnTo>
                  <a:pt x="953770" y="1283970"/>
                </a:lnTo>
                <a:lnTo>
                  <a:pt x="945515" y="1294130"/>
                </a:lnTo>
                <a:lnTo>
                  <a:pt x="936943" y="1304290"/>
                </a:lnTo>
                <a:lnTo>
                  <a:pt x="927735" y="1314450"/>
                </a:lnTo>
                <a:lnTo>
                  <a:pt x="918528" y="1323975"/>
                </a:lnTo>
                <a:lnTo>
                  <a:pt x="908685" y="1333818"/>
                </a:lnTo>
                <a:lnTo>
                  <a:pt x="898208" y="1343025"/>
                </a:lnTo>
                <a:lnTo>
                  <a:pt x="888683" y="1351280"/>
                </a:lnTo>
                <a:lnTo>
                  <a:pt x="879158" y="1358900"/>
                </a:lnTo>
                <a:lnTo>
                  <a:pt x="870268" y="1365250"/>
                </a:lnTo>
                <a:lnTo>
                  <a:pt x="861060" y="1370965"/>
                </a:lnTo>
                <a:lnTo>
                  <a:pt x="851853" y="1375728"/>
                </a:lnTo>
                <a:lnTo>
                  <a:pt x="843280" y="1379220"/>
                </a:lnTo>
                <a:lnTo>
                  <a:pt x="834708" y="1382395"/>
                </a:lnTo>
                <a:lnTo>
                  <a:pt x="826453" y="1384618"/>
                </a:lnTo>
                <a:lnTo>
                  <a:pt x="818198" y="1386205"/>
                </a:lnTo>
                <a:lnTo>
                  <a:pt x="810260" y="1387158"/>
                </a:lnTo>
                <a:lnTo>
                  <a:pt x="802323" y="1387158"/>
                </a:lnTo>
                <a:lnTo>
                  <a:pt x="794703" y="1386840"/>
                </a:lnTo>
                <a:lnTo>
                  <a:pt x="787083" y="1385888"/>
                </a:lnTo>
                <a:lnTo>
                  <a:pt x="779780" y="1384300"/>
                </a:lnTo>
                <a:lnTo>
                  <a:pt x="772478" y="1382395"/>
                </a:lnTo>
                <a:lnTo>
                  <a:pt x="765810" y="1379855"/>
                </a:lnTo>
                <a:lnTo>
                  <a:pt x="759143" y="1377315"/>
                </a:lnTo>
                <a:lnTo>
                  <a:pt x="752475" y="1374140"/>
                </a:lnTo>
                <a:lnTo>
                  <a:pt x="745490" y="1370330"/>
                </a:lnTo>
                <a:lnTo>
                  <a:pt x="739775" y="1366520"/>
                </a:lnTo>
                <a:lnTo>
                  <a:pt x="733425" y="1362075"/>
                </a:lnTo>
                <a:lnTo>
                  <a:pt x="727393" y="1357630"/>
                </a:lnTo>
                <a:lnTo>
                  <a:pt x="721360" y="1352868"/>
                </a:lnTo>
                <a:lnTo>
                  <a:pt x="715963" y="1348105"/>
                </a:lnTo>
                <a:lnTo>
                  <a:pt x="704850" y="1338263"/>
                </a:lnTo>
                <a:lnTo>
                  <a:pt x="694690" y="1328103"/>
                </a:lnTo>
                <a:lnTo>
                  <a:pt x="684848" y="1317625"/>
                </a:lnTo>
                <a:lnTo>
                  <a:pt x="675640" y="1307783"/>
                </a:lnTo>
                <a:lnTo>
                  <a:pt x="667703" y="1298893"/>
                </a:lnTo>
                <a:lnTo>
                  <a:pt x="658178" y="1289050"/>
                </a:lnTo>
                <a:lnTo>
                  <a:pt x="648335" y="1279525"/>
                </a:lnTo>
                <a:lnTo>
                  <a:pt x="638175" y="1270318"/>
                </a:lnTo>
                <a:lnTo>
                  <a:pt x="627380" y="1261428"/>
                </a:lnTo>
                <a:lnTo>
                  <a:pt x="616268" y="1252855"/>
                </a:lnTo>
                <a:lnTo>
                  <a:pt x="605155" y="1244600"/>
                </a:lnTo>
                <a:lnTo>
                  <a:pt x="593090" y="1236663"/>
                </a:lnTo>
                <a:lnTo>
                  <a:pt x="581660" y="1229678"/>
                </a:lnTo>
                <a:lnTo>
                  <a:pt x="569278" y="1222375"/>
                </a:lnTo>
                <a:lnTo>
                  <a:pt x="557530" y="1216025"/>
                </a:lnTo>
                <a:lnTo>
                  <a:pt x="544830" y="1209993"/>
                </a:lnTo>
                <a:lnTo>
                  <a:pt x="532448" y="1204595"/>
                </a:lnTo>
                <a:lnTo>
                  <a:pt x="519748" y="1199515"/>
                </a:lnTo>
                <a:lnTo>
                  <a:pt x="507048" y="1194753"/>
                </a:lnTo>
                <a:lnTo>
                  <a:pt x="494348" y="1190625"/>
                </a:lnTo>
                <a:lnTo>
                  <a:pt x="481648" y="1187133"/>
                </a:lnTo>
                <a:lnTo>
                  <a:pt x="468630" y="1184275"/>
                </a:lnTo>
                <a:lnTo>
                  <a:pt x="455930" y="1182053"/>
                </a:lnTo>
                <a:lnTo>
                  <a:pt x="443230" y="1179830"/>
                </a:lnTo>
                <a:lnTo>
                  <a:pt x="430530" y="1178878"/>
                </a:lnTo>
                <a:lnTo>
                  <a:pt x="418148" y="1178243"/>
                </a:lnTo>
                <a:lnTo>
                  <a:pt x="405765" y="1178243"/>
                </a:lnTo>
                <a:lnTo>
                  <a:pt x="393700" y="1179195"/>
                </a:lnTo>
                <a:lnTo>
                  <a:pt x="381318" y="1180783"/>
                </a:lnTo>
                <a:lnTo>
                  <a:pt x="369888" y="1182688"/>
                </a:lnTo>
                <a:lnTo>
                  <a:pt x="357823" y="1185545"/>
                </a:lnTo>
                <a:lnTo>
                  <a:pt x="346710" y="1189038"/>
                </a:lnTo>
                <a:lnTo>
                  <a:pt x="335598" y="1193483"/>
                </a:lnTo>
                <a:lnTo>
                  <a:pt x="324803" y="1198563"/>
                </a:lnTo>
                <a:lnTo>
                  <a:pt x="314643" y="1204595"/>
                </a:lnTo>
                <a:lnTo>
                  <a:pt x="304800" y="1211263"/>
                </a:lnTo>
                <a:lnTo>
                  <a:pt x="295275" y="1218883"/>
                </a:lnTo>
                <a:lnTo>
                  <a:pt x="286703" y="1226503"/>
                </a:lnTo>
                <a:lnTo>
                  <a:pt x="278448" y="1234440"/>
                </a:lnTo>
                <a:lnTo>
                  <a:pt x="270510" y="1243013"/>
                </a:lnTo>
                <a:lnTo>
                  <a:pt x="262573" y="1252220"/>
                </a:lnTo>
                <a:lnTo>
                  <a:pt x="254953" y="1261745"/>
                </a:lnTo>
                <a:lnTo>
                  <a:pt x="247968" y="1271588"/>
                </a:lnTo>
                <a:lnTo>
                  <a:pt x="240665" y="1282065"/>
                </a:lnTo>
                <a:lnTo>
                  <a:pt x="233680" y="1292543"/>
                </a:lnTo>
                <a:lnTo>
                  <a:pt x="227330" y="1304290"/>
                </a:lnTo>
                <a:lnTo>
                  <a:pt x="220980" y="1315720"/>
                </a:lnTo>
                <a:lnTo>
                  <a:pt x="214948" y="1327468"/>
                </a:lnTo>
                <a:lnTo>
                  <a:pt x="208915" y="1340168"/>
                </a:lnTo>
                <a:lnTo>
                  <a:pt x="203518" y="1352868"/>
                </a:lnTo>
                <a:lnTo>
                  <a:pt x="198438" y="1366203"/>
                </a:lnTo>
                <a:lnTo>
                  <a:pt x="193040" y="1379220"/>
                </a:lnTo>
                <a:lnTo>
                  <a:pt x="188913" y="1393190"/>
                </a:lnTo>
                <a:lnTo>
                  <a:pt x="184150" y="1406843"/>
                </a:lnTo>
                <a:lnTo>
                  <a:pt x="180023" y="1421130"/>
                </a:lnTo>
                <a:lnTo>
                  <a:pt x="176530" y="1435418"/>
                </a:lnTo>
                <a:lnTo>
                  <a:pt x="173038" y="1450340"/>
                </a:lnTo>
                <a:lnTo>
                  <a:pt x="169863" y="1465263"/>
                </a:lnTo>
                <a:lnTo>
                  <a:pt x="167005" y="1480503"/>
                </a:lnTo>
                <a:lnTo>
                  <a:pt x="164465" y="1495425"/>
                </a:lnTo>
                <a:lnTo>
                  <a:pt x="162243" y="1510983"/>
                </a:lnTo>
                <a:lnTo>
                  <a:pt x="160655" y="1526858"/>
                </a:lnTo>
                <a:lnTo>
                  <a:pt x="159068" y="1542733"/>
                </a:lnTo>
                <a:lnTo>
                  <a:pt x="157798" y="1558608"/>
                </a:lnTo>
                <a:lnTo>
                  <a:pt x="157163" y="1574483"/>
                </a:lnTo>
                <a:lnTo>
                  <a:pt x="156528" y="1590675"/>
                </a:lnTo>
                <a:lnTo>
                  <a:pt x="156528" y="1606550"/>
                </a:lnTo>
                <a:lnTo>
                  <a:pt x="156528" y="1622743"/>
                </a:lnTo>
                <a:lnTo>
                  <a:pt x="157480" y="1639253"/>
                </a:lnTo>
                <a:lnTo>
                  <a:pt x="157798" y="1646238"/>
                </a:lnTo>
                <a:lnTo>
                  <a:pt x="159068" y="1653858"/>
                </a:lnTo>
                <a:lnTo>
                  <a:pt x="161290" y="1670368"/>
                </a:lnTo>
                <a:lnTo>
                  <a:pt x="165100" y="1688783"/>
                </a:lnTo>
                <a:lnTo>
                  <a:pt x="169863" y="1708150"/>
                </a:lnTo>
                <a:lnTo>
                  <a:pt x="175260" y="1729105"/>
                </a:lnTo>
                <a:lnTo>
                  <a:pt x="181928" y="1751330"/>
                </a:lnTo>
                <a:lnTo>
                  <a:pt x="189548" y="1774825"/>
                </a:lnTo>
                <a:lnTo>
                  <a:pt x="197803" y="1798955"/>
                </a:lnTo>
                <a:lnTo>
                  <a:pt x="206693" y="1823720"/>
                </a:lnTo>
                <a:lnTo>
                  <a:pt x="216218" y="1849438"/>
                </a:lnTo>
                <a:lnTo>
                  <a:pt x="226378" y="1875790"/>
                </a:lnTo>
                <a:lnTo>
                  <a:pt x="237173" y="1902143"/>
                </a:lnTo>
                <a:lnTo>
                  <a:pt x="248285" y="1929130"/>
                </a:lnTo>
                <a:lnTo>
                  <a:pt x="259715" y="1956118"/>
                </a:lnTo>
                <a:lnTo>
                  <a:pt x="271780" y="1982788"/>
                </a:lnTo>
                <a:lnTo>
                  <a:pt x="284163" y="2009775"/>
                </a:lnTo>
                <a:lnTo>
                  <a:pt x="296228" y="2036445"/>
                </a:lnTo>
                <a:lnTo>
                  <a:pt x="308610" y="2062480"/>
                </a:lnTo>
                <a:lnTo>
                  <a:pt x="321310" y="2087880"/>
                </a:lnTo>
                <a:lnTo>
                  <a:pt x="333693" y="2112963"/>
                </a:lnTo>
                <a:lnTo>
                  <a:pt x="346075" y="2136775"/>
                </a:lnTo>
                <a:lnTo>
                  <a:pt x="358140" y="2159953"/>
                </a:lnTo>
                <a:lnTo>
                  <a:pt x="370205" y="2182178"/>
                </a:lnTo>
                <a:lnTo>
                  <a:pt x="381953" y="2202815"/>
                </a:lnTo>
                <a:lnTo>
                  <a:pt x="393700" y="2222183"/>
                </a:lnTo>
                <a:lnTo>
                  <a:pt x="404178" y="2239963"/>
                </a:lnTo>
                <a:lnTo>
                  <a:pt x="414973" y="2256155"/>
                </a:lnTo>
                <a:lnTo>
                  <a:pt x="424815" y="2270443"/>
                </a:lnTo>
                <a:lnTo>
                  <a:pt x="434023" y="2283143"/>
                </a:lnTo>
                <a:lnTo>
                  <a:pt x="442913" y="2293620"/>
                </a:lnTo>
                <a:lnTo>
                  <a:pt x="446723" y="2298065"/>
                </a:lnTo>
                <a:lnTo>
                  <a:pt x="450215" y="2301875"/>
                </a:lnTo>
                <a:lnTo>
                  <a:pt x="454343" y="2305050"/>
                </a:lnTo>
                <a:lnTo>
                  <a:pt x="457518" y="2307908"/>
                </a:lnTo>
                <a:lnTo>
                  <a:pt x="466853" y="2312539"/>
                </a:lnTo>
                <a:lnTo>
                  <a:pt x="610552" y="2254673"/>
                </a:lnTo>
                <a:lnTo>
                  <a:pt x="608012" y="2244518"/>
                </a:lnTo>
                <a:lnTo>
                  <a:pt x="603567" y="2231824"/>
                </a:lnTo>
                <a:lnTo>
                  <a:pt x="597217" y="2215956"/>
                </a:lnTo>
                <a:lnTo>
                  <a:pt x="588327" y="2195963"/>
                </a:lnTo>
                <a:lnTo>
                  <a:pt x="577215" y="2171845"/>
                </a:lnTo>
                <a:lnTo>
                  <a:pt x="562610" y="2142014"/>
                </a:lnTo>
                <a:lnTo>
                  <a:pt x="544830" y="2106154"/>
                </a:lnTo>
                <a:lnTo>
                  <a:pt x="522605" y="2063629"/>
                </a:lnTo>
                <a:lnTo>
                  <a:pt x="494030" y="2009679"/>
                </a:lnTo>
                <a:lnTo>
                  <a:pt x="468630" y="1960808"/>
                </a:lnTo>
                <a:lnTo>
                  <a:pt x="446087" y="1916379"/>
                </a:lnTo>
                <a:lnTo>
                  <a:pt x="426085" y="1876393"/>
                </a:lnTo>
                <a:lnTo>
                  <a:pt x="408622" y="1840215"/>
                </a:lnTo>
                <a:lnTo>
                  <a:pt x="393700" y="1808163"/>
                </a:lnTo>
                <a:lnTo>
                  <a:pt x="380365" y="1779601"/>
                </a:lnTo>
                <a:lnTo>
                  <a:pt x="369252" y="1754213"/>
                </a:lnTo>
                <a:lnTo>
                  <a:pt x="359727" y="1731999"/>
                </a:lnTo>
                <a:lnTo>
                  <a:pt x="352425" y="1712640"/>
                </a:lnTo>
                <a:lnTo>
                  <a:pt x="346075" y="1695504"/>
                </a:lnTo>
                <a:lnTo>
                  <a:pt x="341312" y="1680906"/>
                </a:lnTo>
                <a:lnTo>
                  <a:pt x="337502" y="1668212"/>
                </a:lnTo>
                <a:lnTo>
                  <a:pt x="334962" y="1657104"/>
                </a:lnTo>
                <a:lnTo>
                  <a:pt x="332740" y="1647584"/>
                </a:lnTo>
                <a:lnTo>
                  <a:pt x="331787" y="1639015"/>
                </a:lnTo>
                <a:lnTo>
                  <a:pt x="330517" y="1627908"/>
                </a:lnTo>
                <a:lnTo>
                  <a:pt x="329565" y="1616166"/>
                </a:lnTo>
                <a:lnTo>
                  <a:pt x="328930" y="1603472"/>
                </a:lnTo>
                <a:lnTo>
                  <a:pt x="328612" y="1590461"/>
                </a:lnTo>
                <a:lnTo>
                  <a:pt x="328930" y="1580306"/>
                </a:lnTo>
                <a:lnTo>
                  <a:pt x="329247" y="1570468"/>
                </a:lnTo>
                <a:lnTo>
                  <a:pt x="330200" y="1560630"/>
                </a:lnTo>
                <a:lnTo>
                  <a:pt x="331152" y="1550792"/>
                </a:lnTo>
                <a:lnTo>
                  <a:pt x="332740" y="1540637"/>
                </a:lnTo>
                <a:lnTo>
                  <a:pt x="335280" y="1531117"/>
                </a:lnTo>
                <a:lnTo>
                  <a:pt x="337502" y="1521596"/>
                </a:lnTo>
                <a:lnTo>
                  <a:pt x="341312" y="1512710"/>
                </a:lnTo>
                <a:lnTo>
                  <a:pt x="344805" y="1503825"/>
                </a:lnTo>
                <a:lnTo>
                  <a:pt x="349250" y="1495891"/>
                </a:lnTo>
                <a:lnTo>
                  <a:pt x="354330" y="1488275"/>
                </a:lnTo>
                <a:lnTo>
                  <a:pt x="357187" y="1484784"/>
                </a:lnTo>
                <a:lnTo>
                  <a:pt x="360362" y="1481293"/>
                </a:lnTo>
                <a:lnTo>
                  <a:pt x="363537" y="1478119"/>
                </a:lnTo>
                <a:lnTo>
                  <a:pt x="367030" y="1474946"/>
                </a:lnTo>
                <a:lnTo>
                  <a:pt x="370522" y="1472090"/>
                </a:lnTo>
                <a:lnTo>
                  <a:pt x="374015" y="1469234"/>
                </a:lnTo>
                <a:lnTo>
                  <a:pt x="378142" y="1467012"/>
                </a:lnTo>
                <a:lnTo>
                  <a:pt x="382587" y="1465108"/>
                </a:lnTo>
                <a:lnTo>
                  <a:pt x="386715" y="1462569"/>
                </a:lnTo>
                <a:lnTo>
                  <a:pt x="391477" y="1460983"/>
                </a:lnTo>
                <a:lnTo>
                  <a:pt x="402590" y="1456540"/>
                </a:lnTo>
                <a:lnTo>
                  <a:pt x="412750" y="1452731"/>
                </a:lnTo>
                <a:lnTo>
                  <a:pt x="420687" y="1449875"/>
                </a:lnTo>
                <a:lnTo>
                  <a:pt x="424497" y="1448606"/>
                </a:lnTo>
                <a:lnTo>
                  <a:pt x="427672" y="1448289"/>
                </a:lnTo>
                <a:lnTo>
                  <a:pt x="431165" y="1447971"/>
                </a:lnTo>
                <a:lnTo>
                  <a:pt x="434340" y="1448289"/>
                </a:lnTo>
                <a:lnTo>
                  <a:pt x="437515" y="1449558"/>
                </a:lnTo>
                <a:lnTo>
                  <a:pt x="440690" y="1451145"/>
                </a:lnTo>
                <a:lnTo>
                  <a:pt x="443865" y="1453366"/>
                </a:lnTo>
                <a:lnTo>
                  <a:pt x="447675" y="1456540"/>
                </a:lnTo>
                <a:lnTo>
                  <a:pt x="451167" y="1460665"/>
                </a:lnTo>
                <a:lnTo>
                  <a:pt x="454660" y="1465425"/>
                </a:lnTo>
                <a:lnTo>
                  <a:pt x="504190" y="1535560"/>
                </a:lnTo>
                <a:lnTo>
                  <a:pt x="507365" y="1544763"/>
                </a:lnTo>
                <a:lnTo>
                  <a:pt x="518477" y="1570468"/>
                </a:lnTo>
                <a:lnTo>
                  <a:pt x="530542" y="1597125"/>
                </a:lnTo>
                <a:lnTo>
                  <a:pt x="537210" y="1610454"/>
                </a:lnTo>
                <a:lnTo>
                  <a:pt x="543877" y="1624100"/>
                </a:lnTo>
                <a:lnTo>
                  <a:pt x="551497" y="1637429"/>
                </a:lnTo>
                <a:lnTo>
                  <a:pt x="559117" y="1651392"/>
                </a:lnTo>
                <a:lnTo>
                  <a:pt x="567372" y="1665038"/>
                </a:lnTo>
                <a:lnTo>
                  <a:pt x="576262" y="1678367"/>
                </a:lnTo>
                <a:lnTo>
                  <a:pt x="585787" y="1692013"/>
                </a:lnTo>
                <a:lnTo>
                  <a:pt x="595630" y="1705024"/>
                </a:lnTo>
                <a:lnTo>
                  <a:pt x="606742" y="1718035"/>
                </a:lnTo>
                <a:lnTo>
                  <a:pt x="618172" y="1730729"/>
                </a:lnTo>
                <a:lnTo>
                  <a:pt x="630555" y="1743423"/>
                </a:lnTo>
                <a:lnTo>
                  <a:pt x="643572" y="1755483"/>
                </a:lnTo>
                <a:lnTo>
                  <a:pt x="657860" y="1767225"/>
                </a:lnTo>
                <a:lnTo>
                  <a:pt x="673100" y="1778649"/>
                </a:lnTo>
                <a:lnTo>
                  <a:pt x="681037" y="1784361"/>
                </a:lnTo>
                <a:lnTo>
                  <a:pt x="689292" y="1789756"/>
                </a:lnTo>
                <a:lnTo>
                  <a:pt x="697547" y="1795151"/>
                </a:lnTo>
                <a:lnTo>
                  <a:pt x="706437" y="1800229"/>
                </a:lnTo>
                <a:lnTo>
                  <a:pt x="715010" y="1805306"/>
                </a:lnTo>
                <a:lnTo>
                  <a:pt x="724535" y="1810067"/>
                </a:lnTo>
                <a:lnTo>
                  <a:pt x="734060" y="1815144"/>
                </a:lnTo>
                <a:lnTo>
                  <a:pt x="743902" y="1819587"/>
                </a:lnTo>
                <a:lnTo>
                  <a:pt x="754062" y="1824347"/>
                </a:lnTo>
                <a:lnTo>
                  <a:pt x="764540" y="1828473"/>
                </a:lnTo>
                <a:lnTo>
                  <a:pt x="775335" y="1832598"/>
                </a:lnTo>
                <a:lnTo>
                  <a:pt x="786447" y="1836724"/>
                </a:lnTo>
                <a:lnTo>
                  <a:pt x="797560" y="1840532"/>
                </a:lnTo>
                <a:lnTo>
                  <a:pt x="809307" y="1844340"/>
                </a:lnTo>
                <a:lnTo>
                  <a:pt x="821372" y="1847831"/>
                </a:lnTo>
                <a:lnTo>
                  <a:pt x="833755" y="1851005"/>
                </a:lnTo>
                <a:lnTo>
                  <a:pt x="846772" y="1854178"/>
                </a:lnTo>
                <a:lnTo>
                  <a:pt x="859790" y="1857034"/>
                </a:lnTo>
                <a:lnTo>
                  <a:pt x="873442" y="1859573"/>
                </a:lnTo>
                <a:lnTo>
                  <a:pt x="886777" y="1862112"/>
                </a:lnTo>
                <a:lnTo>
                  <a:pt x="901065" y="1864333"/>
                </a:lnTo>
                <a:lnTo>
                  <a:pt x="915670" y="1866555"/>
                </a:lnTo>
                <a:lnTo>
                  <a:pt x="930910" y="1868459"/>
                </a:lnTo>
                <a:lnTo>
                  <a:pt x="945832" y="1870046"/>
                </a:lnTo>
                <a:lnTo>
                  <a:pt x="961707" y="1871315"/>
                </a:lnTo>
                <a:lnTo>
                  <a:pt x="978217" y="1872267"/>
                </a:lnTo>
                <a:lnTo>
                  <a:pt x="994410" y="1873537"/>
                </a:lnTo>
                <a:lnTo>
                  <a:pt x="1011555" y="1873854"/>
                </a:lnTo>
                <a:lnTo>
                  <a:pt x="1032827" y="1874489"/>
                </a:lnTo>
                <a:lnTo>
                  <a:pt x="1053782" y="1873537"/>
                </a:lnTo>
                <a:lnTo>
                  <a:pt x="1075055" y="1872267"/>
                </a:lnTo>
                <a:lnTo>
                  <a:pt x="1095692" y="1870046"/>
                </a:lnTo>
                <a:lnTo>
                  <a:pt x="1116330" y="1867190"/>
                </a:lnTo>
                <a:lnTo>
                  <a:pt x="1136332" y="1863699"/>
                </a:lnTo>
                <a:lnTo>
                  <a:pt x="1156335" y="1859256"/>
                </a:lnTo>
                <a:lnTo>
                  <a:pt x="1176020" y="1854178"/>
                </a:lnTo>
                <a:lnTo>
                  <a:pt x="1195705" y="1848466"/>
                </a:lnTo>
                <a:lnTo>
                  <a:pt x="1215072" y="1841802"/>
                </a:lnTo>
                <a:lnTo>
                  <a:pt x="1234122" y="1835137"/>
                </a:lnTo>
                <a:lnTo>
                  <a:pt x="1252855" y="1827521"/>
                </a:lnTo>
                <a:lnTo>
                  <a:pt x="1271270" y="1819270"/>
                </a:lnTo>
                <a:lnTo>
                  <a:pt x="1289685" y="1810384"/>
                </a:lnTo>
                <a:lnTo>
                  <a:pt x="1307465" y="1801498"/>
                </a:lnTo>
                <a:lnTo>
                  <a:pt x="1325245" y="1791978"/>
                </a:lnTo>
                <a:lnTo>
                  <a:pt x="1342707" y="1781505"/>
                </a:lnTo>
                <a:lnTo>
                  <a:pt x="1359852" y="1770715"/>
                </a:lnTo>
                <a:lnTo>
                  <a:pt x="1376997" y="1759608"/>
                </a:lnTo>
                <a:lnTo>
                  <a:pt x="1393507" y="1748184"/>
                </a:lnTo>
                <a:lnTo>
                  <a:pt x="1410017" y="1736442"/>
                </a:lnTo>
                <a:lnTo>
                  <a:pt x="1426210" y="1724382"/>
                </a:lnTo>
                <a:lnTo>
                  <a:pt x="1442085" y="1711688"/>
                </a:lnTo>
                <a:lnTo>
                  <a:pt x="1457325" y="1698677"/>
                </a:lnTo>
                <a:lnTo>
                  <a:pt x="1472565" y="1685666"/>
                </a:lnTo>
                <a:lnTo>
                  <a:pt x="1487487" y="1672020"/>
                </a:lnTo>
                <a:lnTo>
                  <a:pt x="1502410" y="1658691"/>
                </a:lnTo>
                <a:lnTo>
                  <a:pt x="1516697" y="1644728"/>
                </a:lnTo>
                <a:lnTo>
                  <a:pt x="1530985" y="1630764"/>
                </a:lnTo>
                <a:lnTo>
                  <a:pt x="1544637" y="1616484"/>
                </a:lnTo>
                <a:lnTo>
                  <a:pt x="1558290" y="1601886"/>
                </a:lnTo>
                <a:lnTo>
                  <a:pt x="1571307" y="1587605"/>
                </a:lnTo>
                <a:lnTo>
                  <a:pt x="1584007" y="1573007"/>
                </a:lnTo>
                <a:lnTo>
                  <a:pt x="1596707" y="1558091"/>
                </a:lnTo>
                <a:lnTo>
                  <a:pt x="1609090" y="1543493"/>
                </a:lnTo>
                <a:lnTo>
                  <a:pt x="1620837" y="1528895"/>
                </a:lnTo>
                <a:lnTo>
                  <a:pt x="1632585" y="1513662"/>
                </a:lnTo>
                <a:lnTo>
                  <a:pt x="1643697" y="1499064"/>
                </a:lnTo>
                <a:lnTo>
                  <a:pt x="1664970" y="1469868"/>
                </a:lnTo>
                <a:lnTo>
                  <a:pt x="1685290" y="1440672"/>
                </a:lnTo>
                <a:lnTo>
                  <a:pt x="1704022" y="1412111"/>
                </a:lnTo>
                <a:lnTo>
                  <a:pt x="1721485" y="1384501"/>
                </a:lnTo>
                <a:lnTo>
                  <a:pt x="1737677" y="1357527"/>
                </a:lnTo>
                <a:lnTo>
                  <a:pt x="1751965" y="1331821"/>
                </a:lnTo>
                <a:lnTo>
                  <a:pt x="1764982" y="1307385"/>
                </a:lnTo>
                <a:lnTo>
                  <a:pt x="1776412" y="1284536"/>
                </a:lnTo>
                <a:lnTo>
                  <a:pt x="1786890" y="1262957"/>
                </a:lnTo>
                <a:lnTo>
                  <a:pt x="1795145" y="1243598"/>
                </a:lnTo>
                <a:lnTo>
                  <a:pt x="1802448" y="1226144"/>
                </a:lnTo>
                <a:lnTo>
                  <a:pt x="1807845" y="1211229"/>
                </a:lnTo>
                <a:lnTo>
                  <a:pt x="1810708" y="1200822"/>
                </a:lnTo>
                <a:lnTo>
                  <a:pt x="1811338" y="1197928"/>
                </a:lnTo>
                <a:lnTo>
                  <a:pt x="1817053" y="1176338"/>
                </a:lnTo>
                <a:lnTo>
                  <a:pt x="1821816" y="1153795"/>
                </a:lnTo>
                <a:lnTo>
                  <a:pt x="1826260" y="1130300"/>
                </a:lnTo>
                <a:lnTo>
                  <a:pt x="1828166" y="1117917"/>
                </a:lnTo>
                <a:lnTo>
                  <a:pt x="1829753" y="1106170"/>
                </a:lnTo>
                <a:lnTo>
                  <a:pt x="1831023" y="1093470"/>
                </a:lnTo>
                <a:lnTo>
                  <a:pt x="1831976" y="1081087"/>
                </a:lnTo>
                <a:lnTo>
                  <a:pt x="1832928" y="1068387"/>
                </a:lnTo>
                <a:lnTo>
                  <a:pt x="1832928" y="1055370"/>
                </a:lnTo>
                <a:lnTo>
                  <a:pt x="1832928" y="1042670"/>
                </a:lnTo>
                <a:lnTo>
                  <a:pt x="1832610" y="1029653"/>
                </a:lnTo>
                <a:lnTo>
                  <a:pt x="1831658" y="1016317"/>
                </a:lnTo>
                <a:lnTo>
                  <a:pt x="1830388" y="1003300"/>
                </a:lnTo>
                <a:lnTo>
                  <a:pt x="1828483" y="990283"/>
                </a:lnTo>
                <a:lnTo>
                  <a:pt x="1826260" y="977265"/>
                </a:lnTo>
                <a:lnTo>
                  <a:pt x="1823403" y="963613"/>
                </a:lnTo>
                <a:lnTo>
                  <a:pt x="1819910" y="950595"/>
                </a:lnTo>
                <a:lnTo>
                  <a:pt x="1815783" y="937578"/>
                </a:lnTo>
                <a:lnTo>
                  <a:pt x="1811020" y="924242"/>
                </a:lnTo>
                <a:lnTo>
                  <a:pt x="1805623" y="911225"/>
                </a:lnTo>
                <a:lnTo>
                  <a:pt x="1799590" y="898208"/>
                </a:lnTo>
                <a:lnTo>
                  <a:pt x="1792923" y="885190"/>
                </a:lnTo>
                <a:lnTo>
                  <a:pt x="1784986" y="872490"/>
                </a:lnTo>
                <a:lnTo>
                  <a:pt x="1776413" y="859790"/>
                </a:lnTo>
                <a:lnTo>
                  <a:pt x="1767523" y="847090"/>
                </a:lnTo>
                <a:lnTo>
                  <a:pt x="1757363" y="834708"/>
                </a:lnTo>
                <a:lnTo>
                  <a:pt x="1746250" y="822325"/>
                </a:lnTo>
                <a:lnTo>
                  <a:pt x="1734820" y="809943"/>
                </a:lnTo>
                <a:lnTo>
                  <a:pt x="1722120" y="798513"/>
                </a:lnTo>
                <a:lnTo>
                  <a:pt x="1711325" y="789940"/>
                </a:lnTo>
                <a:lnTo>
                  <a:pt x="1700848" y="782002"/>
                </a:lnTo>
                <a:lnTo>
                  <a:pt x="1689735" y="774700"/>
                </a:lnTo>
                <a:lnTo>
                  <a:pt x="1677988" y="768350"/>
                </a:lnTo>
                <a:lnTo>
                  <a:pt x="1666558" y="762952"/>
                </a:lnTo>
                <a:lnTo>
                  <a:pt x="1654810" y="758190"/>
                </a:lnTo>
                <a:lnTo>
                  <a:pt x="1642428" y="754063"/>
                </a:lnTo>
                <a:lnTo>
                  <a:pt x="1629728" y="750570"/>
                </a:lnTo>
                <a:lnTo>
                  <a:pt x="1617345" y="747713"/>
                </a:lnTo>
                <a:lnTo>
                  <a:pt x="1604328" y="745490"/>
                </a:lnTo>
                <a:lnTo>
                  <a:pt x="1591628" y="743902"/>
                </a:lnTo>
                <a:lnTo>
                  <a:pt x="1578610" y="742632"/>
                </a:lnTo>
                <a:lnTo>
                  <a:pt x="1564958" y="742315"/>
                </a:lnTo>
                <a:lnTo>
                  <a:pt x="1551940" y="741680"/>
                </a:lnTo>
                <a:lnTo>
                  <a:pt x="1538288" y="742315"/>
                </a:lnTo>
                <a:lnTo>
                  <a:pt x="1525270" y="742950"/>
                </a:lnTo>
                <a:lnTo>
                  <a:pt x="1511935" y="744220"/>
                </a:lnTo>
                <a:lnTo>
                  <a:pt x="1498283" y="745808"/>
                </a:lnTo>
                <a:lnTo>
                  <a:pt x="1484948" y="747395"/>
                </a:lnTo>
                <a:lnTo>
                  <a:pt x="1471613" y="749300"/>
                </a:lnTo>
                <a:lnTo>
                  <a:pt x="1458278" y="751840"/>
                </a:lnTo>
                <a:lnTo>
                  <a:pt x="1445260" y="754380"/>
                </a:lnTo>
                <a:lnTo>
                  <a:pt x="1418908" y="760413"/>
                </a:lnTo>
                <a:lnTo>
                  <a:pt x="1393508" y="766763"/>
                </a:lnTo>
                <a:lnTo>
                  <a:pt x="1369060" y="773430"/>
                </a:lnTo>
                <a:lnTo>
                  <a:pt x="1323023" y="787083"/>
                </a:lnTo>
                <a:lnTo>
                  <a:pt x="1294130" y="794702"/>
                </a:lnTo>
                <a:lnTo>
                  <a:pt x="1286193" y="796290"/>
                </a:lnTo>
                <a:lnTo>
                  <a:pt x="1278255" y="797243"/>
                </a:lnTo>
                <a:lnTo>
                  <a:pt x="1270318" y="797243"/>
                </a:lnTo>
                <a:lnTo>
                  <a:pt x="1262380" y="796608"/>
                </a:lnTo>
                <a:lnTo>
                  <a:pt x="1254760" y="795020"/>
                </a:lnTo>
                <a:lnTo>
                  <a:pt x="1247140" y="792480"/>
                </a:lnTo>
                <a:lnTo>
                  <a:pt x="1239520" y="789305"/>
                </a:lnTo>
                <a:lnTo>
                  <a:pt x="1232535" y="785495"/>
                </a:lnTo>
                <a:lnTo>
                  <a:pt x="1226185" y="780733"/>
                </a:lnTo>
                <a:lnTo>
                  <a:pt x="1219835" y="775652"/>
                </a:lnTo>
                <a:lnTo>
                  <a:pt x="1214120" y="769620"/>
                </a:lnTo>
                <a:lnTo>
                  <a:pt x="1209358" y="763270"/>
                </a:lnTo>
                <a:lnTo>
                  <a:pt x="1205548" y="756602"/>
                </a:lnTo>
                <a:lnTo>
                  <a:pt x="1202055" y="749300"/>
                </a:lnTo>
                <a:lnTo>
                  <a:pt x="1199198" y="741680"/>
                </a:lnTo>
                <a:lnTo>
                  <a:pt x="1197293" y="734377"/>
                </a:lnTo>
                <a:lnTo>
                  <a:pt x="1191895" y="706755"/>
                </a:lnTo>
                <a:lnTo>
                  <a:pt x="1187768" y="679132"/>
                </a:lnTo>
                <a:lnTo>
                  <a:pt x="1183640" y="650875"/>
                </a:lnTo>
                <a:lnTo>
                  <a:pt x="1179830" y="622300"/>
                </a:lnTo>
                <a:lnTo>
                  <a:pt x="1176655" y="593407"/>
                </a:lnTo>
                <a:lnTo>
                  <a:pt x="1173798" y="564515"/>
                </a:lnTo>
                <a:lnTo>
                  <a:pt x="1171258" y="535305"/>
                </a:lnTo>
                <a:lnTo>
                  <a:pt x="1169035" y="506412"/>
                </a:lnTo>
                <a:lnTo>
                  <a:pt x="1167448" y="477520"/>
                </a:lnTo>
                <a:lnTo>
                  <a:pt x="1165860" y="448627"/>
                </a:lnTo>
                <a:lnTo>
                  <a:pt x="1164590" y="420370"/>
                </a:lnTo>
                <a:lnTo>
                  <a:pt x="1163320" y="392430"/>
                </a:lnTo>
                <a:lnTo>
                  <a:pt x="1162685" y="338137"/>
                </a:lnTo>
                <a:lnTo>
                  <a:pt x="1162368" y="287020"/>
                </a:lnTo>
                <a:lnTo>
                  <a:pt x="1162368" y="252095"/>
                </a:lnTo>
                <a:lnTo>
                  <a:pt x="1162685" y="220027"/>
                </a:lnTo>
                <a:lnTo>
                  <a:pt x="1164273" y="163195"/>
                </a:lnTo>
                <a:close/>
                <a:moveTo>
                  <a:pt x="1240473" y="0"/>
                </a:moveTo>
                <a:lnTo>
                  <a:pt x="1248728" y="0"/>
                </a:lnTo>
                <a:lnTo>
                  <a:pt x="1256983" y="952"/>
                </a:lnTo>
                <a:lnTo>
                  <a:pt x="1265555" y="2540"/>
                </a:lnTo>
                <a:lnTo>
                  <a:pt x="1273493" y="4762"/>
                </a:lnTo>
                <a:lnTo>
                  <a:pt x="1280795" y="7937"/>
                </a:lnTo>
                <a:lnTo>
                  <a:pt x="1288415" y="12065"/>
                </a:lnTo>
                <a:lnTo>
                  <a:pt x="1295083" y="17145"/>
                </a:lnTo>
                <a:lnTo>
                  <a:pt x="1301433" y="22542"/>
                </a:lnTo>
                <a:lnTo>
                  <a:pt x="1306830" y="28257"/>
                </a:lnTo>
                <a:lnTo>
                  <a:pt x="1311593" y="34607"/>
                </a:lnTo>
                <a:lnTo>
                  <a:pt x="1315403" y="41275"/>
                </a:lnTo>
                <a:lnTo>
                  <a:pt x="1318578" y="47942"/>
                </a:lnTo>
                <a:lnTo>
                  <a:pt x="1321118" y="55245"/>
                </a:lnTo>
                <a:lnTo>
                  <a:pt x="1323023" y="62865"/>
                </a:lnTo>
                <a:lnTo>
                  <a:pt x="1324293" y="70167"/>
                </a:lnTo>
                <a:lnTo>
                  <a:pt x="1324610" y="78105"/>
                </a:lnTo>
                <a:lnTo>
                  <a:pt x="1324610" y="83502"/>
                </a:lnTo>
                <a:lnTo>
                  <a:pt x="1323340" y="99695"/>
                </a:lnTo>
                <a:lnTo>
                  <a:pt x="1321753" y="142240"/>
                </a:lnTo>
                <a:lnTo>
                  <a:pt x="1320483" y="171767"/>
                </a:lnTo>
                <a:lnTo>
                  <a:pt x="1319848" y="206375"/>
                </a:lnTo>
                <a:lnTo>
                  <a:pt x="1318895" y="244792"/>
                </a:lnTo>
                <a:lnTo>
                  <a:pt x="1318895" y="287020"/>
                </a:lnTo>
                <a:lnTo>
                  <a:pt x="1319530" y="325437"/>
                </a:lnTo>
                <a:lnTo>
                  <a:pt x="1320165" y="365442"/>
                </a:lnTo>
                <a:lnTo>
                  <a:pt x="1321753" y="406717"/>
                </a:lnTo>
                <a:lnTo>
                  <a:pt x="1324293" y="448945"/>
                </a:lnTo>
                <a:lnTo>
                  <a:pt x="1327468" y="491807"/>
                </a:lnTo>
                <a:lnTo>
                  <a:pt x="1330960" y="534987"/>
                </a:lnTo>
                <a:lnTo>
                  <a:pt x="1335723" y="577850"/>
                </a:lnTo>
                <a:lnTo>
                  <a:pt x="1340803" y="620395"/>
                </a:lnTo>
                <a:lnTo>
                  <a:pt x="1366520" y="613093"/>
                </a:lnTo>
                <a:lnTo>
                  <a:pt x="1394143" y="606425"/>
                </a:lnTo>
                <a:lnTo>
                  <a:pt x="1422718" y="600393"/>
                </a:lnTo>
                <a:lnTo>
                  <a:pt x="1437323" y="597218"/>
                </a:lnTo>
                <a:lnTo>
                  <a:pt x="1452245" y="594995"/>
                </a:lnTo>
                <a:lnTo>
                  <a:pt x="1467485" y="592455"/>
                </a:lnTo>
                <a:lnTo>
                  <a:pt x="1482408" y="590550"/>
                </a:lnTo>
                <a:lnTo>
                  <a:pt x="1497965" y="588645"/>
                </a:lnTo>
                <a:lnTo>
                  <a:pt x="1513840" y="587375"/>
                </a:lnTo>
                <a:lnTo>
                  <a:pt x="1529398" y="586105"/>
                </a:lnTo>
                <a:lnTo>
                  <a:pt x="1545273" y="585787"/>
                </a:lnTo>
                <a:lnTo>
                  <a:pt x="1561148" y="585470"/>
                </a:lnTo>
                <a:lnTo>
                  <a:pt x="1577340" y="585787"/>
                </a:lnTo>
                <a:lnTo>
                  <a:pt x="1593215" y="586740"/>
                </a:lnTo>
                <a:lnTo>
                  <a:pt x="1609408" y="588328"/>
                </a:lnTo>
                <a:lnTo>
                  <a:pt x="1625283" y="590232"/>
                </a:lnTo>
                <a:lnTo>
                  <a:pt x="1641475" y="592455"/>
                </a:lnTo>
                <a:lnTo>
                  <a:pt x="1657350" y="595630"/>
                </a:lnTo>
                <a:lnTo>
                  <a:pt x="1673225" y="599757"/>
                </a:lnTo>
                <a:lnTo>
                  <a:pt x="1689100" y="604203"/>
                </a:lnTo>
                <a:lnTo>
                  <a:pt x="1704975" y="609282"/>
                </a:lnTo>
                <a:lnTo>
                  <a:pt x="1720850" y="615632"/>
                </a:lnTo>
                <a:lnTo>
                  <a:pt x="1736408" y="622300"/>
                </a:lnTo>
                <a:lnTo>
                  <a:pt x="1751966" y="629920"/>
                </a:lnTo>
                <a:lnTo>
                  <a:pt x="1767523" y="638175"/>
                </a:lnTo>
                <a:lnTo>
                  <a:pt x="1782446" y="647700"/>
                </a:lnTo>
                <a:lnTo>
                  <a:pt x="1797050" y="658177"/>
                </a:lnTo>
                <a:lnTo>
                  <a:pt x="1811973" y="669290"/>
                </a:lnTo>
                <a:lnTo>
                  <a:pt x="1826260" y="681355"/>
                </a:lnTo>
                <a:lnTo>
                  <a:pt x="1839913" y="694055"/>
                </a:lnTo>
                <a:lnTo>
                  <a:pt x="1853566" y="707707"/>
                </a:lnTo>
                <a:lnTo>
                  <a:pt x="1866266" y="720725"/>
                </a:lnTo>
                <a:lnTo>
                  <a:pt x="1878013" y="734695"/>
                </a:lnTo>
                <a:lnTo>
                  <a:pt x="1889760" y="748665"/>
                </a:lnTo>
                <a:lnTo>
                  <a:pt x="1900238" y="762952"/>
                </a:lnTo>
                <a:lnTo>
                  <a:pt x="1910716" y="777558"/>
                </a:lnTo>
                <a:lnTo>
                  <a:pt x="1920240" y="792480"/>
                </a:lnTo>
                <a:lnTo>
                  <a:pt x="1928813" y="807720"/>
                </a:lnTo>
                <a:lnTo>
                  <a:pt x="1937386" y="823277"/>
                </a:lnTo>
                <a:lnTo>
                  <a:pt x="1945323" y="839152"/>
                </a:lnTo>
                <a:lnTo>
                  <a:pt x="1952308" y="855345"/>
                </a:lnTo>
                <a:lnTo>
                  <a:pt x="1958658" y="871538"/>
                </a:lnTo>
                <a:lnTo>
                  <a:pt x="1964690" y="888365"/>
                </a:lnTo>
                <a:lnTo>
                  <a:pt x="1969770" y="905192"/>
                </a:lnTo>
                <a:lnTo>
                  <a:pt x="1974216" y="922338"/>
                </a:lnTo>
                <a:lnTo>
                  <a:pt x="1978026" y="939800"/>
                </a:lnTo>
                <a:lnTo>
                  <a:pt x="1981836" y="957580"/>
                </a:lnTo>
                <a:lnTo>
                  <a:pt x="1984376" y="975995"/>
                </a:lnTo>
                <a:lnTo>
                  <a:pt x="1986598" y="994092"/>
                </a:lnTo>
                <a:lnTo>
                  <a:pt x="1988186" y="1012825"/>
                </a:lnTo>
                <a:lnTo>
                  <a:pt x="1988820" y="1031875"/>
                </a:lnTo>
                <a:lnTo>
                  <a:pt x="1989138" y="1051242"/>
                </a:lnTo>
                <a:lnTo>
                  <a:pt x="1988820" y="1070927"/>
                </a:lnTo>
                <a:lnTo>
                  <a:pt x="1987550" y="1090612"/>
                </a:lnTo>
                <a:lnTo>
                  <a:pt x="1985963" y="1110615"/>
                </a:lnTo>
                <a:lnTo>
                  <a:pt x="1983740" y="1131252"/>
                </a:lnTo>
                <a:lnTo>
                  <a:pt x="1980883" y="1151890"/>
                </a:lnTo>
                <a:lnTo>
                  <a:pt x="1977390" y="1172845"/>
                </a:lnTo>
                <a:lnTo>
                  <a:pt x="1973263" y="1193800"/>
                </a:lnTo>
                <a:lnTo>
                  <a:pt x="1968500" y="1215390"/>
                </a:lnTo>
                <a:lnTo>
                  <a:pt x="1963689" y="1234636"/>
                </a:lnTo>
                <a:lnTo>
                  <a:pt x="1963102" y="1237569"/>
                </a:lnTo>
                <a:lnTo>
                  <a:pt x="1960562" y="1246137"/>
                </a:lnTo>
                <a:lnTo>
                  <a:pt x="1958022" y="1255023"/>
                </a:lnTo>
                <a:lnTo>
                  <a:pt x="1951038" y="1275333"/>
                </a:lnTo>
                <a:lnTo>
                  <a:pt x="1942465" y="1297548"/>
                </a:lnTo>
                <a:lnTo>
                  <a:pt x="1931988" y="1322301"/>
                </a:lnTo>
                <a:lnTo>
                  <a:pt x="1919922" y="1348324"/>
                </a:lnTo>
                <a:lnTo>
                  <a:pt x="1905952" y="1376568"/>
                </a:lnTo>
                <a:lnTo>
                  <a:pt x="1890395" y="1405764"/>
                </a:lnTo>
                <a:lnTo>
                  <a:pt x="1873250" y="1436864"/>
                </a:lnTo>
                <a:lnTo>
                  <a:pt x="1854200" y="1468916"/>
                </a:lnTo>
                <a:lnTo>
                  <a:pt x="1844358" y="1485101"/>
                </a:lnTo>
                <a:lnTo>
                  <a:pt x="1833562" y="1501603"/>
                </a:lnTo>
                <a:lnTo>
                  <a:pt x="1823085" y="1518105"/>
                </a:lnTo>
                <a:lnTo>
                  <a:pt x="1811338" y="1535242"/>
                </a:lnTo>
                <a:lnTo>
                  <a:pt x="1799908" y="1551744"/>
                </a:lnTo>
                <a:lnTo>
                  <a:pt x="1788160" y="1568881"/>
                </a:lnTo>
                <a:lnTo>
                  <a:pt x="1775460" y="1586018"/>
                </a:lnTo>
                <a:lnTo>
                  <a:pt x="1762760" y="1603472"/>
                </a:lnTo>
                <a:lnTo>
                  <a:pt x="1749107" y="1620609"/>
                </a:lnTo>
                <a:lnTo>
                  <a:pt x="1735772" y="1637429"/>
                </a:lnTo>
                <a:lnTo>
                  <a:pt x="1721802" y="1654566"/>
                </a:lnTo>
                <a:lnTo>
                  <a:pt x="1707197" y="1671702"/>
                </a:lnTo>
                <a:lnTo>
                  <a:pt x="1692275" y="1688839"/>
                </a:lnTo>
                <a:lnTo>
                  <a:pt x="1677352" y="1705341"/>
                </a:lnTo>
                <a:lnTo>
                  <a:pt x="1661795" y="1722161"/>
                </a:lnTo>
                <a:lnTo>
                  <a:pt x="1645920" y="1738663"/>
                </a:lnTo>
                <a:lnTo>
                  <a:pt x="1629727" y="1754848"/>
                </a:lnTo>
                <a:lnTo>
                  <a:pt x="1612900" y="1770715"/>
                </a:lnTo>
                <a:lnTo>
                  <a:pt x="1596072" y="1786583"/>
                </a:lnTo>
                <a:lnTo>
                  <a:pt x="1578610" y="1802450"/>
                </a:lnTo>
                <a:lnTo>
                  <a:pt x="1560512" y="1817683"/>
                </a:lnTo>
                <a:lnTo>
                  <a:pt x="1542732" y="1832598"/>
                </a:lnTo>
                <a:lnTo>
                  <a:pt x="1524000" y="1847514"/>
                </a:lnTo>
                <a:lnTo>
                  <a:pt x="1505585" y="1861795"/>
                </a:lnTo>
                <a:lnTo>
                  <a:pt x="1485900" y="1875441"/>
                </a:lnTo>
                <a:lnTo>
                  <a:pt x="1466532" y="1889087"/>
                </a:lnTo>
                <a:lnTo>
                  <a:pt x="1446847" y="1902098"/>
                </a:lnTo>
                <a:lnTo>
                  <a:pt x="1426527" y="1914792"/>
                </a:lnTo>
                <a:lnTo>
                  <a:pt x="1405890" y="1926851"/>
                </a:lnTo>
                <a:lnTo>
                  <a:pt x="1385252" y="1938276"/>
                </a:lnTo>
                <a:lnTo>
                  <a:pt x="1363980" y="1949383"/>
                </a:lnTo>
                <a:lnTo>
                  <a:pt x="1342390" y="1959538"/>
                </a:lnTo>
                <a:lnTo>
                  <a:pt x="1320482" y="1969693"/>
                </a:lnTo>
                <a:lnTo>
                  <a:pt x="1298257" y="1978579"/>
                </a:lnTo>
                <a:lnTo>
                  <a:pt x="1275715" y="1987148"/>
                </a:lnTo>
                <a:lnTo>
                  <a:pt x="1252855" y="1995081"/>
                </a:lnTo>
                <a:lnTo>
                  <a:pt x="1229677" y="2002063"/>
                </a:lnTo>
                <a:lnTo>
                  <a:pt x="1206182" y="2008410"/>
                </a:lnTo>
                <a:lnTo>
                  <a:pt x="1182370" y="2014122"/>
                </a:lnTo>
                <a:lnTo>
                  <a:pt x="1158240" y="2019200"/>
                </a:lnTo>
                <a:lnTo>
                  <a:pt x="1133792" y="2023008"/>
                </a:lnTo>
                <a:lnTo>
                  <a:pt x="1109027" y="2026182"/>
                </a:lnTo>
                <a:lnTo>
                  <a:pt x="1083627" y="2028720"/>
                </a:lnTo>
                <a:lnTo>
                  <a:pt x="1058227" y="2030307"/>
                </a:lnTo>
                <a:lnTo>
                  <a:pt x="1032827" y="2030624"/>
                </a:lnTo>
                <a:lnTo>
                  <a:pt x="1006792" y="2030624"/>
                </a:lnTo>
                <a:lnTo>
                  <a:pt x="976630" y="2029038"/>
                </a:lnTo>
                <a:lnTo>
                  <a:pt x="947102" y="2027134"/>
                </a:lnTo>
                <a:lnTo>
                  <a:pt x="918527" y="2024277"/>
                </a:lnTo>
                <a:lnTo>
                  <a:pt x="891540" y="2020787"/>
                </a:lnTo>
                <a:lnTo>
                  <a:pt x="864870" y="2016661"/>
                </a:lnTo>
                <a:lnTo>
                  <a:pt x="839470" y="2011901"/>
                </a:lnTo>
                <a:lnTo>
                  <a:pt x="815340" y="2006823"/>
                </a:lnTo>
                <a:lnTo>
                  <a:pt x="791845" y="2000794"/>
                </a:lnTo>
                <a:lnTo>
                  <a:pt x="768985" y="1994447"/>
                </a:lnTo>
                <a:lnTo>
                  <a:pt x="747077" y="1987465"/>
                </a:lnTo>
                <a:lnTo>
                  <a:pt x="726122" y="1980166"/>
                </a:lnTo>
                <a:lnTo>
                  <a:pt x="705802" y="1972232"/>
                </a:lnTo>
                <a:lnTo>
                  <a:pt x="686435" y="1963981"/>
                </a:lnTo>
                <a:lnTo>
                  <a:pt x="667702" y="1955413"/>
                </a:lnTo>
                <a:lnTo>
                  <a:pt x="649922" y="1946210"/>
                </a:lnTo>
                <a:lnTo>
                  <a:pt x="632777" y="1936689"/>
                </a:lnTo>
                <a:lnTo>
                  <a:pt x="646430" y="1962712"/>
                </a:lnTo>
                <a:lnTo>
                  <a:pt x="660717" y="1990638"/>
                </a:lnTo>
                <a:lnTo>
                  <a:pt x="686435" y="2039828"/>
                </a:lnTo>
                <a:lnTo>
                  <a:pt x="708025" y="2081718"/>
                </a:lnTo>
                <a:lnTo>
                  <a:pt x="724535" y="2117261"/>
                </a:lnTo>
                <a:lnTo>
                  <a:pt x="731837" y="2133128"/>
                </a:lnTo>
                <a:lnTo>
                  <a:pt x="738187" y="2147409"/>
                </a:lnTo>
                <a:lnTo>
                  <a:pt x="743585" y="2160420"/>
                </a:lnTo>
                <a:lnTo>
                  <a:pt x="748347" y="2172162"/>
                </a:lnTo>
                <a:lnTo>
                  <a:pt x="752792" y="2183904"/>
                </a:lnTo>
                <a:lnTo>
                  <a:pt x="756285" y="2194059"/>
                </a:lnTo>
                <a:lnTo>
                  <a:pt x="759142" y="2203580"/>
                </a:lnTo>
                <a:lnTo>
                  <a:pt x="761682" y="2212466"/>
                </a:lnTo>
                <a:lnTo>
                  <a:pt x="763905" y="2220717"/>
                </a:lnTo>
                <a:lnTo>
                  <a:pt x="765810" y="2228968"/>
                </a:lnTo>
                <a:lnTo>
                  <a:pt x="768032" y="2241344"/>
                </a:lnTo>
                <a:lnTo>
                  <a:pt x="769302" y="2253086"/>
                </a:lnTo>
                <a:lnTo>
                  <a:pt x="770255" y="2264828"/>
                </a:lnTo>
                <a:lnTo>
                  <a:pt x="770572" y="2275301"/>
                </a:lnTo>
                <a:lnTo>
                  <a:pt x="770255" y="2286408"/>
                </a:lnTo>
                <a:lnTo>
                  <a:pt x="769620" y="2296563"/>
                </a:lnTo>
                <a:lnTo>
                  <a:pt x="768667" y="2305449"/>
                </a:lnTo>
                <a:lnTo>
                  <a:pt x="767397" y="2313383"/>
                </a:lnTo>
                <a:lnTo>
                  <a:pt x="765810" y="2320364"/>
                </a:lnTo>
                <a:lnTo>
                  <a:pt x="764540" y="2325759"/>
                </a:lnTo>
                <a:lnTo>
                  <a:pt x="762635" y="2332424"/>
                </a:lnTo>
                <a:lnTo>
                  <a:pt x="759460" y="2340357"/>
                </a:lnTo>
                <a:lnTo>
                  <a:pt x="755650" y="2347974"/>
                </a:lnTo>
                <a:lnTo>
                  <a:pt x="750887" y="2355273"/>
                </a:lnTo>
                <a:lnTo>
                  <a:pt x="745172" y="2361620"/>
                </a:lnTo>
                <a:lnTo>
                  <a:pt x="739140" y="2367015"/>
                </a:lnTo>
                <a:lnTo>
                  <a:pt x="732472" y="2372092"/>
                </a:lnTo>
                <a:lnTo>
                  <a:pt x="725487" y="2376853"/>
                </a:lnTo>
                <a:lnTo>
                  <a:pt x="717550" y="2380661"/>
                </a:lnTo>
                <a:lnTo>
                  <a:pt x="492442" y="2471105"/>
                </a:lnTo>
                <a:lnTo>
                  <a:pt x="489792" y="2471988"/>
                </a:lnTo>
                <a:lnTo>
                  <a:pt x="487998" y="2472690"/>
                </a:lnTo>
                <a:lnTo>
                  <a:pt x="486274" y="2473160"/>
                </a:lnTo>
                <a:lnTo>
                  <a:pt x="484822" y="2473644"/>
                </a:lnTo>
                <a:lnTo>
                  <a:pt x="483461" y="2473927"/>
                </a:lnTo>
                <a:lnTo>
                  <a:pt x="481013" y="2474595"/>
                </a:lnTo>
                <a:lnTo>
                  <a:pt x="473393" y="2476183"/>
                </a:lnTo>
                <a:lnTo>
                  <a:pt x="471201" y="2476274"/>
                </a:lnTo>
                <a:lnTo>
                  <a:pt x="469900" y="2476500"/>
                </a:lnTo>
                <a:lnTo>
                  <a:pt x="465773" y="2476500"/>
                </a:lnTo>
                <a:lnTo>
                  <a:pt x="461962" y="2476500"/>
                </a:lnTo>
                <a:lnTo>
                  <a:pt x="458153" y="2476500"/>
                </a:lnTo>
                <a:lnTo>
                  <a:pt x="454648" y="2476195"/>
                </a:lnTo>
                <a:lnTo>
                  <a:pt x="454342" y="2476183"/>
                </a:lnTo>
                <a:lnTo>
                  <a:pt x="454168" y="2476154"/>
                </a:lnTo>
                <a:lnTo>
                  <a:pt x="450850" y="2475865"/>
                </a:lnTo>
                <a:lnTo>
                  <a:pt x="443230" y="2474278"/>
                </a:lnTo>
                <a:lnTo>
                  <a:pt x="440141" y="2473119"/>
                </a:lnTo>
                <a:lnTo>
                  <a:pt x="439737" y="2473009"/>
                </a:lnTo>
                <a:lnTo>
                  <a:pt x="437172" y="2472006"/>
                </a:lnTo>
                <a:lnTo>
                  <a:pt x="435610" y="2471420"/>
                </a:lnTo>
                <a:lnTo>
                  <a:pt x="434624" y="2471009"/>
                </a:lnTo>
                <a:lnTo>
                  <a:pt x="432435" y="2470153"/>
                </a:lnTo>
                <a:lnTo>
                  <a:pt x="431492" y="2469704"/>
                </a:lnTo>
                <a:lnTo>
                  <a:pt x="427990" y="2468245"/>
                </a:lnTo>
                <a:lnTo>
                  <a:pt x="387668" y="2447925"/>
                </a:lnTo>
                <a:lnTo>
                  <a:pt x="381000" y="2444433"/>
                </a:lnTo>
                <a:lnTo>
                  <a:pt x="374650" y="2439988"/>
                </a:lnTo>
                <a:lnTo>
                  <a:pt x="367665" y="2435225"/>
                </a:lnTo>
                <a:lnTo>
                  <a:pt x="360998" y="2429828"/>
                </a:lnTo>
                <a:lnTo>
                  <a:pt x="354330" y="2423478"/>
                </a:lnTo>
                <a:lnTo>
                  <a:pt x="347028" y="2416493"/>
                </a:lnTo>
                <a:lnTo>
                  <a:pt x="340043" y="2409190"/>
                </a:lnTo>
                <a:lnTo>
                  <a:pt x="332423" y="2401253"/>
                </a:lnTo>
                <a:lnTo>
                  <a:pt x="325438" y="2392363"/>
                </a:lnTo>
                <a:lnTo>
                  <a:pt x="317818" y="2383155"/>
                </a:lnTo>
                <a:lnTo>
                  <a:pt x="310198" y="2373630"/>
                </a:lnTo>
                <a:lnTo>
                  <a:pt x="302578" y="2363470"/>
                </a:lnTo>
                <a:lnTo>
                  <a:pt x="287338" y="2341563"/>
                </a:lnTo>
                <a:lnTo>
                  <a:pt x="271780" y="2318068"/>
                </a:lnTo>
                <a:lnTo>
                  <a:pt x="255905" y="2292668"/>
                </a:lnTo>
                <a:lnTo>
                  <a:pt x="240030" y="2266315"/>
                </a:lnTo>
                <a:lnTo>
                  <a:pt x="224155" y="2238375"/>
                </a:lnTo>
                <a:lnTo>
                  <a:pt x="208598" y="2209483"/>
                </a:lnTo>
                <a:lnTo>
                  <a:pt x="192723" y="2179320"/>
                </a:lnTo>
                <a:lnTo>
                  <a:pt x="177165" y="2148840"/>
                </a:lnTo>
                <a:lnTo>
                  <a:pt x="162243" y="2117408"/>
                </a:lnTo>
                <a:lnTo>
                  <a:pt x="147003" y="2085340"/>
                </a:lnTo>
                <a:lnTo>
                  <a:pt x="132715" y="2053590"/>
                </a:lnTo>
                <a:lnTo>
                  <a:pt x="118428" y="2020888"/>
                </a:lnTo>
                <a:lnTo>
                  <a:pt x="105093" y="1988820"/>
                </a:lnTo>
                <a:lnTo>
                  <a:pt x="92075" y="1956753"/>
                </a:lnTo>
                <a:lnTo>
                  <a:pt x="79375" y="1925320"/>
                </a:lnTo>
                <a:lnTo>
                  <a:pt x="67628" y="1893888"/>
                </a:lnTo>
                <a:lnTo>
                  <a:pt x="56833" y="1863408"/>
                </a:lnTo>
                <a:lnTo>
                  <a:pt x="46355" y="1833880"/>
                </a:lnTo>
                <a:lnTo>
                  <a:pt x="36830" y="1805305"/>
                </a:lnTo>
                <a:lnTo>
                  <a:pt x="28575" y="1778000"/>
                </a:lnTo>
                <a:lnTo>
                  <a:pt x="21273" y="1751965"/>
                </a:lnTo>
                <a:lnTo>
                  <a:pt x="14923" y="1727200"/>
                </a:lnTo>
                <a:lnTo>
                  <a:pt x="9525" y="1704658"/>
                </a:lnTo>
                <a:lnTo>
                  <a:pt x="5398" y="1683068"/>
                </a:lnTo>
                <a:lnTo>
                  <a:pt x="3810" y="1673543"/>
                </a:lnTo>
                <a:lnTo>
                  <a:pt x="2858" y="1664018"/>
                </a:lnTo>
                <a:lnTo>
                  <a:pt x="1905" y="1655763"/>
                </a:lnTo>
                <a:lnTo>
                  <a:pt x="1270" y="1647508"/>
                </a:lnTo>
                <a:lnTo>
                  <a:pt x="318" y="1625918"/>
                </a:lnTo>
                <a:lnTo>
                  <a:pt x="0" y="1604963"/>
                </a:lnTo>
                <a:lnTo>
                  <a:pt x="0" y="1584008"/>
                </a:lnTo>
                <a:lnTo>
                  <a:pt x="635" y="1563370"/>
                </a:lnTo>
                <a:lnTo>
                  <a:pt x="1905" y="1542733"/>
                </a:lnTo>
                <a:lnTo>
                  <a:pt x="3493" y="1522095"/>
                </a:lnTo>
                <a:lnTo>
                  <a:pt x="5398" y="1501775"/>
                </a:lnTo>
                <a:lnTo>
                  <a:pt x="7938" y="1481455"/>
                </a:lnTo>
                <a:lnTo>
                  <a:pt x="10795" y="1461770"/>
                </a:lnTo>
                <a:lnTo>
                  <a:pt x="14288" y="1442403"/>
                </a:lnTo>
                <a:lnTo>
                  <a:pt x="18098" y="1422718"/>
                </a:lnTo>
                <a:lnTo>
                  <a:pt x="22543" y="1403668"/>
                </a:lnTo>
                <a:lnTo>
                  <a:pt x="27305" y="1384618"/>
                </a:lnTo>
                <a:lnTo>
                  <a:pt x="32385" y="1366203"/>
                </a:lnTo>
                <a:lnTo>
                  <a:pt x="38100" y="1347788"/>
                </a:lnTo>
                <a:lnTo>
                  <a:pt x="44133" y="1330008"/>
                </a:lnTo>
                <a:lnTo>
                  <a:pt x="50483" y="1312545"/>
                </a:lnTo>
                <a:lnTo>
                  <a:pt x="57468" y="1295083"/>
                </a:lnTo>
                <a:lnTo>
                  <a:pt x="64453" y="1278255"/>
                </a:lnTo>
                <a:lnTo>
                  <a:pt x="72073" y="1261745"/>
                </a:lnTo>
                <a:lnTo>
                  <a:pt x="80328" y="1245870"/>
                </a:lnTo>
                <a:lnTo>
                  <a:pt x="88900" y="1229995"/>
                </a:lnTo>
                <a:lnTo>
                  <a:pt x="97473" y="1214755"/>
                </a:lnTo>
                <a:lnTo>
                  <a:pt x="106998" y="1199833"/>
                </a:lnTo>
                <a:lnTo>
                  <a:pt x="116523" y="1185545"/>
                </a:lnTo>
                <a:lnTo>
                  <a:pt x="126365" y="1171575"/>
                </a:lnTo>
                <a:lnTo>
                  <a:pt x="136843" y="1158558"/>
                </a:lnTo>
                <a:lnTo>
                  <a:pt x="147638" y="1145540"/>
                </a:lnTo>
                <a:lnTo>
                  <a:pt x="158750" y="1133157"/>
                </a:lnTo>
                <a:lnTo>
                  <a:pt x="170180" y="1121092"/>
                </a:lnTo>
                <a:lnTo>
                  <a:pt x="181610" y="1109980"/>
                </a:lnTo>
                <a:lnTo>
                  <a:pt x="193993" y="1099502"/>
                </a:lnTo>
                <a:lnTo>
                  <a:pt x="202248" y="1092517"/>
                </a:lnTo>
                <a:lnTo>
                  <a:pt x="210503" y="1086167"/>
                </a:lnTo>
                <a:lnTo>
                  <a:pt x="219075" y="1080452"/>
                </a:lnTo>
                <a:lnTo>
                  <a:pt x="227330" y="1074420"/>
                </a:lnTo>
                <a:lnTo>
                  <a:pt x="235903" y="1068705"/>
                </a:lnTo>
                <a:lnTo>
                  <a:pt x="245110" y="1063942"/>
                </a:lnTo>
                <a:lnTo>
                  <a:pt x="254000" y="1058862"/>
                </a:lnTo>
                <a:lnTo>
                  <a:pt x="262890" y="1054417"/>
                </a:lnTo>
                <a:lnTo>
                  <a:pt x="272098" y="1050607"/>
                </a:lnTo>
                <a:lnTo>
                  <a:pt x="281305" y="1046480"/>
                </a:lnTo>
                <a:lnTo>
                  <a:pt x="290513" y="1042987"/>
                </a:lnTo>
                <a:lnTo>
                  <a:pt x="300038" y="1039812"/>
                </a:lnTo>
                <a:lnTo>
                  <a:pt x="309563" y="1036637"/>
                </a:lnTo>
                <a:lnTo>
                  <a:pt x="319088" y="1033780"/>
                </a:lnTo>
                <a:lnTo>
                  <a:pt x="328613" y="1031558"/>
                </a:lnTo>
                <a:lnTo>
                  <a:pt x="338138" y="1029653"/>
                </a:lnTo>
                <a:lnTo>
                  <a:pt x="347980" y="1027430"/>
                </a:lnTo>
                <a:lnTo>
                  <a:pt x="357505" y="1025842"/>
                </a:lnTo>
                <a:lnTo>
                  <a:pt x="367348" y="1024890"/>
                </a:lnTo>
                <a:lnTo>
                  <a:pt x="377190" y="1023620"/>
                </a:lnTo>
                <a:lnTo>
                  <a:pt x="387350" y="1023303"/>
                </a:lnTo>
                <a:lnTo>
                  <a:pt x="397193" y="1022350"/>
                </a:lnTo>
                <a:lnTo>
                  <a:pt x="407035" y="1022350"/>
                </a:lnTo>
                <a:lnTo>
                  <a:pt x="417513" y="1022350"/>
                </a:lnTo>
                <a:lnTo>
                  <a:pt x="427355" y="1022350"/>
                </a:lnTo>
                <a:lnTo>
                  <a:pt x="437198" y="1023303"/>
                </a:lnTo>
                <a:lnTo>
                  <a:pt x="447040" y="1023937"/>
                </a:lnTo>
                <a:lnTo>
                  <a:pt x="457518" y="1024890"/>
                </a:lnTo>
                <a:lnTo>
                  <a:pt x="477838" y="1027430"/>
                </a:lnTo>
                <a:lnTo>
                  <a:pt x="497523" y="1031240"/>
                </a:lnTo>
                <a:lnTo>
                  <a:pt x="517843" y="1035367"/>
                </a:lnTo>
                <a:lnTo>
                  <a:pt x="537528" y="1041083"/>
                </a:lnTo>
                <a:lnTo>
                  <a:pt x="557213" y="1047433"/>
                </a:lnTo>
                <a:lnTo>
                  <a:pt x="576898" y="1054100"/>
                </a:lnTo>
                <a:lnTo>
                  <a:pt x="595948" y="1062037"/>
                </a:lnTo>
                <a:lnTo>
                  <a:pt x="615315" y="1070927"/>
                </a:lnTo>
                <a:lnTo>
                  <a:pt x="634048" y="1079817"/>
                </a:lnTo>
                <a:lnTo>
                  <a:pt x="652463" y="1090295"/>
                </a:lnTo>
                <a:lnTo>
                  <a:pt x="670560" y="1101090"/>
                </a:lnTo>
                <a:lnTo>
                  <a:pt x="688023" y="1112202"/>
                </a:lnTo>
                <a:lnTo>
                  <a:pt x="705168" y="1124267"/>
                </a:lnTo>
                <a:lnTo>
                  <a:pt x="721678" y="1136650"/>
                </a:lnTo>
                <a:lnTo>
                  <a:pt x="738188" y="1149668"/>
                </a:lnTo>
                <a:lnTo>
                  <a:pt x="753428" y="1163638"/>
                </a:lnTo>
                <a:lnTo>
                  <a:pt x="768033" y="1177925"/>
                </a:lnTo>
                <a:lnTo>
                  <a:pt x="782320" y="1192530"/>
                </a:lnTo>
                <a:lnTo>
                  <a:pt x="791210" y="1201738"/>
                </a:lnTo>
                <a:lnTo>
                  <a:pt x="804228" y="1214755"/>
                </a:lnTo>
                <a:lnTo>
                  <a:pt x="810578" y="1208088"/>
                </a:lnTo>
                <a:lnTo>
                  <a:pt x="816610" y="1201420"/>
                </a:lnTo>
                <a:lnTo>
                  <a:pt x="828040" y="1187768"/>
                </a:lnTo>
                <a:lnTo>
                  <a:pt x="838518" y="1174433"/>
                </a:lnTo>
                <a:lnTo>
                  <a:pt x="848360" y="1160145"/>
                </a:lnTo>
                <a:lnTo>
                  <a:pt x="856933" y="1146175"/>
                </a:lnTo>
                <a:lnTo>
                  <a:pt x="864553" y="1131887"/>
                </a:lnTo>
                <a:lnTo>
                  <a:pt x="871855" y="1117917"/>
                </a:lnTo>
                <a:lnTo>
                  <a:pt x="878205" y="1104265"/>
                </a:lnTo>
                <a:lnTo>
                  <a:pt x="883603" y="1090612"/>
                </a:lnTo>
                <a:lnTo>
                  <a:pt x="888365" y="1077595"/>
                </a:lnTo>
                <a:lnTo>
                  <a:pt x="892493" y="1064895"/>
                </a:lnTo>
                <a:lnTo>
                  <a:pt x="895985" y="1052512"/>
                </a:lnTo>
                <a:lnTo>
                  <a:pt x="898843" y="1040765"/>
                </a:lnTo>
                <a:lnTo>
                  <a:pt x="900748" y="1029970"/>
                </a:lnTo>
                <a:lnTo>
                  <a:pt x="902335" y="1019492"/>
                </a:lnTo>
                <a:lnTo>
                  <a:pt x="903605" y="1010603"/>
                </a:lnTo>
                <a:lnTo>
                  <a:pt x="894398" y="940117"/>
                </a:lnTo>
                <a:lnTo>
                  <a:pt x="884555" y="859790"/>
                </a:lnTo>
                <a:lnTo>
                  <a:pt x="874395" y="771208"/>
                </a:lnTo>
                <a:lnTo>
                  <a:pt x="869633" y="724852"/>
                </a:lnTo>
                <a:lnTo>
                  <a:pt x="864870" y="677545"/>
                </a:lnTo>
                <a:lnTo>
                  <a:pt x="860743" y="629920"/>
                </a:lnTo>
                <a:lnTo>
                  <a:pt x="856615" y="581343"/>
                </a:lnTo>
                <a:lnTo>
                  <a:pt x="853123" y="533400"/>
                </a:lnTo>
                <a:lnTo>
                  <a:pt x="849948" y="485775"/>
                </a:lnTo>
                <a:lnTo>
                  <a:pt x="847408" y="438467"/>
                </a:lnTo>
                <a:lnTo>
                  <a:pt x="845503" y="392430"/>
                </a:lnTo>
                <a:lnTo>
                  <a:pt x="844233" y="347980"/>
                </a:lnTo>
                <a:lnTo>
                  <a:pt x="843915" y="305117"/>
                </a:lnTo>
                <a:lnTo>
                  <a:pt x="843915" y="282575"/>
                </a:lnTo>
                <a:lnTo>
                  <a:pt x="844233" y="261303"/>
                </a:lnTo>
                <a:lnTo>
                  <a:pt x="845185" y="240030"/>
                </a:lnTo>
                <a:lnTo>
                  <a:pt x="845820" y="220027"/>
                </a:lnTo>
                <a:lnTo>
                  <a:pt x="847090" y="200977"/>
                </a:lnTo>
                <a:lnTo>
                  <a:pt x="848678" y="182245"/>
                </a:lnTo>
                <a:lnTo>
                  <a:pt x="850583" y="164783"/>
                </a:lnTo>
                <a:lnTo>
                  <a:pt x="852805" y="147955"/>
                </a:lnTo>
                <a:lnTo>
                  <a:pt x="855345" y="132080"/>
                </a:lnTo>
                <a:lnTo>
                  <a:pt x="858203" y="117793"/>
                </a:lnTo>
                <a:lnTo>
                  <a:pt x="861378" y="104457"/>
                </a:lnTo>
                <a:lnTo>
                  <a:pt x="865505" y="92075"/>
                </a:lnTo>
                <a:lnTo>
                  <a:pt x="869315" y="80962"/>
                </a:lnTo>
                <a:lnTo>
                  <a:pt x="873760" y="71120"/>
                </a:lnTo>
                <a:lnTo>
                  <a:pt x="875983" y="66675"/>
                </a:lnTo>
                <a:lnTo>
                  <a:pt x="878523" y="62865"/>
                </a:lnTo>
                <a:lnTo>
                  <a:pt x="881380" y="59055"/>
                </a:lnTo>
                <a:lnTo>
                  <a:pt x="883920" y="55562"/>
                </a:lnTo>
                <a:lnTo>
                  <a:pt x="888365" y="50800"/>
                </a:lnTo>
                <a:lnTo>
                  <a:pt x="893445" y="46355"/>
                </a:lnTo>
                <a:lnTo>
                  <a:pt x="898843" y="42545"/>
                </a:lnTo>
                <a:lnTo>
                  <a:pt x="904558" y="39052"/>
                </a:lnTo>
                <a:lnTo>
                  <a:pt x="910590" y="35877"/>
                </a:lnTo>
                <a:lnTo>
                  <a:pt x="916623" y="33337"/>
                </a:lnTo>
                <a:lnTo>
                  <a:pt x="922973" y="31432"/>
                </a:lnTo>
                <a:lnTo>
                  <a:pt x="929640" y="29845"/>
                </a:lnTo>
                <a:lnTo>
                  <a:pt x="943610" y="27940"/>
                </a:lnTo>
                <a:lnTo>
                  <a:pt x="960755" y="25400"/>
                </a:lnTo>
                <a:lnTo>
                  <a:pt x="1002030" y="20637"/>
                </a:lnTo>
                <a:lnTo>
                  <a:pt x="1049973" y="15875"/>
                </a:lnTo>
                <a:lnTo>
                  <a:pt x="1099820" y="11430"/>
                </a:lnTo>
                <a:lnTo>
                  <a:pt x="1190308" y="4127"/>
                </a:lnTo>
                <a:lnTo>
                  <a:pt x="124047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17" name="矩形 14"/>
          <p:cNvSpPr/>
          <p:nvPr/>
        </p:nvSpPr>
        <p:spPr>
          <a:xfrm>
            <a:off x="411872" y="4307624"/>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9" name="KSO_GT1"/>
          <p:cNvSpPr/>
          <p:nvPr/>
        </p:nvSpPr>
        <p:spPr>
          <a:xfrm>
            <a:off x="411872" y="4422735"/>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995105" y="1941968"/>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2" name="文本框 21"/>
          <p:cNvSpPr txBox="1"/>
          <p:nvPr/>
        </p:nvSpPr>
        <p:spPr>
          <a:xfrm>
            <a:off x="964149" y="5445846"/>
            <a:ext cx="2653908" cy="830997"/>
          </a:xfrm>
          <a:prstGeom prst="rect">
            <a:avLst/>
          </a:prstGeom>
          <a:noFill/>
        </p:spPr>
        <p:txBody>
          <a:bodyPr wrap="square" rtlCol="0">
            <a:spAutoFit/>
          </a:bodyPr>
          <a:lstStyle/>
          <a:p>
            <a:pPr algn="ctr"/>
            <a:r>
              <a:rPr lang="en-US" altLang="zh-CN" sz="4800" b="1" dirty="0">
                <a:latin typeface="+mj-ea"/>
                <a:ea typeface="+mj-ea"/>
              </a:rPr>
              <a:t>8380</a:t>
            </a:r>
            <a:r>
              <a:rPr lang="zh-CN" altLang="en-US" sz="2800" dirty="0">
                <a:latin typeface="+mj-ea"/>
                <a:ea typeface="+mj-ea"/>
              </a:rPr>
              <a:t>人</a:t>
            </a:r>
            <a:endParaRPr lang="zh-CN" altLang="en-US" sz="4800" dirty="0">
              <a:latin typeface="+mj-ea"/>
              <a:ea typeface="+mj-ea"/>
            </a:endParaRPr>
          </a:p>
        </p:txBody>
      </p:sp>
      <p:sp>
        <p:nvSpPr>
          <p:cNvPr id="23" name="矩形 14"/>
          <p:cNvSpPr/>
          <p:nvPr/>
        </p:nvSpPr>
        <p:spPr>
          <a:xfrm>
            <a:off x="4201291" y="4307624"/>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4" name="KSO_GT1"/>
          <p:cNvSpPr/>
          <p:nvPr/>
        </p:nvSpPr>
        <p:spPr>
          <a:xfrm>
            <a:off x="4201291" y="4422735"/>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25" name="矩形 24"/>
          <p:cNvSpPr/>
          <p:nvPr/>
        </p:nvSpPr>
        <p:spPr>
          <a:xfrm>
            <a:off x="4784524" y="1941968"/>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6" name="文本框 25"/>
          <p:cNvSpPr txBox="1"/>
          <p:nvPr/>
        </p:nvSpPr>
        <p:spPr>
          <a:xfrm>
            <a:off x="4753568" y="5445846"/>
            <a:ext cx="2653908" cy="830997"/>
          </a:xfrm>
          <a:prstGeom prst="rect">
            <a:avLst/>
          </a:prstGeom>
          <a:noFill/>
        </p:spPr>
        <p:txBody>
          <a:bodyPr wrap="square" rtlCol="0">
            <a:spAutoFit/>
          </a:bodyPr>
          <a:lstStyle/>
          <a:p>
            <a:pPr algn="ctr"/>
            <a:r>
              <a:rPr lang="en-US" altLang="zh-CN" sz="4800" b="1" dirty="0">
                <a:latin typeface="+mj-ea"/>
                <a:ea typeface="+mj-ea"/>
              </a:rPr>
              <a:t>7480</a:t>
            </a:r>
            <a:r>
              <a:rPr lang="zh-CN" altLang="en-US" sz="2800" dirty="0">
                <a:latin typeface="+mj-ea"/>
                <a:ea typeface="+mj-ea"/>
              </a:rPr>
              <a:t>人</a:t>
            </a:r>
            <a:endParaRPr lang="zh-CN" altLang="en-US" sz="4800" dirty="0">
              <a:latin typeface="+mj-ea"/>
              <a:ea typeface="+mj-ea"/>
            </a:endParaRPr>
          </a:p>
        </p:txBody>
      </p:sp>
      <p:sp>
        <p:nvSpPr>
          <p:cNvPr id="27" name="矩形 14"/>
          <p:cNvSpPr/>
          <p:nvPr/>
        </p:nvSpPr>
        <p:spPr>
          <a:xfrm>
            <a:off x="7990710" y="4307624"/>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8" name="KSO_GT1"/>
          <p:cNvSpPr/>
          <p:nvPr/>
        </p:nvSpPr>
        <p:spPr>
          <a:xfrm>
            <a:off x="7990710" y="4422735"/>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29" name="矩形 28"/>
          <p:cNvSpPr/>
          <p:nvPr/>
        </p:nvSpPr>
        <p:spPr>
          <a:xfrm>
            <a:off x="8573943" y="1941968"/>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30" name="文本框 29"/>
          <p:cNvSpPr txBox="1"/>
          <p:nvPr/>
        </p:nvSpPr>
        <p:spPr>
          <a:xfrm>
            <a:off x="8542987" y="5445846"/>
            <a:ext cx="2653908" cy="830997"/>
          </a:xfrm>
          <a:prstGeom prst="rect">
            <a:avLst/>
          </a:prstGeom>
          <a:noFill/>
        </p:spPr>
        <p:txBody>
          <a:bodyPr wrap="square" rtlCol="0">
            <a:spAutoFit/>
          </a:bodyPr>
          <a:lstStyle/>
          <a:p>
            <a:pPr algn="ctr"/>
            <a:r>
              <a:rPr lang="en-US" altLang="zh-CN" sz="4800" b="1" dirty="0">
                <a:latin typeface="+mj-ea"/>
                <a:ea typeface="+mj-ea"/>
              </a:rPr>
              <a:t>3806</a:t>
            </a:r>
            <a:r>
              <a:rPr lang="zh-CN" altLang="en-US" sz="2800" dirty="0">
                <a:latin typeface="+mj-ea"/>
                <a:ea typeface="+mj-ea"/>
              </a:rPr>
              <a:t>人</a:t>
            </a:r>
            <a:endParaRPr lang="zh-CN" altLang="en-US" sz="4800" dirty="0">
              <a:latin typeface="+mj-ea"/>
              <a:ea typeface="+mj-ea"/>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60" name="燕尾形 114"/>
          <p:cNvSpPr/>
          <p:nvPr/>
        </p:nvSpPr>
        <p:spPr>
          <a:xfrm>
            <a:off x="272018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1" name="燕尾形 115"/>
          <p:cNvSpPr/>
          <p:nvPr/>
        </p:nvSpPr>
        <p:spPr>
          <a:xfrm>
            <a:off x="244329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2" name="燕尾形 116"/>
          <p:cNvSpPr/>
          <p:nvPr/>
        </p:nvSpPr>
        <p:spPr>
          <a:xfrm>
            <a:off x="215118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1" name="任意多边形: 形状 20"/>
          <p:cNvSpPr/>
          <p:nvPr/>
        </p:nvSpPr>
        <p:spPr>
          <a:xfrm flipV="1">
            <a:off x="2992145" y="4305336"/>
            <a:ext cx="2662287" cy="2004526"/>
          </a:xfrm>
          <a:custGeom>
            <a:avLst/>
            <a:gdLst>
              <a:gd name="connsiteX0" fmla="*/ 0 w 2662287"/>
              <a:gd name="connsiteY0" fmla="*/ 2004526 h 2004526"/>
              <a:gd name="connsiteX1" fmla="*/ 889833 w 2662287"/>
              <a:gd name="connsiteY1" fmla="*/ 1013232 h 2004526"/>
              <a:gd name="connsiteX2" fmla="*/ 892177 w 2662287"/>
              <a:gd name="connsiteY2" fmla="*/ 1013232 h 2004526"/>
              <a:gd name="connsiteX3" fmla="*/ 1651320 w 2662287"/>
              <a:gd name="connsiteY3" fmla="*/ 261062 h 2004526"/>
              <a:gd name="connsiteX4" fmla="*/ 2393969 w 2662287"/>
              <a:gd name="connsiteY4" fmla="*/ 861438 h 2004526"/>
              <a:gd name="connsiteX5" fmla="*/ 2406657 w 2662287"/>
              <a:gd name="connsiteY5" fmla="*/ 978205 h 2004526"/>
              <a:gd name="connsiteX6" fmla="*/ 2662287 w 2662287"/>
              <a:gd name="connsiteY6" fmla="*/ 978205 h 2004526"/>
              <a:gd name="connsiteX7" fmla="*/ 2638186 w 2662287"/>
              <a:gd name="connsiteY7" fmla="*/ 785634 h 2004526"/>
              <a:gd name="connsiteX8" fmla="*/ 1651320 w 2662287"/>
              <a:gd name="connsiteY8" fmla="*/ 0 h 2004526"/>
              <a:gd name="connsiteX9" fmla="*/ 638789 w 2662287"/>
              <a:gd name="connsiteY9" fmla="*/ 999348 h 2004526"/>
              <a:gd name="connsiteX10" fmla="*/ 637040 w 2662287"/>
              <a:gd name="connsiteY10" fmla="*/ 999348 h 2004526"/>
              <a:gd name="connsiteX11" fmla="*/ 0 w 2662287"/>
              <a:gd name="connsiteY11" fmla="*/ 1739286 h 2004526"/>
              <a:gd name="connsiteX12" fmla="*/ 128670 w 2662287"/>
              <a:gd name="connsiteY12" fmla="*/ 1844192 h 2004526"/>
              <a:gd name="connsiteX13" fmla="*/ 124052 w 2662287"/>
              <a:gd name="connsiteY13" fmla="*/ 1849448 h 2004526"/>
              <a:gd name="connsiteX14" fmla="*/ 0 w 2662287"/>
              <a:gd name="connsiteY14" fmla="*/ 2004526 h 200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87" h="2004526">
                <a:moveTo>
                  <a:pt x="0" y="2004526"/>
                </a:moveTo>
                <a:cubicBezTo>
                  <a:pt x="497569" y="1945483"/>
                  <a:pt x="884151" y="1525208"/>
                  <a:pt x="889833" y="1013232"/>
                </a:cubicBezTo>
                <a:lnTo>
                  <a:pt x="892177" y="1013232"/>
                </a:lnTo>
                <a:cubicBezTo>
                  <a:pt x="895599" y="597105"/>
                  <a:pt x="1234215" y="261062"/>
                  <a:pt x="1651320" y="261062"/>
                </a:cubicBezTo>
                <a:cubicBezTo>
                  <a:pt x="2016287" y="261062"/>
                  <a:pt x="2321162" y="518345"/>
                  <a:pt x="2393969" y="861438"/>
                </a:cubicBezTo>
                <a:lnTo>
                  <a:pt x="2406657" y="978205"/>
                </a:lnTo>
                <a:lnTo>
                  <a:pt x="2662287" y="978205"/>
                </a:lnTo>
                <a:lnTo>
                  <a:pt x="2638186" y="785634"/>
                </a:lnTo>
                <a:cubicBezTo>
                  <a:pt x="2535592" y="335625"/>
                  <a:pt x="2132651" y="0"/>
                  <a:pt x="1651320" y="0"/>
                </a:cubicBezTo>
                <a:cubicBezTo>
                  <a:pt x="1096365" y="0"/>
                  <a:pt x="645614" y="446151"/>
                  <a:pt x="638789" y="999348"/>
                </a:cubicBezTo>
                <a:lnTo>
                  <a:pt x="637040" y="999348"/>
                </a:lnTo>
                <a:cubicBezTo>
                  <a:pt x="633960" y="1373872"/>
                  <a:pt x="359360" y="1683524"/>
                  <a:pt x="0" y="1739286"/>
                </a:cubicBezTo>
                <a:cubicBezTo>
                  <a:pt x="6108" y="1730114"/>
                  <a:pt x="129920" y="1831294"/>
                  <a:pt x="128670" y="1844192"/>
                </a:cubicBezTo>
                <a:lnTo>
                  <a:pt x="124052" y="1849448"/>
                </a:lnTo>
                <a:cubicBezTo>
                  <a:pt x="102415" y="1877202"/>
                  <a:pt x="11781" y="2002822"/>
                  <a:pt x="0" y="200452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67" name="矩形 66"/>
          <p:cNvSpPr/>
          <p:nvPr/>
        </p:nvSpPr>
        <p:spPr>
          <a:xfrm>
            <a:off x="903542" y="4886150"/>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2" name="椭圆 21"/>
          <p:cNvSpPr/>
          <p:nvPr/>
        </p:nvSpPr>
        <p:spPr>
          <a:xfrm>
            <a:off x="3991585" y="4614342"/>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3" name="KSO_Shape"/>
          <p:cNvSpPr/>
          <p:nvPr/>
        </p:nvSpPr>
        <p:spPr bwMode="auto">
          <a:xfrm>
            <a:off x="4360368" y="4970558"/>
            <a:ext cx="568641" cy="59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26610" y="3835820"/>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A</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5" name="燕尾形 114"/>
          <p:cNvSpPr/>
          <p:nvPr/>
        </p:nvSpPr>
        <p:spPr>
          <a:xfrm>
            <a:off x="861678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6" name="燕尾形 115"/>
          <p:cNvSpPr/>
          <p:nvPr/>
        </p:nvSpPr>
        <p:spPr>
          <a:xfrm>
            <a:off x="833989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7" name="燕尾形 116"/>
          <p:cNvSpPr/>
          <p:nvPr/>
        </p:nvSpPr>
        <p:spPr>
          <a:xfrm>
            <a:off x="804778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8" name="任意多边形: 形状 27"/>
          <p:cNvSpPr/>
          <p:nvPr/>
        </p:nvSpPr>
        <p:spPr>
          <a:xfrm flipV="1">
            <a:off x="8888750" y="4305336"/>
            <a:ext cx="2662287" cy="2004526"/>
          </a:xfrm>
          <a:custGeom>
            <a:avLst/>
            <a:gdLst>
              <a:gd name="connsiteX0" fmla="*/ 0 w 2662287"/>
              <a:gd name="connsiteY0" fmla="*/ 2004526 h 2004526"/>
              <a:gd name="connsiteX1" fmla="*/ 889833 w 2662287"/>
              <a:gd name="connsiteY1" fmla="*/ 1013232 h 2004526"/>
              <a:gd name="connsiteX2" fmla="*/ 892177 w 2662287"/>
              <a:gd name="connsiteY2" fmla="*/ 1013232 h 2004526"/>
              <a:gd name="connsiteX3" fmla="*/ 1651320 w 2662287"/>
              <a:gd name="connsiteY3" fmla="*/ 261062 h 2004526"/>
              <a:gd name="connsiteX4" fmla="*/ 2393969 w 2662287"/>
              <a:gd name="connsiteY4" fmla="*/ 861438 h 2004526"/>
              <a:gd name="connsiteX5" fmla="*/ 2406657 w 2662287"/>
              <a:gd name="connsiteY5" fmla="*/ 978205 h 2004526"/>
              <a:gd name="connsiteX6" fmla="*/ 2662287 w 2662287"/>
              <a:gd name="connsiteY6" fmla="*/ 978205 h 2004526"/>
              <a:gd name="connsiteX7" fmla="*/ 2638186 w 2662287"/>
              <a:gd name="connsiteY7" fmla="*/ 785634 h 2004526"/>
              <a:gd name="connsiteX8" fmla="*/ 1651320 w 2662287"/>
              <a:gd name="connsiteY8" fmla="*/ 0 h 2004526"/>
              <a:gd name="connsiteX9" fmla="*/ 638789 w 2662287"/>
              <a:gd name="connsiteY9" fmla="*/ 999348 h 2004526"/>
              <a:gd name="connsiteX10" fmla="*/ 637040 w 2662287"/>
              <a:gd name="connsiteY10" fmla="*/ 999348 h 2004526"/>
              <a:gd name="connsiteX11" fmla="*/ 0 w 2662287"/>
              <a:gd name="connsiteY11" fmla="*/ 1739286 h 2004526"/>
              <a:gd name="connsiteX12" fmla="*/ 128670 w 2662287"/>
              <a:gd name="connsiteY12" fmla="*/ 1844192 h 2004526"/>
              <a:gd name="connsiteX13" fmla="*/ 124052 w 2662287"/>
              <a:gd name="connsiteY13" fmla="*/ 1849448 h 2004526"/>
              <a:gd name="connsiteX14" fmla="*/ 0 w 2662287"/>
              <a:gd name="connsiteY14" fmla="*/ 2004526 h 200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87" h="2004526">
                <a:moveTo>
                  <a:pt x="0" y="2004526"/>
                </a:moveTo>
                <a:cubicBezTo>
                  <a:pt x="497569" y="1945483"/>
                  <a:pt x="884151" y="1525208"/>
                  <a:pt x="889833" y="1013232"/>
                </a:cubicBezTo>
                <a:lnTo>
                  <a:pt x="892177" y="1013232"/>
                </a:lnTo>
                <a:cubicBezTo>
                  <a:pt x="895599" y="597105"/>
                  <a:pt x="1234215" y="261062"/>
                  <a:pt x="1651320" y="261062"/>
                </a:cubicBezTo>
                <a:cubicBezTo>
                  <a:pt x="2016287" y="261062"/>
                  <a:pt x="2321162" y="518345"/>
                  <a:pt x="2393969" y="861438"/>
                </a:cubicBezTo>
                <a:lnTo>
                  <a:pt x="2406657" y="978205"/>
                </a:lnTo>
                <a:lnTo>
                  <a:pt x="2662287" y="978205"/>
                </a:lnTo>
                <a:lnTo>
                  <a:pt x="2638186" y="785634"/>
                </a:lnTo>
                <a:cubicBezTo>
                  <a:pt x="2535592" y="335625"/>
                  <a:pt x="2132651" y="0"/>
                  <a:pt x="1651320" y="0"/>
                </a:cubicBezTo>
                <a:cubicBezTo>
                  <a:pt x="1096365" y="0"/>
                  <a:pt x="645614" y="446151"/>
                  <a:pt x="638789" y="999348"/>
                </a:cubicBezTo>
                <a:lnTo>
                  <a:pt x="637040" y="999348"/>
                </a:lnTo>
                <a:cubicBezTo>
                  <a:pt x="633960" y="1373872"/>
                  <a:pt x="359360" y="1683524"/>
                  <a:pt x="0" y="1739286"/>
                </a:cubicBezTo>
                <a:cubicBezTo>
                  <a:pt x="6108" y="1730114"/>
                  <a:pt x="129920" y="1831294"/>
                  <a:pt x="128670" y="1844192"/>
                </a:cubicBezTo>
                <a:lnTo>
                  <a:pt x="124052" y="1849448"/>
                </a:lnTo>
                <a:cubicBezTo>
                  <a:pt x="102415" y="1877202"/>
                  <a:pt x="11781" y="2002822"/>
                  <a:pt x="0" y="200452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29" name="矩形 28"/>
          <p:cNvSpPr/>
          <p:nvPr/>
        </p:nvSpPr>
        <p:spPr>
          <a:xfrm>
            <a:off x="6800147" y="4886150"/>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30" name="椭圆 29"/>
          <p:cNvSpPr/>
          <p:nvPr/>
        </p:nvSpPr>
        <p:spPr>
          <a:xfrm>
            <a:off x="9888190" y="4614342"/>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2" name="文本框 31"/>
          <p:cNvSpPr txBox="1"/>
          <p:nvPr/>
        </p:nvSpPr>
        <p:spPr>
          <a:xfrm>
            <a:off x="6023215" y="3835820"/>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B</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33" name="KSO_Shape"/>
          <p:cNvSpPr/>
          <p:nvPr/>
        </p:nvSpPr>
        <p:spPr bwMode="auto">
          <a:xfrm>
            <a:off x="10256973" y="5025772"/>
            <a:ext cx="568641" cy="483345"/>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cxnSp>
        <p:nvCxnSpPr>
          <p:cNvPr id="34" name="直接连接符 33"/>
          <p:cNvCxnSpPr/>
          <p:nvPr/>
        </p:nvCxnSpPr>
        <p:spPr>
          <a:xfrm>
            <a:off x="792163" y="2588895"/>
            <a:ext cx="1040923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136129" y="1412014"/>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6" name="矩形 35"/>
          <p:cNvSpPr/>
          <p:nvPr/>
        </p:nvSpPr>
        <p:spPr>
          <a:xfrm>
            <a:off x="1136129" y="2786920"/>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1097137" y="1739892"/>
            <a:ext cx="394205"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3" name="KSO_Shape"/>
          <p:cNvSpPr/>
          <p:nvPr/>
        </p:nvSpPr>
        <p:spPr bwMode="auto">
          <a:xfrm>
            <a:off x="828656" y="1906244"/>
            <a:ext cx="2872538" cy="2929369"/>
          </a:xfrm>
          <a:custGeom>
            <a:avLst/>
            <a:gdLst>
              <a:gd name="T0" fmla="*/ 863600 w 3175"/>
              <a:gd name="T1" fmla="*/ 866837 h 3238"/>
              <a:gd name="T2" fmla="*/ 899190 w 3175"/>
              <a:gd name="T3" fmla="*/ 804563 h 3238"/>
              <a:gd name="T4" fmla="*/ 630044 w 3175"/>
              <a:gd name="T5" fmla="*/ 648877 h 3238"/>
              <a:gd name="T6" fmla="*/ 593899 w 3175"/>
              <a:gd name="T7" fmla="*/ 711151 h 3238"/>
              <a:gd name="T8" fmla="*/ 481570 w 3175"/>
              <a:gd name="T9" fmla="*/ 646097 h 3238"/>
              <a:gd name="T10" fmla="*/ 412059 w 3175"/>
              <a:gd name="T11" fmla="*/ 892414 h 3238"/>
              <a:gd name="T12" fmla="*/ 886400 w 3175"/>
              <a:gd name="T13" fmla="*/ 1366700 h 3238"/>
              <a:gd name="T14" fmla="*/ 1262869 w 3175"/>
              <a:gd name="T15" fmla="*/ 1180433 h 3238"/>
              <a:gd name="T16" fmla="*/ 1145535 w 3175"/>
              <a:gd name="T17" fmla="*/ 1180433 h 3238"/>
              <a:gd name="T18" fmla="*/ 963139 w 3175"/>
              <a:gd name="T19" fmla="*/ 998058 h 3238"/>
              <a:gd name="T20" fmla="*/ 1765570 w 3175"/>
              <a:gd name="T21" fmla="*/ 998058 h 3238"/>
              <a:gd name="T22" fmla="*/ 1583174 w 3175"/>
              <a:gd name="T23" fmla="*/ 1180433 h 3238"/>
              <a:gd name="T24" fmla="*/ 1463060 w 3175"/>
              <a:gd name="T25" fmla="*/ 1180433 h 3238"/>
              <a:gd name="T26" fmla="*/ 1035986 w 3175"/>
              <a:gd name="T27" fmla="*/ 1520162 h 3238"/>
              <a:gd name="T28" fmla="*/ 1035986 w 3175"/>
              <a:gd name="T29" fmla="*/ 1654719 h 3238"/>
              <a:gd name="T30" fmla="*/ 1175008 w 3175"/>
              <a:gd name="T31" fmla="*/ 1654719 h 3238"/>
              <a:gd name="T32" fmla="*/ 1255084 w 3175"/>
              <a:gd name="T33" fmla="*/ 1800397 h 3238"/>
              <a:gd name="T34" fmla="*/ 522164 w 3175"/>
              <a:gd name="T35" fmla="*/ 1800397 h 3238"/>
              <a:gd name="T36" fmla="*/ 598348 w 3175"/>
              <a:gd name="T37" fmla="*/ 1654719 h 3238"/>
              <a:gd name="T38" fmla="*/ 744042 w 3175"/>
              <a:gd name="T39" fmla="*/ 1654719 h 3238"/>
              <a:gd name="T40" fmla="*/ 744042 w 3175"/>
              <a:gd name="T41" fmla="*/ 1521830 h 3238"/>
              <a:gd name="T42" fmla="*/ 240785 w 3175"/>
              <a:gd name="T43" fmla="*/ 892414 h 3238"/>
              <a:gd name="T44" fmla="*/ 333095 w 3175"/>
              <a:gd name="T45" fmla="*/ 560469 h 3238"/>
              <a:gd name="T46" fmla="*/ 288052 w 3175"/>
              <a:gd name="T47" fmla="*/ 534336 h 3238"/>
              <a:gd name="T48" fmla="*/ 323641 w 3175"/>
              <a:gd name="T49" fmla="*/ 472062 h 3238"/>
              <a:gd name="T50" fmla="*/ 197966 w 3175"/>
              <a:gd name="T51" fmla="*/ 399779 h 3238"/>
              <a:gd name="T52" fmla="*/ 197966 w 3175"/>
              <a:gd name="T53" fmla="*/ 400335 h 3238"/>
              <a:gd name="T54" fmla="*/ 0 w 3175"/>
              <a:gd name="T55" fmla="*/ 368086 h 3238"/>
              <a:gd name="T56" fmla="*/ 212981 w 3175"/>
              <a:gd name="T57" fmla="*/ 0 h 3238"/>
              <a:gd name="T58" fmla="*/ 341992 w 3175"/>
              <a:gd name="T59" fmla="*/ 150126 h 3238"/>
              <a:gd name="T60" fmla="*/ 340324 w 3175"/>
              <a:gd name="T61" fmla="*/ 153462 h 3238"/>
              <a:gd name="T62" fmla="*/ 465999 w 3175"/>
              <a:gd name="T63" fmla="*/ 225745 h 3238"/>
              <a:gd name="T64" fmla="*/ 500477 w 3175"/>
              <a:gd name="T65" fmla="*/ 166250 h 3238"/>
              <a:gd name="T66" fmla="*/ 806323 w 3175"/>
              <a:gd name="T67" fmla="*/ 343065 h 3238"/>
              <a:gd name="T68" fmla="*/ 772402 w 3175"/>
              <a:gd name="T69" fmla="*/ 402559 h 3238"/>
              <a:gd name="T70" fmla="*/ 1041547 w 3175"/>
              <a:gd name="T71" fmla="*/ 558245 h 3238"/>
              <a:gd name="T72" fmla="*/ 1076025 w 3175"/>
              <a:gd name="T73" fmla="*/ 498751 h 3238"/>
              <a:gd name="T74" fmla="*/ 1238401 w 3175"/>
              <a:gd name="T75" fmla="*/ 592163 h 3238"/>
              <a:gd name="T76" fmla="*/ 1025421 w 3175"/>
              <a:gd name="T77" fmla="*/ 960249 h 3238"/>
              <a:gd name="T78" fmla="*/ 863600 w 3175"/>
              <a:gd name="T79" fmla="*/ 866837 h 3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5" h="3238">
                <a:moveTo>
                  <a:pt x="1553" y="1559"/>
                </a:moveTo>
                <a:cubicBezTo>
                  <a:pt x="1617" y="1447"/>
                  <a:pt x="1617" y="1447"/>
                  <a:pt x="1617" y="1447"/>
                </a:cubicBezTo>
                <a:cubicBezTo>
                  <a:pt x="1133" y="1167"/>
                  <a:pt x="1133" y="1167"/>
                  <a:pt x="1133" y="1167"/>
                </a:cubicBezTo>
                <a:cubicBezTo>
                  <a:pt x="1068" y="1279"/>
                  <a:pt x="1068" y="1279"/>
                  <a:pt x="1068" y="1279"/>
                </a:cubicBezTo>
                <a:cubicBezTo>
                  <a:pt x="866" y="1162"/>
                  <a:pt x="866" y="1162"/>
                  <a:pt x="866" y="1162"/>
                </a:cubicBezTo>
                <a:cubicBezTo>
                  <a:pt x="787" y="1291"/>
                  <a:pt x="741" y="1443"/>
                  <a:pt x="741" y="1605"/>
                </a:cubicBezTo>
                <a:cubicBezTo>
                  <a:pt x="741" y="2076"/>
                  <a:pt x="1123" y="2458"/>
                  <a:pt x="1594" y="2458"/>
                </a:cubicBezTo>
                <a:cubicBezTo>
                  <a:pt x="1870" y="2458"/>
                  <a:pt x="2115" y="2326"/>
                  <a:pt x="2271" y="2123"/>
                </a:cubicBezTo>
                <a:cubicBezTo>
                  <a:pt x="2060" y="2123"/>
                  <a:pt x="2060" y="2123"/>
                  <a:pt x="2060" y="2123"/>
                </a:cubicBezTo>
                <a:cubicBezTo>
                  <a:pt x="1879" y="2123"/>
                  <a:pt x="1732" y="1976"/>
                  <a:pt x="1732" y="1795"/>
                </a:cubicBezTo>
                <a:cubicBezTo>
                  <a:pt x="2332" y="1795"/>
                  <a:pt x="2650" y="1795"/>
                  <a:pt x="3175" y="1795"/>
                </a:cubicBezTo>
                <a:cubicBezTo>
                  <a:pt x="3175" y="1976"/>
                  <a:pt x="3028" y="2123"/>
                  <a:pt x="2847" y="2123"/>
                </a:cubicBezTo>
                <a:cubicBezTo>
                  <a:pt x="2631" y="2123"/>
                  <a:pt x="2631" y="2123"/>
                  <a:pt x="2631" y="2123"/>
                </a:cubicBezTo>
                <a:cubicBezTo>
                  <a:pt x="2480" y="2426"/>
                  <a:pt x="2200" y="2654"/>
                  <a:pt x="1863" y="2734"/>
                </a:cubicBezTo>
                <a:cubicBezTo>
                  <a:pt x="1863" y="2976"/>
                  <a:pt x="1863" y="2976"/>
                  <a:pt x="1863" y="2976"/>
                </a:cubicBezTo>
                <a:cubicBezTo>
                  <a:pt x="1863" y="2976"/>
                  <a:pt x="1988" y="2976"/>
                  <a:pt x="2113" y="2976"/>
                </a:cubicBezTo>
                <a:cubicBezTo>
                  <a:pt x="2239" y="2976"/>
                  <a:pt x="2257" y="3238"/>
                  <a:pt x="2257" y="3238"/>
                </a:cubicBezTo>
                <a:cubicBezTo>
                  <a:pt x="939" y="3238"/>
                  <a:pt x="939" y="3238"/>
                  <a:pt x="939" y="3238"/>
                </a:cubicBezTo>
                <a:cubicBezTo>
                  <a:pt x="939" y="3238"/>
                  <a:pt x="918" y="2976"/>
                  <a:pt x="1076" y="2976"/>
                </a:cubicBezTo>
                <a:cubicBezTo>
                  <a:pt x="1235" y="2976"/>
                  <a:pt x="1338" y="2976"/>
                  <a:pt x="1338" y="2976"/>
                </a:cubicBezTo>
                <a:cubicBezTo>
                  <a:pt x="1338" y="2737"/>
                  <a:pt x="1338" y="2737"/>
                  <a:pt x="1338" y="2737"/>
                </a:cubicBezTo>
                <a:cubicBezTo>
                  <a:pt x="821" y="2620"/>
                  <a:pt x="433" y="2158"/>
                  <a:pt x="433" y="1605"/>
                </a:cubicBezTo>
                <a:cubicBezTo>
                  <a:pt x="433" y="1386"/>
                  <a:pt x="494" y="1183"/>
                  <a:pt x="599" y="1008"/>
                </a:cubicBezTo>
                <a:cubicBezTo>
                  <a:pt x="518" y="961"/>
                  <a:pt x="518" y="961"/>
                  <a:pt x="518" y="961"/>
                </a:cubicBezTo>
                <a:cubicBezTo>
                  <a:pt x="582" y="849"/>
                  <a:pt x="582" y="849"/>
                  <a:pt x="582" y="849"/>
                </a:cubicBezTo>
                <a:cubicBezTo>
                  <a:pt x="356" y="719"/>
                  <a:pt x="356" y="719"/>
                  <a:pt x="356" y="719"/>
                </a:cubicBezTo>
                <a:cubicBezTo>
                  <a:pt x="356" y="720"/>
                  <a:pt x="356" y="720"/>
                  <a:pt x="356" y="720"/>
                </a:cubicBezTo>
                <a:cubicBezTo>
                  <a:pt x="0" y="662"/>
                  <a:pt x="0" y="662"/>
                  <a:pt x="0" y="662"/>
                </a:cubicBezTo>
                <a:cubicBezTo>
                  <a:pt x="383" y="0"/>
                  <a:pt x="383" y="0"/>
                  <a:pt x="383" y="0"/>
                </a:cubicBezTo>
                <a:cubicBezTo>
                  <a:pt x="615" y="270"/>
                  <a:pt x="615" y="270"/>
                  <a:pt x="615" y="270"/>
                </a:cubicBezTo>
                <a:cubicBezTo>
                  <a:pt x="612" y="276"/>
                  <a:pt x="612" y="276"/>
                  <a:pt x="612" y="276"/>
                </a:cubicBezTo>
                <a:cubicBezTo>
                  <a:pt x="838" y="406"/>
                  <a:pt x="838" y="406"/>
                  <a:pt x="838" y="406"/>
                </a:cubicBezTo>
                <a:cubicBezTo>
                  <a:pt x="900" y="299"/>
                  <a:pt x="900" y="299"/>
                  <a:pt x="900" y="299"/>
                </a:cubicBezTo>
                <a:cubicBezTo>
                  <a:pt x="1450" y="617"/>
                  <a:pt x="1450" y="617"/>
                  <a:pt x="1450" y="617"/>
                </a:cubicBezTo>
                <a:cubicBezTo>
                  <a:pt x="1389" y="724"/>
                  <a:pt x="1389" y="724"/>
                  <a:pt x="1389" y="724"/>
                </a:cubicBezTo>
                <a:cubicBezTo>
                  <a:pt x="1873" y="1004"/>
                  <a:pt x="1873" y="1004"/>
                  <a:pt x="1873" y="1004"/>
                </a:cubicBezTo>
                <a:cubicBezTo>
                  <a:pt x="1935" y="897"/>
                  <a:pt x="1935" y="897"/>
                  <a:pt x="1935" y="897"/>
                </a:cubicBezTo>
                <a:cubicBezTo>
                  <a:pt x="2227" y="1065"/>
                  <a:pt x="2227" y="1065"/>
                  <a:pt x="2227" y="1065"/>
                </a:cubicBezTo>
                <a:cubicBezTo>
                  <a:pt x="1844" y="1727"/>
                  <a:pt x="1844" y="1727"/>
                  <a:pt x="1844" y="1727"/>
                </a:cubicBezTo>
                <a:lnTo>
                  <a:pt x="1553" y="1559"/>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27" name="矩形 26"/>
          <p:cNvSpPr/>
          <p:nvPr/>
        </p:nvSpPr>
        <p:spPr>
          <a:xfrm>
            <a:off x="5180395" y="1739892"/>
            <a:ext cx="5770131" cy="215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0" name="KSO_Shape"/>
          <p:cNvSpPr/>
          <p:nvPr/>
        </p:nvSpPr>
        <p:spPr>
          <a:xfrm>
            <a:off x="11055840" y="1185853"/>
            <a:ext cx="476798" cy="81504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chemeClr val="accent1"/>
          </a:solidFill>
          <a:ln w="19050">
            <a:solidFill>
              <a:srgbClr val="FE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6" name="矩形 15"/>
          <p:cNvSpPr/>
          <p:nvPr/>
        </p:nvSpPr>
        <p:spPr>
          <a:xfrm>
            <a:off x="11097137" y="4426479"/>
            <a:ext cx="394205"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180395" y="4426479"/>
            <a:ext cx="5770131" cy="215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0" name="KSO_Shape"/>
          <p:cNvSpPr/>
          <p:nvPr/>
        </p:nvSpPr>
        <p:spPr>
          <a:xfrm>
            <a:off x="11055840" y="3872440"/>
            <a:ext cx="476798" cy="81504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chemeClr val="accent1"/>
          </a:solidFill>
          <a:ln w="19050">
            <a:solidFill>
              <a:srgbClr val="FE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21" name="矩形 20"/>
          <p:cNvSpPr/>
          <p:nvPr/>
        </p:nvSpPr>
        <p:spPr>
          <a:xfrm>
            <a:off x="1017286" y="4981056"/>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9" name="燕尾形 114"/>
          <p:cNvSpPr/>
          <p:nvPr/>
        </p:nvSpPr>
        <p:spPr>
          <a:xfrm>
            <a:off x="1932390" y="2650305"/>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0" name="燕尾形 115"/>
          <p:cNvSpPr/>
          <p:nvPr/>
        </p:nvSpPr>
        <p:spPr>
          <a:xfrm>
            <a:off x="1655500" y="2650305"/>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2" name="燕尾形 116"/>
          <p:cNvSpPr/>
          <p:nvPr/>
        </p:nvSpPr>
        <p:spPr>
          <a:xfrm>
            <a:off x="1363390" y="2650305"/>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3" name="文本框 22"/>
          <p:cNvSpPr txBox="1"/>
          <p:nvPr/>
        </p:nvSpPr>
        <p:spPr>
          <a:xfrm>
            <a:off x="1363390" y="1634642"/>
            <a:ext cx="845335"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A</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9" name="KSO_Shape"/>
          <p:cNvSpPr/>
          <p:nvPr/>
        </p:nvSpPr>
        <p:spPr bwMode="auto">
          <a:xfrm>
            <a:off x="2787126" y="1768222"/>
            <a:ext cx="1362844" cy="1158418"/>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2" name="圆角矩形 38"/>
          <p:cNvSpPr/>
          <p:nvPr/>
        </p:nvSpPr>
        <p:spPr>
          <a:xfrm>
            <a:off x="4730705" y="1647243"/>
            <a:ext cx="5654132"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33" name="直接连接符 32"/>
          <p:cNvCxnSpPr/>
          <p:nvPr/>
        </p:nvCxnSpPr>
        <p:spPr>
          <a:xfrm>
            <a:off x="4730705" y="2974532"/>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燕尾形 114"/>
          <p:cNvSpPr/>
          <p:nvPr/>
        </p:nvSpPr>
        <p:spPr>
          <a:xfrm>
            <a:off x="1932390" y="436295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35" name="燕尾形 115"/>
          <p:cNvSpPr/>
          <p:nvPr/>
        </p:nvSpPr>
        <p:spPr>
          <a:xfrm>
            <a:off x="1655500" y="436295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36" name="燕尾形 116"/>
          <p:cNvSpPr/>
          <p:nvPr/>
        </p:nvSpPr>
        <p:spPr>
          <a:xfrm>
            <a:off x="1363390" y="436295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37" name="文本框 36"/>
          <p:cNvSpPr txBox="1"/>
          <p:nvPr/>
        </p:nvSpPr>
        <p:spPr>
          <a:xfrm>
            <a:off x="1363390" y="3347293"/>
            <a:ext cx="845335"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B</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38" name="圆角矩形 38"/>
          <p:cNvSpPr/>
          <p:nvPr/>
        </p:nvSpPr>
        <p:spPr>
          <a:xfrm>
            <a:off x="4730705" y="3359894"/>
            <a:ext cx="5654132"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1" name="直接连接符 40"/>
          <p:cNvCxnSpPr/>
          <p:nvPr/>
        </p:nvCxnSpPr>
        <p:spPr>
          <a:xfrm>
            <a:off x="4730705" y="4687183"/>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燕尾形 114"/>
          <p:cNvSpPr/>
          <p:nvPr/>
        </p:nvSpPr>
        <p:spPr>
          <a:xfrm>
            <a:off x="1932390" y="6075607"/>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4" name="燕尾形 115"/>
          <p:cNvSpPr/>
          <p:nvPr/>
        </p:nvSpPr>
        <p:spPr>
          <a:xfrm>
            <a:off x="1655500" y="6075607"/>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5" name="燕尾形 116"/>
          <p:cNvSpPr/>
          <p:nvPr/>
        </p:nvSpPr>
        <p:spPr>
          <a:xfrm>
            <a:off x="1363390" y="6075607"/>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6" name="文本框 45"/>
          <p:cNvSpPr txBox="1"/>
          <p:nvPr/>
        </p:nvSpPr>
        <p:spPr>
          <a:xfrm>
            <a:off x="1363390" y="5059944"/>
            <a:ext cx="845335"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C</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49" name="圆角矩形 38"/>
          <p:cNvSpPr/>
          <p:nvPr/>
        </p:nvSpPr>
        <p:spPr>
          <a:xfrm>
            <a:off x="4730705" y="5072545"/>
            <a:ext cx="5654132"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50" name="直接连接符 49"/>
          <p:cNvCxnSpPr/>
          <p:nvPr/>
        </p:nvCxnSpPr>
        <p:spPr>
          <a:xfrm>
            <a:off x="4730705" y="6399834"/>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1" name="KSO_Shape"/>
          <p:cNvSpPr/>
          <p:nvPr/>
        </p:nvSpPr>
        <p:spPr bwMode="auto">
          <a:xfrm>
            <a:off x="2913735" y="3480873"/>
            <a:ext cx="1134170" cy="950813"/>
          </a:xfrm>
          <a:custGeom>
            <a:avLst/>
            <a:gdLst>
              <a:gd name="T0" fmla="*/ 4782741 w 8175625"/>
              <a:gd name="T1" fmla="*/ 5951140 h 6857999"/>
              <a:gd name="T2" fmla="*/ 4805363 w 8175625"/>
              <a:gd name="T3" fmla="*/ 6108303 h 6857999"/>
              <a:gd name="T4" fmla="*/ 5407025 w 8175625"/>
              <a:gd name="T5" fmla="*/ 6147990 h 6857999"/>
              <a:gd name="T6" fmla="*/ 5505847 w 8175625"/>
              <a:gd name="T7" fmla="*/ 6027340 h 6857999"/>
              <a:gd name="T8" fmla="*/ 5432425 w 8175625"/>
              <a:gd name="T9" fmla="*/ 5888037 h 6857999"/>
              <a:gd name="T10" fmla="*/ 3708797 w 8175625"/>
              <a:gd name="T11" fmla="*/ 5894784 h 6857999"/>
              <a:gd name="T12" fmla="*/ 3649266 w 8175625"/>
              <a:gd name="T13" fmla="*/ 6041231 h 6857999"/>
              <a:gd name="T14" fmla="*/ 3759597 w 8175625"/>
              <a:gd name="T15" fmla="*/ 6151562 h 6857999"/>
              <a:gd name="T16" fmla="*/ 4356498 w 8175625"/>
              <a:gd name="T17" fmla="*/ 6097587 h 6857999"/>
              <a:gd name="T18" fmla="*/ 4363642 w 8175625"/>
              <a:gd name="T19" fmla="*/ 5938837 h 6857999"/>
              <a:gd name="T20" fmla="*/ 2660254 w 8175625"/>
              <a:gd name="T21" fmla="*/ 5870971 h 6857999"/>
              <a:gd name="T22" fmla="*/ 2534445 w 8175625"/>
              <a:gd name="T23" fmla="*/ 5963840 h 6857999"/>
              <a:gd name="T24" fmla="*/ 2572148 w 8175625"/>
              <a:gd name="T25" fmla="*/ 6117828 h 6857999"/>
              <a:gd name="T26" fmla="*/ 3176985 w 8175625"/>
              <a:gd name="T27" fmla="*/ 6143625 h 6857999"/>
              <a:gd name="T28" fmla="*/ 3263901 w 8175625"/>
              <a:gd name="T29" fmla="*/ 6012656 h 6857999"/>
              <a:gd name="T30" fmla="*/ 3176985 w 8175625"/>
              <a:gd name="T31" fmla="*/ 5881687 h 6857999"/>
              <a:gd name="T32" fmla="*/ 1454944 w 8175625"/>
              <a:gd name="T33" fmla="*/ 5903118 h 6857999"/>
              <a:gd name="T34" fmla="*/ 1409700 w 8175625"/>
              <a:gd name="T35" fmla="*/ 6054725 h 6857999"/>
              <a:gd name="T36" fmla="*/ 1530747 w 8175625"/>
              <a:gd name="T37" fmla="*/ 6153547 h 6857999"/>
              <a:gd name="T38" fmla="*/ 2120901 w 8175625"/>
              <a:gd name="T39" fmla="*/ 6086475 h 6857999"/>
              <a:gd name="T40" fmla="*/ 2113360 w 8175625"/>
              <a:gd name="T41" fmla="*/ 5927724 h 6857999"/>
              <a:gd name="T42" fmla="*/ 6281341 w 8175625"/>
              <a:gd name="T43" fmla="*/ 5562200 h 6857999"/>
              <a:gd name="T44" fmla="*/ 5895579 w 8175625"/>
              <a:gd name="T45" fmla="*/ 5877439 h 6857999"/>
              <a:gd name="T46" fmla="*/ 5978526 w 8175625"/>
              <a:gd name="T47" fmla="*/ 6299344 h 6857999"/>
              <a:gd name="T48" fmla="*/ 6374210 w 8175625"/>
              <a:gd name="T49" fmla="*/ 6461524 h 6857999"/>
              <a:gd name="T50" fmla="*/ 6759972 w 8175625"/>
              <a:gd name="T51" fmla="*/ 6146284 h 6857999"/>
              <a:gd name="T52" fmla="*/ 6677026 w 8175625"/>
              <a:gd name="T53" fmla="*/ 5724380 h 6857999"/>
              <a:gd name="T54" fmla="*/ 2074912 w 8175625"/>
              <a:gd name="T55" fmla="*/ 4174059 h 6857999"/>
              <a:gd name="T56" fmla="*/ 6123336 w 8175625"/>
              <a:gd name="T57" fmla="*/ 4174059 h 6857999"/>
              <a:gd name="T58" fmla="*/ 3708967 w 8175625"/>
              <a:gd name="T59" fmla="*/ 3935802 h 6857999"/>
              <a:gd name="T60" fmla="*/ 2788473 w 8175625"/>
              <a:gd name="T61" fmla="*/ 1758464 h 6857999"/>
              <a:gd name="T62" fmla="*/ 1684958 w 8175625"/>
              <a:gd name="T63" fmla="*/ 1207690 h 6857999"/>
              <a:gd name="T64" fmla="*/ 1903412 w 8175625"/>
              <a:gd name="T65" fmla="*/ 1396853 h 6857999"/>
              <a:gd name="T66" fmla="*/ 2094064 w 8175625"/>
              <a:gd name="T67" fmla="*/ 1211267 h 6857999"/>
              <a:gd name="T68" fmla="*/ 2339527 w 8175625"/>
              <a:gd name="T69" fmla="*/ 1278428 h 6857999"/>
              <a:gd name="T70" fmla="*/ 2392750 w 8175625"/>
              <a:gd name="T71" fmla="*/ 1584426 h 6857999"/>
              <a:gd name="T72" fmla="*/ 2043620 w 8175625"/>
              <a:gd name="T73" fmla="*/ 1710800 h 6857999"/>
              <a:gd name="T74" fmla="*/ 2123456 w 8175625"/>
              <a:gd name="T75" fmla="*/ 1981032 h 6857999"/>
              <a:gd name="T76" fmla="*/ 1632132 w 8175625"/>
              <a:gd name="T77" fmla="*/ 1938113 h 6857999"/>
              <a:gd name="T78" fmla="*/ 1414472 w 8175625"/>
              <a:gd name="T79" fmla="*/ 1580055 h 6857999"/>
              <a:gd name="T80" fmla="*/ 1469284 w 8175625"/>
              <a:gd name="T81" fmla="*/ 1278428 h 6857999"/>
              <a:gd name="T82" fmla="*/ 1299215 w 8175625"/>
              <a:gd name="T83" fmla="*/ 530225 h 6857999"/>
              <a:gd name="T84" fmla="*/ 892114 w 8175625"/>
              <a:gd name="T85" fmla="*/ 712390 h 6857999"/>
              <a:gd name="T86" fmla="*/ 654440 w 8175625"/>
              <a:gd name="T87" fmla="*/ 1085056 h 6857999"/>
              <a:gd name="T88" fmla="*/ 659995 w 8175625"/>
              <a:gd name="T89" fmla="*/ 4694634 h 6857999"/>
              <a:gd name="T90" fmla="*/ 906795 w 8175625"/>
              <a:gd name="T91" fmla="*/ 5060950 h 6857999"/>
              <a:gd name="T92" fmla="*/ 1318657 w 8175625"/>
              <a:gd name="T93" fmla="*/ 5233590 h 6857999"/>
              <a:gd name="T94" fmla="*/ 7129559 w 8175625"/>
              <a:gd name="T95" fmla="*/ 5153025 h 6857999"/>
              <a:gd name="T96" fmla="*/ 7447780 w 8175625"/>
              <a:gd name="T97" fmla="*/ 4849415 h 6857999"/>
              <a:gd name="T98" fmla="*/ 7548960 w 8175625"/>
              <a:gd name="T99" fmla="*/ 1256903 h 6857999"/>
              <a:gd name="T100" fmla="*/ 7396594 w 8175625"/>
              <a:gd name="T101" fmla="*/ 834231 h 6857999"/>
              <a:gd name="T102" fmla="*/ 7043060 w 8175625"/>
              <a:gd name="T103" fmla="*/ 571103 h 6857999"/>
              <a:gd name="T104" fmla="*/ 7539831 w 8175625"/>
              <a:gd name="T105" fmla="*/ 12303 h 6857999"/>
              <a:gd name="T106" fmla="*/ 7936310 w 8175625"/>
              <a:gd name="T107" fmla="*/ 213121 h 6857999"/>
              <a:gd name="T108" fmla="*/ 8155781 w 8175625"/>
              <a:gd name="T109" fmla="*/ 598090 h 6857999"/>
              <a:gd name="T110" fmla="*/ 8128794 w 8175625"/>
              <a:gd name="T111" fmla="*/ 6351190 h 6857999"/>
              <a:gd name="T112" fmla="*/ 7865269 w 8175625"/>
              <a:gd name="T113" fmla="*/ 6704409 h 6857999"/>
              <a:gd name="T114" fmla="*/ 7442597 w 8175625"/>
              <a:gd name="T115" fmla="*/ 6857205 h 6857999"/>
              <a:gd name="T116" fmla="*/ 387747 w 8175625"/>
              <a:gd name="T117" fmla="*/ 6755209 h 6857999"/>
              <a:gd name="T118" fmla="*/ 84138 w 8175625"/>
              <a:gd name="T119" fmla="*/ 6437312 h 6857999"/>
              <a:gd name="T120" fmla="*/ 3969 w 8175625"/>
              <a:gd name="T121" fmla="*/ 693737 h 6857999"/>
              <a:gd name="T122" fmla="*/ 176610 w 8175625"/>
              <a:gd name="T123" fmla="*/ 280987 h 6857999"/>
              <a:gd name="T124" fmla="*/ 542925 w 8175625"/>
              <a:gd name="T125" fmla="*/ 34925 h 6857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75625" h="6857999">
                <a:moveTo>
                  <a:pt x="4910138" y="5870574"/>
                </a:moveTo>
                <a:lnTo>
                  <a:pt x="4902994" y="5870971"/>
                </a:lnTo>
                <a:lnTo>
                  <a:pt x="4896247" y="5871765"/>
                </a:lnTo>
                <a:lnTo>
                  <a:pt x="4889103" y="5872559"/>
                </a:lnTo>
                <a:lnTo>
                  <a:pt x="4881563" y="5873749"/>
                </a:lnTo>
                <a:lnTo>
                  <a:pt x="4874816" y="5874940"/>
                </a:lnTo>
                <a:lnTo>
                  <a:pt x="4868069" y="5876924"/>
                </a:lnTo>
                <a:lnTo>
                  <a:pt x="4861719" y="5879306"/>
                </a:lnTo>
                <a:lnTo>
                  <a:pt x="4855369" y="5881687"/>
                </a:lnTo>
                <a:lnTo>
                  <a:pt x="4849019" y="5884862"/>
                </a:lnTo>
                <a:lnTo>
                  <a:pt x="4842669" y="5888037"/>
                </a:lnTo>
                <a:lnTo>
                  <a:pt x="4837113" y="5891609"/>
                </a:lnTo>
                <a:lnTo>
                  <a:pt x="4831159" y="5894784"/>
                </a:lnTo>
                <a:lnTo>
                  <a:pt x="4825603" y="5898752"/>
                </a:lnTo>
                <a:lnTo>
                  <a:pt x="4820047" y="5903118"/>
                </a:lnTo>
                <a:lnTo>
                  <a:pt x="4815284" y="5907484"/>
                </a:lnTo>
                <a:lnTo>
                  <a:pt x="4810522" y="5912246"/>
                </a:lnTo>
                <a:lnTo>
                  <a:pt x="4805363" y="5917009"/>
                </a:lnTo>
                <a:lnTo>
                  <a:pt x="4800997" y="5922565"/>
                </a:lnTo>
                <a:lnTo>
                  <a:pt x="4796631" y="5927724"/>
                </a:lnTo>
                <a:lnTo>
                  <a:pt x="4793059" y="5933281"/>
                </a:lnTo>
                <a:lnTo>
                  <a:pt x="4789091" y="5938837"/>
                </a:lnTo>
                <a:lnTo>
                  <a:pt x="4785519" y="5944790"/>
                </a:lnTo>
                <a:lnTo>
                  <a:pt x="4782741" y="5951140"/>
                </a:lnTo>
                <a:lnTo>
                  <a:pt x="4779963" y="5957490"/>
                </a:lnTo>
                <a:lnTo>
                  <a:pt x="4777581" y="5963840"/>
                </a:lnTo>
                <a:lnTo>
                  <a:pt x="4775200" y="5970587"/>
                </a:lnTo>
                <a:lnTo>
                  <a:pt x="4773216" y="5977334"/>
                </a:lnTo>
                <a:lnTo>
                  <a:pt x="4771628" y="5984081"/>
                </a:lnTo>
                <a:lnTo>
                  <a:pt x="4770041" y="5990828"/>
                </a:lnTo>
                <a:lnTo>
                  <a:pt x="4769247" y="5997971"/>
                </a:lnTo>
                <a:lnTo>
                  <a:pt x="4768850" y="6005512"/>
                </a:lnTo>
                <a:lnTo>
                  <a:pt x="4768850" y="6012656"/>
                </a:lnTo>
                <a:lnTo>
                  <a:pt x="4768850" y="6019800"/>
                </a:lnTo>
                <a:lnTo>
                  <a:pt x="4769247" y="6027340"/>
                </a:lnTo>
                <a:lnTo>
                  <a:pt x="4770041" y="6034087"/>
                </a:lnTo>
                <a:lnTo>
                  <a:pt x="4771628" y="6041231"/>
                </a:lnTo>
                <a:lnTo>
                  <a:pt x="4773216" y="6047978"/>
                </a:lnTo>
                <a:lnTo>
                  <a:pt x="4775200" y="6054725"/>
                </a:lnTo>
                <a:lnTo>
                  <a:pt x="4777581" y="6061471"/>
                </a:lnTo>
                <a:lnTo>
                  <a:pt x="4779963" y="6067821"/>
                </a:lnTo>
                <a:lnTo>
                  <a:pt x="4782741" y="6074171"/>
                </a:lnTo>
                <a:lnTo>
                  <a:pt x="4785519" y="6080125"/>
                </a:lnTo>
                <a:lnTo>
                  <a:pt x="4789091" y="6086475"/>
                </a:lnTo>
                <a:lnTo>
                  <a:pt x="4793059" y="6092031"/>
                </a:lnTo>
                <a:lnTo>
                  <a:pt x="4796631" y="6097587"/>
                </a:lnTo>
                <a:lnTo>
                  <a:pt x="4800997" y="6102747"/>
                </a:lnTo>
                <a:lnTo>
                  <a:pt x="4805363" y="6108303"/>
                </a:lnTo>
                <a:lnTo>
                  <a:pt x="4810522" y="6113065"/>
                </a:lnTo>
                <a:lnTo>
                  <a:pt x="4815284" y="6117828"/>
                </a:lnTo>
                <a:lnTo>
                  <a:pt x="4820047" y="6122193"/>
                </a:lnTo>
                <a:lnTo>
                  <a:pt x="4825603" y="6126162"/>
                </a:lnTo>
                <a:lnTo>
                  <a:pt x="4831159" y="6130528"/>
                </a:lnTo>
                <a:lnTo>
                  <a:pt x="4837113" y="6133703"/>
                </a:lnTo>
                <a:lnTo>
                  <a:pt x="4842669" y="6137275"/>
                </a:lnTo>
                <a:lnTo>
                  <a:pt x="4849019" y="6140450"/>
                </a:lnTo>
                <a:lnTo>
                  <a:pt x="4855369" y="6143625"/>
                </a:lnTo>
                <a:lnTo>
                  <a:pt x="4861719" y="6146006"/>
                </a:lnTo>
                <a:lnTo>
                  <a:pt x="4868069" y="6147990"/>
                </a:lnTo>
                <a:lnTo>
                  <a:pt x="4874816" y="6149975"/>
                </a:lnTo>
                <a:lnTo>
                  <a:pt x="4881563" y="6151562"/>
                </a:lnTo>
                <a:lnTo>
                  <a:pt x="4889103" y="6152753"/>
                </a:lnTo>
                <a:lnTo>
                  <a:pt x="4896247" y="6153547"/>
                </a:lnTo>
                <a:lnTo>
                  <a:pt x="4902994" y="6154340"/>
                </a:lnTo>
                <a:lnTo>
                  <a:pt x="4910138" y="6154737"/>
                </a:lnTo>
                <a:lnTo>
                  <a:pt x="5364957" y="6154737"/>
                </a:lnTo>
                <a:lnTo>
                  <a:pt x="5372100" y="6154340"/>
                </a:lnTo>
                <a:lnTo>
                  <a:pt x="5379244" y="6153547"/>
                </a:lnTo>
                <a:lnTo>
                  <a:pt x="5386388" y="6152753"/>
                </a:lnTo>
                <a:lnTo>
                  <a:pt x="5393532" y="6151562"/>
                </a:lnTo>
                <a:lnTo>
                  <a:pt x="5400279" y="6149975"/>
                </a:lnTo>
                <a:lnTo>
                  <a:pt x="5407025" y="6147990"/>
                </a:lnTo>
                <a:lnTo>
                  <a:pt x="5413772" y="6146006"/>
                </a:lnTo>
                <a:lnTo>
                  <a:pt x="5420122" y="6143625"/>
                </a:lnTo>
                <a:lnTo>
                  <a:pt x="5426472" y="6140450"/>
                </a:lnTo>
                <a:lnTo>
                  <a:pt x="5432425" y="6137275"/>
                </a:lnTo>
                <a:lnTo>
                  <a:pt x="5438379" y="6133703"/>
                </a:lnTo>
                <a:lnTo>
                  <a:pt x="5444332" y="6130528"/>
                </a:lnTo>
                <a:lnTo>
                  <a:pt x="5449491" y="6126162"/>
                </a:lnTo>
                <a:lnTo>
                  <a:pt x="5455047" y="6122193"/>
                </a:lnTo>
                <a:lnTo>
                  <a:pt x="5460207" y="6117828"/>
                </a:lnTo>
                <a:lnTo>
                  <a:pt x="5465366" y="6113065"/>
                </a:lnTo>
                <a:lnTo>
                  <a:pt x="5470129" y="6108303"/>
                </a:lnTo>
                <a:lnTo>
                  <a:pt x="5474494" y="6102747"/>
                </a:lnTo>
                <a:lnTo>
                  <a:pt x="5478463" y="6097587"/>
                </a:lnTo>
                <a:lnTo>
                  <a:pt x="5482829" y="6092031"/>
                </a:lnTo>
                <a:lnTo>
                  <a:pt x="5486004" y="6086475"/>
                </a:lnTo>
                <a:lnTo>
                  <a:pt x="5489576" y="6080125"/>
                </a:lnTo>
                <a:lnTo>
                  <a:pt x="5492750" y="6074171"/>
                </a:lnTo>
                <a:lnTo>
                  <a:pt x="5495926" y="6067821"/>
                </a:lnTo>
                <a:lnTo>
                  <a:pt x="5498307" y="6061471"/>
                </a:lnTo>
                <a:lnTo>
                  <a:pt x="5499894" y="6054725"/>
                </a:lnTo>
                <a:lnTo>
                  <a:pt x="5501879" y="6047978"/>
                </a:lnTo>
                <a:lnTo>
                  <a:pt x="5503863" y="6041231"/>
                </a:lnTo>
                <a:lnTo>
                  <a:pt x="5505054" y="6034087"/>
                </a:lnTo>
                <a:lnTo>
                  <a:pt x="5505847" y="6027340"/>
                </a:lnTo>
                <a:lnTo>
                  <a:pt x="5506244" y="6019800"/>
                </a:lnTo>
                <a:lnTo>
                  <a:pt x="5507038" y="6012656"/>
                </a:lnTo>
                <a:lnTo>
                  <a:pt x="5506244" y="6005512"/>
                </a:lnTo>
                <a:lnTo>
                  <a:pt x="5505847" y="5997971"/>
                </a:lnTo>
                <a:lnTo>
                  <a:pt x="5505054" y="5990828"/>
                </a:lnTo>
                <a:lnTo>
                  <a:pt x="5503863" y="5984081"/>
                </a:lnTo>
                <a:lnTo>
                  <a:pt x="5501879" y="5977334"/>
                </a:lnTo>
                <a:lnTo>
                  <a:pt x="5499894" y="5970587"/>
                </a:lnTo>
                <a:lnTo>
                  <a:pt x="5498307" y="5963840"/>
                </a:lnTo>
                <a:lnTo>
                  <a:pt x="5495926" y="5957490"/>
                </a:lnTo>
                <a:lnTo>
                  <a:pt x="5492750" y="5951140"/>
                </a:lnTo>
                <a:lnTo>
                  <a:pt x="5489576" y="5944790"/>
                </a:lnTo>
                <a:lnTo>
                  <a:pt x="5486004" y="5938837"/>
                </a:lnTo>
                <a:lnTo>
                  <a:pt x="5482829" y="5933281"/>
                </a:lnTo>
                <a:lnTo>
                  <a:pt x="5478463" y="5927724"/>
                </a:lnTo>
                <a:lnTo>
                  <a:pt x="5474494" y="5922565"/>
                </a:lnTo>
                <a:lnTo>
                  <a:pt x="5470129" y="5917009"/>
                </a:lnTo>
                <a:lnTo>
                  <a:pt x="5465366" y="5912246"/>
                </a:lnTo>
                <a:lnTo>
                  <a:pt x="5460207" y="5907484"/>
                </a:lnTo>
                <a:lnTo>
                  <a:pt x="5455047" y="5903118"/>
                </a:lnTo>
                <a:lnTo>
                  <a:pt x="5449491" y="5898752"/>
                </a:lnTo>
                <a:lnTo>
                  <a:pt x="5444332" y="5894784"/>
                </a:lnTo>
                <a:lnTo>
                  <a:pt x="5438379" y="5891609"/>
                </a:lnTo>
                <a:lnTo>
                  <a:pt x="5432425" y="5888037"/>
                </a:lnTo>
                <a:lnTo>
                  <a:pt x="5426472" y="5884862"/>
                </a:lnTo>
                <a:lnTo>
                  <a:pt x="5420122" y="5881687"/>
                </a:lnTo>
                <a:lnTo>
                  <a:pt x="5413772" y="5879306"/>
                </a:lnTo>
                <a:lnTo>
                  <a:pt x="5407025" y="5876924"/>
                </a:lnTo>
                <a:lnTo>
                  <a:pt x="5400279" y="5874940"/>
                </a:lnTo>
                <a:lnTo>
                  <a:pt x="5393532" y="5873749"/>
                </a:lnTo>
                <a:lnTo>
                  <a:pt x="5386388" y="5872559"/>
                </a:lnTo>
                <a:lnTo>
                  <a:pt x="5379244" y="5871765"/>
                </a:lnTo>
                <a:lnTo>
                  <a:pt x="5372100" y="5870971"/>
                </a:lnTo>
                <a:lnTo>
                  <a:pt x="5364957" y="5870574"/>
                </a:lnTo>
                <a:lnTo>
                  <a:pt x="4910138" y="5870574"/>
                </a:lnTo>
                <a:close/>
                <a:moveTo>
                  <a:pt x="3788172" y="5870574"/>
                </a:moveTo>
                <a:lnTo>
                  <a:pt x="3780632" y="5870971"/>
                </a:lnTo>
                <a:lnTo>
                  <a:pt x="3773885" y="5871765"/>
                </a:lnTo>
                <a:lnTo>
                  <a:pt x="3766741" y="5872559"/>
                </a:lnTo>
                <a:lnTo>
                  <a:pt x="3759597" y="5873749"/>
                </a:lnTo>
                <a:lnTo>
                  <a:pt x="3752454" y="5874940"/>
                </a:lnTo>
                <a:lnTo>
                  <a:pt x="3746104" y="5876924"/>
                </a:lnTo>
                <a:lnTo>
                  <a:pt x="3739357" y="5879306"/>
                </a:lnTo>
                <a:lnTo>
                  <a:pt x="3733007" y="5881687"/>
                </a:lnTo>
                <a:lnTo>
                  <a:pt x="3726657" y="5884862"/>
                </a:lnTo>
                <a:lnTo>
                  <a:pt x="3720704" y="5888037"/>
                </a:lnTo>
                <a:lnTo>
                  <a:pt x="3714751" y="5891609"/>
                </a:lnTo>
                <a:lnTo>
                  <a:pt x="3708797" y="5894784"/>
                </a:lnTo>
                <a:lnTo>
                  <a:pt x="3703638" y="5898752"/>
                </a:lnTo>
                <a:lnTo>
                  <a:pt x="3697685" y="5903118"/>
                </a:lnTo>
                <a:lnTo>
                  <a:pt x="3692922" y="5907484"/>
                </a:lnTo>
                <a:lnTo>
                  <a:pt x="3688160" y="5912246"/>
                </a:lnTo>
                <a:lnTo>
                  <a:pt x="3683001" y="5917009"/>
                </a:lnTo>
                <a:lnTo>
                  <a:pt x="3678635" y="5922565"/>
                </a:lnTo>
                <a:lnTo>
                  <a:pt x="3674269" y="5927724"/>
                </a:lnTo>
                <a:lnTo>
                  <a:pt x="3670697" y="5933281"/>
                </a:lnTo>
                <a:lnTo>
                  <a:pt x="3666729" y="5938837"/>
                </a:lnTo>
                <a:lnTo>
                  <a:pt x="3663157" y="5944790"/>
                </a:lnTo>
                <a:lnTo>
                  <a:pt x="3660379" y="5951140"/>
                </a:lnTo>
                <a:lnTo>
                  <a:pt x="3657601" y="5957490"/>
                </a:lnTo>
                <a:lnTo>
                  <a:pt x="3655219" y="5963840"/>
                </a:lnTo>
                <a:lnTo>
                  <a:pt x="3652838" y="5970587"/>
                </a:lnTo>
                <a:lnTo>
                  <a:pt x="3650854" y="5977334"/>
                </a:lnTo>
                <a:lnTo>
                  <a:pt x="3649266" y="5984081"/>
                </a:lnTo>
                <a:lnTo>
                  <a:pt x="3647679" y="5990828"/>
                </a:lnTo>
                <a:lnTo>
                  <a:pt x="3647282" y="5997971"/>
                </a:lnTo>
                <a:lnTo>
                  <a:pt x="3646488" y="6005512"/>
                </a:lnTo>
                <a:lnTo>
                  <a:pt x="3646488" y="6012656"/>
                </a:lnTo>
                <a:lnTo>
                  <a:pt x="3646488" y="6019800"/>
                </a:lnTo>
                <a:lnTo>
                  <a:pt x="3647282" y="6027340"/>
                </a:lnTo>
                <a:lnTo>
                  <a:pt x="3647679" y="6034087"/>
                </a:lnTo>
                <a:lnTo>
                  <a:pt x="3649266" y="6041231"/>
                </a:lnTo>
                <a:lnTo>
                  <a:pt x="3650854" y="6047978"/>
                </a:lnTo>
                <a:lnTo>
                  <a:pt x="3652838" y="6054725"/>
                </a:lnTo>
                <a:lnTo>
                  <a:pt x="3655219" y="6061471"/>
                </a:lnTo>
                <a:lnTo>
                  <a:pt x="3657601" y="6067821"/>
                </a:lnTo>
                <a:lnTo>
                  <a:pt x="3660379" y="6074171"/>
                </a:lnTo>
                <a:lnTo>
                  <a:pt x="3663157" y="6080125"/>
                </a:lnTo>
                <a:lnTo>
                  <a:pt x="3666729" y="6086475"/>
                </a:lnTo>
                <a:lnTo>
                  <a:pt x="3670697" y="6092031"/>
                </a:lnTo>
                <a:lnTo>
                  <a:pt x="3674269" y="6097587"/>
                </a:lnTo>
                <a:lnTo>
                  <a:pt x="3678635" y="6102747"/>
                </a:lnTo>
                <a:lnTo>
                  <a:pt x="3683001" y="6108303"/>
                </a:lnTo>
                <a:lnTo>
                  <a:pt x="3688160" y="6113065"/>
                </a:lnTo>
                <a:lnTo>
                  <a:pt x="3692922" y="6117828"/>
                </a:lnTo>
                <a:lnTo>
                  <a:pt x="3697685" y="6122193"/>
                </a:lnTo>
                <a:lnTo>
                  <a:pt x="3703638" y="6126162"/>
                </a:lnTo>
                <a:lnTo>
                  <a:pt x="3708797" y="6130528"/>
                </a:lnTo>
                <a:lnTo>
                  <a:pt x="3714751" y="6133703"/>
                </a:lnTo>
                <a:lnTo>
                  <a:pt x="3720704" y="6137275"/>
                </a:lnTo>
                <a:lnTo>
                  <a:pt x="3726657" y="6140450"/>
                </a:lnTo>
                <a:lnTo>
                  <a:pt x="3733007" y="6143625"/>
                </a:lnTo>
                <a:lnTo>
                  <a:pt x="3739357" y="6146006"/>
                </a:lnTo>
                <a:lnTo>
                  <a:pt x="3746104" y="6147990"/>
                </a:lnTo>
                <a:lnTo>
                  <a:pt x="3752454" y="6149975"/>
                </a:lnTo>
                <a:lnTo>
                  <a:pt x="3759597" y="6151562"/>
                </a:lnTo>
                <a:lnTo>
                  <a:pt x="3766741" y="6152753"/>
                </a:lnTo>
                <a:lnTo>
                  <a:pt x="3773885" y="6153547"/>
                </a:lnTo>
                <a:lnTo>
                  <a:pt x="3780632" y="6154340"/>
                </a:lnTo>
                <a:lnTo>
                  <a:pt x="3788172" y="6154737"/>
                </a:lnTo>
                <a:lnTo>
                  <a:pt x="4242595" y="6154737"/>
                </a:lnTo>
                <a:lnTo>
                  <a:pt x="4249738" y="6154340"/>
                </a:lnTo>
                <a:lnTo>
                  <a:pt x="4256882" y="6153547"/>
                </a:lnTo>
                <a:lnTo>
                  <a:pt x="4264423" y="6152753"/>
                </a:lnTo>
                <a:lnTo>
                  <a:pt x="4271170" y="6151562"/>
                </a:lnTo>
                <a:lnTo>
                  <a:pt x="4277917" y="6149975"/>
                </a:lnTo>
                <a:lnTo>
                  <a:pt x="4284663" y="6147990"/>
                </a:lnTo>
                <a:lnTo>
                  <a:pt x="4291410" y="6146006"/>
                </a:lnTo>
                <a:lnTo>
                  <a:pt x="4297760" y="6143625"/>
                </a:lnTo>
                <a:lnTo>
                  <a:pt x="4304110" y="6140450"/>
                </a:lnTo>
                <a:lnTo>
                  <a:pt x="4310460" y="6137275"/>
                </a:lnTo>
                <a:lnTo>
                  <a:pt x="4316017" y="6133703"/>
                </a:lnTo>
                <a:lnTo>
                  <a:pt x="4321970" y="6130528"/>
                </a:lnTo>
                <a:lnTo>
                  <a:pt x="4327526" y="6126162"/>
                </a:lnTo>
                <a:lnTo>
                  <a:pt x="4332685" y="6122193"/>
                </a:lnTo>
                <a:lnTo>
                  <a:pt x="4337845" y="6117828"/>
                </a:lnTo>
                <a:lnTo>
                  <a:pt x="4343004" y="6113065"/>
                </a:lnTo>
                <a:lnTo>
                  <a:pt x="4347767" y="6108303"/>
                </a:lnTo>
                <a:lnTo>
                  <a:pt x="4352132" y="6102747"/>
                </a:lnTo>
                <a:lnTo>
                  <a:pt x="4356498" y="6097587"/>
                </a:lnTo>
                <a:lnTo>
                  <a:pt x="4360467" y="6092031"/>
                </a:lnTo>
                <a:lnTo>
                  <a:pt x="4363642" y="6086475"/>
                </a:lnTo>
                <a:lnTo>
                  <a:pt x="4367214" y="6080125"/>
                </a:lnTo>
                <a:lnTo>
                  <a:pt x="4370388" y="6074171"/>
                </a:lnTo>
                <a:lnTo>
                  <a:pt x="4373564" y="6067821"/>
                </a:lnTo>
                <a:lnTo>
                  <a:pt x="4375945" y="6061471"/>
                </a:lnTo>
                <a:lnTo>
                  <a:pt x="4378326" y="6054725"/>
                </a:lnTo>
                <a:lnTo>
                  <a:pt x="4380310" y="6047978"/>
                </a:lnTo>
                <a:lnTo>
                  <a:pt x="4381501" y="6041231"/>
                </a:lnTo>
                <a:lnTo>
                  <a:pt x="4382692" y="6034087"/>
                </a:lnTo>
                <a:lnTo>
                  <a:pt x="4383485" y="6027340"/>
                </a:lnTo>
                <a:lnTo>
                  <a:pt x="4383882" y="6019800"/>
                </a:lnTo>
                <a:lnTo>
                  <a:pt x="4384676" y="6012656"/>
                </a:lnTo>
                <a:lnTo>
                  <a:pt x="4383882" y="6005512"/>
                </a:lnTo>
                <a:lnTo>
                  <a:pt x="4383485" y="5997971"/>
                </a:lnTo>
                <a:lnTo>
                  <a:pt x="4382692" y="5990828"/>
                </a:lnTo>
                <a:lnTo>
                  <a:pt x="4381501" y="5984081"/>
                </a:lnTo>
                <a:lnTo>
                  <a:pt x="4380310" y="5977334"/>
                </a:lnTo>
                <a:lnTo>
                  <a:pt x="4378326" y="5970587"/>
                </a:lnTo>
                <a:lnTo>
                  <a:pt x="4375945" y="5963840"/>
                </a:lnTo>
                <a:lnTo>
                  <a:pt x="4373564" y="5957490"/>
                </a:lnTo>
                <a:lnTo>
                  <a:pt x="4370388" y="5951140"/>
                </a:lnTo>
                <a:lnTo>
                  <a:pt x="4367214" y="5944790"/>
                </a:lnTo>
                <a:lnTo>
                  <a:pt x="4363642" y="5938837"/>
                </a:lnTo>
                <a:lnTo>
                  <a:pt x="4360467" y="5933281"/>
                </a:lnTo>
                <a:lnTo>
                  <a:pt x="4356498" y="5927724"/>
                </a:lnTo>
                <a:lnTo>
                  <a:pt x="4352132" y="5922565"/>
                </a:lnTo>
                <a:lnTo>
                  <a:pt x="4347767" y="5917009"/>
                </a:lnTo>
                <a:lnTo>
                  <a:pt x="4343004" y="5912246"/>
                </a:lnTo>
                <a:lnTo>
                  <a:pt x="4337845" y="5907484"/>
                </a:lnTo>
                <a:lnTo>
                  <a:pt x="4332685" y="5903118"/>
                </a:lnTo>
                <a:lnTo>
                  <a:pt x="4327526" y="5898752"/>
                </a:lnTo>
                <a:lnTo>
                  <a:pt x="4321970" y="5894784"/>
                </a:lnTo>
                <a:lnTo>
                  <a:pt x="4316017" y="5891609"/>
                </a:lnTo>
                <a:lnTo>
                  <a:pt x="4310460" y="5888037"/>
                </a:lnTo>
                <a:lnTo>
                  <a:pt x="4304110" y="5884862"/>
                </a:lnTo>
                <a:lnTo>
                  <a:pt x="4297760" y="5881687"/>
                </a:lnTo>
                <a:lnTo>
                  <a:pt x="4291410" y="5879306"/>
                </a:lnTo>
                <a:lnTo>
                  <a:pt x="4284663" y="5876924"/>
                </a:lnTo>
                <a:lnTo>
                  <a:pt x="4277917" y="5874940"/>
                </a:lnTo>
                <a:lnTo>
                  <a:pt x="4271170" y="5873749"/>
                </a:lnTo>
                <a:lnTo>
                  <a:pt x="4264423" y="5872559"/>
                </a:lnTo>
                <a:lnTo>
                  <a:pt x="4256882" y="5871765"/>
                </a:lnTo>
                <a:lnTo>
                  <a:pt x="4249738" y="5870971"/>
                </a:lnTo>
                <a:lnTo>
                  <a:pt x="4242595" y="5870574"/>
                </a:lnTo>
                <a:lnTo>
                  <a:pt x="3788172" y="5870574"/>
                </a:lnTo>
                <a:close/>
                <a:moveTo>
                  <a:pt x="2667795" y="5870574"/>
                </a:moveTo>
                <a:lnTo>
                  <a:pt x="2660254" y="5870971"/>
                </a:lnTo>
                <a:lnTo>
                  <a:pt x="2653110" y="5871765"/>
                </a:lnTo>
                <a:lnTo>
                  <a:pt x="2645966" y="5872559"/>
                </a:lnTo>
                <a:lnTo>
                  <a:pt x="2638823" y="5873749"/>
                </a:lnTo>
                <a:lnTo>
                  <a:pt x="2632076" y="5874940"/>
                </a:lnTo>
                <a:lnTo>
                  <a:pt x="2625329" y="5876924"/>
                </a:lnTo>
                <a:lnTo>
                  <a:pt x="2618582" y="5879306"/>
                </a:lnTo>
                <a:lnTo>
                  <a:pt x="2612232" y="5881687"/>
                </a:lnTo>
                <a:lnTo>
                  <a:pt x="2605882" y="5884862"/>
                </a:lnTo>
                <a:lnTo>
                  <a:pt x="2599929" y="5888037"/>
                </a:lnTo>
                <a:lnTo>
                  <a:pt x="2593976" y="5891609"/>
                </a:lnTo>
                <a:lnTo>
                  <a:pt x="2588023" y="5894784"/>
                </a:lnTo>
                <a:lnTo>
                  <a:pt x="2582863" y="5898752"/>
                </a:lnTo>
                <a:lnTo>
                  <a:pt x="2577307" y="5903118"/>
                </a:lnTo>
                <a:lnTo>
                  <a:pt x="2572148" y="5907484"/>
                </a:lnTo>
                <a:lnTo>
                  <a:pt x="2567385" y="5912246"/>
                </a:lnTo>
                <a:lnTo>
                  <a:pt x="2562623" y="5917009"/>
                </a:lnTo>
                <a:lnTo>
                  <a:pt x="2558257" y="5922565"/>
                </a:lnTo>
                <a:lnTo>
                  <a:pt x="2553891" y="5927724"/>
                </a:lnTo>
                <a:lnTo>
                  <a:pt x="2549923" y="5933281"/>
                </a:lnTo>
                <a:lnTo>
                  <a:pt x="2546351" y="5938837"/>
                </a:lnTo>
                <a:lnTo>
                  <a:pt x="2542382" y="5944790"/>
                </a:lnTo>
                <a:lnTo>
                  <a:pt x="2539604" y="5951140"/>
                </a:lnTo>
                <a:lnTo>
                  <a:pt x="2536826" y="5957490"/>
                </a:lnTo>
                <a:lnTo>
                  <a:pt x="2534445" y="5963840"/>
                </a:lnTo>
                <a:lnTo>
                  <a:pt x="2532063" y="5970587"/>
                </a:lnTo>
                <a:lnTo>
                  <a:pt x="2530079" y="5977334"/>
                </a:lnTo>
                <a:lnTo>
                  <a:pt x="2528491" y="5984081"/>
                </a:lnTo>
                <a:lnTo>
                  <a:pt x="2526904" y="5990828"/>
                </a:lnTo>
                <a:lnTo>
                  <a:pt x="2526507" y="5997971"/>
                </a:lnTo>
                <a:lnTo>
                  <a:pt x="2526110" y="6005512"/>
                </a:lnTo>
                <a:lnTo>
                  <a:pt x="2525713" y="6012656"/>
                </a:lnTo>
                <a:lnTo>
                  <a:pt x="2526110" y="6019800"/>
                </a:lnTo>
                <a:lnTo>
                  <a:pt x="2526507" y="6027340"/>
                </a:lnTo>
                <a:lnTo>
                  <a:pt x="2526904" y="6034087"/>
                </a:lnTo>
                <a:lnTo>
                  <a:pt x="2528491" y="6041231"/>
                </a:lnTo>
                <a:lnTo>
                  <a:pt x="2530079" y="6047978"/>
                </a:lnTo>
                <a:lnTo>
                  <a:pt x="2532063" y="6054725"/>
                </a:lnTo>
                <a:lnTo>
                  <a:pt x="2534445" y="6061471"/>
                </a:lnTo>
                <a:lnTo>
                  <a:pt x="2536826" y="6067821"/>
                </a:lnTo>
                <a:lnTo>
                  <a:pt x="2539604" y="6074171"/>
                </a:lnTo>
                <a:lnTo>
                  <a:pt x="2542382" y="6080125"/>
                </a:lnTo>
                <a:lnTo>
                  <a:pt x="2546351" y="6086475"/>
                </a:lnTo>
                <a:lnTo>
                  <a:pt x="2549923" y="6092031"/>
                </a:lnTo>
                <a:lnTo>
                  <a:pt x="2553891" y="6097587"/>
                </a:lnTo>
                <a:lnTo>
                  <a:pt x="2558257" y="6102747"/>
                </a:lnTo>
                <a:lnTo>
                  <a:pt x="2562623" y="6108303"/>
                </a:lnTo>
                <a:lnTo>
                  <a:pt x="2567385" y="6113065"/>
                </a:lnTo>
                <a:lnTo>
                  <a:pt x="2572148" y="6117828"/>
                </a:lnTo>
                <a:lnTo>
                  <a:pt x="2577307" y="6122193"/>
                </a:lnTo>
                <a:lnTo>
                  <a:pt x="2582863" y="6126162"/>
                </a:lnTo>
                <a:lnTo>
                  <a:pt x="2588023" y="6130528"/>
                </a:lnTo>
                <a:lnTo>
                  <a:pt x="2593976" y="6133703"/>
                </a:lnTo>
                <a:lnTo>
                  <a:pt x="2599929" y="6137275"/>
                </a:lnTo>
                <a:lnTo>
                  <a:pt x="2605882" y="6140450"/>
                </a:lnTo>
                <a:lnTo>
                  <a:pt x="2612232" y="6143625"/>
                </a:lnTo>
                <a:lnTo>
                  <a:pt x="2618582" y="6146006"/>
                </a:lnTo>
                <a:lnTo>
                  <a:pt x="2625329" y="6147990"/>
                </a:lnTo>
                <a:lnTo>
                  <a:pt x="2632076" y="6149975"/>
                </a:lnTo>
                <a:lnTo>
                  <a:pt x="2638823" y="6151562"/>
                </a:lnTo>
                <a:lnTo>
                  <a:pt x="2645966" y="6152753"/>
                </a:lnTo>
                <a:lnTo>
                  <a:pt x="2653110" y="6153547"/>
                </a:lnTo>
                <a:lnTo>
                  <a:pt x="2660254" y="6154340"/>
                </a:lnTo>
                <a:lnTo>
                  <a:pt x="2667795" y="6154737"/>
                </a:lnTo>
                <a:lnTo>
                  <a:pt x="3121820" y="6154737"/>
                </a:lnTo>
                <a:lnTo>
                  <a:pt x="3128963" y="6154340"/>
                </a:lnTo>
                <a:lnTo>
                  <a:pt x="3136107" y="6153547"/>
                </a:lnTo>
                <a:lnTo>
                  <a:pt x="3143648" y="6152753"/>
                </a:lnTo>
                <a:lnTo>
                  <a:pt x="3150395" y="6151562"/>
                </a:lnTo>
                <a:lnTo>
                  <a:pt x="3157142" y="6149975"/>
                </a:lnTo>
                <a:lnTo>
                  <a:pt x="3163888" y="6147990"/>
                </a:lnTo>
                <a:lnTo>
                  <a:pt x="3170635" y="6146006"/>
                </a:lnTo>
                <a:lnTo>
                  <a:pt x="3176985" y="6143625"/>
                </a:lnTo>
                <a:lnTo>
                  <a:pt x="3183335" y="6140450"/>
                </a:lnTo>
                <a:lnTo>
                  <a:pt x="3189685" y="6137275"/>
                </a:lnTo>
                <a:lnTo>
                  <a:pt x="3195242" y="6133703"/>
                </a:lnTo>
                <a:lnTo>
                  <a:pt x="3201195" y="6130528"/>
                </a:lnTo>
                <a:lnTo>
                  <a:pt x="3206751" y="6126162"/>
                </a:lnTo>
                <a:lnTo>
                  <a:pt x="3211910" y="6122193"/>
                </a:lnTo>
                <a:lnTo>
                  <a:pt x="3217070" y="6117828"/>
                </a:lnTo>
                <a:lnTo>
                  <a:pt x="3222229" y="6113065"/>
                </a:lnTo>
                <a:lnTo>
                  <a:pt x="3226992" y="6108303"/>
                </a:lnTo>
                <a:lnTo>
                  <a:pt x="3231357" y="6102747"/>
                </a:lnTo>
                <a:lnTo>
                  <a:pt x="3235723" y="6097587"/>
                </a:lnTo>
                <a:lnTo>
                  <a:pt x="3239692" y="6092031"/>
                </a:lnTo>
                <a:lnTo>
                  <a:pt x="3243264" y="6086475"/>
                </a:lnTo>
                <a:lnTo>
                  <a:pt x="3246835" y="6080125"/>
                </a:lnTo>
                <a:lnTo>
                  <a:pt x="3249614" y="6074171"/>
                </a:lnTo>
                <a:lnTo>
                  <a:pt x="3252788" y="6067821"/>
                </a:lnTo>
                <a:lnTo>
                  <a:pt x="3255170" y="6061471"/>
                </a:lnTo>
                <a:lnTo>
                  <a:pt x="3257551" y="6054725"/>
                </a:lnTo>
                <a:lnTo>
                  <a:pt x="3259535" y="6047978"/>
                </a:lnTo>
                <a:lnTo>
                  <a:pt x="3260726" y="6041231"/>
                </a:lnTo>
                <a:lnTo>
                  <a:pt x="3262314" y="6034087"/>
                </a:lnTo>
                <a:lnTo>
                  <a:pt x="3262710" y="6027340"/>
                </a:lnTo>
                <a:lnTo>
                  <a:pt x="3263901" y="6019800"/>
                </a:lnTo>
                <a:lnTo>
                  <a:pt x="3263901" y="6012656"/>
                </a:lnTo>
                <a:lnTo>
                  <a:pt x="3263901" y="6005512"/>
                </a:lnTo>
                <a:lnTo>
                  <a:pt x="3262710" y="5997971"/>
                </a:lnTo>
                <a:lnTo>
                  <a:pt x="3262314" y="5990828"/>
                </a:lnTo>
                <a:lnTo>
                  <a:pt x="3260726" y="5984081"/>
                </a:lnTo>
                <a:lnTo>
                  <a:pt x="3259535" y="5977334"/>
                </a:lnTo>
                <a:lnTo>
                  <a:pt x="3257551" y="5970587"/>
                </a:lnTo>
                <a:lnTo>
                  <a:pt x="3255170" y="5963840"/>
                </a:lnTo>
                <a:lnTo>
                  <a:pt x="3252788" y="5957490"/>
                </a:lnTo>
                <a:lnTo>
                  <a:pt x="3249614" y="5951140"/>
                </a:lnTo>
                <a:lnTo>
                  <a:pt x="3246835" y="5944790"/>
                </a:lnTo>
                <a:lnTo>
                  <a:pt x="3243264" y="5938837"/>
                </a:lnTo>
                <a:lnTo>
                  <a:pt x="3239692" y="5933281"/>
                </a:lnTo>
                <a:lnTo>
                  <a:pt x="3235723" y="5927724"/>
                </a:lnTo>
                <a:lnTo>
                  <a:pt x="3231357" y="5922565"/>
                </a:lnTo>
                <a:lnTo>
                  <a:pt x="3226992" y="5917009"/>
                </a:lnTo>
                <a:lnTo>
                  <a:pt x="3222229" y="5912246"/>
                </a:lnTo>
                <a:lnTo>
                  <a:pt x="3217070" y="5907484"/>
                </a:lnTo>
                <a:lnTo>
                  <a:pt x="3211910" y="5903118"/>
                </a:lnTo>
                <a:lnTo>
                  <a:pt x="3206751" y="5898752"/>
                </a:lnTo>
                <a:lnTo>
                  <a:pt x="3201195" y="5894784"/>
                </a:lnTo>
                <a:lnTo>
                  <a:pt x="3195242" y="5891609"/>
                </a:lnTo>
                <a:lnTo>
                  <a:pt x="3189685" y="5888037"/>
                </a:lnTo>
                <a:lnTo>
                  <a:pt x="3183335" y="5884862"/>
                </a:lnTo>
                <a:lnTo>
                  <a:pt x="3176985" y="5881687"/>
                </a:lnTo>
                <a:lnTo>
                  <a:pt x="3170635" y="5879306"/>
                </a:lnTo>
                <a:lnTo>
                  <a:pt x="3163888" y="5876924"/>
                </a:lnTo>
                <a:lnTo>
                  <a:pt x="3157142" y="5874940"/>
                </a:lnTo>
                <a:lnTo>
                  <a:pt x="3150395" y="5873749"/>
                </a:lnTo>
                <a:lnTo>
                  <a:pt x="3143648" y="5872559"/>
                </a:lnTo>
                <a:lnTo>
                  <a:pt x="3136107" y="5871765"/>
                </a:lnTo>
                <a:lnTo>
                  <a:pt x="3128963" y="5870971"/>
                </a:lnTo>
                <a:lnTo>
                  <a:pt x="3121820" y="5870574"/>
                </a:lnTo>
                <a:lnTo>
                  <a:pt x="2667795" y="5870574"/>
                </a:lnTo>
                <a:close/>
                <a:moveTo>
                  <a:pt x="1545432" y="5870574"/>
                </a:moveTo>
                <a:lnTo>
                  <a:pt x="1537891" y="5870971"/>
                </a:lnTo>
                <a:lnTo>
                  <a:pt x="1530747" y="5871765"/>
                </a:lnTo>
                <a:lnTo>
                  <a:pt x="1523603" y="5872559"/>
                </a:lnTo>
                <a:lnTo>
                  <a:pt x="1516857" y="5873749"/>
                </a:lnTo>
                <a:lnTo>
                  <a:pt x="1509713" y="5874940"/>
                </a:lnTo>
                <a:lnTo>
                  <a:pt x="1502966" y="5876924"/>
                </a:lnTo>
                <a:lnTo>
                  <a:pt x="1496219" y="5879306"/>
                </a:lnTo>
                <a:lnTo>
                  <a:pt x="1489869" y="5881687"/>
                </a:lnTo>
                <a:lnTo>
                  <a:pt x="1483519" y="5884862"/>
                </a:lnTo>
                <a:lnTo>
                  <a:pt x="1477566" y="5888037"/>
                </a:lnTo>
                <a:lnTo>
                  <a:pt x="1471613" y="5891609"/>
                </a:lnTo>
                <a:lnTo>
                  <a:pt x="1465660" y="5894784"/>
                </a:lnTo>
                <a:lnTo>
                  <a:pt x="1460500" y="5898752"/>
                </a:lnTo>
                <a:lnTo>
                  <a:pt x="1454944" y="5903118"/>
                </a:lnTo>
                <a:lnTo>
                  <a:pt x="1449785" y="5907484"/>
                </a:lnTo>
                <a:lnTo>
                  <a:pt x="1445022" y="5912246"/>
                </a:lnTo>
                <a:lnTo>
                  <a:pt x="1440260" y="5917009"/>
                </a:lnTo>
                <a:lnTo>
                  <a:pt x="1435894" y="5922565"/>
                </a:lnTo>
                <a:lnTo>
                  <a:pt x="1431528" y="5927724"/>
                </a:lnTo>
                <a:lnTo>
                  <a:pt x="1427560" y="5933281"/>
                </a:lnTo>
                <a:lnTo>
                  <a:pt x="1423988" y="5938837"/>
                </a:lnTo>
                <a:lnTo>
                  <a:pt x="1420813" y="5944790"/>
                </a:lnTo>
                <a:lnTo>
                  <a:pt x="1417241" y="5951140"/>
                </a:lnTo>
                <a:lnTo>
                  <a:pt x="1414463" y="5957490"/>
                </a:lnTo>
                <a:lnTo>
                  <a:pt x="1412082" y="5963840"/>
                </a:lnTo>
                <a:lnTo>
                  <a:pt x="1409700" y="5970587"/>
                </a:lnTo>
                <a:lnTo>
                  <a:pt x="1408113" y="5977334"/>
                </a:lnTo>
                <a:lnTo>
                  <a:pt x="1406128" y="5984081"/>
                </a:lnTo>
                <a:lnTo>
                  <a:pt x="1405335" y="5990828"/>
                </a:lnTo>
                <a:lnTo>
                  <a:pt x="1404144" y="5997971"/>
                </a:lnTo>
                <a:lnTo>
                  <a:pt x="1403747" y="6005512"/>
                </a:lnTo>
                <a:lnTo>
                  <a:pt x="1403350" y="6012656"/>
                </a:lnTo>
                <a:lnTo>
                  <a:pt x="1403747" y="6019800"/>
                </a:lnTo>
                <a:lnTo>
                  <a:pt x="1404144" y="6027340"/>
                </a:lnTo>
                <a:lnTo>
                  <a:pt x="1405335" y="6034087"/>
                </a:lnTo>
                <a:lnTo>
                  <a:pt x="1406128" y="6041231"/>
                </a:lnTo>
                <a:lnTo>
                  <a:pt x="1408113" y="6047978"/>
                </a:lnTo>
                <a:lnTo>
                  <a:pt x="1409700" y="6054725"/>
                </a:lnTo>
                <a:lnTo>
                  <a:pt x="1412082" y="6061471"/>
                </a:lnTo>
                <a:lnTo>
                  <a:pt x="1414463" y="6067821"/>
                </a:lnTo>
                <a:lnTo>
                  <a:pt x="1417241" y="6074171"/>
                </a:lnTo>
                <a:lnTo>
                  <a:pt x="1420813" y="6080125"/>
                </a:lnTo>
                <a:lnTo>
                  <a:pt x="1423988" y="6086475"/>
                </a:lnTo>
                <a:lnTo>
                  <a:pt x="1427560" y="6092031"/>
                </a:lnTo>
                <a:lnTo>
                  <a:pt x="1431528" y="6097587"/>
                </a:lnTo>
                <a:lnTo>
                  <a:pt x="1435894" y="6102747"/>
                </a:lnTo>
                <a:lnTo>
                  <a:pt x="1440260" y="6108303"/>
                </a:lnTo>
                <a:lnTo>
                  <a:pt x="1445022" y="6113065"/>
                </a:lnTo>
                <a:lnTo>
                  <a:pt x="1449785" y="6117828"/>
                </a:lnTo>
                <a:lnTo>
                  <a:pt x="1454944" y="6122193"/>
                </a:lnTo>
                <a:lnTo>
                  <a:pt x="1460500" y="6126162"/>
                </a:lnTo>
                <a:lnTo>
                  <a:pt x="1465660" y="6130528"/>
                </a:lnTo>
                <a:lnTo>
                  <a:pt x="1471613" y="6133703"/>
                </a:lnTo>
                <a:lnTo>
                  <a:pt x="1477566" y="6137275"/>
                </a:lnTo>
                <a:lnTo>
                  <a:pt x="1483519" y="6140450"/>
                </a:lnTo>
                <a:lnTo>
                  <a:pt x="1489869" y="6143625"/>
                </a:lnTo>
                <a:lnTo>
                  <a:pt x="1496219" y="6146006"/>
                </a:lnTo>
                <a:lnTo>
                  <a:pt x="1502966" y="6147990"/>
                </a:lnTo>
                <a:lnTo>
                  <a:pt x="1509713" y="6149975"/>
                </a:lnTo>
                <a:lnTo>
                  <a:pt x="1516857" y="6151562"/>
                </a:lnTo>
                <a:lnTo>
                  <a:pt x="1523603" y="6152753"/>
                </a:lnTo>
                <a:lnTo>
                  <a:pt x="1530747" y="6153547"/>
                </a:lnTo>
                <a:lnTo>
                  <a:pt x="1537891" y="6154340"/>
                </a:lnTo>
                <a:lnTo>
                  <a:pt x="1545432" y="6154737"/>
                </a:lnTo>
                <a:lnTo>
                  <a:pt x="1999457" y="6154737"/>
                </a:lnTo>
                <a:lnTo>
                  <a:pt x="2006601" y="6154340"/>
                </a:lnTo>
                <a:lnTo>
                  <a:pt x="2014141" y="6153547"/>
                </a:lnTo>
                <a:lnTo>
                  <a:pt x="2021285" y="6152753"/>
                </a:lnTo>
                <a:lnTo>
                  <a:pt x="2028032" y="6151562"/>
                </a:lnTo>
                <a:lnTo>
                  <a:pt x="2035176" y="6149975"/>
                </a:lnTo>
                <a:lnTo>
                  <a:pt x="2041526" y="6147990"/>
                </a:lnTo>
                <a:lnTo>
                  <a:pt x="2048273" y="6146006"/>
                </a:lnTo>
                <a:lnTo>
                  <a:pt x="2054623" y="6143625"/>
                </a:lnTo>
                <a:lnTo>
                  <a:pt x="2060973" y="6140450"/>
                </a:lnTo>
                <a:lnTo>
                  <a:pt x="2067323" y="6137275"/>
                </a:lnTo>
                <a:lnTo>
                  <a:pt x="2072879" y="6133703"/>
                </a:lnTo>
                <a:lnTo>
                  <a:pt x="2078832" y="6130528"/>
                </a:lnTo>
                <a:lnTo>
                  <a:pt x="2084388" y="6126162"/>
                </a:lnTo>
                <a:lnTo>
                  <a:pt x="2089944" y="6122193"/>
                </a:lnTo>
                <a:lnTo>
                  <a:pt x="2094707" y="6117828"/>
                </a:lnTo>
                <a:lnTo>
                  <a:pt x="2099866" y="6113065"/>
                </a:lnTo>
                <a:lnTo>
                  <a:pt x="2104629" y="6108303"/>
                </a:lnTo>
                <a:lnTo>
                  <a:pt x="2108994" y="6102747"/>
                </a:lnTo>
                <a:lnTo>
                  <a:pt x="2113360" y="6097587"/>
                </a:lnTo>
                <a:lnTo>
                  <a:pt x="2117329" y="6092031"/>
                </a:lnTo>
                <a:lnTo>
                  <a:pt x="2120901" y="6086475"/>
                </a:lnTo>
                <a:lnTo>
                  <a:pt x="2124473" y="6080125"/>
                </a:lnTo>
                <a:lnTo>
                  <a:pt x="2127251" y="6074171"/>
                </a:lnTo>
                <a:lnTo>
                  <a:pt x="2130426" y="6067821"/>
                </a:lnTo>
                <a:lnTo>
                  <a:pt x="2132807" y="6061471"/>
                </a:lnTo>
                <a:lnTo>
                  <a:pt x="2135188" y="6054725"/>
                </a:lnTo>
                <a:lnTo>
                  <a:pt x="2137173" y="6047978"/>
                </a:lnTo>
                <a:lnTo>
                  <a:pt x="2138363" y="6041231"/>
                </a:lnTo>
                <a:lnTo>
                  <a:pt x="2139951" y="6034087"/>
                </a:lnTo>
                <a:lnTo>
                  <a:pt x="2140348" y="6027340"/>
                </a:lnTo>
                <a:lnTo>
                  <a:pt x="2141538" y="6019800"/>
                </a:lnTo>
                <a:lnTo>
                  <a:pt x="2141538" y="6012656"/>
                </a:lnTo>
                <a:lnTo>
                  <a:pt x="2141538" y="6005512"/>
                </a:lnTo>
                <a:lnTo>
                  <a:pt x="2140348" y="5997971"/>
                </a:lnTo>
                <a:lnTo>
                  <a:pt x="2139951" y="5990828"/>
                </a:lnTo>
                <a:lnTo>
                  <a:pt x="2138363" y="5984081"/>
                </a:lnTo>
                <a:lnTo>
                  <a:pt x="2137173" y="5977334"/>
                </a:lnTo>
                <a:lnTo>
                  <a:pt x="2135188" y="5970587"/>
                </a:lnTo>
                <a:lnTo>
                  <a:pt x="2132807" y="5963840"/>
                </a:lnTo>
                <a:lnTo>
                  <a:pt x="2130426" y="5957490"/>
                </a:lnTo>
                <a:lnTo>
                  <a:pt x="2127251" y="5951140"/>
                </a:lnTo>
                <a:lnTo>
                  <a:pt x="2124473" y="5944790"/>
                </a:lnTo>
                <a:lnTo>
                  <a:pt x="2120901" y="5938837"/>
                </a:lnTo>
                <a:lnTo>
                  <a:pt x="2117329" y="5933281"/>
                </a:lnTo>
                <a:lnTo>
                  <a:pt x="2113360" y="5927724"/>
                </a:lnTo>
                <a:lnTo>
                  <a:pt x="2108994" y="5922565"/>
                </a:lnTo>
                <a:lnTo>
                  <a:pt x="2104629" y="5917009"/>
                </a:lnTo>
                <a:lnTo>
                  <a:pt x="2099866" y="5912246"/>
                </a:lnTo>
                <a:lnTo>
                  <a:pt x="2094707" y="5907484"/>
                </a:lnTo>
                <a:lnTo>
                  <a:pt x="2089944" y="5903118"/>
                </a:lnTo>
                <a:lnTo>
                  <a:pt x="2084388" y="5898752"/>
                </a:lnTo>
                <a:lnTo>
                  <a:pt x="2078832" y="5894784"/>
                </a:lnTo>
                <a:lnTo>
                  <a:pt x="2072879" y="5891609"/>
                </a:lnTo>
                <a:lnTo>
                  <a:pt x="2067323" y="5888037"/>
                </a:lnTo>
                <a:lnTo>
                  <a:pt x="2060973" y="5884862"/>
                </a:lnTo>
                <a:lnTo>
                  <a:pt x="2054623" y="5881687"/>
                </a:lnTo>
                <a:lnTo>
                  <a:pt x="2048273" y="5879306"/>
                </a:lnTo>
                <a:lnTo>
                  <a:pt x="2041526" y="5876924"/>
                </a:lnTo>
                <a:lnTo>
                  <a:pt x="2035176" y="5874940"/>
                </a:lnTo>
                <a:lnTo>
                  <a:pt x="2028032" y="5873749"/>
                </a:lnTo>
                <a:lnTo>
                  <a:pt x="2021285" y="5872559"/>
                </a:lnTo>
                <a:lnTo>
                  <a:pt x="2014141" y="5871765"/>
                </a:lnTo>
                <a:lnTo>
                  <a:pt x="2006601" y="5870971"/>
                </a:lnTo>
                <a:lnTo>
                  <a:pt x="1999457" y="5870574"/>
                </a:lnTo>
                <a:lnTo>
                  <a:pt x="1545432" y="5870574"/>
                </a:lnTo>
                <a:close/>
                <a:moveTo>
                  <a:pt x="6315869" y="5559424"/>
                </a:moveTo>
                <a:lnTo>
                  <a:pt x="6304757" y="5560217"/>
                </a:lnTo>
                <a:lnTo>
                  <a:pt x="6293247" y="5561010"/>
                </a:lnTo>
                <a:lnTo>
                  <a:pt x="6281341" y="5562200"/>
                </a:lnTo>
                <a:lnTo>
                  <a:pt x="6258719" y="5564976"/>
                </a:lnTo>
                <a:lnTo>
                  <a:pt x="6236494" y="5568941"/>
                </a:lnTo>
                <a:lnTo>
                  <a:pt x="6214666" y="5574096"/>
                </a:lnTo>
                <a:lnTo>
                  <a:pt x="6193235" y="5580044"/>
                </a:lnTo>
                <a:lnTo>
                  <a:pt x="6172597" y="5587181"/>
                </a:lnTo>
                <a:lnTo>
                  <a:pt x="6151563" y="5595508"/>
                </a:lnTo>
                <a:lnTo>
                  <a:pt x="6131719" y="5604232"/>
                </a:lnTo>
                <a:lnTo>
                  <a:pt x="6112272" y="5614145"/>
                </a:lnTo>
                <a:lnTo>
                  <a:pt x="6092826" y="5624851"/>
                </a:lnTo>
                <a:lnTo>
                  <a:pt x="6074966" y="5637144"/>
                </a:lnTo>
                <a:lnTo>
                  <a:pt x="6057107" y="5649832"/>
                </a:lnTo>
                <a:lnTo>
                  <a:pt x="6040041" y="5662918"/>
                </a:lnTo>
                <a:lnTo>
                  <a:pt x="6023769" y="5677193"/>
                </a:lnTo>
                <a:lnTo>
                  <a:pt x="6007497" y="5692261"/>
                </a:lnTo>
                <a:lnTo>
                  <a:pt x="5992813" y="5707725"/>
                </a:lnTo>
                <a:lnTo>
                  <a:pt x="5978526" y="5724380"/>
                </a:lnTo>
                <a:lnTo>
                  <a:pt x="5965032" y="5741034"/>
                </a:lnTo>
                <a:lnTo>
                  <a:pt x="5952332" y="5759274"/>
                </a:lnTo>
                <a:lnTo>
                  <a:pt x="5940822" y="5777514"/>
                </a:lnTo>
                <a:lnTo>
                  <a:pt x="5930107" y="5796547"/>
                </a:lnTo>
                <a:lnTo>
                  <a:pt x="5919788" y="5815581"/>
                </a:lnTo>
                <a:lnTo>
                  <a:pt x="5910660" y="5835407"/>
                </a:lnTo>
                <a:lnTo>
                  <a:pt x="5903119" y="5856423"/>
                </a:lnTo>
                <a:lnTo>
                  <a:pt x="5895579" y="5877439"/>
                </a:lnTo>
                <a:lnTo>
                  <a:pt x="5889229" y="5898851"/>
                </a:lnTo>
                <a:lnTo>
                  <a:pt x="5884466" y="5920660"/>
                </a:lnTo>
                <a:lnTo>
                  <a:pt x="5880497" y="5943263"/>
                </a:lnTo>
                <a:lnTo>
                  <a:pt x="5877719" y="5965468"/>
                </a:lnTo>
                <a:lnTo>
                  <a:pt x="5876926" y="5976967"/>
                </a:lnTo>
                <a:lnTo>
                  <a:pt x="5875735" y="5988467"/>
                </a:lnTo>
                <a:lnTo>
                  <a:pt x="5875338" y="6000362"/>
                </a:lnTo>
                <a:lnTo>
                  <a:pt x="5875338" y="6011862"/>
                </a:lnTo>
                <a:lnTo>
                  <a:pt x="5875338" y="6023361"/>
                </a:lnTo>
                <a:lnTo>
                  <a:pt x="5875735" y="6035257"/>
                </a:lnTo>
                <a:lnTo>
                  <a:pt x="5876926" y="6046756"/>
                </a:lnTo>
                <a:lnTo>
                  <a:pt x="5877719" y="6057859"/>
                </a:lnTo>
                <a:lnTo>
                  <a:pt x="5880497" y="6080461"/>
                </a:lnTo>
                <a:lnTo>
                  <a:pt x="5884466" y="6103063"/>
                </a:lnTo>
                <a:lnTo>
                  <a:pt x="5889229" y="6124872"/>
                </a:lnTo>
                <a:lnTo>
                  <a:pt x="5895579" y="6146284"/>
                </a:lnTo>
                <a:lnTo>
                  <a:pt x="5903119" y="6167300"/>
                </a:lnTo>
                <a:lnTo>
                  <a:pt x="5910660" y="6187523"/>
                </a:lnTo>
                <a:lnTo>
                  <a:pt x="5919788" y="6208143"/>
                </a:lnTo>
                <a:lnTo>
                  <a:pt x="5930107" y="6227176"/>
                </a:lnTo>
                <a:lnTo>
                  <a:pt x="5940822" y="6246209"/>
                </a:lnTo>
                <a:lnTo>
                  <a:pt x="5952332" y="6264450"/>
                </a:lnTo>
                <a:lnTo>
                  <a:pt x="5965032" y="6282690"/>
                </a:lnTo>
                <a:lnTo>
                  <a:pt x="5978526" y="6299344"/>
                </a:lnTo>
                <a:lnTo>
                  <a:pt x="5992813" y="6315998"/>
                </a:lnTo>
                <a:lnTo>
                  <a:pt x="6007497" y="6331463"/>
                </a:lnTo>
                <a:lnTo>
                  <a:pt x="6023769" y="6346531"/>
                </a:lnTo>
                <a:lnTo>
                  <a:pt x="6040041" y="6360409"/>
                </a:lnTo>
                <a:lnTo>
                  <a:pt x="6057107" y="6373891"/>
                </a:lnTo>
                <a:lnTo>
                  <a:pt x="6074966" y="6386580"/>
                </a:lnTo>
                <a:lnTo>
                  <a:pt x="6092826" y="6398476"/>
                </a:lnTo>
                <a:lnTo>
                  <a:pt x="6112272" y="6409578"/>
                </a:lnTo>
                <a:lnTo>
                  <a:pt x="6131719" y="6419492"/>
                </a:lnTo>
                <a:lnTo>
                  <a:pt x="6151563" y="6428215"/>
                </a:lnTo>
                <a:lnTo>
                  <a:pt x="6172597" y="6436542"/>
                </a:lnTo>
                <a:lnTo>
                  <a:pt x="6193235" y="6443680"/>
                </a:lnTo>
                <a:lnTo>
                  <a:pt x="6214666" y="6449628"/>
                </a:lnTo>
                <a:lnTo>
                  <a:pt x="6236494" y="6454783"/>
                </a:lnTo>
                <a:lnTo>
                  <a:pt x="6258719" y="6458748"/>
                </a:lnTo>
                <a:lnTo>
                  <a:pt x="6281341" y="6461524"/>
                </a:lnTo>
                <a:lnTo>
                  <a:pt x="6293247" y="6462713"/>
                </a:lnTo>
                <a:lnTo>
                  <a:pt x="6304757" y="6463110"/>
                </a:lnTo>
                <a:lnTo>
                  <a:pt x="6315869" y="6463506"/>
                </a:lnTo>
                <a:lnTo>
                  <a:pt x="6328172" y="6464299"/>
                </a:lnTo>
                <a:lnTo>
                  <a:pt x="6339682" y="6463506"/>
                </a:lnTo>
                <a:lnTo>
                  <a:pt x="6351191" y="6463110"/>
                </a:lnTo>
                <a:lnTo>
                  <a:pt x="6362304" y="6462713"/>
                </a:lnTo>
                <a:lnTo>
                  <a:pt x="6374210" y="6461524"/>
                </a:lnTo>
                <a:lnTo>
                  <a:pt x="6396832" y="6458748"/>
                </a:lnTo>
                <a:lnTo>
                  <a:pt x="6419057" y="6454783"/>
                </a:lnTo>
                <a:lnTo>
                  <a:pt x="6440885" y="6449628"/>
                </a:lnTo>
                <a:lnTo>
                  <a:pt x="6462316" y="6443680"/>
                </a:lnTo>
                <a:lnTo>
                  <a:pt x="6483747" y="6436542"/>
                </a:lnTo>
                <a:lnTo>
                  <a:pt x="6503988" y="6428215"/>
                </a:lnTo>
                <a:lnTo>
                  <a:pt x="6523832" y="6419492"/>
                </a:lnTo>
                <a:lnTo>
                  <a:pt x="6543676" y="6409578"/>
                </a:lnTo>
                <a:lnTo>
                  <a:pt x="6562726" y="6398476"/>
                </a:lnTo>
                <a:lnTo>
                  <a:pt x="6580982" y="6386580"/>
                </a:lnTo>
                <a:lnTo>
                  <a:pt x="6598444" y="6373891"/>
                </a:lnTo>
                <a:lnTo>
                  <a:pt x="6615907" y="6360409"/>
                </a:lnTo>
                <a:lnTo>
                  <a:pt x="6631782" y="6346531"/>
                </a:lnTo>
                <a:lnTo>
                  <a:pt x="6648054" y="6331463"/>
                </a:lnTo>
                <a:lnTo>
                  <a:pt x="6662738" y="6315998"/>
                </a:lnTo>
                <a:lnTo>
                  <a:pt x="6677026" y="6299344"/>
                </a:lnTo>
                <a:lnTo>
                  <a:pt x="6690519" y="6282690"/>
                </a:lnTo>
                <a:lnTo>
                  <a:pt x="6703219" y="6264450"/>
                </a:lnTo>
                <a:lnTo>
                  <a:pt x="6714729" y="6246209"/>
                </a:lnTo>
                <a:lnTo>
                  <a:pt x="6725841" y="6227176"/>
                </a:lnTo>
                <a:lnTo>
                  <a:pt x="6735763" y="6208143"/>
                </a:lnTo>
                <a:lnTo>
                  <a:pt x="6744891" y="6187523"/>
                </a:lnTo>
                <a:lnTo>
                  <a:pt x="6753226" y="6167300"/>
                </a:lnTo>
                <a:lnTo>
                  <a:pt x="6759972" y="6146284"/>
                </a:lnTo>
                <a:lnTo>
                  <a:pt x="6766322" y="6124872"/>
                </a:lnTo>
                <a:lnTo>
                  <a:pt x="6771085" y="6103063"/>
                </a:lnTo>
                <a:lnTo>
                  <a:pt x="6775450" y="6080461"/>
                </a:lnTo>
                <a:lnTo>
                  <a:pt x="6778229" y="6057859"/>
                </a:lnTo>
                <a:lnTo>
                  <a:pt x="6779419" y="6046756"/>
                </a:lnTo>
                <a:lnTo>
                  <a:pt x="6779816" y="6035257"/>
                </a:lnTo>
                <a:lnTo>
                  <a:pt x="6780213" y="6023361"/>
                </a:lnTo>
                <a:lnTo>
                  <a:pt x="6780213" y="6011862"/>
                </a:lnTo>
                <a:lnTo>
                  <a:pt x="6780213" y="6000362"/>
                </a:lnTo>
                <a:lnTo>
                  <a:pt x="6779816" y="5988467"/>
                </a:lnTo>
                <a:lnTo>
                  <a:pt x="6779419" y="5976967"/>
                </a:lnTo>
                <a:lnTo>
                  <a:pt x="6778229" y="5965468"/>
                </a:lnTo>
                <a:lnTo>
                  <a:pt x="6775450" y="5943263"/>
                </a:lnTo>
                <a:lnTo>
                  <a:pt x="6771085" y="5920660"/>
                </a:lnTo>
                <a:lnTo>
                  <a:pt x="6766322" y="5898851"/>
                </a:lnTo>
                <a:lnTo>
                  <a:pt x="6759972" y="5877439"/>
                </a:lnTo>
                <a:lnTo>
                  <a:pt x="6753226" y="5856423"/>
                </a:lnTo>
                <a:lnTo>
                  <a:pt x="6744891" y="5835407"/>
                </a:lnTo>
                <a:lnTo>
                  <a:pt x="6735763" y="5815581"/>
                </a:lnTo>
                <a:lnTo>
                  <a:pt x="6725841" y="5796547"/>
                </a:lnTo>
                <a:lnTo>
                  <a:pt x="6714729" y="5777514"/>
                </a:lnTo>
                <a:lnTo>
                  <a:pt x="6703219" y="5759274"/>
                </a:lnTo>
                <a:lnTo>
                  <a:pt x="6690519" y="5741034"/>
                </a:lnTo>
                <a:lnTo>
                  <a:pt x="6677026" y="5724380"/>
                </a:lnTo>
                <a:lnTo>
                  <a:pt x="6662738" y="5707725"/>
                </a:lnTo>
                <a:lnTo>
                  <a:pt x="6648054" y="5692261"/>
                </a:lnTo>
                <a:lnTo>
                  <a:pt x="6631782" y="5677193"/>
                </a:lnTo>
                <a:lnTo>
                  <a:pt x="6615907" y="5662918"/>
                </a:lnTo>
                <a:lnTo>
                  <a:pt x="6598444" y="5649832"/>
                </a:lnTo>
                <a:lnTo>
                  <a:pt x="6580982" y="5637144"/>
                </a:lnTo>
                <a:lnTo>
                  <a:pt x="6562726" y="5624851"/>
                </a:lnTo>
                <a:lnTo>
                  <a:pt x="6543676" y="5614145"/>
                </a:lnTo>
                <a:lnTo>
                  <a:pt x="6523832" y="5604232"/>
                </a:lnTo>
                <a:lnTo>
                  <a:pt x="6503988" y="5595508"/>
                </a:lnTo>
                <a:lnTo>
                  <a:pt x="6483747" y="5587181"/>
                </a:lnTo>
                <a:lnTo>
                  <a:pt x="6462316" y="5580044"/>
                </a:lnTo>
                <a:lnTo>
                  <a:pt x="6440885" y="5574096"/>
                </a:lnTo>
                <a:lnTo>
                  <a:pt x="6419057" y="5568941"/>
                </a:lnTo>
                <a:lnTo>
                  <a:pt x="6396832" y="5564976"/>
                </a:lnTo>
                <a:lnTo>
                  <a:pt x="6374210" y="5562200"/>
                </a:lnTo>
                <a:lnTo>
                  <a:pt x="6362304" y="5561010"/>
                </a:lnTo>
                <a:lnTo>
                  <a:pt x="6351191" y="5560217"/>
                </a:lnTo>
                <a:lnTo>
                  <a:pt x="6339682" y="5559424"/>
                </a:lnTo>
                <a:lnTo>
                  <a:pt x="6328172" y="5559424"/>
                </a:lnTo>
                <a:lnTo>
                  <a:pt x="6315869" y="5559424"/>
                </a:lnTo>
                <a:close/>
                <a:moveTo>
                  <a:pt x="1935996" y="2513012"/>
                </a:moveTo>
                <a:lnTo>
                  <a:pt x="2014980" y="2516982"/>
                </a:lnTo>
                <a:lnTo>
                  <a:pt x="2074912" y="4174059"/>
                </a:lnTo>
                <a:lnTo>
                  <a:pt x="2191999" y="3251211"/>
                </a:lnTo>
                <a:lnTo>
                  <a:pt x="2277730" y="3934214"/>
                </a:lnTo>
                <a:lnTo>
                  <a:pt x="2301545" y="3856780"/>
                </a:lnTo>
                <a:lnTo>
                  <a:pt x="2752825" y="3856780"/>
                </a:lnTo>
                <a:lnTo>
                  <a:pt x="3108054" y="3856780"/>
                </a:lnTo>
                <a:lnTo>
                  <a:pt x="3285470" y="2513012"/>
                </a:lnTo>
                <a:lnTo>
                  <a:pt x="3364454" y="2516982"/>
                </a:lnTo>
                <a:lnTo>
                  <a:pt x="3424387" y="4174059"/>
                </a:lnTo>
                <a:lnTo>
                  <a:pt x="3541870" y="3251211"/>
                </a:lnTo>
                <a:lnTo>
                  <a:pt x="3627205" y="3934214"/>
                </a:lnTo>
                <a:lnTo>
                  <a:pt x="3651019" y="3856780"/>
                </a:lnTo>
                <a:lnTo>
                  <a:pt x="4102300" y="3856780"/>
                </a:lnTo>
                <a:lnTo>
                  <a:pt x="4457529" y="3856780"/>
                </a:lnTo>
                <a:lnTo>
                  <a:pt x="4634945" y="2513012"/>
                </a:lnTo>
                <a:lnTo>
                  <a:pt x="4713929" y="2516982"/>
                </a:lnTo>
                <a:lnTo>
                  <a:pt x="4773862" y="4174059"/>
                </a:lnTo>
                <a:lnTo>
                  <a:pt x="4891345" y="3251211"/>
                </a:lnTo>
                <a:lnTo>
                  <a:pt x="4976680" y="3934214"/>
                </a:lnTo>
                <a:lnTo>
                  <a:pt x="5000494" y="3856780"/>
                </a:lnTo>
                <a:lnTo>
                  <a:pt x="5451774" y="3856780"/>
                </a:lnTo>
                <a:lnTo>
                  <a:pt x="5807400" y="3856780"/>
                </a:lnTo>
                <a:lnTo>
                  <a:pt x="5984816" y="2513012"/>
                </a:lnTo>
                <a:lnTo>
                  <a:pt x="6063404" y="2516982"/>
                </a:lnTo>
                <a:lnTo>
                  <a:pt x="6123336" y="4174059"/>
                </a:lnTo>
                <a:lnTo>
                  <a:pt x="6240820" y="3251211"/>
                </a:lnTo>
                <a:lnTo>
                  <a:pt x="6326154" y="3934214"/>
                </a:lnTo>
                <a:lnTo>
                  <a:pt x="6349968" y="3856780"/>
                </a:lnTo>
                <a:lnTo>
                  <a:pt x="6780213" y="3856780"/>
                </a:lnTo>
                <a:lnTo>
                  <a:pt x="6780213" y="3935802"/>
                </a:lnTo>
                <a:lnTo>
                  <a:pt x="6407916" y="3935802"/>
                </a:lnTo>
                <a:lnTo>
                  <a:pt x="6293212" y="4309071"/>
                </a:lnTo>
                <a:lnTo>
                  <a:pt x="6240423" y="3882989"/>
                </a:lnTo>
                <a:lnTo>
                  <a:pt x="6140800" y="4664074"/>
                </a:lnTo>
                <a:lnTo>
                  <a:pt x="6062213" y="4660897"/>
                </a:lnTo>
                <a:lnTo>
                  <a:pt x="6001090" y="2989128"/>
                </a:lnTo>
                <a:lnTo>
                  <a:pt x="5876065" y="3935802"/>
                </a:lnTo>
                <a:lnTo>
                  <a:pt x="5861380" y="3935802"/>
                </a:lnTo>
                <a:lnTo>
                  <a:pt x="5451774" y="3935802"/>
                </a:lnTo>
                <a:lnTo>
                  <a:pt x="5058442" y="3935802"/>
                </a:lnTo>
                <a:lnTo>
                  <a:pt x="4943737" y="4309071"/>
                </a:lnTo>
                <a:lnTo>
                  <a:pt x="4890154" y="3882989"/>
                </a:lnTo>
                <a:lnTo>
                  <a:pt x="4791326" y="4664074"/>
                </a:lnTo>
                <a:lnTo>
                  <a:pt x="4712738" y="4660897"/>
                </a:lnTo>
                <a:lnTo>
                  <a:pt x="4652012" y="2989128"/>
                </a:lnTo>
                <a:lnTo>
                  <a:pt x="4526590" y="3935802"/>
                </a:lnTo>
                <a:lnTo>
                  <a:pt x="4511905" y="3935802"/>
                </a:lnTo>
                <a:lnTo>
                  <a:pt x="4102300" y="3935802"/>
                </a:lnTo>
                <a:lnTo>
                  <a:pt x="3708967" y="3935802"/>
                </a:lnTo>
                <a:lnTo>
                  <a:pt x="3594262" y="4309071"/>
                </a:lnTo>
                <a:lnTo>
                  <a:pt x="3540680" y="3882989"/>
                </a:lnTo>
                <a:lnTo>
                  <a:pt x="3441851" y="4664074"/>
                </a:lnTo>
                <a:lnTo>
                  <a:pt x="3363264" y="4660897"/>
                </a:lnTo>
                <a:lnTo>
                  <a:pt x="3302537" y="2989128"/>
                </a:lnTo>
                <a:lnTo>
                  <a:pt x="3177116" y="3935802"/>
                </a:lnTo>
                <a:lnTo>
                  <a:pt x="3162430" y="3935802"/>
                </a:lnTo>
                <a:lnTo>
                  <a:pt x="2752825" y="3935802"/>
                </a:lnTo>
                <a:lnTo>
                  <a:pt x="2359493" y="3935802"/>
                </a:lnTo>
                <a:lnTo>
                  <a:pt x="2244787" y="4309071"/>
                </a:lnTo>
                <a:lnTo>
                  <a:pt x="2191205" y="3882989"/>
                </a:lnTo>
                <a:lnTo>
                  <a:pt x="2092376" y="4664074"/>
                </a:lnTo>
                <a:lnTo>
                  <a:pt x="2013392" y="4660897"/>
                </a:lnTo>
                <a:lnTo>
                  <a:pt x="1953063" y="2989128"/>
                </a:lnTo>
                <a:lnTo>
                  <a:pt x="1828038" y="3935802"/>
                </a:lnTo>
                <a:lnTo>
                  <a:pt x="1403350" y="3935802"/>
                </a:lnTo>
                <a:lnTo>
                  <a:pt x="1403350" y="3856780"/>
                </a:lnTo>
                <a:lnTo>
                  <a:pt x="1758580" y="3856780"/>
                </a:lnTo>
                <a:lnTo>
                  <a:pt x="1935996" y="2513012"/>
                </a:lnTo>
                <a:close/>
                <a:moveTo>
                  <a:pt x="2396243" y="1697036"/>
                </a:moveTo>
                <a:lnTo>
                  <a:pt x="2455612" y="1817499"/>
                </a:lnTo>
                <a:lnTo>
                  <a:pt x="2492816" y="1756869"/>
                </a:lnTo>
                <a:lnTo>
                  <a:pt x="2786098" y="1756869"/>
                </a:lnTo>
                <a:lnTo>
                  <a:pt x="2788473" y="1758464"/>
                </a:lnTo>
                <a:lnTo>
                  <a:pt x="2790452" y="1760459"/>
                </a:lnTo>
                <a:lnTo>
                  <a:pt x="2792431" y="1763251"/>
                </a:lnTo>
                <a:lnTo>
                  <a:pt x="2794805" y="1767240"/>
                </a:lnTo>
                <a:lnTo>
                  <a:pt x="2796784" y="1772425"/>
                </a:lnTo>
                <a:lnTo>
                  <a:pt x="2798367" y="1778408"/>
                </a:lnTo>
                <a:lnTo>
                  <a:pt x="2798763" y="1781600"/>
                </a:lnTo>
                <a:lnTo>
                  <a:pt x="2798763" y="1785588"/>
                </a:lnTo>
                <a:lnTo>
                  <a:pt x="2798763" y="1789577"/>
                </a:lnTo>
                <a:lnTo>
                  <a:pt x="2798367" y="1792768"/>
                </a:lnTo>
                <a:lnTo>
                  <a:pt x="2796784" y="1799150"/>
                </a:lnTo>
                <a:lnTo>
                  <a:pt x="2794805" y="1803538"/>
                </a:lnTo>
                <a:lnTo>
                  <a:pt x="2792431" y="1807527"/>
                </a:lnTo>
                <a:lnTo>
                  <a:pt x="2790452" y="1809920"/>
                </a:lnTo>
                <a:lnTo>
                  <a:pt x="2788473" y="1811915"/>
                </a:lnTo>
                <a:lnTo>
                  <a:pt x="2786098" y="1813510"/>
                </a:lnTo>
                <a:lnTo>
                  <a:pt x="2523688" y="1813510"/>
                </a:lnTo>
                <a:lnTo>
                  <a:pt x="2450071" y="1933574"/>
                </a:lnTo>
                <a:lnTo>
                  <a:pt x="2363788" y="1756869"/>
                </a:lnTo>
                <a:lnTo>
                  <a:pt x="2396243" y="1697036"/>
                </a:lnTo>
                <a:close/>
                <a:moveTo>
                  <a:pt x="1641267" y="1206498"/>
                </a:moveTo>
                <a:lnTo>
                  <a:pt x="1652388" y="1206498"/>
                </a:lnTo>
                <a:lnTo>
                  <a:pt x="1663907" y="1206498"/>
                </a:lnTo>
                <a:lnTo>
                  <a:pt x="1674234" y="1206895"/>
                </a:lnTo>
                <a:lnTo>
                  <a:pt x="1684958" y="1207690"/>
                </a:lnTo>
                <a:lnTo>
                  <a:pt x="1695285" y="1208882"/>
                </a:lnTo>
                <a:lnTo>
                  <a:pt x="1714350" y="1211267"/>
                </a:lnTo>
                <a:lnTo>
                  <a:pt x="1732621" y="1215241"/>
                </a:lnTo>
                <a:lnTo>
                  <a:pt x="1748905" y="1219612"/>
                </a:lnTo>
                <a:lnTo>
                  <a:pt x="1765190" y="1224779"/>
                </a:lnTo>
                <a:lnTo>
                  <a:pt x="1779489" y="1230740"/>
                </a:lnTo>
                <a:lnTo>
                  <a:pt x="1793391" y="1237495"/>
                </a:lnTo>
                <a:lnTo>
                  <a:pt x="1805704" y="1244649"/>
                </a:lnTo>
                <a:lnTo>
                  <a:pt x="1817619" y="1252597"/>
                </a:lnTo>
                <a:lnTo>
                  <a:pt x="1828343" y="1260942"/>
                </a:lnTo>
                <a:lnTo>
                  <a:pt x="1837876" y="1269685"/>
                </a:lnTo>
                <a:lnTo>
                  <a:pt x="1846614" y="1278428"/>
                </a:lnTo>
                <a:lnTo>
                  <a:pt x="1854955" y="1287170"/>
                </a:lnTo>
                <a:lnTo>
                  <a:pt x="1862105" y="1296311"/>
                </a:lnTo>
                <a:lnTo>
                  <a:pt x="1868460" y="1305848"/>
                </a:lnTo>
                <a:lnTo>
                  <a:pt x="1874417" y="1314989"/>
                </a:lnTo>
                <a:lnTo>
                  <a:pt x="1879581" y="1324526"/>
                </a:lnTo>
                <a:lnTo>
                  <a:pt x="1883950" y="1333269"/>
                </a:lnTo>
                <a:lnTo>
                  <a:pt x="1887922" y="1342409"/>
                </a:lnTo>
                <a:lnTo>
                  <a:pt x="1891099" y="1350357"/>
                </a:lnTo>
                <a:lnTo>
                  <a:pt x="1894277" y="1358703"/>
                </a:lnTo>
                <a:lnTo>
                  <a:pt x="1898646" y="1373804"/>
                </a:lnTo>
                <a:lnTo>
                  <a:pt x="1901426" y="1386521"/>
                </a:lnTo>
                <a:lnTo>
                  <a:pt x="1903412" y="1396853"/>
                </a:lnTo>
                <a:lnTo>
                  <a:pt x="1904207" y="1404801"/>
                </a:lnTo>
                <a:lnTo>
                  <a:pt x="1905398" y="1396853"/>
                </a:lnTo>
                <a:lnTo>
                  <a:pt x="1906590" y="1386521"/>
                </a:lnTo>
                <a:lnTo>
                  <a:pt x="1909767" y="1373804"/>
                </a:lnTo>
                <a:lnTo>
                  <a:pt x="1914136" y="1358703"/>
                </a:lnTo>
                <a:lnTo>
                  <a:pt x="1916917" y="1350357"/>
                </a:lnTo>
                <a:lnTo>
                  <a:pt x="1920492" y="1342409"/>
                </a:lnTo>
                <a:lnTo>
                  <a:pt x="1924066" y="1333269"/>
                </a:lnTo>
                <a:lnTo>
                  <a:pt x="1929230" y="1324526"/>
                </a:lnTo>
                <a:lnTo>
                  <a:pt x="1933996" y="1314989"/>
                </a:lnTo>
                <a:lnTo>
                  <a:pt x="1939557" y="1305848"/>
                </a:lnTo>
                <a:lnTo>
                  <a:pt x="1946706" y="1296311"/>
                </a:lnTo>
                <a:lnTo>
                  <a:pt x="1953855" y="1287170"/>
                </a:lnTo>
                <a:lnTo>
                  <a:pt x="1961402" y="1278428"/>
                </a:lnTo>
                <a:lnTo>
                  <a:pt x="1970935" y="1269685"/>
                </a:lnTo>
                <a:lnTo>
                  <a:pt x="1980467" y="1260942"/>
                </a:lnTo>
                <a:lnTo>
                  <a:pt x="1991191" y="1252597"/>
                </a:lnTo>
                <a:lnTo>
                  <a:pt x="2002710" y="1244649"/>
                </a:lnTo>
                <a:lnTo>
                  <a:pt x="2015023" y="1237495"/>
                </a:lnTo>
                <a:lnTo>
                  <a:pt x="2028527" y="1230740"/>
                </a:lnTo>
                <a:lnTo>
                  <a:pt x="2043620" y="1224779"/>
                </a:lnTo>
                <a:lnTo>
                  <a:pt x="2059111" y="1219612"/>
                </a:lnTo>
                <a:lnTo>
                  <a:pt x="2076190" y="1215241"/>
                </a:lnTo>
                <a:lnTo>
                  <a:pt x="2094064" y="1211267"/>
                </a:lnTo>
                <a:lnTo>
                  <a:pt x="2113526" y="1208882"/>
                </a:lnTo>
                <a:lnTo>
                  <a:pt x="2123456" y="1207690"/>
                </a:lnTo>
                <a:lnTo>
                  <a:pt x="2133782" y="1206895"/>
                </a:lnTo>
                <a:lnTo>
                  <a:pt x="2144507" y="1206498"/>
                </a:lnTo>
                <a:lnTo>
                  <a:pt x="2155628" y="1206498"/>
                </a:lnTo>
                <a:lnTo>
                  <a:pt x="2166749" y="1206498"/>
                </a:lnTo>
                <a:lnTo>
                  <a:pt x="2177473" y="1206895"/>
                </a:lnTo>
                <a:lnTo>
                  <a:pt x="2188198" y="1207690"/>
                </a:lnTo>
                <a:lnTo>
                  <a:pt x="2197730" y="1208882"/>
                </a:lnTo>
                <a:lnTo>
                  <a:pt x="2208057" y="1210472"/>
                </a:lnTo>
                <a:lnTo>
                  <a:pt x="2217192" y="1212062"/>
                </a:lnTo>
                <a:lnTo>
                  <a:pt x="2226328" y="1214049"/>
                </a:lnTo>
                <a:lnTo>
                  <a:pt x="2235066" y="1216036"/>
                </a:lnTo>
                <a:lnTo>
                  <a:pt x="2243804" y="1218420"/>
                </a:lnTo>
                <a:lnTo>
                  <a:pt x="2252145" y="1221599"/>
                </a:lnTo>
                <a:lnTo>
                  <a:pt x="2259692" y="1224381"/>
                </a:lnTo>
                <a:lnTo>
                  <a:pt x="2267636" y="1227163"/>
                </a:lnTo>
                <a:lnTo>
                  <a:pt x="2274785" y="1230740"/>
                </a:lnTo>
                <a:lnTo>
                  <a:pt x="2282332" y="1233919"/>
                </a:lnTo>
                <a:lnTo>
                  <a:pt x="2295439" y="1241867"/>
                </a:lnTo>
                <a:lnTo>
                  <a:pt x="2307752" y="1250212"/>
                </a:lnTo>
                <a:lnTo>
                  <a:pt x="2318873" y="1258955"/>
                </a:lnTo>
                <a:lnTo>
                  <a:pt x="2329597" y="1268095"/>
                </a:lnTo>
                <a:lnTo>
                  <a:pt x="2339527" y="1278428"/>
                </a:lnTo>
                <a:lnTo>
                  <a:pt x="2347868" y="1287965"/>
                </a:lnTo>
                <a:lnTo>
                  <a:pt x="2355812" y="1298695"/>
                </a:lnTo>
                <a:lnTo>
                  <a:pt x="2362564" y="1308630"/>
                </a:lnTo>
                <a:lnTo>
                  <a:pt x="2368919" y="1319360"/>
                </a:lnTo>
                <a:lnTo>
                  <a:pt x="2374877" y="1330090"/>
                </a:lnTo>
                <a:lnTo>
                  <a:pt x="2379643" y="1340820"/>
                </a:lnTo>
                <a:lnTo>
                  <a:pt x="2384012" y="1351152"/>
                </a:lnTo>
                <a:lnTo>
                  <a:pt x="2387587" y="1361087"/>
                </a:lnTo>
                <a:lnTo>
                  <a:pt x="2390764" y="1371022"/>
                </a:lnTo>
                <a:lnTo>
                  <a:pt x="2393942" y="1380162"/>
                </a:lnTo>
                <a:lnTo>
                  <a:pt x="2397517" y="1397250"/>
                </a:lnTo>
                <a:lnTo>
                  <a:pt x="2399900" y="1411557"/>
                </a:lnTo>
                <a:lnTo>
                  <a:pt x="2401489" y="1422684"/>
                </a:lnTo>
                <a:lnTo>
                  <a:pt x="2402680" y="1432619"/>
                </a:lnTo>
                <a:lnTo>
                  <a:pt x="2403077" y="1436991"/>
                </a:lnTo>
                <a:lnTo>
                  <a:pt x="2403872" y="1448913"/>
                </a:lnTo>
                <a:lnTo>
                  <a:pt x="2405063" y="1468783"/>
                </a:lnTo>
                <a:lnTo>
                  <a:pt x="2405063" y="1481102"/>
                </a:lnTo>
                <a:lnTo>
                  <a:pt x="2404269" y="1495011"/>
                </a:lnTo>
                <a:lnTo>
                  <a:pt x="2403474" y="1510112"/>
                </a:lnTo>
                <a:lnTo>
                  <a:pt x="2401886" y="1527201"/>
                </a:lnTo>
                <a:lnTo>
                  <a:pt x="2399900" y="1545084"/>
                </a:lnTo>
                <a:lnTo>
                  <a:pt x="2397119" y="1564159"/>
                </a:lnTo>
                <a:lnTo>
                  <a:pt x="2392750" y="1584426"/>
                </a:lnTo>
                <a:lnTo>
                  <a:pt x="2387984" y="1605886"/>
                </a:lnTo>
                <a:lnTo>
                  <a:pt x="2382026" y="1628140"/>
                </a:lnTo>
                <a:lnTo>
                  <a:pt x="2374480" y="1650792"/>
                </a:lnTo>
                <a:lnTo>
                  <a:pt x="2233080" y="1376586"/>
                </a:lnTo>
                <a:lnTo>
                  <a:pt x="2108362" y="1728683"/>
                </a:lnTo>
                <a:lnTo>
                  <a:pt x="2047989" y="1551839"/>
                </a:lnTo>
                <a:lnTo>
                  <a:pt x="1964977" y="1754514"/>
                </a:lnTo>
                <a:lnTo>
                  <a:pt x="1703626" y="1756104"/>
                </a:lnTo>
                <a:lnTo>
                  <a:pt x="1702037" y="1757296"/>
                </a:lnTo>
                <a:lnTo>
                  <a:pt x="1700448" y="1758885"/>
                </a:lnTo>
                <a:lnTo>
                  <a:pt x="1699257" y="1761667"/>
                </a:lnTo>
                <a:lnTo>
                  <a:pt x="1697271" y="1764846"/>
                </a:lnTo>
                <a:lnTo>
                  <a:pt x="1695682" y="1770410"/>
                </a:lnTo>
                <a:lnTo>
                  <a:pt x="1694888" y="1776768"/>
                </a:lnTo>
                <a:lnTo>
                  <a:pt x="1694093" y="1785511"/>
                </a:lnTo>
                <a:lnTo>
                  <a:pt x="1694888" y="1793459"/>
                </a:lnTo>
                <a:lnTo>
                  <a:pt x="1695682" y="1799818"/>
                </a:lnTo>
                <a:lnTo>
                  <a:pt x="1697668" y="1804984"/>
                </a:lnTo>
                <a:lnTo>
                  <a:pt x="1699257" y="1807766"/>
                </a:lnTo>
                <a:lnTo>
                  <a:pt x="1701243" y="1810150"/>
                </a:lnTo>
                <a:lnTo>
                  <a:pt x="1702434" y="1811740"/>
                </a:lnTo>
                <a:lnTo>
                  <a:pt x="1704023" y="1812137"/>
                </a:lnTo>
                <a:lnTo>
                  <a:pt x="2002710" y="1810150"/>
                </a:lnTo>
                <a:lnTo>
                  <a:pt x="2043620" y="1710800"/>
                </a:lnTo>
                <a:lnTo>
                  <a:pt x="2107568" y="1898770"/>
                </a:lnTo>
                <a:lnTo>
                  <a:pt x="2243010" y="1517663"/>
                </a:lnTo>
                <a:lnTo>
                  <a:pt x="2346676" y="1718748"/>
                </a:lnTo>
                <a:lnTo>
                  <a:pt x="2340321" y="1731067"/>
                </a:lnTo>
                <a:lnTo>
                  <a:pt x="2333966" y="1742989"/>
                </a:lnTo>
                <a:lnTo>
                  <a:pt x="2327214" y="1755706"/>
                </a:lnTo>
                <a:lnTo>
                  <a:pt x="2320065" y="1768026"/>
                </a:lnTo>
                <a:lnTo>
                  <a:pt x="2312121" y="1780345"/>
                </a:lnTo>
                <a:lnTo>
                  <a:pt x="2304574" y="1792664"/>
                </a:lnTo>
                <a:lnTo>
                  <a:pt x="2295836" y="1805381"/>
                </a:lnTo>
                <a:lnTo>
                  <a:pt x="2287098" y="1818098"/>
                </a:lnTo>
                <a:lnTo>
                  <a:pt x="2277168" y="1830417"/>
                </a:lnTo>
                <a:lnTo>
                  <a:pt x="2267636" y="1843134"/>
                </a:lnTo>
                <a:lnTo>
                  <a:pt x="2256911" y="1855851"/>
                </a:lnTo>
                <a:lnTo>
                  <a:pt x="2246187" y="1868568"/>
                </a:lnTo>
                <a:lnTo>
                  <a:pt x="2234669" y="1881285"/>
                </a:lnTo>
                <a:lnTo>
                  <a:pt x="2223150" y="1894002"/>
                </a:lnTo>
                <a:lnTo>
                  <a:pt x="2210440" y="1906719"/>
                </a:lnTo>
                <a:lnTo>
                  <a:pt x="2197333" y="1919038"/>
                </a:lnTo>
                <a:lnTo>
                  <a:pt x="2183828" y="1931357"/>
                </a:lnTo>
                <a:lnTo>
                  <a:pt x="2169530" y="1944074"/>
                </a:lnTo>
                <a:lnTo>
                  <a:pt x="2154436" y="1956394"/>
                </a:lnTo>
                <a:lnTo>
                  <a:pt x="2138946" y="1968713"/>
                </a:lnTo>
                <a:lnTo>
                  <a:pt x="2123456" y="1981032"/>
                </a:lnTo>
                <a:lnTo>
                  <a:pt x="2106774" y="1992954"/>
                </a:lnTo>
                <a:lnTo>
                  <a:pt x="2089694" y="2005274"/>
                </a:lnTo>
                <a:lnTo>
                  <a:pt x="2071821" y="2016798"/>
                </a:lnTo>
                <a:lnTo>
                  <a:pt x="2053153" y="2028721"/>
                </a:lnTo>
                <a:lnTo>
                  <a:pt x="2033691" y="2040245"/>
                </a:lnTo>
                <a:lnTo>
                  <a:pt x="2013831" y="2051770"/>
                </a:lnTo>
                <a:lnTo>
                  <a:pt x="1993574" y="2062897"/>
                </a:lnTo>
                <a:lnTo>
                  <a:pt x="1972126" y="2074024"/>
                </a:lnTo>
                <a:lnTo>
                  <a:pt x="1950281" y="2085152"/>
                </a:lnTo>
                <a:lnTo>
                  <a:pt x="1927641" y="2095881"/>
                </a:lnTo>
                <a:lnTo>
                  <a:pt x="1904207" y="2106611"/>
                </a:lnTo>
                <a:lnTo>
                  <a:pt x="1877992" y="2095086"/>
                </a:lnTo>
                <a:lnTo>
                  <a:pt x="1852969" y="2082767"/>
                </a:lnTo>
                <a:lnTo>
                  <a:pt x="1828741" y="2070845"/>
                </a:lnTo>
                <a:lnTo>
                  <a:pt x="1805306" y="2058128"/>
                </a:lnTo>
                <a:lnTo>
                  <a:pt x="1783064" y="2045411"/>
                </a:lnTo>
                <a:lnTo>
                  <a:pt x="1761218" y="2032297"/>
                </a:lnTo>
                <a:lnTo>
                  <a:pt x="1740167" y="2019183"/>
                </a:lnTo>
                <a:lnTo>
                  <a:pt x="1720308" y="2006068"/>
                </a:lnTo>
                <a:lnTo>
                  <a:pt x="1701243" y="1992557"/>
                </a:lnTo>
                <a:lnTo>
                  <a:pt x="1682575" y="1979443"/>
                </a:lnTo>
                <a:lnTo>
                  <a:pt x="1665098" y="1965534"/>
                </a:lnTo>
                <a:lnTo>
                  <a:pt x="1648019" y="1952022"/>
                </a:lnTo>
                <a:lnTo>
                  <a:pt x="1632132" y="1938113"/>
                </a:lnTo>
                <a:lnTo>
                  <a:pt x="1616641" y="1924204"/>
                </a:lnTo>
                <a:lnTo>
                  <a:pt x="1601945" y="1910295"/>
                </a:lnTo>
                <a:lnTo>
                  <a:pt x="1588044" y="1895989"/>
                </a:lnTo>
                <a:lnTo>
                  <a:pt x="1574539" y="1882080"/>
                </a:lnTo>
                <a:lnTo>
                  <a:pt x="1561829" y="1867773"/>
                </a:lnTo>
                <a:lnTo>
                  <a:pt x="1549913" y="1853864"/>
                </a:lnTo>
                <a:lnTo>
                  <a:pt x="1537998" y="1839558"/>
                </a:lnTo>
                <a:lnTo>
                  <a:pt x="1527274" y="1825649"/>
                </a:lnTo>
                <a:lnTo>
                  <a:pt x="1516947" y="1811740"/>
                </a:lnTo>
                <a:lnTo>
                  <a:pt x="1507017" y="1797830"/>
                </a:lnTo>
                <a:lnTo>
                  <a:pt x="1498279" y="1783922"/>
                </a:lnTo>
                <a:lnTo>
                  <a:pt x="1489540" y="1770013"/>
                </a:lnTo>
                <a:lnTo>
                  <a:pt x="1481199" y="1756104"/>
                </a:lnTo>
                <a:lnTo>
                  <a:pt x="1473653" y="1742592"/>
                </a:lnTo>
                <a:lnTo>
                  <a:pt x="1466901" y="1729080"/>
                </a:lnTo>
                <a:lnTo>
                  <a:pt x="1460148" y="1715569"/>
                </a:lnTo>
                <a:lnTo>
                  <a:pt x="1454191" y="1702454"/>
                </a:lnTo>
                <a:lnTo>
                  <a:pt x="1448233" y="1689340"/>
                </a:lnTo>
                <a:lnTo>
                  <a:pt x="1443069" y="1676226"/>
                </a:lnTo>
                <a:lnTo>
                  <a:pt x="1438303" y="1663509"/>
                </a:lnTo>
                <a:lnTo>
                  <a:pt x="1433934" y="1650792"/>
                </a:lnTo>
                <a:lnTo>
                  <a:pt x="1425990" y="1626153"/>
                </a:lnTo>
                <a:lnTo>
                  <a:pt x="1419635" y="1603104"/>
                </a:lnTo>
                <a:lnTo>
                  <a:pt x="1414472" y="1580055"/>
                </a:lnTo>
                <a:lnTo>
                  <a:pt x="1410500" y="1558595"/>
                </a:lnTo>
                <a:lnTo>
                  <a:pt x="1407719" y="1538725"/>
                </a:lnTo>
                <a:lnTo>
                  <a:pt x="1405733" y="1520047"/>
                </a:lnTo>
                <a:lnTo>
                  <a:pt x="1404145" y="1502959"/>
                </a:lnTo>
                <a:lnTo>
                  <a:pt x="1403747" y="1487461"/>
                </a:lnTo>
                <a:lnTo>
                  <a:pt x="1403350" y="1473154"/>
                </a:lnTo>
                <a:lnTo>
                  <a:pt x="1403747" y="1461629"/>
                </a:lnTo>
                <a:lnTo>
                  <a:pt x="1404145" y="1451297"/>
                </a:lnTo>
                <a:lnTo>
                  <a:pt x="1405336" y="1437388"/>
                </a:lnTo>
                <a:lnTo>
                  <a:pt x="1405733" y="1432619"/>
                </a:lnTo>
                <a:lnTo>
                  <a:pt x="1406528" y="1422684"/>
                </a:lnTo>
                <a:lnTo>
                  <a:pt x="1408117" y="1411557"/>
                </a:lnTo>
                <a:lnTo>
                  <a:pt x="1410500" y="1397250"/>
                </a:lnTo>
                <a:lnTo>
                  <a:pt x="1414869" y="1380162"/>
                </a:lnTo>
                <a:lnTo>
                  <a:pt x="1417252" y="1371022"/>
                </a:lnTo>
                <a:lnTo>
                  <a:pt x="1420827" y="1361087"/>
                </a:lnTo>
                <a:lnTo>
                  <a:pt x="1424401" y="1351152"/>
                </a:lnTo>
                <a:lnTo>
                  <a:pt x="1428770" y="1340820"/>
                </a:lnTo>
                <a:lnTo>
                  <a:pt x="1433934" y="1330090"/>
                </a:lnTo>
                <a:lnTo>
                  <a:pt x="1439097" y="1319360"/>
                </a:lnTo>
                <a:lnTo>
                  <a:pt x="1445452" y="1308630"/>
                </a:lnTo>
                <a:lnTo>
                  <a:pt x="1452602" y="1298695"/>
                </a:lnTo>
                <a:lnTo>
                  <a:pt x="1460546" y="1287965"/>
                </a:lnTo>
                <a:lnTo>
                  <a:pt x="1469284" y="1278428"/>
                </a:lnTo>
                <a:lnTo>
                  <a:pt x="1478816" y="1268095"/>
                </a:lnTo>
                <a:lnTo>
                  <a:pt x="1489143" y="1258955"/>
                </a:lnTo>
                <a:lnTo>
                  <a:pt x="1500662" y="1250212"/>
                </a:lnTo>
                <a:lnTo>
                  <a:pt x="1512975" y="1241867"/>
                </a:lnTo>
                <a:lnTo>
                  <a:pt x="1526479" y="1233919"/>
                </a:lnTo>
                <a:lnTo>
                  <a:pt x="1533231" y="1230740"/>
                </a:lnTo>
                <a:lnTo>
                  <a:pt x="1541175" y="1227163"/>
                </a:lnTo>
                <a:lnTo>
                  <a:pt x="1548325" y="1224381"/>
                </a:lnTo>
                <a:lnTo>
                  <a:pt x="1556666" y="1221599"/>
                </a:lnTo>
                <a:lnTo>
                  <a:pt x="1564609" y="1218420"/>
                </a:lnTo>
                <a:lnTo>
                  <a:pt x="1572950" y="1216036"/>
                </a:lnTo>
                <a:lnTo>
                  <a:pt x="1582086" y="1214049"/>
                </a:lnTo>
                <a:lnTo>
                  <a:pt x="1590824" y="1212062"/>
                </a:lnTo>
                <a:lnTo>
                  <a:pt x="1600754" y="1210472"/>
                </a:lnTo>
                <a:lnTo>
                  <a:pt x="1610286" y="1208882"/>
                </a:lnTo>
                <a:lnTo>
                  <a:pt x="1620613" y="1207690"/>
                </a:lnTo>
                <a:lnTo>
                  <a:pt x="1630543" y="1206895"/>
                </a:lnTo>
                <a:lnTo>
                  <a:pt x="1641267" y="1206498"/>
                </a:lnTo>
                <a:close/>
                <a:moveTo>
                  <a:pt x="1397617" y="523875"/>
                </a:moveTo>
                <a:lnTo>
                  <a:pt x="1377778" y="524271"/>
                </a:lnTo>
                <a:lnTo>
                  <a:pt x="1357542" y="525065"/>
                </a:lnTo>
                <a:lnTo>
                  <a:pt x="1338496" y="526256"/>
                </a:lnTo>
                <a:lnTo>
                  <a:pt x="1318657" y="528240"/>
                </a:lnTo>
                <a:lnTo>
                  <a:pt x="1299215" y="530225"/>
                </a:lnTo>
                <a:lnTo>
                  <a:pt x="1279772" y="533003"/>
                </a:lnTo>
                <a:lnTo>
                  <a:pt x="1260726" y="536178"/>
                </a:lnTo>
                <a:lnTo>
                  <a:pt x="1242078" y="539750"/>
                </a:lnTo>
                <a:lnTo>
                  <a:pt x="1223032" y="543718"/>
                </a:lnTo>
                <a:lnTo>
                  <a:pt x="1204780" y="548084"/>
                </a:lnTo>
                <a:lnTo>
                  <a:pt x="1186131" y="553640"/>
                </a:lnTo>
                <a:lnTo>
                  <a:pt x="1167879" y="558800"/>
                </a:lnTo>
                <a:lnTo>
                  <a:pt x="1150024" y="564753"/>
                </a:lnTo>
                <a:lnTo>
                  <a:pt x="1131772" y="571103"/>
                </a:lnTo>
                <a:lnTo>
                  <a:pt x="1114313" y="577850"/>
                </a:lnTo>
                <a:lnTo>
                  <a:pt x="1096855" y="584993"/>
                </a:lnTo>
                <a:lnTo>
                  <a:pt x="1079396" y="592137"/>
                </a:lnTo>
                <a:lnTo>
                  <a:pt x="1062731" y="600075"/>
                </a:lnTo>
                <a:lnTo>
                  <a:pt x="1046066" y="608806"/>
                </a:lnTo>
                <a:lnTo>
                  <a:pt x="1029798" y="617537"/>
                </a:lnTo>
                <a:lnTo>
                  <a:pt x="1013133" y="626268"/>
                </a:lnTo>
                <a:lnTo>
                  <a:pt x="997262" y="635793"/>
                </a:lnTo>
                <a:lnTo>
                  <a:pt x="981391" y="645715"/>
                </a:lnTo>
                <a:lnTo>
                  <a:pt x="965916" y="655637"/>
                </a:lnTo>
                <a:lnTo>
                  <a:pt x="950838" y="666353"/>
                </a:lnTo>
                <a:lnTo>
                  <a:pt x="935760" y="677465"/>
                </a:lnTo>
                <a:lnTo>
                  <a:pt x="920683" y="688578"/>
                </a:lnTo>
                <a:lnTo>
                  <a:pt x="906795" y="700484"/>
                </a:lnTo>
                <a:lnTo>
                  <a:pt x="892114" y="712390"/>
                </a:lnTo>
                <a:lnTo>
                  <a:pt x="878623" y="724693"/>
                </a:lnTo>
                <a:lnTo>
                  <a:pt x="864736" y="736996"/>
                </a:lnTo>
                <a:lnTo>
                  <a:pt x="851245" y="750093"/>
                </a:lnTo>
                <a:lnTo>
                  <a:pt x="838945" y="763190"/>
                </a:lnTo>
                <a:lnTo>
                  <a:pt x="826248" y="777081"/>
                </a:lnTo>
                <a:lnTo>
                  <a:pt x="813551" y="790971"/>
                </a:lnTo>
                <a:lnTo>
                  <a:pt x="802044" y="804862"/>
                </a:lnTo>
                <a:lnTo>
                  <a:pt x="790141" y="819546"/>
                </a:lnTo>
                <a:lnTo>
                  <a:pt x="778634" y="834231"/>
                </a:lnTo>
                <a:lnTo>
                  <a:pt x="767921" y="849312"/>
                </a:lnTo>
                <a:lnTo>
                  <a:pt x="757208" y="864790"/>
                </a:lnTo>
                <a:lnTo>
                  <a:pt x="747288" y="880268"/>
                </a:lnTo>
                <a:lnTo>
                  <a:pt x="736972" y="895747"/>
                </a:lnTo>
                <a:lnTo>
                  <a:pt x="727846" y="912019"/>
                </a:lnTo>
                <a:lnTo>
                  <a:pt x="718719" y="928290"/>
                </a:lnTo>
                <a:lnTo>
                  <a:pt x="709990" y="944562"/>
                </a:lnTo>
                <a:lnTo>
                  <a:pt x="701658" y="961628"/>
                </a:lnTo>
                <a:lnTo>
                  <a:pt x="693722" y="978693"/>
                </a:lnTo>
                <a:lnTo>
                  <a:pt x="686183" y="996156"/>
                </a:lnTo>
                <a:lnTo>
                  <a:pt x="679041" y="1012825"/>
                </a:lnTo>
                <a:lnTo>
                  <a:pt x="671899" y="1030684"/>
                </a:lnTo>
                <a:lnTo>
                  <a:pt x="665947" y="1048940"/>
                </a:lnTo>
                <a:lnTo>
                  <a:pt x="659995" y="1066800"/>
                </a:lnTo>
                <a:lnTo>
                  <a:pt x="654440" y="1085056"/>
                </a:lnTo>
                <a:lnTo>
                  <a:pt x="649679" y="1103709"/>
                </a:lnTo>
                <a:lnTo>
                  <a:pt x="645314" y="1121965"/>
                </a:lnTo>
                <a:lnTo>
                  <a:pt x="640950" y="1141016"/>
                </a:lnTo>
                <a:lnTo>
                  <a:pt x="637776" y="1159668"/>
                </a:lnTo>
                <a:lnTo>
                  <a:pt x="634204" y="1178719"/>
                </a:lnTo>
                <a:lnTo>
                  <a:pt x="631824" y="1198166"/>
                </a:lnTo>
                <a:lnTo>
                  <a:pt x="629443" y="1217612"/>
                </a:lnTo>
                <a:lnTo>
                  <a:pt x="627459" y="1237059"/>
                </a:lnTo>
                <a:lnTo>
                  <a:pt x="626666" y="1256903"/>
                </a:lnTo>
                <a:lnTo>
                  <a:pt x="625475" y="1276747"/>
                </a:lnTo>
                <a:lnTo>
                  <a:pt x="625475" y="1296590"/>
                </a:lnTo>
                <a:lnTo>
                  <a:pt x="625475" y="4464843"/>
                </a:lnTo>
                <a:lnTo>
                  <a:pt x="625475" y="4485084"/>
                </a:lnTo>
                <a:lnTo>
                  <a:pt x="626666" y="4504531"/>
                </a:lnTo>
                <a:lnTo>
                  <a:pt x="627459" y="4524375"/>
                </a:lnTo>
                <a:lnTo>
                  <a:pt x="629443" y="4543821"/>
                </a:lnTo>
                <a:lnTo>
                  <a:pt x="631824" y="4563268"/>
                </a:lnTo>
                <a:lnTo>
                  <a:pt x="634204" y="4582318"/>
                </a:lnTo>
                <a:lnTo>
                  <a:pt x="637776" y="4601368"/>
                </a:lnTo>
                <a:lnTo>
                  <a:pt x="640950" y="4620815"/>
                </a:lnTo>
                <a:lnTo>
                  <a:pt x="645314" y="4639071"/>
                </a:lnTo>
                <a:lnTo>
                  <a:pt x="649679" y="4658121"/>
                </a:lnTo>
                <a:lnTo>
                  <a:pt x="654440" y="4676378"/>
                </a:lnTo>
                <a:lnTo>
                  <a:pt x="659995" y="4694634"/>
                </a:lnTo>
                <a:lnTo>
                  <a:pt x="665947" y="4712493"/>
                </a:lnTo>
                <a:lnTo>
                  <a:pt x="671899" y="4730353"/>
                </a:lnTo>
                <a:lnTo>
                  <a:pt x="679041" y="4748212"/>
                </a:lnTo>
                <a:lnTo>
                  <a:pt x="686183" y="4765675"/>
                </a:lnTo>
                <a:lnTo>
                  <a:pt x="693722" y="4782740"/>
                </a:lnTo>
                <a:lnTo>
                  <a:pt x="701658" y="4799806"/>
                </a:lnTo>
                <a:lnTo>
                  <a:pt x="709990" y="4816475"/>
                </a:lnTo>
                <a:lnTo>
                  <a:pt x="718719" y="4833143"/>
                </a:lnTo>
                <a:lnTo>
                  <a:pt x="727846" y="4849415"/>
                </a:lnTo>
                <a:lnTo>
                  <a:pt x="736972" y="4865687"/>
                </a:lnTo>
                <a:lnTo>
                  <a:pt x="747288" y="4881165"/>
                </a:lnTo>
                <a:lnTo>
                  <a:pt x="757208" y="4896643"/>
                </a:lnTo>
                <a:lnTo>
                  <a:pt x="767921" y="4912122"/>
                </a:lnTo>
                <a:lnTo>
                  <a:pt x="778634" y="4927203"/>
                </a:lnTo>
                <a:lnTo>
                  <a:pt x="790141" y="4941490"/>
                </a:lnTo>
                <a:lnTo>
                  <a:pt x="802044" y="4956175"/>
                </a:lnTo>
                <a:lnTo>
                  <a:pt x="813551" y="4970065"/>
                </a:lnTo>
                <a:lnTo>
                  <a:pt x="826248" y="4984353"/>
                </a:lnTo>
                <a:lnTo>
                  <a:pt x="838945" y="4997847"/>
                </a:lnTo>
                <a:lnTo>
                  <a:pt x="851245" y="5010943"/>
                </a:lnTo>
                <a:lnTo>
                  <a:pt x="864736" y="5024040"/>
                </a:lnTo>
                <a:lnTo>
                  <a:pt x="878623" y="5036740"/>
                </a:lnTo>
                <a:lnTo>
                  <a:pt x="892114" y="5048647"/>
                </a:lnTo>
                <a:lnTo>
                  <a:pt x="906795" y="5060950"/>
                </a:lnTo>
                <a:lnTo>
                  <a:pt x="920683" y="5072459"/>
                </a:lnTo>
                <a:lnTo>
                  <a:pt x="935760" y="5083572"/>
                </a:lnTo>
                <a:lnTo>
                  <a:pt x="950838" y="5094684"/>
                </a:lnTo>
                <a:lnTo>
                  <a:pt x="965916" y="5105400"/>
                </a:lnTo>
                <a:lnTo>
                  <a:pt x="981391" y="5115718"/>
                </a:lnTo>
                <a:lnTo>
                  <a:pt x="997262" y="5125243"/>
                </a:lnTo>
                <a:lnTo>
                  <a:pt x="1013133" y="5135165"/>
                </a:lnTo>
                <a:lnTo>
                  <a:pt x="1029798" y="5144293"/>
                </a:lnTo>
                <a:lnTo>
                  <a:pt x="1046066" y="5153025"/>
                </a:lnTo>
                <a:lnTo>
                  <a:pt x="1062731" y="5161359"/>
                </a:lnTo>
                <a:lnTo>
                  <a:pt x="1079396" y="5168900"/>
                </a:lnTo>
                <a:lnTo>
                  <a:pt x="1096855" y="5176837"/>
                </a:lnTo>
                <a:lnTo>
                  <a:pt x="1114313" y="5183584"/>
                </a:lnTo>
                <a:lnTo>
                  <a:pt x="1131772" y="5190331"/>
                </a:lnTo>
                <a:lnTo>
                  <a:pt x="1150024" y="5196681"/>
                </a:lnTo>
                <a:lnTo>
                  <a:pt x="1167879" y="5202237"/>
                </a:lnTo>
                <a:lnTo>
                  <a:pt x="1186131" y="5207793"/>
                </a:lnTo>
                <a:lnTo>
                  <a:pt x="1204780" y="5212953"/>
                </a:lnTo>
                <a:lnTo>
                  <a:pt x="1223032" y="5217318"/>
                </a:lnTo>
                <a:lnTo>
                  <a:pt x="1242078" y="5221287"/>
                </a:lnTo>
                <a:lnTo>
                  <a:pt x="1260726" y="5225256"/>
                </a:lnTo>
                <a:lnTo>
                  <a:pt x="1279772" y="5228034"/>
                </a:lnTo>
                <a:lnTo>
                  <a:pt x="1299215" y="5230812"/>
                </a:lnTo>
                <a:lnTo>
                  <a:pt x="1318657" y="5233590"/>
                </a:lnTo>
                <a:lnTo>
                  <a:pt x="1338496" y="5234781"/>
                </a:lnTo>
                <a:lnTo>
                  <a:pt x="1357542" y="5236368"/>
                </a:lnTo>
                <a:lnTo>
                  <a:pt x="1377778" y="5236765"/>
                </a:lnTo>
                <a:lnTo>
                  <a:pt x="1397617" y="5237162"/>
                </a:lnTo>
                <a:lnTo>
                  <a:pt x="6778008" y="5237162"/>
                </a:lnTo>
                <a:lnTo>
                  <a:pt x="6797848" y="5236765"/>
                </a:lnTo>
                <a:lnTo>
                  <a:pt x="6818084" y="5236368"/>
                </a:lnTo>
                <a:lnTo>
                  <a:pt x="6837129" y="5234781"/>
                </a:lnTo>
                <a:lnTo>
                  <a:pt x="6856572" y="5233590"/>
                </a:lnTo>
                <a:lnTo>
                  <a:pt x="6876410" y="5230812"/>
                </a:lnTo>
                <a:lnTo>
                  <a:pt x="6895456" y="5228034"/>
                </a:lnTo>
                <a:lnTo>
                  <a:pt x="6914899" y="5225256"/>
                </a:lnTo>
                <a:lnTo>
                  <a:pt x="6933548" y="5221287"/>
                </a:lnTo>
                <a:lnTo>
                  <a:pt x="6952196" y="5217318"/>
                </a:lnTo>
                <a:lnTo>
                  <a:pt x="6970846" y="5212953"/>
                </a:lnTo>
                <a:lnTo>
                  <a:pt x="6989494" y="5207793"/>
                </a:lnTo>
                <a:lnTo>
                  <a:pt x="7007350" y="5202237"/>
                </a:lnTo>
                <a:lnTo>
                  <a:pt x="7025602" y="5196681"/>
                </a:lnTo>
                <a:lnTo>
                  <a:pt x="7043060" y="5190331"/>
                </a:lnTo>
                <a:lnTo>
                  <a:pt x="7061312" y="5183584"/>
                </a:lnTo>
                <a:lnTo>
                  <a:pt x="7078770" y="5176837"/>
                </a:lnTo>
                <a:lnTo>
                  <a:pt x="7095436" y="5168900"/>
                </a:lnTo>
                <a:lnTo>
                  <a:pt x="7112497" y="5161359"/>
                </a:lnTo>
                <a:lnTo>
                  <a:pt x="7129559" y="5153025"/>
                </a:lnTo>
                <a:lnTo>
                  <a:pt x="7145827" y="5144293"/>
                </a:lnTo>
                <a:lnTo>
                  <a:pt x="7162492" y="5135165"/>
                </a:lnTo>
                <a:lnTo>
                  <a:pt x="7178364" y="5125243"/>
                </a:lnTo>
                <a:lnTo>
                  <a:pt x="7193838" y="5115718"/>
                </a:lnTo>
                <a:lnTo>
                  <a:pt x="7209312" y="5105400"/>
                </a:lnTo>
                <a:lnTo>
                  <a:pt x="7224787" y="5094684"/>
                </a:lnTo>
                <a:lnTo>
                  <a:pt x="7239865" y="5083572"/>
                </a:lnTo>
                <a:lnTo>
                  <a:pt x="7254546" y="5072459"/>
                </a:lnTo>
                <a:lnTo>
                  <a:pt x="7268830" y="5060950"/>
                </a:lnTo>
                <a:lnTo>
                  <a:pt x="7283114" y="5048647"/>
                </a:lnTo>
                <a:lnTo>
                  <a:pt x="7297002" y="5036740"/>
                </a:lnTo>
                <a:lnTo>
                  <a:pt x="7310889" y="5024040"/>
                </a:lnTo>
                <a:lnTo>
                  <a:pt x="7323586" y="5010943"/>
                </a:lnTo>
                <a:lnTo>
                  <a:pt x="7336680" y="4997847"/>
                </a:lnTo>
                <a:lnTo>
                  <a:pt x="7349378" y="4984353"/>
                </a:lnTo>
                <a:lnTo>
                  <a:pt x="7361678" y="4970065"/>
                </a:lnTo>
                <a:lnTo>
                  <a:pt x="7373581" y="4956175"/>
                </a:lnTo>
                <a:lnTo>
                  <a:pt x="7385484" y="4941490"/>
                </a:lnTo>
                <a:lnTo>
                  <a:pt x="7396594" y="4927203"/>
                </a:lnTo>
                <a:lnTo>
                  <a:pt x="7407704" y="4912122"/>
                </a:lnTo>
                <a:lnTo>
                  <a:pt x="7418418" y="4896643"/>
                </a:lnTo>
                <a:lnTo>
                  <a:pt x="7428338" y="4881165"/>
                </a:lnTo>
                <a:lnTo>
                  <a:pt x="7438257" y="4865687"/>
                </a:lnTo>
                <a:lnTo>
                  <a:pt x="7447780" y="4849415"/>
                </a:lnTo>
                <a:lnTo>
                  <a:pt x="7456906" y="4833143"/>
                </a:lnTo>
                <a:lnTo>
                  <a:pt x="7465635" y="4816475"/>
                </a:lnTo>
                <a:lnTo>
                  <a:pt x="7473968" y="4799806"/>
                </a:lnTo>
                <a:lnTo>
                  <a:pt x="7481903" y="4782740"/>
                </a:lnTo>
                <a:lnTo>
                  <a:pt x="7489442" y="4765675"/>
                </a:lnTo>
                <a:lnTo>
                  <a:pt x="7496188" y="4748212"/>
                </a:lnTo>
                <a:lnTo>
                  <a:pt x="7502932" y="4730353"/>
                </a:lnTo>
                <a:lnTo>
                  <a:pt x="7509281" y="4712493"/>
                </a:lnTo>
                <a:lnTo>
                  <a:pt x="7515233" y="4694634"/>
                </a:lnTo>
                <a:lnTo>
                  <a:pt x="7520391" y="4676378"/>
                </a:lnTo>
                <a:lnTo>
                  <a:pt x="7525946" y="4658121"/>
                </a:lnTo>
                <a:lnTo>
                  <a:pt x="7530311" y="4639071"/>
                </a:lnTo>
                <a:lnTo>
                  <a:pt x="7534278" y="4620815"/>
                </a:lnTo>
                <a:lnTo>
                  <a:pt x="7537850" y="4601368"/>
                </a:lnTo>
                <a:lnTo>
                  <a:pt x="7541024" y="4582318"/>
                </a:lnTo>
                <a:lnTo>
                  <a:pt x="7543802" y="4563268"/>
                </a:lnTo>
                <a:lnTo>
                  <a:pt x="7546182" y="4543821"/>
                </a:lnTo>
                <a:lnTo>
                  <a:pt x="7547770" y="4524375"/>
                </a:lnTo>
                <a:lnTo>
                  <a:pt x="7548960" y="4504531"/>
                </a:lnTo>
                <a:lnTo>
                  <a:pt x="7549753" y="4485084"/>
                </a:lnTo>
                <a:lnTo>
                  <a:pt x="7550150" y="4464843"/>
                </a:lnTo>
                <a:lnTo>
                  <a:pt x="7550150" y="1296590"/>
                </a:lnTo>
                <a:lnTo>
                  <a:pt x="7549753" y="1276747"/>
                </a:lnTo>
                <a:lnTo>
                  <a:pt x="7548960" y="1256903"/>
                </a:lnTo>
                <a:lnTo>
                  <a:pt x="7547770" y="1237059"/>
                </a:lnTo>
                <a:lnTo>
                  <a:pt x="7546182" y="1217612"/>
                </a:lnTo>
                <a:lnTo>
                  <a:pt x="7543802" y="1198166"/>
                </a:lnTo>
                <a:lnTo>
                  <a:pt x="7541024" y="1178719"/>
                </a:lnTo>
                <a:lnTo>
                  <a:pt x="7537850" y="1159668"/>
                </a:lnTo>
                <a:lnTo>
                  <a:pt x="7534278" y="1141016"/>
                </a:lnTo>
                <a:lnTo>
                  <a:pt x="7530311" y="1121965"/>
                </a:lnTo>
                <a:lnTo>
                  <a:pt x="7525946" y="1103709"/>
                </a:lnTo>
                <a:lnTo>
                  <a:pt x="7520391" y="1085056"/>
                </a:lnTo>
                <a:lnTo>
                  <a:pt x="7515233" y="1066800"/>
                </a:lnTo>
                <a:lnTo>
                  <a:pt x="7509281" y="1048940"/>
                </a:lnTo>
                <a:lnTo>
                  <a:pt x="7502932" y="1030684"/>
                </a:lnTo>
                <a:lnTo>
                  <a:pt x="7496188" y="1012825"/>
                </a:lnTo>
                <a:lnTo>
                  <a:pt x="7489442" y="996156"/>
                </a:lnTo>
                <a:lnTo>
                  <a:pt x="7481903" y="978693"/>
                </a:lnTo>
                <a:lnTo>
                  <a:pt x="7473968" y="961628"/>
                </a:lnTo>
                <a:lnTo>
                  <a:pt x="7465635" y="944562"/>
                </a:lnTo>
                <a:lnTo>
                  <a:pt x="7456906" y="928290"/>
                </a:lnTo>
                <a:lnTo>
                  <a:pt x="7447780" y="912019"/>
                </a:lnTo>
                <a:lnTo>
                  <a:pt x="7438257" y="895747"/>
                </a:lnTo>
                <a:lnTo>
                  <a:pt x="7428338" y="880268"/>
                </a:lnTo>
                <a:lnTo>
                  <a:pt x="7418418" y="864790"/>
                </a:lnTo>
                <a:lnTo>
                  <a:pt x="7407704" y="849312"/>
                </a:lnTo>
                <a:lnTo>
                  <a:pt x="7396594" y="834231"/>
                </a:lnTo>
                <a:lnTo>
                  <a:pt x="7385484" y="819546"/>
                </a:lnTo>
                <a:lnTo>
                  <a:pt x="7373581" y="804862"/>
                </a:lnTo>
                <a:lnTo>
                  <a:pt x="7361678" y="790971"/>
                </a:lnTo>
                <a:lnTo>
                  <a:pt x="7349378" y="777081"/>
                </a:lnTo>
                <a:lnTo>
                  <a:pt x="7336680" y="763190"/>
                </a:lnTo>
                <a:lnTo>
                  <a:pt x="7323586" y="750093"/>
                </a:lnTo>
                <a:lnTo>
                  <a:pt x="7310889" y="736996"/>
                </a:lnTo>
                <a:lnTo>
                  <a:pt x="7297002" y="724693"/>
                </a:lnTo>
                <a:lnTo>
                  <a:pt x="7283114" y="712390"/>
                </a:lnTo>
                <a:lnTo>
                  <a:pt x="7268830" y="700484"/>
                </a:lnTo>
                <a:lnTo>
                  <a:pt x="7254546" y="688578"/>
                </a:lnTo>
                <a:lnTo>
                  <a:pt x="7239865" y="677465"/>
                </a:lnTo>
                <a:lnTo>
                  <a:pt x="7224787" y="666353"/>
                </a:lnTo>
                <a:lnTo>
                  <a:pt x="7209312" y="655637"/>
                </a:lnTo>
                <a:lnTo>
                  <a:pt x="7193838" y="645715"/>
                </a:lnTo>
                <a:lnTo>
                  <a:pt x="7178364" y="635793"/>
                </a:lnTo>
                <a:lnTo>
                  <a:pt x="7162492" y="626268"/>
                </a:lnTo>
                <a:lnTo>
                  <a:pt x="7145827" y="617537"/>
                </a:lnTo>
                <a:lnTo>
                  <a:pt x="7129559" y="608806"/>
                </a:lnTo>
                <a:lnTo>
                  <a:pt x="7112497" y="600075"/>
                </a:lnTo>
                <a:lnTo>
                  <a:pt x="7095436" y="592137"/>
                </a:lnTo>
                <a:lnTo>
                  <a:pt x="7078770" y="584993"/>
                </a:lnTo>
                <a:lnTo>
                  <a:pt x="7061312" y="577850"/>
                </a:lnTo>
                <a:lnTo>
                  <a:pt x="7043060" y="571103"/>
                </a:lnTo>
                <a:lnTo>
                  <a:pt x="7025602" y="564753"/>
                </a:lnTo>
                <a:lnTo>
                  <a:pt x="7007350" y="558800"/>
                </a:lnTo>
                <a:lnTo>
                  <a:pt x="6989494" y="553640"/>
                </a:lnTo>
                <a:lnTo>
                  <a:pt x="6970846" y="548084"/>
                </a:lnTo>
                <a:lnTo>
                  <a:pt x="6952196" y="543718"/>
                </a:lnTo>
                <a:lnTo>
                  <a:pt x="6933548" y="539750"/>
                </a:lnTo>
                <a:lnTo>
                  <a:pt x="6914899" y="536178"/>
                </a:lnTo>
                <a:lnTo>
                  <a:pt x="6895456" y="533003"/>
                </a:lnTo>
                <a:lnTo>
                  <a:pt x="6876410" y="530225"/>
                </a:lnTo>
                <a:lnTo>
                  <a:pt x="6856572" y="528240"/>
                </a:lnTo>
                <a:lnTo>
                  <a:pt x="6837129" y="526256"/>
                </a:lnTo>
                <a:lnTo>
                  <a:pt x="6818084" y="525065"/>
                </a:lnTo>
                <a:lnTo>
                  <a:pt x="6797848" y="524271"/>
                </a:lnTo>
                <a:lnTo>
                  <a:pt x="6778008" y="523875"/>
                </a:lnTo>
                <a:lnTo>
                  <a:pt x="1397617" y="523875"/>
                </a:lnTo>
                <a:close/>
                <a:moveTo>
                  <a:pt x="771922" y="0"/>
                </a:moveTo>
                <a:lnTo>
                  <a:pt x="7402910" y="0"/>
                </a:lnTo>
                <a:lnTo>
                  <a:pt x="7422753" y="396"/>
                </a:lnTo>
                <a:lnTo>
                  <a:pt x="7442597" y="793"/>
                </a:lnTo>
                <a:lnTo>
                  <a:pt x="7462838" y="2381"/>
                </a:lnTo>
                <a:lnTo>
                  <a:pt x="7481888" y="4365"/>
                </a:lnTo>
                <a:lnTo>
                  <a:pt x="7501334" y="6350"/>
                </a:lnTo>
                <a:lnTo>
                  <a:pt x="7520781" y="9128"/>
                </a:lnTo>
                <a:lnTo>
                  <a:pt x="7539831" y="12303"/>
                </a:lnTo>
                <a:lnTo>
                  <a:pt x="7558484" y="15875"/>
                </a:lnTo>
                <a:lnTo>
                  <a:pt x="7577534" y="19843"/>
                </a:lnTo>
                <a:lnTo>
                  <a:pt x="7595790" y="24606"/>
                </a:lnTo>
                <a:lnTo>
                  <a:pt x="7614444" y="29368"/>
                </a:lnTo>
                <a:lnTo>
                  <a:pt x="7632700" y="34925"/>
                </a:lnTo>
                <a:lnTo>
                  <a:pt x="7650560" y="40878"/>
                </a:lnTo>
                <a:lnTo>
                  <a:pt x="7668816" y="46831"/>
                </a:lnTo>
                <a:lnTo>
                  <a:pt x="7686675" y="53975"/>
                </a:lnTo>
                <a:lnTo>
                  <a:pt x="7703740" y="61118"/>
                </a:lnTo>
                <a:lnTo>
                  <a:pt x="7720806" y="68262"/>
                </a:lnTo>
                <a:lnTo>
                  <a:pt x="7737872" y="76200"/>
                </a:lnTo>
                <a:lnTo>
                  <a:pt x="7754938" y="84931"/>
                </a:lnTo>
                <a:lnTo>
                  <a:pt x="7771210" y="93662"/>
                </a:lnTo>
                <a:lnTo>
                  <a:pt x="7787481" y="102393"/>
                </a:lnTo>
                <a:lnTo>
                  <a:pt x="7803753" y="111918"/>
                </a:lnTo>
                <a:lnTo>
                  <a:pt x="7819231" y="121840"/>
                </a:lnTo>
                <a:lnTo>
                  <a:pt x="7834710" y="131762"/>
                </a:lnTo>
                <a:lnTo>
                  <a:pt x="7850584" y="142478"/>
                </a:lnTo>
                <a:lnTo>
                  <a:pt x="7865269" y="153590"/>
                </a:lnTo>
                <a:lnTo>
                  <a:pt x="7879953" y="164703"/>
                </a:lnTo>
                <a:lnTo>
                  <a:pt x="7894638" y="176609"/>
                </a:lnTo>
                <a:lnTo>
                  <a:pt x="7908528" y="188515"/>
                </a:lnTo>
                <a:lnTo>
                  <a:pt x="7922816" y="200818"/>
                </a:lnTo>
                <a:lnTo>
                  <a:pt x="7936310" y="213121"/>
                </a:lnTo>
                <a:lnTo>
                  <a:pt x="7949406" y="226218"/>
                </a:lnTo>
                <a:lnTo>
                  <a:pt x="7962503" y="239315"/>
                </a:lnTo>
                <a:lnTo>
                  <a:pt x="7974806" y="252809"/>
                </a:lnTo>
                <a:lnTo>
                  <a:pt x="7987110" y="267097"/>
                </a:lnTo>
                <a:lnTo>
                  <a:pt x="7999016" y="280987"/>
                </a:lnTo>
                <a:lnTo>
                  <a:pt x="8010922" y="295671"/>
                </a:lnTo>
                <a:lnTo>
                  <a:pt x="8022034" y="310356"/>
                </a:lnTo>
                <a:lnTo>
                  <a:pt x="8033147" y="325040"/>
                </a:lnTo>
                <a:lnTo>
                  <a:pt x="8043862" y="340915"/>
                </a:lnTo>
                <a:lnTo>
                  <a:pt x="8053784" y="356393"/>
                </a:lnTo>
                <a:lnTo>
                  <a:pt x="8063706" y="371871"/>
                </a:lnTo>
                <a:lnTo>
                  <a:pt x="8073231" y="388143"/>
                </a:lnTo>
                <a:lnTo>
                  <a:pt x="8081962" y="404018"/>
                </a:lnTo>
                <a:lnTo>
                  <a:pt x="8090694" y="420687"/>
                </a:lnTo>
                <a:lnTo>
                  <a:pt x="8099425" y="437753"/>
                </a:lnTo>
                <a:lnTo>
                  <a:pt x="8107362" y="454421"/>
                </a:lnTo>
                <a:lnTo>
                  <a:pt x="8114506" y="471487"/>
                </a:lnTo>
                <a:lnTo>
                  <a:pt x="8121650" y="488950"/>
                </a:lnTo>
                <a:lnTo>
                  <a:pt x="8128794" y="506809"/>
                </a:lnTo>
                <a:lnTo>
                  <a:pt x="8134747" y="525065"/>
                </a:lnTo>
                <a:lnTo>
                  <a:pt x="8140700" y="542925"/>
                </a:lnTo>
                <a:lnTo>
                  <a:pt x="8146256" y="560784"/>
                </a:lnTo>
                <a:lnTo>
                  <a:pt x="8151416" y="579040"/>
                </a:lnTo>
                <a:lnTo>
                  <a:pt x="8155781" y="598090"/>
                </a:lnTo>
                <a:lnTo>
                  <a:pt x="8159750" y="617140"/>
                </a:lnTo>
                <a:lnTo>
                  <a:pt x="8163322" y="635793"/>
                </a:lnTo>
                <a:lnTo>
                  <a:pt x="8166497" y="654843"/>
                </a:lnTo>
                <a:lnTo>
                  <a:pt x="8169275" y="674290"/>
                </a:lnTo>
                <a:lnTo>
                  <a:pt x="8171260" y="693737"/>
                </a:lnTo>
                <a:lnTo>
                  <a:pt x="8173244" y="712787"/>
                </a:lnTo>
                <a:lnTo>
                  <a:pt x="8174831" y="732631"/>
                </a:lnTo>
                <a:lnTo>
                  <a:pt x="8175228" y="752871"/>
                </a:lnTo>
                <a:lnTo>
                  <a:pt x="8175625" y="772715"/>
                </a:lnTo>
                <a:lnTo>
                  <a:pt x="8175625" y="6085284"/>
                </a:lnTo>
                <a:lnTo>
                  <a:pt x="8175228" y="6105127"/>
                </a:lnTo>
                <a:lnTo>
                  <a:pt x="8174831" y="6125368"/>
                </a:lnTo>
                <a:lnTo>
                  <a:pt x="8173244" y="6145212"/>
                </a:lnTo>
                <a:lnTo>
                  <a:pt x="8171260" y="6164262"/>
                </a:lnTo>
                <a:lnTo>
                  <a:pt x="8169275" y="6183709"/>
                </a:lnTo>
                <a:lnTo>
                  <a:pt x="8166497" y="6203155"/>
                </a:lnTo>
                <a:lnTo>
                  <a:pt x="8163322" y="6222205"/>
                </a:lnTo>
                <a:lnTo>
                  <a:pt x="8159750" y="6240859"/>
                </a:lnTo>
                <a:lnTo>
                  <a:pt x="8155781" y="6259909"/>
                </a:lnTo>
                <a:lnTo>
                  <a:pt x="8151416" y="6278165"/>
                </a:lnTo>
                <a:lnTo>
                  <a:pt x="8146256" y="6296818"/>
                </a:lnTo>
                <a:lnTo>
                  <a:pt x="8140700" y="6315074"/>
                </a:lnTo>
                <a:lnTo>
                  <a:pt x="8134747" y="6332934"/>
                </a:lnTo>
                <a:lnTo>
                  <a:pt x="8128794" y="6351190"/>
                </a:lnTo>
                <a:lnTo>
                  <a:pt x="8121650" y="6368652"/>
                </a:lnTo>
                <a:lnTo>
                  <a:pt x="8114506" y="6386115"/>
                </a:lnTo>
                <a:lnTo>
                  <a:pt x="8107362" y="6403577"/>
                </a:lnTo>
                <a:lnTo>
                  <a:pt x="8099425" y="6420246"/>
                </a:lnTo>
                <a:lnTo>
                  <a:pt x="8090694" y="6437312"/>
                </a:lnTo>
                <a:lnTo>
                  <a:pt x="8081962" y="6453980"/>
                </a:lnTo>
                <a:lnTo>
                  <a:pt x="8073231" y="6469855"/>
                </a:lnTo>
                <a:lnTo>
                  <a:pt x="8063706" y="6485730"/>
                </a:lnTo>
                <a:lnTo>
                  <a:pt x="8053784" y="6501605"/>
                </a:lnTo>
                <a:lnTo>
                  <a:pt x="8043862" y="6517084"/>
                </a:lnTo>
                <a:lnTo>
                  <a:pt x="8033147" y="6532959"/>
                </a:lnTo>
                <a:lnTo>
                  <a:pt x="8022034" y="6547643"/>
                </a:lnTo>
                <a:lnTo>
                  <a:pt x="8010922" y="6562327"/>
                </a:lnTo>
                <a:lnTo>
                  <a:pt x="7999016" y="6577012"/>
                </a:lnTo>
                <a:lnTo>
                  <a:pt x="7987110" y="6590902"/>
                </a:lnTo>
                <a:lnTo>
                  <a:pt x="7974806" y="6605190"/>
                </a:lnTo>
                <a:lnTo>
                  <a:pt x="7962503" y="6618684"/>
                </a:lnTo>
                <a:lnTo>
                  <a:pt x="7949406" y="6631780"/>
                </a:lnTo>
                <a:lnTo>
                  <a:pt x="7936310" y="6644877"/>
                </a:lnTo>
                <a:lnTo>
                  <a:pt x="7922816" y="6657180"/>
                </a:lnTo>
                <a:lnTo>
                  <a:pt x="7908528" y="6669484"/>
                </a:lnTo>
                <a:lnTo>
                  <a:pt x="7894638" y="6681390"/>
                </a:lnTo>
                <a:lnTo>
                  <a:pt x="7879953" y="6693296"/>
                </a:lnTo>
                <a:lnTo>
                  <a:pt x="7865269" y="6704409"/>
                </a:lnTo>
                <a:lnTo>
                  <a:pt x="7850584" y="6715521"/>
                </a:lnTo>
                <a:lnTo>
                  <a:pt x="7834710" y="6725840"/>
                </a:lnTo>
                <a:lnTo>
                  <a:pt x="7819231" y="6736159"/>
                </a:lnTo>
                <a:lnTo>
                  <a:pt x="7803753" y="6746080"/>
                </a:lnTo>
                <a:lnTo>
                  <a:pt x="7787481" y="6755209"/>
                </a:lnTo>
                <a:lnTo>
                  <a:pt x="7771210" y="6764337"/>
                </a:lnTo>
                <a:lnTo>
                  <a:pt x="7754938" y="6773068"/>
                </a:lnTo>
                <a:lnTo>
                  <a:pt x="7737872" y="6781402"/>
                </a:lnTo>
                <a:lnTo>
                  <a:pt x="7720806" y="6789737"/>
                </a:lnTo>
                <a:lnTo>
                  <a:pt x="7703740" y="6796880"/>
                </a:lnTo>
                <a:lnTo>
                  <a:pt x="7686675" y="6804024"/>
                </a:lnTo>
                <a:lnTo>
                  <a:pt x="7668816" y="6811168"/>
                </a:lnTo>
                <a:lnTo>
                  <a:pt x="7650560" y="6817121"/>
                </a:lnTo>
                <a:lnTo>
                  <a:pt x="7632700" y="6823074"/>
                </a:lnTo>
                <a:lnTo>
                  <a:pt x="7614444" y="6828630"/>
                </a:lnTo>
                <a:lnTo>
                  <a:pt x="7595790" y="6833393"/>
                </a:lnTo>
                <a:lnTo>
                  <a:pt x="7577534" y="6838155"/>
                </a:lnTo>
                <a:lnTo>
                  <a:pt x="7558484" y="6842124"/>
                </a:lnTo>
                <a:lnTo>
                  <a:pt x="7539831" y="6845696"/>
                </a:lnTo>
                <a:lnTo>
                  <a:pt x="7520781" y="6848871"/>
                </a:lnTo>
                <a:lnTo>
                  <a:pt x="7501334" y="6851649"/>
                </a:lnTo>
                <a:lnTo>
                  <a:pt x="7481888" y="6853634"/>
                </a:lnTo>
                <a:lnTo>
                  <a:pt x="7462838" y="6855618"/>
                </a:lnTo>
                <a:lnTo>
                  <a:pt x="7442597" y="6857205"/>
                </a:lnTo>
                <a:lnTo>
                  <a:pt x="7422753" y="6857602"/>
                </a:lnTo>
                <a:lnTo>
                  <a:pt x="7402910" y="6857999"/>
                </a:lnTo>
                <a:lnTo>
                  <a:pt x="771922" y="6857999"/>
                </a:lnTo>
                <a:lnTo>
                  <a:pt x="752078" y="6857602"/>
                </a:lnTo>
                <a:lnTo>
                  <a:pt x="732235" y="6857205"/>
                </a:lnTo>
                <a:lnTo>
                  <a:pt x="712788" y="6855618"/>
                </a:lnTo>
                <a:lnTo>
                  <a:pt x="692944" y="6853634"/>
                </a:lnTo>
                <a:lnTo>
                  <a:pt x="673894" y="6851649"/>
                </a:lnTo>
                <a:lnTo>
                  <a:pt x="654844" y="6848871"/>
                </a:lnTo>
                <a:lnTo>
                  <a:pt x="635397" y="6845696"/>
                </a:lnTo>
                <a:lnTo>
                  <a:pt x="616347" y="6842124"/>
                </a:lnTo>
                <a:lnTo>
                  <a:pt x="598091" y="6838155"/>
                </a:lnTo>
                <a:lnTo>
                  <a:pt x="579041" y="6833393"/>
                </a:lnTo>
                <a:lnTo>
                  <a:pt x="560785" y="6828630"/>
                </a:lnTo>
                <a:lnTo>
                  <a:pt x="542925" y="6823074"/>
                </a:lnTo>
                <a:lnTo>
                  <a:pt x="524272" y="6817121"/>
                </a:lnTo>
                <a:lnTo>
                  <a:pt x="506810" y="6811168"/>
                </a:lnTo>
                <a:lnTo>
                  <a:pt x="488950" y="6804024"/>
                </a:lnTo>
                <a:lnTo>
                  <a:pt x="471488" y="6796880"/>
                </a:lnTo>
                <a:lnTo>
                  <a:pt x="454819" y="6789737"/>
                </a:lnTo>
                <a:lnTo>
                  <a:pt x="437753" y="6781402"/>
                </a:lnTo>
                <a:lnTo>
                  <a:pt x="420688" y="6773068"/>
                </a:lnTo>
                <a:lnTo>
                  <a:pt x="404416" y="6764337"/>
                </a:lnTo>
                <a:lnTo>
                  <a:pt x="387747" y="6755209"/>
                </a:lnTo>
                <a:lnTo>
                  <a:pt x="371872" y="6746080"/>
                </a:lnTo>
                <a:lnTo>
                  <a:pt x="356394" y="6736159"/>
                </a:lnTo>
                <a:lnTo>
                  <a:pt x="340916" y="6725840"/>
                </a:lnTo>
                <a:lnTo>
                  <a:pt x="325041" y="6715521"/>
                </a:lnTo>
                <a:lnTo>
                  <a:pt x="310356" y="6704409"/>
                </a:lnTo>
                <a:lnTo>
                  <a:pt x="295672" y="6693296"/>
                </a:lnTo>
                <a:lnTo>
                  <a:pt x="280988" y="6681390"/>
                </a:lnTo>
                <a:lnTo>
                  <a:pt x="267097" y="6669484"/>
                </a:lnTo>
                <a:lnTo>
                  <a:pt x="252810" y="6657180"/>
                </a:lnTo>
                <a:lnTo>
                  <a:pt x="239316" y="6644877"/>
                </a:lnTo>
                <a:lnTo>
                  <a:pt x="226219" y="6631780"/>
                </a:lnTo>
                <a:lnTo>
                  <a:pt x="213122" y="6618684"/>
                </a:lnTo>
                <a:lnTo>
                  <a:pt x="200819" y="6605190"/>
                </a:lnTo>
                <a:lnTo>
                  <a:pt x="188516" y="6590902"/>
                </a:lnTo>
                <a:lnTo>
                  <a:pt x="176610" y="6577012"/>
                </a:lnTo>
                <a:lnTo>
                  <a:pt x="164703" y="6562327"/>
                </a:lnTo>
                <a:lnTo>
                  <a:pt x="153591" y="6547643"/>
                </a:lnTo>
                <a:lnTo>
                  <a:pt x="142478" y="6532959"/>
                </a:lnTo>
                <a:lnTo>
                  <a:pt x="131763" y="6517084"/>
                </a:lnTo>
                <a:lnTo>
                  <a:pt x="121841" y="6501605"/>
                </a:lnTo>
                <a:lnTo>
                  <a:pt x="111919" y="6485730"/>
                </a:lnTo>
                <a:lnTo>
                  <a:pt x="102394" y="6469855"/>
                </a:lnTo>
                <a:lnTo>
                  <a:pt x="92869" y="6453980"/>
                </a:lnTo>
                <a:lnTo>
                  <a:pt x="84138" y="6437312"/>
                </a:lnTo>
                <a:lnTo>
                  <a:pt x="76200" y="6420246"/>
                </a:lnTo>
                <a:lnTo>
                  <a:pt x="68263" y="6403577"/>
                </a:lnTo>
                <a:lnTo>
                  <a:pt x="60722" y="6386115"/>
                </a:lnTo>
                <a:lnTo>
                  <a:pt x="53975" y="6368652"/>
                </a:lnTo>
                <a:lnTo>
                  <a:pt x="46831" y="6351190"/>
                </a:lnTo>
                <a:lnTo>
                  <a:pt x="40878" y="6332934"/>
                </a:lnTo>
                <a:lnTo>
                  <a:pt x="34925" y="6315074"/>
                </a:lnTo>
                <a:lnTo>
                  <a:pt x="28972" y="6296818"/>
                </a:lnTo>
                <a:lnTo>
                  <a:pt x="24210" y="6278165"/>
                </a:lnTo>
                <a:lnTo>
                  <a:pt x="19844" y="6259909"/>
                </a:lnTo>
                <a:lnTo>
                  <a:pt x="15478" y="6240859"/>
                </a:lnTo>
                <a:lnTo>
                  <a:pt x="12303" y="6222205"/>
                </a:lnTo>
                <a:lnTo>
                  <a:pt x="8731" y="6203155"/>
                </a:lnTo>
                <a:lnTo>
                  <a:pt x="6350" y="6183709"/>
                </a:lnTo>
                <a:lnTo>
                  <a:pt x="3969" y="6164262"/>
                </a:lnTo>
                <a:lnTo>
                  <a:pt x="2381" y="6145212"/>
                </a:lnTo>
                <a:lnTo>
                  <a:pt x="794" y="6125368"/>
                </a:lnTo>
                <a:lnTo>
                  <a:pt x="397" y="6105127"/>
                </a:lnTo>
                <a:lnTo>
                  <a:pt x="0" y="6085284"/>
                </a:lnTo>
                <a:lnTo>
                  <a:pt x="0" y="772715"/>
                </a:lnTo>
                <a:lnTo>
                  <a:pt x="397" y="752871"/>
                </a:lnTo>
                <a:lnTo>
                  <a:pt x="794" y="732631"/>
                </a:lnTo>
                <a:lnTo>
                  <a:pt x="2381" y="712787"/>
                </a:lnTo>
                <a:lnTo>
                  <a:pt x="3969" y="693737"/>
                </a:lnTo>
                <a:lnTo>
                  <a:pt x="6350" y="674290"/>
                </a:lnTo>
                <a:lnTo>
                  <a:pt x="8731" y="654843"/>
                </a:lnTo>
                <a:lnTo>
                  <a:pt x="12303" y="635793"/>
                </a:lnTo>
                <a:lnTo>
                  <a:pt x="15478" y="617140"/>
                </a:lnTo>
                <a:lnTo>
                  <a:pt x="19844" y="598090"/>
                </a:lnTo>
                <a:lnTo>
                  <a:pt x="24210" y="579040"/>
                </a:lnTo>
                <a:lnTo>
                  <a:pt x="28972" y="560784"/>
                </a:lnTo>
                <a:lnTo>
                  <a:pt x="34925" y="542925"/>
                </a:lnTo>
                <a:lnTo>
                  <a:pt x="40878" y="525065"/>
                </a:lnTo>
                <a:lnTo>
                  <a:pt x="46831" y="506809"/>
                </a:lnTo>
                <a:lnTo>
                  <a:pt x="53975" y="488950"/>
                </a:lnTo>
                <a:lnTo>
                  <a:pt x="60722" y="471487"/>
                </a:lnTo>
                <a:lnTo>
                  <a:pt x="68263" y="454421"/>
                </a:lnTo>
                <a:lnTo>
                  <a:pt x="76200" y="437753"/>
                </a:lnTo>
                <a:lnTo>
                  <a:pt x="84138" y="420687"/>
                </a:lnTo>
                <a:lnTo>
                  <a:pt x="92869" y="404018"/>
                </a:lnTo>
                <a:lnTo>
                  <a:pt x="102394" y="388143"/>
                </a:lnTo>
                <a:lnTo>
                  <a:pt x="111919" y="371871"/>
                </a:lnTo>
                <a:lnTo>
                  <a:pt x="121841" y="356393"/>
                </a:lnTo>
                <a:lnTo>
                  <a:pt x="131763" y="340915"/>
                </a:lnTo>
                <a:lnTo>
                  <a:pt x="142478" y="325040"/>
                </a:lnTo>
                <a:lnTo>
                  <a:pt x="153591" y="310356"/>
                </a:lnTo>
                <a:lnTo>
                  <a:pt x="164703" y="295671"/>
                </a:lnTo>
                <a:lnTo>
                  <a:pt x="176610" y="280987"/>
                </a:lnTo>
                <a:lnTo>
                  <a:pt x="188516" y="267097"/>
                </a:lnTo>
                <a:lnTo>
                  <a:pt x="200819" y="252809"/>
                </a:lnTo>
                <a:lnTo>
                  <a:pt x="213122" y="239315"/>
                </a:lnTo>
                <a:lnTo>
                  <a:pt x="226219" y="226218"/>
                </a:lnTo>
                <a:lnTo>
                  <a:pt x="239316" y="213121"/>
                </a:lnTo>
                <a:lnTo>
                  <a:pt x="252810" y="200818"/>
                </a:lnTo>
                <a:lnTo>
                  <a:pt x="267097" y="188515"/>
                </a:lnTo>
                <a:lnTo>
                  <a:pt x="280988" y="176609"/>
                </a:lnTo>
                <a:lnTo>
                  <a:pt x="295672" y="164703"/>
                </a:lnTo>
                <a:lnTo>
                  <a:pt x="310356" y="153590"/>
                </a:lnTo>
                <a:lnTo>
                  <a:pt x="325041" y="142478"/>
                </a:lnTo>
                <a:lnTo>
                  <a:pt x="340916" y="131762"/>
                </a:lnTo>
                <a:lnTo>
                  <a:pt x="356394" y="121840"/>
                </a:lnTo>
                <a:lnTo>
                  <a:pt x="371872" y="111918"/>
                </a:lnTo>
                <a:lnTo>
                  <a:pt x="387747" y="102393"/>
                </a:lnTo>
                <a:lnTo>
                  <a:pt x="404416" y="93662"/>
                </a:lnTo>
                <a:lnTo>
                  <a:pt x="420688" y="84931"/>
                </a:lnTo>
                <a:lnTo>
                  <a:pt x="437753" y="76200"/>
                </a:lnTo>
                <a:lnTo>
                  <a:pt x="454819" y="68262"/>
                </a:lnTo>
                <a:lnTo>
                  <a:pt x="471488" y="61118"/>
                </a:lnTo>
                <a:lnTo>
                  <a:pt x="488950" y="53975"/>
                </a:lnTo>
                <a:lnTo>
                  <a:pt x="506810" y="46831"/>
                </a:lnTo>
                <a:lnTo>
                  <a:pt x="524272" y="40878"/>
                </a:lnTo>
                <a:lnTo>
                  <a:pt x="542925" y="34925"/>
                </a:lnTo>
                <a:lnTo>
                  <a:pt x="560785" y="29368"/>
                </a:lnTo>
                <a:lnTo>
                  <a:pt x="579041" y="24606"/>
                </a:lnTo>
                <a:lnTo>
                  <a:pt x="598091" y="19843"/>
                </a:lnTo>
                <a:lnTo>
                  <a:pt x="616347" y="15875"/>
                </a:lnTo>
                <a:lnTo>
                  <a:pt x="635397" y="12303"/>
                </a:lnTo>
                <a:lnTo>
                  <a:pt x="654844" y="9128"/>
                </a:lnTo>
                <a:lnTo>
                  <a:pt x="673894" y="6350"/>
                </a:lnTo>
                <a:lnTo>
                  <a:pt x="692944" y="4365"/>
                </a:lnTo>
                <a:lnTo>
                  <a:pt x="712788" y="2381"/>
                </a:lnTo>
                <a:lnTo>
                  <a:pt x="732235" y="793"/>
                </a:lnTo>
                <a:lnTo>
                  <a:pt x="752078" y="396"/>
                </a:lnTo>
                <a:lnTo>
                  <a:pt x="771922"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2" name="KSO_Shape"/>
          <p:cNvSpPr/>
          <p:nvPr/>
        </p:nvSpPr>
        <p:spPr bwMode="auto">
          <a:xfrm>
            <a:off x="3015799" y="5193524"/>
            <a:ext cx="905497" cy="1158418"/>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39" name="圆角矩形 38"/>
          <p:cNvSpPr/>
          <p:nvPr/>
        </p:nvSpPr>
        <p:spPr>
          <a:xfrm>
            <a:off x="6154977" y="1902955"/>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3" name="直接连接符 42"/>
          <p:cNvCxnSpPr/>
          <p:nvPr/>
        </p:nvCxnSpPr>
        <p:spPr>
          <a:xfrm>
            <a:off x="5405955" y="3230244"/>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6154977" y="3291981"/>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6" name="直接连接符 45"/>
          <p:cNvCxnSpPr/>
          <p:nvPr/>
        </p:nvCxnSpPr>
        <p:spPr>
          <a:xfrm>
            <a:off x="5405955" y="4619270"/>
            <a:ext cx="56541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6154977" y="4681007"/>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9" name="直接连接符 48"/>
          <p:cNvCxnSpPr/>
          <p:nvPr/>
        </p:nvCxnSpPr>
        <p:spPr>
          <a:xfrm>
            <a:off x="5405955" y="6008296"/>
            <a:ext cx="56541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KSO_Shape"/>
          <p:cNvSpPr/>
          <p:nvPr/>
        </p:nvSpPr>
        <p:spPr bwMode="auto">
          <a:xfrm>
            <a:off x="5405955" y="2243424"/>
            <a:ext cx="528637" cy="598457"/>
          </a:xfrm>
          <a:custGeom>
            <a:avLst/>
            <a:gdLst>
              <a:gd name="T0" fmla="*/ 4331174 w 5427663"/>
              <a:gd name="T1" fmla="*/ 6085399 h 6149976"/>
              <a:gd name="T2" fmla="*/ 4681686 w 5427663"/>
              <a:gd name="T3" fmla="*/ 6005736 h 6149976"/>
              <a:gd name="T4" fmla="*/ 4121237 w 5427663"/>
              <a:gd name="T5" fmla="*/ 5923427 h 6149976"/>
              <a:gd name="T6" fmla="*/ 4531051 w 5427663"/>
              <a:gd name="T7" fmla="*/ 6048082 h 6149976"/>
              <a:gd name="T8" fmla="*/ 4704719 w 5427663"/>
              <a:gd name="T9" fmla="*/ 5936395 h 6149976"/>
              <a:gd name="T10" fmla="*/ 4764814 w 5427663"/>
              <a:gd name="T11" fmla="*/ 5839794 h 6149976"/>
              <a:gd name="T12" fmla="*/ 4041551 w 5427663"/>
              <a:gd name="T13" fmla="*/ 5809623 h 6149976"/>
              <a:gd name="T14" fmla="*/ 2171480 w 5427663"/>
              <a:gd name="T15" fmla="*/ 5818188 h 6149976"/>
              <a:gd name="T16" fmla="*/ 2610487 w 5427663"/>
              <a:gd name="T17" fmla="*/ 5654940 h 6149976"/>
              <a:gd name="T18" fmla="*/ 1563381 w 5427663"/>
              <a:gd name="T19" fmla="*/ 5822950 h 6149976"/>
              <a:gd name="T20" fmla="*/ 4082056 w 5427663"/>
              <a:gd name="T21" fmla="*/ 5566400 h 6149976"/>
              <a:gd name="T22" fmla="*/ 4802407 w 5427663"/>
              <a:gd name="T23" fmla="*/ 5553432 h 6149976"/>
              <a:gd name="T24" fmla="*/ 4715837 w 5427663"/>
              <a:gd name="T25" fmla="*/ 5467152 h 6149976"/>
              <a:gd name="T26" fmla="*/ 4715043 w 5427663"/>
              <a:gd name="T27" fmla="*/ 5445715 h 6149976"/>
              <a:gd name="T28" fmla="*/ 4144534 w 5427663"/>
              <a:gd name="T29" fmla="*/ 5438834 h 6149976"/>
              <a:gd name="T30" fmla="*/ 4305239 w 5427663"/>
              <a:gd name="T31" fmla="*/ 5312191 h 6149976"/>
              <a:gd name="T32" fmla="*/ 2794928 w 5427663"/>
              <a:gd name="T33" fmla="*/ 5534554 h 6149976"/>
              <a:gd name="T34" fmla="*/ 489284 w 5427663"/>
              <a:gd name="T35" fmla="*/ 5201179 h 6149976"/>
              <a:gd name="T36" fmla="*/ 755758 w 5427663"/>
              <a:gd name="T37" fmla="*/ 5394061 h 6149976"/>
              <a:gd name="T38" fmla="*/ 3211176 w 5427663"/>
              <a:gd name="T39" fmla="*/ 4942417 h 6149976"/>
              <a:gd name="T40" fmla="*/ 1930146 w 5427663"/>
              <a:gd name="T41" fmla="*/ 5794640 h 6149976"/>
              <a:gd name="T42" fmla="*/ 1374442 w 5427663"/>
              <a:gd name="T43" fmla="*/ 5717381 h 6149976"/>
              <a:gd name="T44" fmla="*/ 894948 w 5427663"/>
              <a:gd name="T45" fmla="*/ 5448565 h 6149976"/>
              <a:gd name="T46" fmla="*/ 3388737 w 5427663"/>
              <a:gd name="T47" fmla="*/ 4563269 h 6149976"/>
              <a:gd name="T48" fmla="*/ 362531 w 5427663"/>
              <a:gd name="T49" fmla="*/ 4462198 h 6149976"/>
              <a:gd name="T50" fmla="*/ 218842 w 5427663"/>
              <a:gd name="T51" fmla="*/ 4399227 h 6149976"/>
              <a:gd name="T52" fmla="*/ 353798 w 5427663"/>
              <a:gd name="T53" fmla="*/ 4702704 h 6149976"/>
              <a:gd name="T54" fmla="*/ 4662580 w 5427663"/>
              <a:gd name="T55" fmla="*/ 4326869 h 6149976"/>
              <a:gd name="T56" fmla="*/ 2201383 w 5427663"/>
              <a:gd name="T57" fmla="*/ 4266935 h 6149976"/>
              <a:gd name="T58" fmla="*/ 372057 w 5427663"/>
              <a:gd name="T59" fmla="*/ 4056856 h 6149976"/>
              <a:gd name="T60" fmla="*/ 3312791 w 5427663"/>
              <a:gd name="T61" fmla="*/ 3540654 h 6149976"/>
              <a:gd name="T62" fmla="*/ 322838 w 5427663"/>
              <a:gd name="T63" fmla="*/ 4025106 h 6149976"/>
              <a:gd name="T64" fmla="*/ 3547510 w 5427663"/>
              <a:gd name="T65" fmla="*/ 3531129 h 6149976"/>
              <a:gd name="T66" fmla="*/ 3148461 w 5427663"/>
              <a:gd name="T67" fmla="*/ 3285067 h 6149976"/>
              <a:gd name="T68" fmla="*/ 1061924 w 5427663"/>
              <a:gd name="T69" fmla="*/ 3018631 h 6149976"/>
              <a:gd name="T70" fmla="*/ 927761 w 5427663"/>
              <a:gd name="T71" fmla="*/ 2942167 h 6149976"/>
              <a:gd name="T72" fmla="*/ 772693 w 5427663"/>
              <a:gd name="T73" fmla="*/ 3177381 h 6149976"/>
              <a:gd name="T74" fmla="*/ 1329721 w 5427663"/>
              <a:gd name="T75" fmla="*/ 2740554 h 6149976"/>
              <a:gd name="T76" fmla="*/ 3673873 w 5427663"/>
              <a:gd name="T77" fmla="*/ 1819375 h 6149976"/>
              <a:gd name="T78" fmla="*/ 3340401 w 5427663"/>
              <a:gd name="T79" fmla="*/ 1772778 h 6149976"/>
              <a:gd name="T80" fmla="*/ 850107 w 5427663"/>
              <a:gd name="T81" fmla="*/ 264 h 6149976"/>
              <a:gd name="T82" fmla="*/ 1356130 w 5427663"/>
              <a:gd name="T83" fmla="*/ 160588 h 6149976"/>
              <a:gd name="T84" fmla="*/ 1969236 w 5427663"/>
              <a:gd name="T85" fmla="*/ 1391689 h 6149976"/>
              <a:gd name="T86" fmla="*/ 3757500 w 5427663"/>
              <a:gd name="T87" fmla="*/ 1604289 h 6149976"/>
              <a:gd name="T88" fmla="*/ 4444779 w 5427663"/>
              <a:gd name="T89" fmla="*/ 2464900 h 6149976"/>
              <a:gd name="T90" fmla="*/ 4717890 w 5427663"/>
              <a:gd name="T91" fmla="*/ 4158874 h 6149976"/>
              <a:gd name="T92" fmla="*/ 4881175 w 5427663"/>
              <a:gd name="T93" fmla="*/ 5039857 h 6149976"/>
              <a:gd name="T94" fmla="*/ 4740458 w 5427663"/>
              <a:gd name="T95" fmla="*/ 5366052 h 6149976"/>
              <a:gd name="T96" fmla="*/ 4857472 w 5427663"/>
              <a:gd name="T97" fmla="*/ 5840853 h 6149976"/>
              <a:gd name="T98" fmla="*/ 4484722 w 5427663"/>
              <a:gd name="T99" fmla="*/ 6146271 h 6149976"/>
              <a:gd name="T100" fmla="*/ 4043404 w 5427663"/>
              <a:gd name="T101" fmla="*/ 5940100 h 6149976"/>
              <a:gd name="T102" fmla="*/ 4043404 w 5427663"/>
              <a:gd name="T103" fmla="*/ 5450214 h 6149976"/>
              <a:gd name="T104" fmla="*/ 4279906 w 5427663"/>
              <a:gd name="T105" fmla="*/ 2581306 h 6149976"/>
              <a:gd name="T106" fmla="*/ 3272833 w 5427663"/>
              <a:gd name="T107" fmla="*/ 5490898 h 6149976"/>
              <a:gd name="T108" fmla="*/ 2428957 w 5427663"/>
              <a:gd name="T109" fmla="*/ 6059488 h 6149976"/>
              <a:gd name="T110" fmla="*/ 1370208 w 5427663"/>
              <a:gd name="T111" fmla="*/ 6085417 h 6149976"/>
              <a:gd name="T112" fmla="*/ 497488 w 5427663"/>
              <a:gd name="T113" fmla="*/ 5557838 h 6149976"/>
              <a:gd name="T114" fmla="*/ 33342 w 5427663"/>
              <a:gd name="T115" fmla="*/ 4645025 h 6149976"/>
              <a:gd name="T116" fmla="*/ 137338 w 5427663"/>
              <a:gd name="T117" fmla="*/ 3593306 h 6149976"/>
              <a:gd name="T118" fmla="*/ 764226 w 5427663"/>
              <a:gd name="T119" fmla="*/ 2794000 h 6149976"/>
              <a:gd name="T120" fmla="*/ 1242862 w 5427663"/>
              <a:gd name="T121" fmla="*/ 794737 h 6149976"/>
              <a:gd name="T122" fmla="*/ 863071 w 5427663"/>
              <a:gd name="T123" fmla="*/ 265116 h 6149976"/>
              <a:gd name="T124" fmla="*/ 387350 w 5427663"/>
              <a:gd name="T125" fmla="*/ 69712 h 6149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27663" h="6149976">
                <a:moveTo>
                  <a:pt x="4593529" y="6037760"/>
                </a:moveTo>
                <a:lnTo>
                  <a:pt x="4585322" y="6041465"/>
                </a:lnTo>
                <a:lnTo>
                  <a:pt x="4577115" y="6045171"/>
                </a:lnTo>
                <a:lnTo>
                  <a:pt x="4568643" y="6048611"/>
                </a:lnTo>
                <a:lnTo>
                  <a:pt x="4560437" y="6051787"/>
                </a:lnTo>
                <a:lnTo>
                  <a:pt x="4551965" y="6054963"/>
                </a:lnTo>
                <a:lnTo>
                  <a:pt x="4543493" y="6057874"/>
                </a:lnTo>
                <a:lnTo>
                  <a:pt x="4534757" y="6060521"/>
                </a:lnTo>
                <a:lnTo>
                  <a:pt x="4526021" y="6063168"/>
                </a:lnTo>
                <a:lnTo>
                  <a:pt x="4517284" y="6065285"/>
                </a:lnTo>
                <a:lnTo>
                  <a:pt x="4508548" y="6067137"/>
                </a:lnTo>
                <a:lnTo>
                  <a:pt x="4499282" y="6068990"/>
                </a:lnTo>
                <a:lnTo>
                  <a:pt x="4490281" y="6070843"/>
                </a:lnTo>
                <a:lnTo>
                  <a:pt x="4481280" y="6072166"/>
                </a:lnTo>
                <a:lnTo>
                  <a:pt x="4472014" y="6073489"/>
                </a:lnTo>
                <a:lnTo>
                  <a:pt x="4463013" y="6074283"/>
                </a:lnTo>
                <a:lnTo>
                  <a:pt x="4453483" y="6075342"/>
                </a:lnTo>
                <a:lnTo>
                  <a:pt x="4453483" y="6095721"/>
                </a:lnTo>
                <a:lnTo>
                  <a:pt x="4463543" y="6095192"/>
                </a:lnTo>
                <a:lnTo>
                  <a:pt x="4473603" y="6093868"/>
                </a:lnTo>
                <a:lnTo>
                  <a:pt x="4483398" y="6092545"/>
                </a:lnTo>
                <a:lnTo>
                  <a:pt x="4493193" y="6091222"/>
                </a:lnTo>
                <a:lnTo>
                  <a:pt x="4502724" y="6089369"/>
                </a:lnTo>
                <a:lnTo>
                  <a:pt x="4512519" y="6087516"/>
                </a:lnTo>
                <a:lnTo>
                  <a:pt x="4522050" y="6085399"/>
                </a:lnTo>
                <a:lnTo>
                  <a:pt x="4531315" y="6082752"/>
                </a:lnTo>
                <a:lnTo>
                  <a:pt x="4540846" y="6080106"/>
                </a:lnTo>
                <a:lnTo>
                  <a:pt x="4550112" y="6077195"/>
                </a:lnTo>
                <a:lnTo>
                  <a:pt x="4559378" y="6074019"/>
                </a:lnTo>
                <a:lnTo>
                  <a:pt x="4568379" y="6070843"/>
                </a:lnTo>
                <a:lnTo>
                  <a:pt x="4577380" y="6067402"/>
                </a:lnTo>
                <a:lnTo>
                  <a:pt x="4586381" y="6063697"/>
                </a:lnTo>
                <a:lnTo>
                  <a:pt x="4595117" y="6059727"/>
                </a:lnTo>
                <a:lnTo>
                  <a:pt x="4603589" y="6055492"/>
                </a:lnTo>
                <a:lnTo>
                  <a:pt x="4593529" y="6037760"/>
                </a:lnTo>
                <a:close/>
                <a:moveTo>
                  <a:pt x="4259960" y="6037760"/>
                </a:moveTo>
                <a:lnTo>
                  <a:pt x="4249635" y="6055492"/>
                </a:lnTo>
                <a:lnTo>
                  <a:pt x="4258371" y="6059727"/>
                </a:lnTo>
                <a:lnTo>
                  <a:pt x="4267107" y="6063697"/>
                </a:lnTo>
                <a:lnTo>
                  <a:pt x="4275844" y="6067402"/>
                </a:lnTo>
                <a:lnTo>
                  <a:pt x="4284845" y="6070843"/>
                </a:lnTo>
                <a:lnTo>
                  <a:pt x="4293846" y="6074019"/>
                </a:lnTo>
                <a:lnTo>
                  <a:pt x="4303112" y="6077195"/>
                </a:lnTo>
                <a:lnTo>
                  <a:pt x="4312378" y="6080106"/>
                </a:lnTo>
                <a:lnTo>
                  <a:pt x="4321643" y="6082752"/>
                </a:lnTo>
                <a:lnTo>
                  <a:pt x="4331174" y="6085399"/>
                </a:lnTo>
                <a:lnTo>
                  <a:pt x="4340969" y="6087516"/>
                </a:lnTo>
                <a:lnTo>
                  <a:pt x="4350235" y="6089369"/>
                </a:lnTo>
                <a:lnTo>
                  <a:pt x="4360030" y="6091222"/>
                </a:lnTo>
                <a:lnTo>
                  <a:pt x="4369826" y="6092545"/>
                </a:lnTo>
                <a:lnTo>
                  <a:pt x="4379886" y="6093868"/>
                </a:lnTo>
                <a:lnTo>
                  <a:pt x="4389416" y="6095192"/>
                </a:lnTo>
                <a:lnTo>
                  <a:pt x="4399476" y="6095721"/>
                </a:lnTo>
                <a:lnTo>
                  <a:pt x="4399476" y="6075342"/>
                </a:lnTo>
                <a:lnTo>
                  <a:pt x="4390475" y="6074283"/>
                </a:lnTo>
                <a:lnTo>
                  <a:pt x="4380945" y="6073489"/>
                </a:lnTo>
                <a:lnTo>
                  <a:pt x="4371943" y="6072166"/>
                </a:lnTo>
                <a:lnTo>
                  <a:pt x="4362942" y="6070843"/>
                </a:lnTo>
                <a:lnTo>
                  <a:pt x="4353677" y="6068990"/>
                </a:lnTo>
                <a:lnTo>
                  <a:pt x="4344676" y="6067137"/>
                </a:lnTo>
                <a:lnTo>
                  <a:pt x="4335939" y="6065285"/>
                </a:lnTo>
                <a:lnTo>
                  <a:pt x="4327203" y="6063168"/>
                </a:lnTo>
                <a:lnTo>
                  <a:pt x="4318202" y="6060521"/>
                </a:lnTo>
                <a:lnTo>
                  <a:pt x="4309730" y="6057874"/>
                </a:lnTo>
                <a:lnTo>
                  <a:pt x="4301259" y="6054963"/>
                </a:lnTo>
                <a:lnTo>
                  <a:pt x="4292787" y="6051787"/>
                </a:lnTo>
                <a:lnTo>
                  <a:pt x="4284315" y="6048611"/>
                </a:lnTo>
                <a:lnTo>
                  <a:pt x="4276373" y="6045171"/>
                </a:lnTo>
                <a:lnTo>
                  <a:pt x="4268166" y="6041465"/>
                </a:lnTo>
                <a:lnTo>
                  <a:pt x="4259960" y="6037760"/>
                </a:lnTo>
                <a:close/>
                <a:moveTo>
                  <a:pt x="4742576" y="5908606"/>
                </a:moveTo>
                <a:lnTo>
                  <a:pt x="4737281" y="5916281"/>
                </a:lnTo>
                <a:lnTo>
                  <a:pt x="4731986" y="5923427"/>
                </a:lnTo>
                <a:lnTo>
                  <a:pt x="4726692" y="5930573"/>
                </a:lnTo>
                <a:lnTo>
                  <a:pt x="4720603" y="5937983"/>
                </a:lnTo>
                <a:lnTo>
                  <a:pt x="4715043" y="5944864"/>
                </a:lnTo>
                <a:lnTo>
                  <a:pt x="4708690" y="5951746"/>
                </a:lnTo>
                <a:lnTo>
                  <a:pt x="4702601" y="5958362"/>
                </a:lnTo>
                <a:lnTo>
                  <a:pt x="4696247" y="5964979"/>
                </a:lnTo>
                <a:lnTo>
                  <a:pt x="4689893" y="5971066"/>
                </a:lnTo>
                <a:lnTo>
                  <a:pt x="4683010" y="5977418"/>
                </a:lnTo>
                <a:lnTo>
                  <a:pt x="4676392" y="5983505"/>
                </a:lnTo>
                <a:lnTo>
                  <a:pt x="4669244" y="5989327"/>
                </a:lnTo>
                <a:lnTo>
                  <a:pt x="4662361" y="5994885"/>
                </a:lnTo>
                <a:lnTo>
                  <a:pt x="4654948" y="6000708"/>
                </a:lnTo>
                <a:lnTo>
                  <a:pt x="4647535" y="6006001"/>
                </a:lnTo>
                <a:lnTo>
                  <a:pt x="4639858" y="6011029"/>
                </a:lnTo>
                <a:lnTo>
                  <a:pt x="4650183" y="6029026"/>
                </a:lnTo>
                <a:lnTo>
                  <a:pt x="4658389" y="6023204"/>
                </a:lnTo>
                <a:lnTo>
                  <a:pt x="4666332" y="6017646"/>
                </a:lnTo>
                <a:lnTo>
                  <a:pt x="4674274" y="6011559"/>
                </a:lnTo>
                <a:lnTo>
                  <a:pt x="4681686" y="6005736"/>
                </a:lnTo>
                <a:lnTo>
                  <a:pt x="4689099" y="5999384"/>
                </a:lnTo>
                <a:lnTo>
                  <a:pt x="4696512" y="5992768"/>
                </a:lnTo>
                <a:lnTo>
                  <a:pt x="4703660" y="5986151"/>
                </a:lnTo>
                <a:lnTo>
                  <a:pt x="4710807" y="5979270"/>
                </a:lnTo>
                <a:lnTo>
                  <a:pt x="4717426" y="5972389"/>
                </a:lnTo>
                <a:lnTo>
                  <a:pt x="4724309" y="5965243"/>
                </a:lnTo>
                <a:lnTo>
                  <a:pt x="4730663" y="5958097"/>
                </a:lnTo>
                <a:lnTo>
                  <a:pt x="4737016" y="5950422"/>
                </a:lnTo>
                <a:lnTo>
                  <a:pt x="4743105" y="5942482"/>
                </a:lnTo>
                <a:lnTo>
                  <a:pt x="4749194" y="5935072"/>
                </a:lnTo>
                <a:lnTo>
                  <a:pt x="4754754" y="5926867"/>
                </a:lnTo>
                <a:lnTo>
                  <a:pt x="4760578" y="5919192"/>
                </a:lnTo>
                <a:lnTo>
                  <a:pt x="4742576" y="5908606"/>
                </a:lnTo>
                <a:close/>
                <a:moveTo>
                  <a:pt x="4110648" y="5908606"/>
                </a:moveTo>
                <a:lnTo>
                  <a:pt x="4092645" y="5919192"/>
                </a:lnTo>
                <a:lnTo>
                  <a:pt x="4098205" y="5926867"/>
                </a:lnTo>
                <a:lnTo>
                  <a:pt x="4104029" y="5935072"/>
                </a:lnTo>
                <a:lnTo>
                  <a:pt x="4109853" y="5942482"/>
                </a:lnTo>
                <a:lnTo>
                  <a:pt x="4116207" y="5950422"/>
                </a:lnTo>
                <a:lnTo>
                  <a:pt x="4122561" y="5958097"/>
                </a:lnTo>
                <a:lnTo>
                  <a:pt x="4129179" y="5965243"/>
                </a:lnTo>
                <a:lnTo>
                  <a:pt x="4135533" y="5972389"/>
                </a:lnTo>
                <a:lnTo>
                  <a:pt x="4142681" y="5979270"/>
                </a:lnTo>
                <a:lnTo>
                  <a:pt x="4149564" y="5986151"/>
                </a:lnTo>
                <a:lnTo>
                  <a:pt x="4156712" y="5992768"/>
                </a:lnTo>
                <a:lnTo>
                  <a:pt x="4163860" y="5999384"/>
                </a:lnTo>
                <a:lnTo>
                  <a:pt x="4171537" y="6005736"/>
                </a:lnTo>
                <a:lnTo>
                  <a:pt x="4178950" y="6011559"/>
                </a:lnTo>
                <a:lnTo>
                  <a:pt x="4186892" y="6017646"/>
                </a:lnTo>
                <a:lnTo>
                  <a:pt x="4194569" y="6023204"/>
                </a:lnTo>
                <a:lnTo>
                  <a:pt x="4202776" y="6029026"/>
                </a:lnTo>
                <a:lnTo>
                  <a:pt x="4213101" y="6011029"/>
                </a:lnTo>
                <a:lnTo>
                  <a:pt x="4205688" y="6006001"/>
                </a:lnTo>
                <a:lnTo>
                  <a:pt x="4198540" y="6000708"/>
                </a:lnTo>
                <a:lnTo>
                  <a:pt x="4190863" y="5994885"/>
                </a:lnTo>
                <a:lnTo>
                  <a:pt x="4183980" y="5989327"/>
                </a:lnTo>
                <a:lnTo>
                  <a:pt x="4177097" y="5983505"/>
                </a:lnTo>
                <a:lnTo>
                  <a:pt x="4170214" y="5977418"/>
                </a:lnTo>
                <a:lnTo>
                  <a:pt x="4163595" y="5971066"/>
                </a:lnTo>
                <a:lnTo>
                  <a:pt x="4156977" y="5964979"/>
                </a:lnTo>
                <a:lnTo>
                  <a:pt x="4150623" y="5958362"/>
                </a:lnTo>
                <a:lnTo>
                  <a:pt x="4144534" y="5951746"/>
                </a:lnTo>
                <a:lnTo>
                  <a:pt x="4138445" y="5944864"/>
                </a:lnTo>
                <a:lnTo>
                  <a:pt x="4132621" y="5937983"/>
                </a:lnTo>
                <a:lnTo>
                  <a:pt x="4126797" y="5930573"/>
                </a:lnTo>
                <a:lnTo>
                  <a:pt x="4121237" y="5923427"/>
                </a:lnTo>
                <a:lnTo>
                  <a:pt x="4115942" y="5916281"/>
                </a:lnTo>
                <a:lnTo>
                  <a:pt x="4110648" y="5908606"/>
                </a:lnTo>
                <a:close/>
                <a:moveTo>
                  <a:pt x="4375510" y="5836997"/>
                </a:moveTo>
                <a:lnTo>
                  <a:pt x="4266578" y="6026380"/>
                </a:lnTo>
                <a:lnTo>
                  <a:pt x="4273991" y="6029820"/>
                </a:lnTo>
                <a:lnTo>
                  <a:pt x="4281933" y="6033261"/>
                </a:lnTo>
                <a:lnTo>
                  <a:pt x="4289610" y="6036702"/>
                </a:lnTo>
                <a:lnTo>
                  <a:pt x="4297817" y="6039877"/>
                </a:lnTo>
                <a:lnTo>
                  <a:pt x="4306024" y="6042789"/>
                </a:lnTo>
                <a:lnTo>
                  <a:pt x="4314231" y="6045435"/>
                </a:lnTo>
                <a:lnTo>
                  <a:pt x="4322438" y="6048082"/>
                </a:lnTo>
                <a:lnTo>
                  <a:pt x="4330644" y="6050199"/>
                </a:lnTo>
                <a:lnTo>
                  <a:pt x="4339116" y="6052317"/>
                </a:lnTo>
                <a:lnTo>
                  <a:pt x="4347588" y="6054434"/>
                </a:lnTo>
                <a:lnTo>
                  <a:pt x="4356059" y="6056286"/>
                </a:lnTo>
                <a:lnTo>
                  <a:pt x="4364796" y="6057874"/>
                </a:lnTo>
                <a:lnTo>
                  <a:pt x="4373267" y="6058933"/>
                </a:lnTo>
                <a:lnTo>
                  <a:pt x="4382004" y="6060256"/>
                </a:lnTo>
                <a:lnTo>
                  <a:pt x="4390740" y="6061315"/>
                </a:lnTo>
                <a:lnTo>
                  <a:pt x="4399476" y="6062109"/>
                </a:lnTo>
                <a:lnTo>
                  <a:pt x="4399476" y="5846623"/>
                </a:lnTo>
                <a:lnTo>
                  <a:pt x="4397143" y="5846234"/>
                </a:lnTo>
                <a:lnTo>
                  <a:pt x="4393173" y="5844647"/>
                </a:lnTo>
                <a:lnTo>
                  <a:pt x="4388674" y="5843324"/>
                </a:lnTo>
                <a:lnTo>
                  <a:pt x="4384705" y="5841472"/>
                </a:lnTo>
                <a:lnTo>
                  <a:pt x="4381000" y="5839620"/>
                </a:lnTo>
                <a:lnTo>
                  <a:pt x="4376766" y="5837769"/>
                </a:lnTo>
                <a:lnTo>
                  <a:pt x="4375510" y="5836997"/>
                </a:lnTo>
                <a:close/>
                <a:moveTo>
                  <a:pt x="4477069" y="5836255"/>
                </a:moveTo>
                <a:lnTo>
                  <a:pt x="4474419" y="5837769"/>
                </a:lnTo>
                <a:lnTo>
                  <a:pt x="4470978" y="5839620"/>
                </a:lnTo>
                <a:lnTo>
                  <a:pt x="4466744" y="5841472"/>
                </a:lnTo>
                <a:lnTo>
                  <a:pt x="4463039" y="5843324"/>
                </a:lnTo>
                <a:lnTo>
                  <a:pt x="4459070" y="5844647"/>
                </a:lnTo>
                <a:lnTo>
                  <a:pt x="4454571" y="5846234"/>
                </a:lnTo>
                <a:lnTo>
                  <a:pt x="4453483" y="5846438"/>
                </a:lnTo>
                <a:lnTo>
                  <a:pt x="4453483" y="6062109"/>
                </a:lnTo>
                <a:lnTo>
                  <a:pt x="4462219" y="6061315"/>
                </a:lnTo>
                <a:lnTo>
                  <a:pt x="4471220" y="6060256"/>
                </a:lnTo>
                <a:lnTo>
                  <a:pt x="4479956" y="6058933"/>
                </a:lnTo>
                <a:lnTo>
                  <a:pt x="4488693" y="6057874"/>
                </a:lnTo>
                <a:lnTo>
                  <a:pt x="4497164" y="6056286"/>
                </a:lnTo>
                <a:lnTo>
                  <a:pt x="4505636" y="6054434"/>
                </a:lnTo>
                <a:lnTo>
                  <a:pt x="4514108" y="6052317"/>
                </a:lnTo>
                <a:lnTo>
                  <a:pt x="4522579" y="6050199"/>
                </a:lnTo>
                <a:lnTo>
                  <a:pt x="4531051" y="6048082"/>
                </a:lnTo>
                <a:lnTo>
                  <a:pt x="4539258" y="6045435"/>
                </a:lnTo>
                <a:lnTo>
                  <a:pt x="4547464" y="6042789"/>
                </a:lnTo>
                <a:lnTo>
                  <a:pt x="4555142" y="6039877"/>
                </a:lnTo>
                <a:lnTo>
                  <a:pt x="4563349" y="6036702"/>
                </a:lnTo>
                <a:lnTo>
                  <a:pt x="4571291" y="6033261"/>
                </a:lnTo>
                <a:lnTo>
                  <a:pt x="4578968" y="6029820"/>
                </a:lnTo>
                <a:lnTo>
                  <a:pt x="4586646" y="6026380"/>
                </a:lnTo>
                <a:lnTo>
                  <a:pt x="4477069" y="5836255"/>
                </a:lnTo>
                <a:close/>
                <a:moveTo>
                  <a:pt x="4327000" y="5783721"/>
                </a:moveTo>
                <a:lnTo>
                  <a:pt x="4122031" y="5902254"/>
                </a:lnTo>
                <a:lnTo>
                  <a:pt x="4127061" y="5909135"/>
                </a:lnTo>
                <a:lnTo>
                  <a:pt x="4132091" y="5916281"/>
                </a:lnTo>
                <a:lnTo>
                  <a:pt x="4137651" y="5923162"/>
                </a:lnTo>
                <a:lnTo>
                  <a:pt x="4142946" y="5929779"/>
                </a:lnTo>
                <a:lnTo>
                  <a:pt x="4148505" y="5936395"/>
                </a:lnTo>
                <a:lnTo>
                  <a:pt x="4154594" y="5943012"/>
                </a:lnTo>
                <a:lnTo>
                  <a:pt x="4160418" y="5949099"/>
                </a:lnTo>
                <a:lnTo>
                  <a:pt x="4166507" y="5955451"/>
                </a:lnTo>
                <a:lnTo>
                  <a:pt x="4172596" y="5961538"/>
                </a:lnTo>
                <a:lnTo>
                  <a:pt x="4178950" y="5967361"/>
                </a:lnTo>
                <a:lnTo>
                  <a:pt x="4185304" y="5972918"/>
                </a:lnTo>
                <a:lnTo>
                  <a:pt x="4192187" y="5978741"/>
                </a:lnTo>
                <a:lnTo>
                  <a:pt x="4198805" y="5984299"/>
                </a:lnTo>
                <a:lnTo>
                  <a:pt x="4205688" y="5989327"/>
                </a:lnTo>
                <a:lnTo>
                  <a:pt x="4212572" y="5994621"/>
                </a:lnTo>
                <a:lnTo>
                  <a:pt x="4219719" y="5999649"/>
                </a:lnTo>
                <a:lnTo>
                  <a:pt x="4335878" y="5798504"/>
                </a:lnTo>
                <a:lnTo>
                  <a:pt x="4332835" y="5793852"/>
                </a:lnTo>
                <a:lnTo>
                  <a:pt x="4328600" y="5786709"/>
                </a:lnTo>
                <a:lnTo>
                  <a:pt x="4327000" y="5783721"/>
                </a:lnTo>
                <a:close/>
                <a:moveTo>
                  <a:pt x="4521842" y="5781188"/>
                </a:moveTo>
                <a:lnTo>
                  <a:pt x="4519673" y="5786709"/>
                </a:lnTo>
                <a:lnTo>
                  <a:pt x="4515703" y="5793852"/>
                </a:lnTo>
                <a:lnTo>
                  <a:pt x="4515166" y="5794782"/>
                </a:lnTo>
                <a:lnTo>
                  <a:pt x="4633239" y="5999649"/>
                </a:lnTo>
                <a:lnTo>
                  <a:pt x="4640652" y="5994621"/>
                </a:lnTo>
                <a:lnTo>
                  <a:pt x="4647535" y="5989327"/>
                </a:lnTo>
                <a:lnTo>
                  <a:pt x="4654418" y="5984299"/>
                </a:lnTo>
                <a:lnTo>
                  <a:pt x="4661302" y="5978741"/>
                </a:lnTo>
                <a:lnTo>
                  <a:pt x="4667920" y="5972918"/>
                </a:lnTo>
                <a:lnTo>
                  <a:pt x="4674538" y="5967361"/>
                </a:lnTo>
                <a:lnTo>
                  <a:pt x="4680627" y="5961538"/>
                </a:lnTo>
                <a:lnTo>
                  <a:pt x="4686981" y="5955451"/>
                </a:lnTo>
                <a:lnTo>
                  <a:pt x="4693070" y="5949099"/>
                </a:lnTo>
                <a:lnTo>
                  <a:pt x="4698894" y="5943012"/>
                </a:lnTo>
                <a:lnTo>
                  <a:pt x="4704719" y="5936395"/>
                </a:lnTo>
                <a:lnTo>
                  <a:pt x="4710278" y="5929779"/>
                </a:lnTo>
                <a:lnTo>
                  <a:pt x="4715573" y="5923162"/>
                </a:lnTo>
                <a:lnTo>
                  <a:pt x="4720868" y="5916281"/>
                </a:lnTo>
                <a:lnTo>
                  <a:pt x="4726162" y="5909135"/>
                </a:lnTo>
                <a:lnTo>
                  <a:pt x="4731192" y="5902254"/>
                </a:lnTo>
                <a:lnTo>
                  <a:pt x="4521842" y="5781188"/>
                </a:lnTo>
                <a:close/>
                <a:moveTo>
                  <a:pt x="4806907" y="5722020"/>
                </a:moveTo>
                <a:lnTo>
                  <a:pt x="4805848" y="5731548"/>
                </a:lnTo>
                <a:lnTo>
                  <a:pt x="4805054" y="5740547"/>
                </a:lnTo>
                <a:lnTo>
                  <a:pt x="4803730" y="5750074"/>
                </a:lnTo>
                <a:lnTo>
                  <a:pt x="4802407" y="5759073"/>
                </a:lnTo>
                <a:lnTo>
                  <a:pt x="4800553" y="5768071"/>
                </a:lnTo>
                <a:lnTo>
                  <a:pt x="4798700" y="5777070"/>
                </a:lnTo>
                <a:lnTo>
                  <a:pt x="4796847" y="5786068"/>
                </a:lnTo>
                <a:lnTo>
                  <a:pt x="4794465" y="5794802"/>
                </a:lnTo>
                <a:lnTo>
                  <a:pt x="4792082" y="5803271"/>
                </a:lnTo>
                <a:lnTo>
                  <a:pt x="4789435" y="5812005"/>
                </a:lnTo>
                <a:lnTo>
                  <a:pt x="4786522" y="5820474"/>
                </a:lnTo>
                <a:lnTo>
                  <a:pt x="4783346" y="5828943"/>
                </a:lnTo>
                <a:lnTo>
                  <a:pt x="4780169" y="5837412"/>
                </a:lnTo>
                <a:lnTo>
                  <a:pt x="4776727" y="5845617"/>
                </a:lnTo>
                <a:lnTo>
                  <a:pt x="4773021" y="5853821"/>
                </a:lnTo>
                <a:lnTo>
                  <a:pt x="4769314" y="5862026"/>
                </a:lnTo>
                <a:lnTo>
                  <a:pt x="4787052" y="5872347"/>
                </a:lnTo>
                <a:lnTo>
                  <a:pt x="4791288" y="5863614"/>
                </a:lnTo>
                <a:lnTo>
                  <a:pt x="4795259" y="5854880"/>
                </a:lnTo>
                <a:lnTo>
                  <a:pt x="4798700" y="5845881"/>
                </a:lnTo>
                <a:lnTo>
                  <a:pt x="4802407" y="5836883"/>
                </a:lnTo>
                <a:lnTo>
                  <a:pt x="4805583" y="5827884"/>
                </a:lnTo>
                <a:lnTo>
                  <a:pt x="4808760" y="5818621"/>
                </a:lnTo>
                <a:lnTo>
                  <a:pt x="4811672" y="5809623"/>
                </a:lnTo>
                <a:lnTo>
                  <a:pt x="4814320" y="5800095"/>
                </a:lnTo>
                <a:lnTo>
                  <a:pt x="4816967" y="5790832"/>
                </a:lnTo>
                <a:lnTo>
                  <a:pt x="4819085" y="5781040"/>
                </a:lnTo>
                <a:lnTo>
                  <a:pt x="4820938" y="5771512"/>
                </a:lnTo>
                <a:lnTo>
                  <a:pt x="4822791" y="5761984"/>
                </a:lnTo>
                <a:lnTo>
                  <a:pt x="4824115" y="5751927"/>
                </a:lnTo>
                <a:lnTo>
                  <a:pt x="4825439" y="5742134"/>
                </a:lnTo>
                <a:lnTo>
                  <a:pt x="4826762" y="5732077"/>
                </a:lnTo>
                <a:lnTo>
                  <a:pt x="4827292" y="5722020"/>
                </a:lnTo>
                <a:lnTo>
                  <a:pt x="4806907" y="5722020"/>
                </a:lnTo>
                <a:close/>
                <a:moveTo>
                  <a:pt x="4538955" y="5722020"/>
                </a:moveTo>
                <a:lnTo>
                  <a:pt x="4537801" y="5728222"/>
                </a:lnTo>
                <a:lnTo>
                  <a:pt x="4757666" y="5855409"/>
                </a:lnTo>
                <a:lnTo>
                  <a:pt x="4761372" y="5847469"/>
                </a:lnTo>
                <a:lnTo>
                  <a:pt x="4764814" y="5839794"/>
                </a:lnTo>
                <a:lnTo>
                  <a:pt x="4768256" y="5831854"/>
                </a:lnTo>
                <a:lnTo>
                  <a:pt x="4771168" y="5823915"/>
                </a:lnTo>
                <a:lnTo>
                  <a:pt x="4774344" y="5815975"/>
                </a:lnTo>
                <a:lnTo>
                  <a:pt x="4776727" y="5807770"/>
                </a:lnTo>
                <a:lnTo>
                  <a:pt x="4779639" y="5799566"/>
                </a:lnTo>
                <a:lnTo>
                  <a:pt x="4781757" y="5791097"/>
                </a:lnTo>
                <a:lnTo>
                  <a:pt x="4783875" y="5782892"/>
                </a:lnTo>
                <a:lnTo>
                  <a:pt x="4785993" y="5774423"/>
                </a:lnTo>
                <a:lnTo>
                  <a:pt x="4787846" y="5765954"/>
                </a:lnTo>
                <a:lnTo>
                  <a:pt x="4789435" y="5757220"/>
                </a:lnTo>
                <a:lnTo>
                  <a:pt x="4790493" y="5748486"/>
                </a:lnTo>
                <a:lnTo>
                  <a:pt x="4791817" y="5740017"/>
                </a:lnTo>
                <a:lnTo>
                  <a:pt x="4792876" y="5731019"/>
                </a:lnTo>
                <a:lnTo>
                  <a:pt x="4793670" y="5722020"/>
                </a:lnTo>
                <a:lnTo>
                  <a:pt x="4538955" y="5722020"/>
                </a:lnTo>
                <a:close/>
                <a:moveTo>
                  <a:pt x="4059818" y="5722020"/>
                </a:moveTo>
                <a:lnTo>
                  <a:pt x="4060347" y="5731019"/>
                </a:lnTo>
                <a:lnTo>
                  <a:pt x="4061406" y="5740017"/>
                </a:lnTo>
                <a:lnTo>
                  <a:pt x="4062465" y="5748486"/>
                </a:lnTo>
                <a:lnTo>
                  <a:pt x="4063789" y="5757220"/>
                </a:lnTo>
                <a:lnTo>
                  <a:pt x="4065377" y="5765954"/>
                </a:lnTo>
                <a:lnTo>
                  <a:pt x="4067231" y="5774423"/>
                </a:lnTo>
                <a:lnTo>
                  <a:pt x="4069084" y="5782892"/>
                </a:lnTo>
                <a:lnTo>
                  <a:pt x="4071202" y="5791097"/>
                </a:lnTo>
                <a:lnTo>
                  <a:pt x="4073849" y="5799566"/>
                </a:lnTo>
                <a:lnTo>
                  <a:pt x="4076232" y="5807770"/>
                </a:lnTo>
                <a:lnTo>
                  <a:pt x="4079144" y="5815975"/>
                </a:lnTo>
                <a:lnTo>
                  <a:pt x="4082056" y="5823915"/>
                </a:lnTo>
                <a:lnTo>
                  <a:pt x="4085233" y="5831854"/>
                </a:lnTo>
                <a:lnTo>
                  <a:pt x="4088145" y="5839794"/>
                </a:lnTo>
                <a:lnTo>
                  <a:pt x="4091586" y="5847469"/>
                </a:lnTo>
                <a:lnTo>
                  <a:pt x="4095558" y="5855409"/>
                </a:lnTo>
                <a:lnTo>
                  <a:pt x="4307573" y="5732763"/>
                </a:lnTo>
                <a:lnTo>
                  <a:pt x="4306900" y="5730357"/>
                </a:lnTo>
                <a:lnTo>
                  <a:pt x="4304766" y="5722020"/>
                </a:lnTo>
                <a:lnTo>
                  <a:pt x="4059818" y="5722020"/>
                </a:lnTo>
                <a:close/>
                <a:moveTo>
                  <a:pt x="4025932" y="5722020"/>
                </a:moveTo>
                <a:lnTo>
                  <a:pt x="4026726" y="5732077"/>
                </a:lnTo>
                <a:lnTo>
                  <a:pt x="4027785" y="5742134"/>
                </a:lnTo>
                <a:lnTo>
                  <a:pt x="4028844" y="5751927"/>
                </a:lnTo>
                <a:lnTo>
                  <a:pt x="4030432" y="5761984"/>
                </a:lnTo>
                <a:lnTo>
                  <a:pt x="4032021" y="5771512"/>
                </a:lnTo>
                <a:lnTo>
                  <a:pt x="4034403" y="5781040"/>
                </a:lnTo>
                <a:lnTo>
                  <a:pt x="4036521" y="5790832"/>
                </a:lnTo>
                <a:lnTo>
                  <a:pt x="4038639" y="5800095"/>
                </a:lnTo>
                <a:lnTo>
                  <a:pt x="4041551" y="5809623"/>
                </a:lnTo>
                <a:lnTo>
                  <a:pt x="4044198" y="5818621"/>
                </a:lnTo>
                <a:lnTo>
                  <a:pt x="4047375" y="5827884"/>
                </a:lnTo>
                <a:lnTo>
                  <a:pt x="4050817" y="5836883"/>
                </a:lnTo>
                <a:lnTo>
                  <a:pt x="4054258" y="5845881"/>
                </a:lnTo>
                <a:lnTo>
                  <a:pt x="4058230" y="5854880"/>
                </a:lnTo>
                <a:lnTo>
                  <a:pt x="4061936" y="5863614"/>
                </a:lnTo>
                <a:lnTo>
                  <a:pt x="4066172" y="5872347"/>
                </a:lnTo>
                <a:lnTo>
                  <a:pt x="4083909" y="5862026"/>
                </a:lnTo>
                <a:lnTo>
                  <a:pt x="4080203" y="5853821"/>
                </a:lnTo>
                <a:lnTo>
                  <a:pt x="4076761" y="5845617"/>
                </a:lnTo>
                <a:lnTo>
                  <a:pt x="4073320" y="5837412"/>
                </a:lnTo>
                <a:lnTo>
                  <a:pt x="4069878" y="5828943"/>
                </a:lnTo>
                <a:lnTo>
                  <a:pt x="4066701" y="5820474"/>
                </a:lnTo>
                <a:lnTo>
                  <a:pt x="4063789" y="5812005"/>
                </a:lnTo>
                <a:lnTo>
                  <a:pt x="4061406" y="5803271"/>
                </a:lnTo>
                <a:lnTo>
                  <a:pt x="4058759" y="5794802"/>
                </a:lnTo>
                <a:lnTo>
                  <a:pt x="4056641" y="5786068"/>
                </a:lnTo>
                <a:lnTo>
                  <a:pt x="4054258" y="5777070"/>
                </a:lnTo>
                <a:lnTo>
                  <a:pt x="4052405" y="5768071"/>
                </a:lnTo>
                <a:lnTo>
                  <a:pt x="4050817" y="5759073"/>
                </a:lnTo>
                <a:lnTo>
                  <a:pt x="4049228" y="5750074"/>
                </a:lnTo>
                <a:lnTo>
                  <a:pt x="4048170" y="5740547"/>
                </a:lnTo>
                <a:lnTo>
                  <a:pt x="4047111" y="5731548"/>
                </a:lnTo>
                <a:lnTo>
                  <a:pt x="4046581" y="5722020"/>
                </a:lnTo>
                <a:lnTo>
                  <a:pt x="4025932" y="5722020"/>
                </a:lnTo>
                <a:close/>
                <a:moveTo>
                  <a:pt x="2610487" y="5654940"/>
                </a:moveTo>
                <a:lnTo>
                  <a:pt x="2590111" y="5666052"/>
                </a:lnTo>
                <a:lnTo>
                  <a:pt x="2569471" y="5676900"/>
                </a:lnTo>
                <a:lnTo>
                  <a:pt x="2548565" y="5687219"/>
                </a:lnTo>
                <a:lnTo>
                  <a:pt x="2527925" y="5697802"/>
                </a:lnTo>
                <a:lnTo>
                  <a:pt x="2506755" y="5707856"/>
                </a:lnTo>
                <a:lnTo>
                  <a:pt x="2485585" y="5717117"/>
                </a:lnTo>
                <a:lnTo>
                  <a:pt x="2463887" y="5726642"/>
                </a:lnTo>
                <a:lnTo>
                  <a:pt x="2442717" y="5735638"/>
                </a:lnTo>
                <a:lnTo>
                  <a:pt x="2420754" y="5744369"/>
                </a:lnTo>
                <a:lnTo>
                  <a:pt x="2398790" y="5752571"/>
                </a:lnTo>
                <a:lnTo>
                  <a:pt x="2376826" y="5760773"/>
                </a:lnTo>
                <a:lnTo>
                  <a:pt x="2354598" y="5768181"/>
                </a:lnTo>
                <a:lnTo>
                  <a:pt x="2332106" y="5775854"/>
                </a:lnTo>
                <a:lnTo>
                  <a:pt x="2309613" y="5782733"/>
                </a:lnTo>
                <a:lnTo>
                  <a:pt x="2287120" y="5789613"/>
                </a:lnTo>
                <a:lnTo>
                  <a:pt x="2264098" y="5795963"/>
                </a:lnTo>
                <a:lnTo>
                  <a:pt x="2241340" y="5802048"/>
                </a:lnTo>
                <a:lnTo>
                  <a:pt x="2218318" y="5807869"/>
                </a:lnTo>
                <a:lnTo>
                  <a:pt x="2195032" y="5813161"/>
                </a:lnTo>
                <a:lnTo>
                  <a:pt x="2171480" y="5818188"/>
                </a:lnTo>
                <a:lnTo>
                  <a:pt x="2148458" y="5822950"/>
                </a:lnTo>
                <a:lnTo>
                  <a:pt x="2124643" y="5826919"/>
                </a:lnTo>
                <a:lnTo>
                  <a:pt x="2101091" y="5830888"/>
                </a:lnTo>
                <a:lnTo>
                  <a:pt x="2077275" y="5834327"/>
                </a:lnTo>
                <a:lnTo>
                  <a:pt x="2053459" y="5838031"/>
                </a:lnTo>
                <a:lnTo>
                  <a:pt x="2029114" y="5840677"/>
                </a:lnTo>
                <a:lnTo>
                  <a:pt x="2005034" y="5843323"/>
                </a:lnTo>
                <a:lnTo>
                  <a:pt x="1980689" y="5845440"/>
                </a:lnTo>
                <a:lnTo>
                  <a:pt x="1956343" y="5847027"/>
                </a:lnTo>
                <a:lnTo>
                  <a:pt x="1931998" y="5848615"/>
                </a:lnTo>
                <a:lnTo>
                  <a:pt x="1907124" y="5849408"/>
                </a:lnTo>
                <a:lnTo>
                  <a:pt x="1882779" y="5850202"/>
                </a:lnTo>
                <a:lnTo>
                  <a:pt x="1882779" y="5933811"/>
                </a:lnTo>
                <a:lnTo>
                  <a:pt x="1908712" y="5933281"/>
                </a:lnTo>
                <a:lnTo>
                  <a:pt x="1934909" y="5932223"/>
                </a:lnTo>
                <a:lnTo>
                  <a:pt x="1960578" y="5930636"/>
                </a:lnTo>
                <a:lnTo>
                  <a:pt x="1986510" y="5929313"/>
                </a:lnTo>
                <a:lnTo>
                  <a:pt x="2011914" y="5926667"/>
                </a:lnTo>
                <a:lnTo>
                  <a:pt x="2037582" y="5924286"/>
                </a:lnTo>
                <a:lnTo>
                  <a:pt x="2062986" y="5921375"/>
                </a:lnTo>
                <a:lnTo>
                  <a:pt x="2088389" y="5917936"/>
                </a:lnTo>
                <a:lnTo>
                  <a:pt x="2113529" y="5914231"/>
                </a:lnTo>
                <a:lnTo>
                  <a:pt x="2138667" y="5909733"/>
                </a:lnTo>
                <a:lnTo>
                  <a:pt x="2163806" y="5905236"/>
                </a:lnTo>
                <a:lnTo>
                  <a:pt x="2188681" y="5900208"/>
                </a:lnTo>
                <a:lnTo>
                  <a:pt x="2213026" y="5894917"/>
                </a:lnTo>
                <a:lnTo>
                  <a:pt x="2237900" y="5889361"/>
                </a:lnTo>
                <a:lnTo>
                  <a:pt x="2261981" y="5883275"/>
                </a:lnTo>
                <a:lnTo>
                  <a:pt x="2286326" y="5876925"/>
                </a:lnTo>
                <a:lnTo>
                  <a:pt x="2310671" y="5870311"/>
                </a:lnTo>
                <a:lnTo>
                  <a:pt x="2334487" y="5862902"/>
                </a:lnTo>
                <a:lnTo>
                  <a:pt x="2358303" y="5855494"/>
                </a:lnTo>
                <a:lnTo>
                  <a:pt x="2381854" y="5847556"/>
                </a:lnTo>
                <a:lnTo>
                  <a:pt x="2405405" y="5839354"/>
                </a:lnTo>
                <a:lnTo>
                  <a:pt x="2428957" y="5830888"/>
                </a:lnTo>
                <a:lnTo>
                  <a:pt x="2451714" y="5822156"/>
                </a:lnTo>
                <a:lnTo>
                  <a:pt x="2475001" y="5813161"/>
                </a:lnTo>
                <a:lnTo>
                  <a:pt x="2497494" y="5803371"/>
                </a:lnTo>
                <a:lnTo>
                  <a:pt x="2520516" y="5793581"/>
                </a:lnTo>
                <a:lnTo>
                  <a:pt x="2542744" y="5783263"/>
                </a:lnTo>
                <a:lnTo>
                  <a:pt x="2564972" y="5772944"/>
                </a:lnTo>
                <a:lnTo>
                  <a:pt x="2587200" y="5762096"/>
                </a:lnTo>
                <a:lnTo>
                  <a:pt x="2609164" y="5750983"/>
                </a:lnTo>
                <a:lnTo>
                  <a:pt x="2630862" y="5739342"/>
                </a:lnTo>
                <a:lnTo>
                  <a:pt x="2652562" y="5727436"/>
                </a:lnTo>
                <a:lnTo>
                  <a:pt x="2610487" y="5654940"/>
                </a:lnTo>
                <a:close/>
                <a:moveTo>
                  <a:pt x="1101088" y="5654940"/>
                </a:moveTo>
                <a:lnTo>
                  <a:pt x="1059013" y="5727436"/>
                </a:lnTo>
                <a:lnTo>
                  <a:pt x="1080712" y="5739342"/>
                </a:lnTo>
                <a:lnTo>
                  <a:pt x="1102147" y="5750983"/>
                </a:lnTo>
                <a:lnTo>
                  <a:pt x="1124110" y="5762096"/>
                </a:lnTo>
                <a:lnTo>
                  <a:pt x="1146603" y="5772944"/>
                </a:lnTo>
                <a:lnTo>
                  <a:pt x="1168831" y="5783263"/>
                </a:lnTo>
                <a:lnTo>
                  <a:pt x="1191059" y="5793581"/>
                </a:lnTo>
                <a:lnTo>
                  <a:pt x="1213817" y="5803371"/>
                </a:lnTo>
                <a:lnTo>
                  <a:pt x="1236574" y="5813161"/>
                </a:lnTo>
                <a:lnTo>
                  <a:pt x="1259861" y="5822156"/>
                </a:lnTo>
                <a:lnTo>
                  <a:pt x="1282883" y="5830888"/>
                </a:lnTo>
                <a:lnTo>
                  <a:pt x="1306169" y="5839354"/>
                </a:lnTo>
                <a:lnTo>
                  <a:pt x="1329721" y="5847556"/>
                </a:lnTo>
                <a:lnTo>
                  <a:pt x="1353272" y="5855494"/>
                </a:lnTo>
                <a:lnTo>
                  <a:pt x="1377088" y="5862902"/>
                </a:lnTo>
                <a:lnTo>
                  <a:pt x="1400904" y="5870311"/>
                </a:lnTo>
                <a:lnTo>
                  <a:pt x="1424984" y="5876925"/>
                </a:lnTo>
                <a:lnTo>
                  <a:pt x="1449594" y="5883275"/>
                </a:lnTo>
                <a:lnTo>
                  <a:pt x="1473675" y="5889361"/>
                </a:lnTo>
                <a:lnTo>
                  <a:pt x="1498549" y="5894917"/>
                </a:lnTo>
                <a:lnTo>
                  <a:pt x="1522894" y="5900208"/>
                </a:lnTo>
                <a:lnTo>
                  <a:pt x="1547769" y="5905236"/>
                </a:lnTo>
                <a:lnTo>
                  <a:pt x="1572908" y="5909733"/>
                </a:lnTo>
                <a:lnTo>
                  <a:pt x="1597782" y="5914231"/>
                </a:lnTo>
                <a:lnTo>
                  <a:pt x="1622921" y="5917936"/>
                </a:lnTo>
                <a:lnTo>
                  <a:pt x="1648325" y="5921375"/>
                </a:lnTo>
                <a:lnTo>
                  <a:pt x="1673728" y="5924286"/>
                </a:lnTo>
                <a:lnTo>
                  <a:pt x="1699396" y="5926667"/>
                </a:lnTo>
                <a:lnTo>
                  <a:pt x="1724800" y="5929313"/>
                </a:lnTo>
                <a:lnTo>
                  <a:pt x="1750997" y="5930636"/>
                </a:lnTo>
                <a:lnTo>
                  <a:pt x="1776666" y="5932223"/>
                </a:lnTo>
                <a:lnTo>
                  <a:pt x="1802599" y="5933281"/>
                </a:lnTo>
                <a:lnTo>
                  <a:pt x="1828796" y="5933811"/>
                </a:lnTo>
                <a:lnTo>
                  <a:pt x="1828796" y="5850202"/>
                </a:lnTo>
                <a:lnTo>
                  <a:pt x="1804186" y="5849408"/>
                </a:lnTo>
                <a:lnTo>
                  <a:pt x="1779577" y="5848615"/>
                </a:lnTo>
                <a:lnTo>
                  <a:pt x="1754967" y="5847027"/>
                </a:lnTo>
                <a:lnTo>
                  <a:pt x="1730886" y="5845440"/>
                </a:lnTo>
                <a:lnTo>
                  <a:pt x="1706541" y="5843323"/>
                </a:lnTo>
                <a:lnTo>
                  <a:pt x="1682196" y="5840677"/>
                </a:lnTo>
                <a:lnTo>
                  <a:pt x="1658380" y="5838031"/>
                </a:lnTo>
                <a:lnTo>
                  <a:pt x="1634300" y="5834327"/>
                </a:lnTo>
                <a:lnTo>
                  <a:pt x="1610484" y="5830888"/>
                </a:lnTo>
                <a:lnTo>
                  <a:pt x="1586932" y="5826919"/>
                </a:lnTo>
                <a:lnTo>
                  <a:pt x="1563381" y="5822950"/>
                </a:lnTo>
                <a:lnTo>
                  <a:pt x="1539830" y="5818188"/>
                </a:lnTo>
                <a:lnTo>
                  <a:pt x="1516279" y="5813161"/>
                </a:lnTo>
                <a:lnTo>
                  <a:pt x="1492992" y="5807869"/>
                </a:lnTo>
                <a:lnTo>
                  <a:pt x="1470235" y="5802048"/>
                </a:lnTo>
                <a:lnTo>
                  <a:pt x="1447213" y="5795963"/>
                </a:lnTo>
                <a:lnTo>
                  <a:pt x="1424455" y="5789613"/>
                </a:lnTo>
                <a:lnTo>
                  <a:pt x="1401962" y="5782733"/>
                </a:lnTo>
                <a:lnTo>
                  <a:pt x="1379205" y="5775854"/>
                </a:lnTo>
                <a:lnTo>
                  <a:pt x="1356977" y="5768181"/>
                </a:lnTo>
                <a:lnTo>
                  <a:pt x="1334749" y="5760773"/>
                </a:lnTo>
                <a:lnTo>
                  <a:pt x="1312785" y="5752571"/>
                </a:lnTo>
                <a:lnTo>
                  <a:pt x="1290821" y="5744369"/>
                </a:lnTo>
                <a:lnTo>
                  <a:pt x="1269123" y="5735638"/>
                </a:lnTo>
                <a:lnTo>
                  <a:pt x="1247424" y="5726642"/>
                </a:lnTo>
                <a:lnTo>
                  <a:pt x="1225989" y="5717117"/>
                </a:lnTo>
                <a:lnTo>
                  <a:pt x="1204820" y="5707856"/>
                </a:lnTo>
                <a:lnTo>
                  <a:pt x="1183385" y="5697802"/>
                </a:lnTo>
                <a:lnTo>
                  <a:pt x="1162745" y="5687219"/>
                </a:lnTo>
                <a:lnTo>
                  <a:pt x="1142104" y="5676900"/>
                </a:lnTo>
                <a:lnTo>
                  <a:pt x="1121464" y="5666052"/>
                </a:lnTo>
                <a:lnTo>
                  <a:pt x="1101088" y="5654940"/>
                </a:lnTo>
                <a:close/>
                <a:moveTo>
                  <a:pt x="4757931" y="5535170"/>
                </a:moveTo>
                <a:lnTo>
                  <a:pt x="4541041" y="5659994"/>
                </a:lnTo>
                <a:lnTo>
                  <a:pt x="4541305" y="5668044"/>
                </a:lnTo>
                <a:lnTo>
                  <a:pt x="4793670" y="5668294"/>
                </a:lnTo>
                <a:lnTo>
                  <a:pt x="4792876" y="5659296"/>
                </a:lnTo>
                <a:lnTo>
                  <a:pt x="4791817" y="5650562"/>
                </a:lnTo>
                <a:lnTo>
                  <a:pt x="4790493" y="5642093"/>
                </a:lnTo>
                <a:lnTo>
                  <a:pt x="4789435" y="5633359"/>
                </a:lnTo>
                <a:lnTo>
                  <a:pt x="4787846" y="5624361"/>
                </a:lnTo>
                <a:lnTo>
                  <a:pt x="4785993" y="5615891"/>
                </a:lnTo>
                <a:lnTo>
                  <a:pt x="4783875" y="5607422"/>
                </a:lnTo>
                <a:lnTo>
                  <a:pt x="4781757" y="5598953"/>
                </a:lnTo>
                <a:lnTo>
                  <a:pt x="4779639" y="5591013"/>
                </a:lnTo>
                <a:lnTo>
                  <a:pt x="4776992" y="5582809"/>
                </a:lnTo>
                <a:lnTo>
                  <a:pt x="4774344" y="5574604"/>
                </a:lnTo>
                <a:lnTo>
                  <a:pt x="4771432" y="5566400"/>
                </a:lnTo>
                <a:lnTo>
                  <a:pt x="4768256" y="5558460"/>
                </a:lnTo>
                <a:lnTo>
                  <a:pt x="4764814" y="5550785"/>
                </a:lnTo>
                <a:lnTo>
                  <a:pt x="4761372" y="5542845"/>
                </a:lnTo>
                <a:lnTo>
                  <a:pt x="4757931" y="5535170"/>
                </a:lnTo>
                <a:close/>
                <a:moveTo>
                  <a:pt x="4095558" y="5535170"/>
                </a:moveTo>
                <a:lnTo>
                  <a:pt x="4091586" y="5542845"/>
                </a:lnTo>
                <a:lnTo>
                  <a:pt x="4088145" y="5550785"/>
                </a:lnTo>
                <a:lnTo>
                  <a:pt x="4085233" y="5558460"/>
                </a:lnTo>
                <a:lnTo>
                  <a:pt x="4082056" y="5566400"/>
                </a:lnTo>
                <a:lnTo>
                  <a:pt x="4078879" y="5574604"/>
                </a:lnTo>
                <a:lnTo>
                  <a:pt x="4076232" y="5582809"/>
                </a:lnTo>
                <a:lnTo>
                  <a:pt x="4073849" y="5591013"/>
                </a:lnTo>
                <a:lnTo>
                  <a:pt x="4071202" y="5598953"/>
                </a:lnTo>
                <a:lnTo>
                  <a:pt x="4069084" y="5607422"/>
                </a:lnTo>
                <a:lnTo>
                  <a:pt x="4067231" y="5615891"/>
                </a:lnTo>
                <a:lnTo>
                  <a:pt x="4065377" y="5624361"/>
                </a:lnTo>
                <a:lnTo>
                  <a:pt x="4063789" y="5633359"/>
                </a:lnTo>
                <a:lnTo>
                  <a:pt x="4062465" y="5642093"/>
                </a:lnTo>
                <a:lnTo>
                  <a:pt x="4061406" y="5650562"/>
                </a:lnTo>
                <a:lnTo>
                  <a:pt x="4060347" y="5659296"/>
                </a:lnTo>
                <a:lnTo>
                  <a:pt x="4059818" y="5668294"/>
                </a:lnTo>
                <a:lnTo>
                  <a:pt x="4300379" y="5668055"/>
                </a:lnTo>
                <a:lnTo>
                  <a:pt x="4300580" y="5653300"/>
                </a:lnTo>
                <a:lnTo>
                  <a:pt x="4095558" y="5535170"/>
                </a:lnTo>
                <a:close/>
                <a:moveTo>
                  <a:pt x="4787052" y="5517967"/>
                </a:moveTo>
                <a:lnTo>
                  <a:pt x="4769314" y="5528553"/>
                </a:lnTo>
                <a:lnTo>
                  <a:pt x="4773021" y="5536493"/>
                </a:lnTo>
                <a:lnTo>
                  <a:pt x="4776727" y="5544698"/>
                </a:lnTo>
                <a:lnTo>
                  <a:pt x="4780169" y="5552902"/>
                </a:lnTo>
                <a:lnTo>
                  <a:pt x="4783346" y="5561371"/>
                </a:lnTo>
                <a:lnTo>
                  <a:pt x="4786522" y="5569841"/>
                </a:lnTo>
                <a:lnTo>
                  <a:pt x="4789435" y="5578310"/>
                </a:lnTo>
                <a:lnTo>
                  <a:pt x="4792082" y="5587043"/>
                </a:lnTo>
                <a:lnTo>
                  <a:pt x="4794729" y="5595513"/>
                </a:lnTo>
                <a:lnTo>
                  <a:pt x="4796847" y="5604511"/>
                </a:lnTo>
                <a:lnTo>
                  <a:pt x="4798965" y="5613509"/>
                </a:lnTo>
                <a:lnTo>
                  <a:pt x="4800553" y="5622243"/>
                </a:lnTo>
                <a:lnTo>
                  <a:pt x="4802407" y="5631242"/>
                </a:lnTo>
                <a:lnTo>
                  <a:pt x="4803730" y="5640505"/>
                </a:lnTo>
                <a:lnTo>
                  <a:pt x="4805054" y="5649768"/>
                </a:lnTo>
                <a:lnTo>
                  <a:pt x="4805848" y="5659031"/>
                </a:lnTo>
                <a:lnTo>
                  <a:pt x="4806907" y="5668294"/>
                </a:lnTo>
                <a:lnTo>
                  <a:pt x="4827292" y="5668294"/>
                </a:lnTo>
                <a:lnTo>
                  <a:pt x="4826762" y="5658237"/>
                </a:lnTo>
                <a:lnTo>
                  <a:pt x="4825439" y="5648180"/>
                </a:lnTo>
                <a:lnTo>
                  <a:pt x="4824115" y="5638652"/>
                </a:lnTo>
                <a:lnTo>
                  <a:pt x="4822791" y="5628595"/>
                </a:lnTo>
                <a:lnTo>
                  <a:pt x="4820938" y="5619067"/>
                </a:lnTo>
                <a:lnTo>
                  <a:pt x="4819085" y="5609275"/>
                </a:lnTo>
                <a:lnTo>
                  <a:pt x="4816967" y="5599747"/>
                </a:lnTo>
                <a:lnTo>
                  <a:pt x="4814320" y="5590219"/>
                </a:lnTo>
                <a:lnTo>
                  <a:pt x="4811672" y="5580956"/>
                </a:lnTo>
                <a:lnTo>
                  <a:pt x="4808760" y="5571693"/>
                </a:lnTo>
                <a:lnTo>
                  <a:pt x="4805583" y="5562695"/>
                </a:lnTo>
                <a:lnTo>
                  <a:pt x="4802407" y="5553432"/>
                </a:lnTo>
                <a:lnTo>
                  <a:pt x="4798965" y="5544433"/>
                </a:lnTo>
                <a:lnTo>
                  <a:pt x="4795259" y="5535699"/>
                </a:lnTo>
                <a:lnTo>
                  <a:pt x="4791288" y="5526966"/>
                </a:lnTo>
                <a:lnTo>
                  <a:pt x="4787052" y="5517967"/>
                </a:lnTo>
                <a:close/>
                <a:moveTo>
                  <a:pt x="4065907" y="5517967"/>
                </a:moveTo>
                <a:lnTo>
                  <a:pt x="4061936" y="5526966"/>
                </a:lnTo>
                <a:lnTo>
                  <a:pt x="4057700" y="5535699"/>
                </a:lnTo>
                <a:lnTo>
                  <a:pt x="4054258" y="5544433"/>
                </a:lnTo>
                <a:lnTo>
                  <a:pt x="4050552" y="5553432"/>
                </a:lnTo>
                <a:lnTo>
                  <a:pt x="4047375" y="5562695"/>
                </a:lnTo>
                <a:lnTo>
                  <a:pt x="4044198" y="5571693"/>
                </a:lnTo>
                <a:lnTo>
                  <a:pt x="4041551" y="5580956"/>
                </a:lnTo>
                <a:lnTo>
                  <a:pt x="4038639" y="5590219"/>
                </a:lnTo>
                <a:lnTo>
                  <a:pt x="4036521" y="5599747"/>
                </a:lnTo>
                <a:lnTo>
                  <a:pt x="4034403" y="5609275"/>
                </a:lnTo>
                <a:lnTo>
                  <a:pt x="4032021" y="5619067"/>
                </a:lnTo>
                <a:lnTo>
                  <a:pt x="4030432" y="5628595"/>
                </a:lnTo>
                <a:lnTo>
                  <a:pt x="4028844" y="5638652"/>
                </a:lnTo>
                <a:lnTo>
                  <a:pt x="4027785" y="5648180"/>
                </a:lnTo>
                <a:lnTo>
                  <a:pt x="4026726" y="5658237"/>
                </a:lnTo>
                <a:lnTo>
                  <a:pt x="4025932" y="5668294"/>
                </a:lnTo>
                <a:lnTo>
                  <a:pt x="4046581" y="5668294"/>
                </a:lnTo>
                <a:lnTo>
                  <a:pt x="4047111" y="5659031"/>
                </a:lnTo>
                <a:lnTo>
                  <a:pt x="4048170" y="5649768"/>
                </a:lnTo>
                <a:lnTo>
                  <a:pt x="4049228" y="5640505"/>
                </a:lnTo>
                <a:lnTo>
                  <a:pt x="4050817" y="5631242"/>
                </a:lnTo>
                <a:lnTo>
                  <a:pt x="4052405" y="5622243"/>
                </a:lnTo>
                <a:lnTo>
                  <a:pt x="4054258" y="5613509"/>
                </a:lnTo>
                <a:lnTo>
                  <a:pt x="4056376" y="5604511"/>
                </a:lnTo>
                <a:lnTo>
                  <a:pt x="4058759" y="5595513"/>
                </a:lnTo>
                <a:lnTo>
                  <a:pt x="4060877" y="5587043"/>
                </a:lnTo>
                <a:lnTo>
                  <a:pt x="4063789" y="5578310"/>
                </a:lnTo>
                <a:lnTo>
                  <a:pt x="4066701" y="5569841"/>
                </a:lnTo>
                <a:lnTo>
                  <a:pt x="4069878" y="5561371"/>
                </a:lnTo>
                <a:lnTo>
                  <a:pt x="4072790" y="5552902"/>
                </a:lnTo>
                <a:lnTo>
                  <a:pt x="4076232" y="5544698"/>
                </a:lnTo>
                <a:lnTo>
                  <a:pt x="4080203" y="5536493"/>
                </a:lnTo>
                <a:lnTo>
                  <a:pt x="4083909" y="5528553"/>
                </a:lnTo>
                <a:lnTo>
                  <a:pt x="4065907" y="5517967"/>
                </a:lnTo>
                <a:close/>
                <a:moveTo>
                  <a:pt x="4633239" y="5390665"/>
                </a:moveTo>
                <a:lnTo>
                  <a:pt x="4537653" y="5556516"/>
                </a:lnTo>
                <a:lnTo>
                  <a:pt x="4539051" y="5599219"/>
                </a:lnTo>
                <a:lnTo>
                  <a:pt x="4731192" y="5488325"/>
                </a:lnTo>
                <a:lnTo>
                  <a:pt x="4726162" y="5481179"/>
                </a:lnTo>
                <a:lnTo>
                  <a:pt x="4720868" y="5474298"/>
                </a:lnTo>
                <a:lnTo>
                  <a:pt x="4715837" y="5467152"/>
                </a:lnTo>
                <a:lnTo>
                  <a:pt x="4710278" y="5460800"/>
                </a:lnTo>
                <a:lnTo>
                  <a:pt x="4704719" y="5454184"/>
                </a:lnTo>
                <a:lnTo>
                  <a:pt x="4698894" y="5447567"/>
                </a:lnTo>
                <a:lnTo>
                  <a:pt x="4693070" y="5441216"/>
                </a:lnTo>
                <a:lnTo>
                  <a:pt x="4686981" y="5434864"/>
                </a:lnTo>
                <a:lnTo>
                  <a:pt x="4680627" y="5429041"/>
                </a:lnTo>
                <a:lnTo>
                  <a:pt x="4674538" y="5422954"/>
                </a:lnTo>
                <a:lnTo>
                  <a:pt x="4667920" y="5417131"/>
                </a:lnTo>
                <a:lnTo>
                  <a:pt x="4661302" y="5411309"/>
                </a:lnTo>
                <a:lnTo>
                  <a:pt x="4654418" y="5406016"/>
                </a:lnTo>
                <a:lnTo>
                  <a:pt x="4647800" y="5400722"/>
                </a:lnTo>
                <a:lnTo>
                  <a:pt x="4640652" y="5395694"/>
                </a:lnTo>
                <a:lnTo>
                  <a:pt x="4633239" y="5390665"/>
                </a:lnTo>
                <a:close/>
                <a:moveTo>
                  <a:pt x="4219719" y="5390665"/>
                </a:moveTo>
                <a:lnTo>
                  <a:pt x="4212572" y="5395694"/>
                </a:lnTo>
                <a:lnTo>
                  <a:pt x="4205688" y="5400722"/>
                </a:lnTo>
                <a:lnTo>
                  <a:pt x="4198805" y="5406016"/>
                </a:lnTo>
                <a:lnTo>
                  <a:pt x="4191922" y="5411309"/>
                </a:lnTo>
                <a:lnTo>
                  <a:pt x="4185304" y="5417131"/>
                </a:lnTo>
                <a:lnTo>
                  <a:pt x="4178950" y="5422954"/>
                </a:lnTo>
                <a:lnTo>
                  <a:pt x="4172331" y="5429041"/>
                </a:lnTo>
                <a:lnTo>
                  <a:pt x="4166507" y="5434864"/>
                </a:lnTo>
                <a:lnTo>
                  <a:pt x="4160153" y="5441216"/>
                </a:lnTo>
                <a:lnTo>
                  <a:pt x="4154065" y="5447567"/>
                </a:lnTo>
                <a:lnTo>
                  <a:pt x="4148505" y="5454184"/>
                </a:lnTo>
                <a:lnTo>
                  <a:pt x="4142946" y="5460800"/>
                </a:lnTo>
                <a:lnTo>
                  <a:pt x="4137651" y="5467152"/>
                </a:lnTo>
                <a:lnTo>
                  <a:pt x="4132091" y="5474298"/>
                </a:lnTo>
                <a:lnTo>
                  <a:pt x="4126797" y="5481179"/>
                </a:lnTo>
                <a:lnTo>
                  <a:pt x="4122031" y="5488325"/>
                </a:lnTo>
                <a:lnTo>
                  <a:pt x="4301419" y="5591859"/>
                </a:lnTo>
                <a:lnTo>
                  <a:pt x="4302216" y="5533520"/>
                </a:lnTo>
                <a:lnTo>
                  <a:pt x="4219719" y="5390665"/>
                </a:lnTo>
                <a:close/>
                <a:moveTo>
                  <a:pt x="4650712" y="5361288"/>
                </a:moveTo>
                <a:lnTo>
                  <a:pt x="4640387" y="5379020"/>
                </a:lnTo>
                <a:lnTo>
                  <a:pt x="4647800" y="5384314"/>
                </a:lnTo>
                <a:lnTo>
                  <a:pt x="4654948" y="5389871"/>
                </a:lnTo>
                <a:lnTo>
                  <a:pt x="4662361" y="5395429"/>
                </a:lnTo>
                <a:lnTo>
                  <a:pt x="4669508" y="5400987"/>
                </a:lnTo>
                <a:lnTo>
                  <a:pt x="4676392" y="5407074"/>
                </a:lnTo>
                <a:lnTo>
                  <a:pt x="4683275" y="5412897"/>
                </a:lnTo>
                <a:lnTo>
                  <a:pt x="4689893" y="5419249"/>
                </a:lnTo>
                <a:lnTo>
                  <a:pt x="4696512" y="5425601"/>
                </a:lnTo>
                <a:lnTo>
                  <a:pt x="4702601" y="5432217"/>
                </a:lnTo>
                <a:lnTo>
                  <a:pt x="4708954" y="5438834"/>
                </a:lnTo>
                <a:lnTo>
                  <a:pt x="4715043" y="5445715"/>
                </a:lnTo>
                <a:lnTo>
                  <a:pt x="4720868" y="5452596"/>
                </a:lnTo>
                <a:lnTo>
                  <a:pt x="4726692" y="5459742"/>
                </a:lnTo>
                <a:lnTo>
                  <a:pt x="4732251" y="5466888"/>
                </a:lnTo>
                <a:lnTo>
                  <a:pt x="4737546" y="5474298"/>
                </a:lnTo>
                <a:lnTo>
                  <a:pt x="4742576" y="5481709"/>
                </a:lnTo>
                <a:lnTo>
                  <a:pt x="4760578" y="5471387"/>
                </a:lnTo>
                <a:lnTo>
                  <a:pt x="4754754" y="5463182"/>
                </a:lnTo>
                <a:lnTo>
                  <a:pt x="4749194" y="5455243"/>
                </a:lnTo>
                <a:lnTo>
                  <a:pt x="4743105" y="5447567"/>
                </a:lnTo>
                <a:lnTo>
                  <a:pt x="4737281" y="5439892"/>
                </a:lnTo>
                <a:lnTo>
                  <a:pt x="4730928" y="5432482"/>
                </a:lnTo>
                <a:lnTo>
                  <a:pt x="4724309" y="5425336"/>
                </a:lnTo>
                <a:lnTo>
                  <a:pt x="4717691" y="5417925"/>
                </a:lnTo>
                <a:lnTo>
                  <a:pt x="4710807" y="5411044"/>
                </a:lnTo>
                <a:lnTo>
                  <a:pt x="4703924" y="5404163"/>
                </a:lnTo>
                <a:lnTo>
                  <a:pt x="4696776" y="5397547"/>
                </a:lnTo>
                <a:lnTo>
                  <a:pt x="4689099" y="5390930"/>
                </a:lnTo>
                <a:lnTo>
                  <a:pt x="4681951" y="5384843"/>
                </a:lnTo>
                <a:lnTo>
                  <a:pt x="4674274" y="5378491"/>
                </a:lnTo>
                <a:lnTo>
                  <a:pt x="4666596" y="5372404"/>
                </a:lnTo>
                <a:lnTo>
                  <a:pt x="4658389" y="5366846"/>
                </a:lnTo>
                <a:lnTo>
                  <a:pt x="4650712" y="5361288"/>
                </a:lnTo>
                <a:close/>
                <a:moveTo>
                  <a:pt x="4202776" y="5361288"/>
                </a:moveTo>
                <a:lnTo>
                  <a:pt x="4194569" y="5366846"/>
                </a:lnTo>
                <a:lnTo>
                  <a:pt x="4186892" y="5372404"/>
                </a:lnTo>
                <a:lnTo>
                  <a:pt x="4178950" y="5378491"/>
                </a:lnTo>
                <a:lnTo>
                  <a:pt x="4171537" y="5384843"/>
                </a:lnTo>
                <a:lnTo>
                  <a:pt x="4163860" y="5390930"/>
                </a:lnTo>
                <a:lnTo>
                  <a:pt x="4156712" y="5397547"/>
                </a:lnTo>
                <a:lnTo>
                  <a:pt x="4149564" y="5404163"/>
                </a:lnTo>
                <a:lnTo>
                  <a:pt x="4142151" y="5411044"/>
                </a:lnTo>
                <a:lnTo>
                  <a:pt x="4135533" y="5417925"/>
                </a:lnTo>
                <a:lnTo>
                  <a:pt x="4128650" y="5425336"/>
                </a:lnTo>
                <a:lnTo>
                  <a:pt x="4122561" y="5432482"/>
                </a:lnTo>
                <a:lnTo>
                  <a:pt x="4116207" y="5439892"/>
                </a:lnTo>
                <a:lnTo>
                  <a:pt x="4109853" y="5447567"/>
                </a:lnTo>
                <a:lnTo>
                  <a:pt x="4104029" y="5455243"/>
                </a:lnTo>
                <a:lnTo>
                  <a:pt x="4098205" y="5463182"/>
                </a:lnTo>
                <a:lnTo>
                  <a:pt x="4092645" y="5471387"/>
                </a:lnTo>
                <a:lnTo>
                  <a:pt x="4110648" y="5481709"/>
                </a:lnTo>
                <a:lnTo>
                  <a:pt x="4115942" y="5474298"/>
                </a:lnTo>
                <a:lnTo>
                  <a:pt x="4121237" y="5466888"/>
                </a:lnTo>
                <a:lnTo>
                  <a:pt x="4126532" y="5459742"/>
                </a:lnTo>
                <a:lnTo>
                  <a:pt x="4132621" y="5452596"/>
                </a:lnTo>
                <a:lnTo>
                  <a:pt x="4138180" y="5445715"/>
                </a:lnTo>
                <a:lnTo>
                  <a:pt x="4144534" y="5438834"/>
                </a:lnTo>
                <a:lnTo>
                  <a:pt x="4150358" y="5432217"/>
                </a:lnTo>
                <a:lnTo>
                  <a:pt x="4156977" y="5425601"/>
                </a:lnTo>
                <a:lnTo>
                  <a:pt x="4163330" y="5419249"/>
                </a:lnTo>
                <a:lnTo>
                  <a:pt x="4170214" y="5412897"/>
                </a:lnTo>
                <a:lnTo>
                  <a:pt x="4176832" y="5407074"/>
                </a:lnTo>
                <a:lnTo>
                  <a:pt x="4183980" y="5400987"/>
                </a:lnTo>
                <a:lnTo>
                  <a:pt x="4190863" y="5395429"/>
                </a:lnTo>
                <a:lnTo>
                  <a:pt x="4198011" y="5389871"/>
                </a:lnTo>
                <a:lnTo>
                  <a:pt x="4205688" y="5384314"/>
                </a:lnTo>
                <a:lnTo>
                  <a:pt x="4213101" y="5379020"/>
                </a:lnTo>
                <a:lnTo>
                  <a:pt x="4202776" y="5361288"/>
                </a:lnTo>
                <a:close/>
                <a:moveTo>
                  <a:pt x="4304748" y="5348127"/>
                </a:moveTo>
                <a:lnTo>
                  <a:pt x="4297817" y="5350437"/>
                </a:lnTo>
                <a:lnTo>
                  <a:pt x="4289610" y="5353613"/>
                </a:lnTo>
                <a:lnTo>
                  <a:pt x="4281933" y="5356789"/>
                </a:lnTo>
                <a:lnTo>
                  <a:pt x="4273991" y="5360229"/>
                </a:lnTo>
                <a:lnTo>
                  <a:pt x="4266578" y="5363935"/>
                </a:lnTo>
                <a:lnTo>
                  <a:pt x="4303653" y="5428317"/>
                </a:lnTo>
                <a:lnTo>
                  <a:pt x="4304748" y="5348127"/>
                </a:lnTo>
                <a:close/>
                <a:moveTo>
                  <a:pt x="4530640" y="5342369"/>
                </a:moveTo>
                <a:lnTo>
                  <a:pt x="4534325" y="5454889"/>
                </a:lnTo>
                <a:lnTo>
                  <a:pt x="4586910" y="5363935"/>
                </a:lnTo>
                <a:lnTo>
                  <a:pt x="4578968" y="5360229"/>
                </a:lnTo>
                <a:lnTo>
                  <a:pt x="4571291" y="5356789"/>
                </a:lnTo>
                <a:lnTo>
                  <a:pt x="4563349" y="5353613"/>
                </a:lnTo>
                <a:lnTo>
                  <a:pt x="4555671" y="5350437"/>
                </a:lnTo>
                <a:lnTo>
                  <a:pt x="4547464" y="5347790"/>
                </a:lnTo>
                <a:lnTo>
                  <a:pt x="4539258" y="5344879"/>
                </a:lnTo>
                <a:lnTo>
                  <a:pt x="4531051" y="5342497"/>
                </a:lnTo>
                <a:lnTo>
                  <a:pt x="4530640" y="5342369"/>
                </a:lnTo>
                <a:close/>
                <a:moveTo>
                  <a:pt x="4305239" y="5312191"/>
                </a:moveTo>
                <a:lnTo>
                  <a:pt x="4302847" y="5312855"/>
                </a:lnTo>
                <a:lnTo>
                  <a:pt x="4293846" y="5316031"/>
                </a:lnTo>
                <a:lnTo>
                  <a:pt x="4284845" y="5319472"/>
                </a:lnTo>
                <a:lnTo>
                  <a:pt x="4275844" y="5322912"/>
                </a:lnTo>
                <a:lnTo>
                  <a:pt x="4266843" y="5326618"/>
                </a:lnTo>
                <a:lnTo>
                  <a:pt x="4258106" y="5330587"/>
                </a:lnTo>
                <a:lnTo>
                  <a:pt x="4249635" y="5334822"/>
                </a:lnTo>
                <a:lnTo>
                  <a:pt x="4259960" y="5352554"/>
                </a:lnTo>
                <a:lnTo>
                  <a:pt x="4267902" y="5348584"/>
                </a:lnTo>
                <a:lnTo>
                  <a:pt x="4275844" y="5345144"/>
                </a:lnTo>
                <a:lnTo>
                  <a:pt x="4284315" y="5341703"/>
                </a:lnTo>
                <a:lnTo>
                  <a:pt x="4292522" y="5338263"/>
                </a:lnTo>
                <a:lnTo>
                  <a:pt x="4300994" y="5335087"/>
                </a:lnTo>
                <a:lnTo>
                  <a:pt x="4304943" y="5333890"/>
                </a:lnTo>
                <a:lnTo>
                  <a:pt x="4305239" y="5312191"/>
                </a:lnTo>
                <a:close/>
                <a:moveTo>
                  <a:pt x="4529476" y="5306830"/>
                </a:moveTo>
                <a:lnTo>
                  <a:pt x="4530188" y="5328548"/>
                </a:lnTo>
                <a:lnTo>
                  <a:pt x="4534757" y="5329793"/>
                </a:lnTo>
                <a:lnTo>
                  <a:pt x="4543493" y="5332440"/>
                </a:lnTo>
                <a:lnTo>
                  <a:pt x="4551965" y="5335087"/>
                </a:lnTo>
                <a:lnTo>
                  <a:pt x="4560437" y="5338263"/>
                </a:lnTo>
                <a:lnTo>
                  <a:pt x="4568908" y="5341703"/>
                </a:lnTo>
                <a:lnTo>
                  <a:pt x="4577115" y="5345144"/>
                </a:lnTo>
                <a:lnTo>
                  <a:pt x="4585322" y="5348584"/>
                </a:lnTo>
                <a:lnTo>
                  <a:pt x="4593529" y="5352554"/>
                </a:lnTo>
                <a:lnTo>
                  <a:pt x="4603589" y="5334822"/>
                </a:lnTo>
                <a:lnTo>
                  <a:pt x="4595117" y="5330587"/>
                </a:lnTo>
                <a:lnTo>
                  <a:pt x="4586381" y="5326618"/>
                </a:lnTo>
                <a:lnTo>
                  <a:pt x="4577380" y="5322912"/>
                </a:lnTo>
                <a:lnTo>
                  <a:pt x="4568379" y="5319472"/>
                </a:lnTo>
                <a:lnTo>
                  <a:pt x="4559378" y="5316031"/>
                </a:lnTo>
                <a:lnTo>
                  <a:pt x="4550112" y="5312855"/>
                </a:lnTo>
                <a:lnTo>
                  <a:pt x="4540846" y="5310209"/>
                </a:lnTo>
                <a:lnTo>
                  <a:pt x="4531580" y="5307297"/>
                </a:lnTo>
                <a:lnTo>
                  <a:pt x="4529476" y="5306830"/>
                </a:lnTo>
                <a:close/>
                <a:moveTo>
                  <a:pt x="3189742" y="5095346"/>
                </a:moveTo>
                <a:lnTo>
                  <a:pt x="3177305" y="5115719"/>
                </a:lnTo>
                <a:lnTo>
                  <a:pt x="3164339" y="5135827"/>
                </a:lnTo>
                <a:lnTo>
                  <a:pt x="3151637" y="5155671"/>
                </a:lnTo>
                <a:lnTo>
                  <a:pt x="3138141" y="5175514"/>
                </a:lnTo>
                <a:lnTo>
                  <a:pt x="3124645" y="5194829"/>
                </a:lnTo>
                <a:lnTo>
                  <a:pt x="3110356" y="5214408"/>
                </a:lnTo>
                <a:lnTo>
                  <a:pt x="3096331" y="5233194"/>
                </a:lnTo>
                <a:lnTo>
                  <a:pt x="3081512" y="5251979"/>
                </a:lnTo>
                <a:lnTo>
                  <a:pt x="3066958" y="5270765"/>
                </a:lnTo>
                <a:lnTo>
                  <a:pt x="3051875" y="5289021"/>
                </a:lnTo>
                <a:lnTo>
                  <a:pt x="3036527" y="5307277"/>
                </a:lnTo>
                <a:lnTo>
                  <a:pt x="3021179" y="5325004"/>
                </a:lnTo>
                <a:lnTo>
                  <a:pt x="3005037" y="5342731"/>
                </a:lnTo>
                <a:lnTo>
                  <a:pt x="2989159" y="5360194"/>
                </a:lnTo>
                <a:lnTo>
                  <a:pt x="2972488" y="5377392"/>
                </a:lnTo>
                <a:lnTo>
                  <a:pt x="2955817" y="5394061"/>
                </a:lnTo>
                <a:lnTo>
                  <a:pt x="2938881" y="5410994"/>
                </a:lnTo>
                <a:lnTo>
                  <a:pt x="2921946" y="5427398"/>
                </a:lnTo>
                <a:lnTo>
                  <a:pt x="2904481" y="5443273"/>
                </a:lnTo>
                <a:lnTo>
                  <a:pt x="2886751" y="5459413"/>
                </a:lnTo>
                <a:lnTo>
                  <a:pt x="2869021" y="5475023"/>
                </a:lnTo>
                <a:lnTo>
                  <a:pt x="2850763" y="5490369"/>
                </a:lnTo>
                <a:lnTo>
                  <a:pt x="2832239" y="5505450"/>
                </a:lnTo>
                <a:lnTo>
                  <a:pt x="2813716" y="5520267"/>
                </a:lnTo>
                <a:lnTo>
                  <a:pt x="2794928" y="5534554"/>
                </a:lnTo>
                <a:lnTo>
                  <a:pt x="2775875" y="5548577"/>
                </a:lnTo>
                <a:lnTo>
                  <a:pt x="2756557" y="5562865"/>
                </a:lnTo>
                <a:lnTo>
                  <a:pt x="2737240" y="5576358"/>
                </a:lnTo>
                <a:lnTo>
                  <a:pt x="2717394" y="5589852"/>
                </a:lnTo>
                <a:lnTo>
                  <a:pt x="2697282" y="5603081"/>
                </a:lnTo>
                <a:lnTo>
                  <a:pt x="2677171" y="5615517"/>
                </a:lnTo>
                <a:lnTo>
                  <a:pt x="2656796" y="5627952"/>
                </a:lnTo>
                <a:lnTo>
                  <a:pt x="2698870" y="5700713"/>
                </a:lnTo>
                <a:lnTo>
                  <a:pt x="2720569" y="5687748"/>
                </a:lnTo>
                <a:lnTo>
                  <a:pt x="2742003" y="5674254"/>
                </a:lnTo>
                <a:lnTo>
                  <a:pt x="2762908" y="5660496"/>
                </a:lnTo>
                <a:lnTo>
                  <a:pt x="2783549" y="5646208"/>
                </a:lnTo>
                <a:lnTo>
                  <a:pt x="2804189" y="5631921"/>
                </a:lnTo>
                <a:lnTo>
                  <a:pt x="2824565" y="5617104"/>
                </a:lnTo>
                <a:lnTo>
                  <a:pt x="2844676" y="5602023"/>
                </a:lnTo>
                <a:lnTo>
                  <a:pt x="2864787" y="5586677"/>
                </a:lnTo>
                <a:lnTo>
                  <a:pt x="2884634" y="5571067"/>
                </a:lnTo>
                <a:lnTo>
                  <a:pt x="2903951" y="5554927"/>
                </a:lnTo>
                <a:lnTo>
                  <a:pt x="2923269" y="5539052"/>
                </a:lnTo>
                <a:lnTo>
                  <a:pt x="2942057" y="5522383"/>
                </a:lnTo>
                <a:lnTo>
                  <a:pt x="2960845" y="5505450"/>
                </a:lnTo>
                <a:lnTo>
                  <a:pt x="2979104" y="5488517"/>
                </a:lnTo>
                <a:lnTo>
                  <a:pt x="2997098" y="5471319"/>
                </a:lnTo>
                <a:lnTo>
                  <a:pt x="3015092" y="5453592"/>
                </a:lnTo>
                <a:lnTo>
                  <a:pt x="3032557" y="5435865"/>
                </a:lnTo>
                <a:lnTo>
                  <a:pt x="3050287" y="5417608"/>
                </a:lnTo>
                <a:lnTo>
                  <a:pt x="3067223" y="5399088"/>
                </a:lnTo>
                <a:lnTo>
                  <a:pt x="3084158" y="5380302"/>
                </a:lnTo>
                <a:lnTo>
                  <a:pt x="3100300" y="5361517"/>
                </a:lnTo>
                <a:lnTo>
                  <a:pt x="3116707" y="5342202"/>
                </a:lnTo>
                <a:lnTo>
                  <a:pt x="3132849" y="5322888"/>
                </a:lnTo>
                <a:lnTo>
                  <a:pt x="3148461" y="5303044"/>
                </a:lnTo>
                <a:lnTo>
                  <a:pt x="3163809" y="5283465"/>
                </a:lnTo>
                <a:lnTo>
                  <a:pt x="3178893" y="5263356"/>
                </a:lnTo>
                <a:lnTo>
                  <a:pt x="3193711" y="5242454"/>
                </a:lnTo>
                <a:lnTo>
                  <a:pt x="3208001" y="5222081"/>
                </a:lnTo>
                <a:lnTo>
                  <a:pt x="3222026" y="5201179"/>
                </a:lnTo>
                <a:lnTo>
                  <a:pt x="3236051" y="5180277"/>
                </a:lnTo>
                <a:lnTo>
                  <a:pt x="3249547" y="5158846"/>
                </a:lnTo>
                <a:lnTo>
                  <a:pt x="3262513" y="5137414"/>
                </a:lnTo>
                <a:lnTo>
                  <a:pt x="3189742" y="5095346"/>
                </a:lnTo>
                <a:close/>
                <a:moveTo>
                  <a:pt x="521568" y="5095346"/>
                </a:moveTo>
                <a:lnTo>
                  <a:pt x="448797" y="5137414"/>
                </a:lnTo>
                <a:lnTo>
                  <a:pt x="462028" y="5158846"/>
                </a:lnTo>
                <a:lnTo>
                  <a:pt x="475524" y="5180277"/>
                </a:lnTo>
                <a:lnTo>
                  <a:pt x="489284" y="5201179"/>
                </a:lnTo>
                <a:lnTo>
                  <a:pt x="503838" y="5222081"/>
                </a:lnTo>
                <a:lnTo>
                  <a:pt x="518128" y="5242454"/>
                </a:lnTo>
                <a:lnTo>
                  <a:pt x="532947" y="5263356"/>
                </a:lnTo>
                <a:lnTo>
                  <a:pt x="547766" y="5283465"/>
                </a:lnTo>
                <a:lnTo>
                  <a:pt x="563114" y="5303044"/>
                </a:lnTo>
                <a:lnTo>
                  <a:pt x="578726" y="5322888"/>
                </a:lnTo>
                <a:lnTo>
                  <a:pt x="594868" y="5342202"/>
                </a:lnTo>
                <a:lnTo>
                  <a:pt x="611010" y="5361517"/>
                </a:lnTo>
                <a:lnTo>
                  <a:pt x="627417" y="5380302"/>
                </a:lnTo>
                <a:lnTo>
                  <a:pt x="644352" y="5399088"/>
                </a:lnTo>
                <a:lnTo>
                  <a:pt x="661288" y="5417608"/>
                </a:lnTo>
                <a:lnTo>
                  <a:pt x="678753" y="5435865"/>
                </a:lnTo>
                <a:lnTo>
                  <a:pt x="696483" y="5453592"/>
                </a:lnTo>
                <a:lnTo>
                  <a:pt x="714212" y="5471319"/>
                </a:lnTo>
                <a:lnTo>
                  <a:pt x="732471" y="5488517"/>
                </a:lnTo>
                <a:lnTo>
                  <a:pt x="750730" y="5505450"/>
                </a:lnTo>
                <a:lnTo>
                  <a:pt x="769518" y="5522383"/>
                </a:lnTo>
                <a:lnTo>
                  <a:pt x="788306" y="5539052"/>
                </a:lnTo>
                <a:lnTo>
                  <a:pt x="807359" y="5554927"/>
                </a:lnTo>
                <a:lnTo>
                  <a:pt x="826941" y="5571067"/>
                </a:lnTo>
                <a:lnTo>
                  <a:pt x="846523" y="5586677"/>
                </a:lnTo>
                <a:lnTo>
                  <a:pt x="866634" y="5602023"/>
                </a:lnTo>
                <a:lnTo>
                  <a:pt x="886745" y="5617104"/>
                </a:lnTo>
                <a:lnTo>
                  <a:pt x="907121" y="5631921"/>
                </a:lnTo>
                <a:lnTo>
                  <a:pt x="927761" y="5646208"/>
                </a:lnTo>
                <a:lnTo>
                  <a:pt x="948666" y="5660496"/>
                </a:lnTo>
                <a:lnTo>
                  <a:pt x="969572" y="5674254"/>
                </a:lnTo>
                <a:lnTo>
                  <a:pt x="991006" y="5687748"/>
                </a:lnTo>
                <a:lnTo>
                  <a:pt x="1012440" y="5700713"/>
                </a:lnTo>
                <a:lnTo>
                  <a:pt x="1054515" y="5627952"/>
                </a:lnTo>
                <a:lnTo>
                  <a:pt x="1034139" y="5615517"/>
                </a:lnTo>
                <a:lnTo>
                  <a:pt x="1014028" y="5603081"/>
                </a:lnTo>
                <a:lnTo>
                  <a:pt x="994181" y="5589852"/>
                </a:lnTo>
                <a:lnTo>
                  <a:pt x="974335" y="5576358"/>
                </a:lnTo>
                <a:lnTo>
                  <a:pt x="954753" y="5562865"/>
                </a:lnTo>
                <a:lnTo>
                  <a:pt x="935700" y="5548577"/>
                </a:lnTo>
                <a:lnTo>
                  <a:pt x="916647" y="5534554"/>
                </a:lnTo>
                <a:lnTo>
                  <a:pt x="897859" y="5520267"/>
                </a:lnTo>
                <a:lnTo>
                  <a:pt x="879336" y="5505450"/>
                </a:lnTo>
                <a:lnTo>
                  <a:pt x="860812" y="5490369"/>
                </a:lnTo>
                <a:lnTo>
                  <a:pt x="842553" y="5475023"/>
                </a:lnTo>
                <a:lnTo>
                  <a:pt x="824559" y="5459413"/>
                </a:lnTo>
                <a:lnTo>
                  <a:pt x="807094" y="5443273"/>
                </a:lnTo>
                <a:lnTo>
                  <a:pt x="789894" y="5427398"/>
                </a:lnTo>
                <a:lnTo>
                  <a:pt x="772693" y="5410994"/>
                </a:lnTo>
                <a:lnTo>
                  <a:pt x="755758" y="5394061"/>
                </a:lnTo>
                <a:lnTo>
                  <a:pt x="739087" y="5377392"/>
                </a:lnTo>
                <a:lnTo>
                  <a:pt x="722680" y="5360194"/>
                </a:lnTo>
                <a:lnTo>
                  <a:pt x="706538" y="5342731"/>
                </a:lnTo>
                <a:lnTo>
                  <a:pt x="690396" y="5325004"/>
                </a:lnTo>
                <a:lnTo>
                  <a:pt x="675048" y="5307277"/>
                </a:lnTo>
                <a:lnTo>
                  <a:pt x="659700" y="5289021"/>
                </a:lnTo>
                <a:lnTo>
                  <a:pt x="644617" y="5270765"/>
                </a:lnTo>
                <a:lnTo>
                  <a:pt x="629798" y="5251979"/>
                </a:lnTo>
                <a:lnTo>
                  <a:pt x="615244" y="5233194"/>
                </a:lnTo>
                <a:lnTo>
                  <a:pt x="600954" y="5214408"/>
                </a:lnTo>
                <a:lnTo>
                  <a:pt x="586929" y="5194829"/>
                </a:lnTo>
                <a:lnTo>
                  <a:pt x="573434" y="5175514"/>
                </a:lnTo>
                <a:lnTo>
                  <a:pt x="559938" y="5155671"/>
                </a:lnTo>
                <a:lnTo>
                  <a:pt x="546972" y="5135827"/>
                </a:lnTo>
                <a:lnTo>
                  <a:pt x="534270" y="5115719"/>
                </a:lnTo>
                <a:lnTo>
                  <a:pt x="521568" y="5095346"/>
                </a:lnTo>
                <a:close/>
                <a:moveTo>
                  <a:pt x="3310569" y="4847258"/>
                </a:moveTo>
                <a:lnTo>
                  <a:pt x="3305911" y="4859337"/>
                </a:lnTo>
                <a:lnTo>
                  <a:pt x="3297443" y="4881033"/>
                </a:lnTo>
                <a:lnTo>
                  <a:pt x="3288446" y="4902464"/>
                </a:lnTo>
                <a:lnTo>
                  <a:pt x="3278919" y="4923896"/>
                </a:lnTo>
                <a:lnTo>
                  <a:pt x="3269128" y="4945327"/>
                </a:lnTo>
                <a:lnTo>
                  <a:pt x="3259337" y="4966229"/>
                </a:lnTo>
                <a:lnTo>
                  <a:pt x="3249017" y="4987131"/>
                </a:lnTo>
                <a:lnTo>
                  <a:pt x="3238697" y="5008033"/>
                </a:lnTo>
                <a:lnTo>
                  <a:pt x="3227848" y="5028406"/>
                </a:lnTo>
                <a:lnTo>
                  <a:pt x="3216469" y="5048779"/>
                </a:lnTo>
                <a:lnTo>
                  <a:pt x="3289240" y="5090848"/>
                </a:lnTo>
                <a:lnTo>
                  <a:pt x="3301148" y="5069152"/>
                </a:lnTo>
                <a:lnTo>
                  <a:pt x="3312526" y="5047456"/>
                </a:lnTo>
                <a:lnTo>
                  <a:pt x="3323640" y="5025496"/>
                </a:lnTo>
                <a:lnTo>
                  <a:pt x="3334754" y="5003535"/>
                </a:lnTo>
                <a:lnTo>
                  <a:pt x="3345075" y="4981310"/>
                </a:lnTo>
                <a:lnTo>
                  <a:pt x="3355395" y="4958821"/>
                </a:lnTo>
                <a:lnTo>
                  <a:pt x="3365186" y="4936067"/>
                </a:lnTo>
                <a:lnTo>
                  <a:pt x="3374977" y="4913312"/>
                </a:lnTo>
                <a:lnTo>
                  <a:pt x="3383974" y="4890294"/>
                </a:lnTo>
                <a:lnTo>
                  <a:pt x="3392706" y="4867010"/>
                </a:lnTo>
                <a:lnTo>
                  <a:pt x="3399973" y="4847258"/>
                </a:lnTo>
                <a:lnTo>
                  <a:pt x="3310569" y="4847258"/>
                </a:lnTo>
                <a:close/>
                <a:moveTo>
                  <a:pt x="2867778" y="4847258"/>
                </a:moveTo>
                <a:lnTo>
                  <a:pt x="3170160" y="5021792"/>
                </a:lnTo>
                <a:lnTo>
                  <a:pt x="3180745" y="5002212"/>
                </a:lnTo>
                <a:lnTo>
                  <a:pt x="3191065" y="4982633"/>
                </a:lnTo>
                <a:lnTo>
                  <a:pt x="3201385" y="4962525"/>
                </a:lnTo>
                <a:lnTo>
                  <a:pt x="3211176" y="4942417"/>
                </a:lnTo>
                <a:lnTo>
                  <a:pt x="3220967" y="4922044"/>
                </a:lnTo>
                <a:lnTo>
                  <a:pt x="3229965" y="4901671"/>
                </a:lnTo>
                <a:lnTo>
                  <a:pt x="3238962" y="4881033"/>
                </a:lnTo>
                <a:lnTo>
                  <a:pt x="3247430" y="4860131"/>
                </a:lnTo>
                <a:lnTo>
                  <a:pt x="3252645" y="4847258"/>
                </a:lnTo>
                <a:lnTo>
                  <a:pt x="2867778" y="4847258"/>
                </a:lnTo>
                <a:close/>
                <a:moveTo>
                  <a:pt x="2206324" y="4847258"/>
                </a:moveTo>
                <a:lnTo>
                  <a:pt x="2630333" y="5581650"/>
                </a:lnTo>
                <a:lnTo>
                  <a:pt x="2649651" y="5569479"/>
                </a:lnTo>
                <a:lnTo>
                  <a:pt x="2669233" y="5557308"/>
                </a:lnTo>
                <a:lnTo>
                  <a:pt x="2688285" y="5544608"/>
                </a:lnTo>
                <a:lnTo>
                  <a:pt x="2707073" y="5531644"/>
                </a:lnTo>
                <a:lnTo>
                  <a:pt x="2725861" y="5518679"/>
                </a:lnTo>
                <a:lnTo>
                  <a:pt x="2744385" y="5505186"/>
                </a:lnTo>
                <a:lnTo>
                  <a:pt x="2762908" y="5491427"/>
                </a:lnTo>
                <a:lnTo>
                  <a:pt x="2781167" y="5477404"/>
                </a:lnTo>
                <a:lnTo>
                  <a:pt x="2798897" y="5463117"/>
                </a:lnTo>
                <a:lnTo>
                  <a:pt x="2816626" y="5448565"/>
                </a:lnTo>
                <a:lnTo>
                  <a:pt x="2834091" y="5434013"/>
                </a:lnTo>
                <a:lnTo>
                  <a:pt x="2851292" y="5418931"/>
                </a:lnTo>
                <a:lnTo>
                  <a:pt x="2868228" y="5403586"/>
                </a:lnTo>
                <a:lnTo>
                  <a:pt x="2884899" y="5388240"/>
                </a:lnTo>
                <a:lnTo>
                  <a:pt x="2901570" y="5372100"/>
                </a:lnTo>
                <a:lnTo>
                  <a:pt x="2917976" y="5356225"/>
                </a:lnTo>
                <a:lnTo>
                  <a:pt x="2933854" y="5339821"/>
                </a:lnTo>
                <a:lnTo>
                  <a:pt x="2949466" y="5323417"/>
                </a:lnTo>
                <a:lnTo>
                  <a:pt x="2965343" y="5306483"/>
                </a:lnTo>
                <a:lnTo>
                  <a:pt x="2980692" y="5289550"/>
                </a:lnTo>
                <a:lnTo>
                  <a:pt x="2995775" y="5272352"/>
                </a:lnTo>
                <a:lnTo>
                  <a:pt x="3010329" y="5254890"/>
                </a:lnTo>
                <a:lnTo>
                  <a:pt x="3024883" y="5237162"/>
                </a:lnTo>
                <a:lnTo>
                  <a:pt x="3038908" y="5219435"/>
                </a:lnTo>
                <a:lnTo>
                  <a:pt x="3052933" y="5201179"/>
                </a:lnTo>
                <a:lnTo>
                  <a:pt x="3066958" y="5182923"/>
                </a:lnTo>
                <a:lnTo>
                  <a:pt x="3080454" y="5164402"/>
                </a:lnTo>
                <a:lnTo>
                  <a:pt x="3093420" y="5145617"/>
                </a:lnTo>
                <a:lnTo>
                  <a:pt x="3106387" y="5126567"/>
                </a:lnTo>
                <a:lnTo>
                  <a:pt x="3118824" y="5107252"/>
                </a:lnTo>
                <a:lnTo>
                  <a:pt x="3131261" y="5087937"/>
                </a:lnTo>
                <a:lnTo>
                  <a:pt x="3143169" y="5068358"/>
                </a:lnTo>
                <a:lnTo>
                  <a:pt x="2760036" y="4847258"/>
                </a:lnTo>
                <a:lnTo>
                  <a:pt x="2206324" y="4847258"/>
                </a:lnTo>
                <a:close/>
                <a:moveTo>
                  <a:pt x="1882779" y="4847258"/>
                </a:moveTo>
                <a:lnTo>
                  <a:pt x="1882779" y="5796227"/>
                </a:lnTo>
                <a:lnTo>
                  <a:pt x="1906595" y="5795433"/>
                </a:lnTo>
                <a:lnTo>
                  <a:pt x="1930146" y="5794640"/>
                </a:lnTo>
                <a:lnTo>
                  <a:pt x="1953697" y="5793317"/>
                </a:lnTo>
                <a:lnTo>
                  <a:pt x="1977249" y="5791465"/>
                </a:lnTo>
                <a:lnTo>
                  <a:pt x="2000271" y="5789613"/>
                </a:lnTo>
                <a:lnTo>
                  <a:pt x="2023822" y="5786967"/>
                </a:lnTo>
                <a:lnTo>
                  <a:pt x="2046844" y="5784321"/>
                </a:lnTo>
                <a:lnTo>
                  <a:pt x="2069866" y="5781146"/>
                </a:lnTo>
                <a:lnTo>
                  <a:pt x="2092888" y="5777706"/>
                </a:lnTo>
                <a:lnTo>
                  <a:pt x="2115646" y="5774002"/>
                </a:lnTo>
                <a:lnTo>
                  <a:pt x="2138403" y="5769769"/>
                </a:lnTo>
                <a:lnTo>
                  <a:pt x="2160896" y="5765536"/>
                </a:lnTo>
                <a:lnTo>
                  <a:pt x="2183653" y="5760508"/>
                </a:lnTo>
                <a:lnTo>
                  <a:pt x="2205881" y="5755481"/>
                </a:lnTo>
                <a:lnTo>
                  <a:pt x="2228109" y="5749661"/>
                </a:lnTo>
                <a:lnTo>
                  <a:pt x="2250073" y="5744104"/>
                </a:lnTo>
                <a:lnTo>
                  <a:pt x="2272037" y="5737754"/>
                </a:lnTo>
                <a:lnTo>
                  <a:pt x="2294000" y="5731669"/>
                </a:lnTo>
                <a:lnTo>
                  <a:pt x="2315699" y="5724790"/>
                </a:lnTo>
                <a:lnTo>
                  <a:pt x="2337133" y="5717381"/>
                </a:lnTo>
                <a:lnTo>
                  <a:pt x="2358568" y="5710238"/>
                </a:lnTo>
                <a:lnTo>
                  <a:pt x="2379473" y="5702300"/>
                </a:lnTo>
                <a:lnTo>
                  <a:pt x="2400907" y="5694363"/>
                </a:lnTo>
                <a:lnTo>
                  <a:pt x="2421547" y="5686161"/>
                </a:lnTo>
                <a:lnTo>
                  <a:pt x="2442717" y="5677429"/>
                </a:lnTo>
                <a:lnTo>
                  <a:pt x="2463357" y="5668169"/>
                </a:lnTo>
                <a:lnTo>
                  <a:pt x="2483733" y="5659173"/>
                </a:lnTo>
                <a:lnTo>
                  <a:pt x="2503845" y="5649383"/>
                </a:lnTo>
                <a:lnTo>
                  <a:pt x="2524220" y="5639594"/>
                </a:lnTo>
                <a:lnTo>
                  <a:pt x="2544067" y="5629540"/>
                </a:lnTo>
                <a:lnTo>
                  <a:pt x="2563649" y="5618956"/>
                </a:lnTo>
                <a:lnTo>
                  <a:pt x="2583496" y="5608373"/>
                </a:lnTo>
                <a:lnTo>
                  <a:pt x="2143941" y="4847258"/>
                </a:lnTo>
                <a:lnTo>
                  <a:pt x="1882779" y="4847258"/>
                </a:lnTo>
                <a:close/>
                <a:moveTo>
                  <a:pt x="1567433" y="4847258"/>
                </a:moveTo>
                <a:lnTo>
                  <a:pt x="1128080" y="5608373"/>
                </a:lnTo>
                <a:lnTo>
                  <a:pt x="1147661" y="5618956"/>
                </a:lnTo>
                <a:lnTo>
                  <a:pt x="1167508" y="5629540"/>
                </a:lnTo>
                <a:lnTo>
                  <a:pt x="1187355" y="5639594"/>
                </a:lnTo>
                <a:lnTo>
                  <a:pt x="1207730" y="5649383"/>
                </a:lnTo>
                <a:lnTo>
                  <a:pt x="1227842" y="5659173"/>
                </a:lnTo>
                <a:lnTo>
                  <a:pt x="1248482" y="5668169"/>
                </a:lnTo>
                <a:lnTo>
                  <a:pt x="1268858" y="5677429"/>
                </a:lnTo>
                <a:lnTo>
                  <a:pt x="1289763" y="5686161"/>
                </a:lnTo>
                <a:lnTo>
                  <a:pt x="1310668" y="5694363"/>
                </a:lnTo>
                <a:lnTo>
                  <a:pt x="1331838" y="5702300"/>
                </a:lnTo>
                <a:lnTo>
                  <a:pt x="1353007" y="5710238"/>
                </a:lnTo>
                <a:lnTo>
                  <a:pt x="1374442" y="5717381"/>
                </a:lnTo>
                <a:lnTo>
                  <a:pt x="1395876" y="5724790"/>
                </a:lnTo>
                <a:lnTo>
                  <a:pt x="1417575" y="5731669"/>
                </a:lnTo>
                <a:lnTo>
                  <a:pt x="1439539" y="5737754"/>
                </a:lnTo>
                <a:lnTo>
                  <a:pt x="1461502" y="5744104"/>
                </a:lnTo>
                <a:lnTo>
                  <a:pt x="1483466" y="5749661"/>
                </a:lnTo>
                <a:lnTo>
                  <a:pt x="1505694" y="5755481"/>
                </a:lnTo>
                <a:lnTo>
                  <a:pt x="1527922" y="5760508"/>
                </a:lnTo>
                <a:lnTo>
                  <a:pt x="1550415" y="5765536"/>
                </a:lnTo>
                <a:lnTo>
                  <a:pt x="1573172" y="5769769"/>
                </a:lnTo>
                <a:lnTo>
                  <a:pt x="1595665" y="5774002"/>
                </a:lnTo>
                <a:lnTo>
                  <a:pt x="1618687" y="5777706"/>
                </a:lnTo>
                <a:lnTo>
                  <a:pt x="1641444" y="5781146"/>
                </a:lnTo>
                <a:lnTo>
                  <a:pt x="1664731" y="5784321"/>
                </a:lnTo>
                <a:lnTo>
                  <a:pt x="1688018" y="5786967"/>
                </a:lnTo>
                <a:lnTo>
                  <a:pt x="1711040" y="5789613"/>
                </a:lnTo>
                <a:lnTo>
                  <a:pt x="1734326" y="5791465"/>
                </a:lnTo>
                <a:lnTo>
                  <a:pt x="1757878" y="5793317"/>
                </a:lnTo>
                <a:lnTo>
                  <a:pt x="1781429" y="5794640"/>
                </a:lnTo>
                <a:lnTo>
                  <a:pt x="1805245" y="5795433"/>
                </a:lnTo>
                <a:lnTo>
                  <a:pt x="1828796" y="5796227"/>
                </a:lnTo>
                <a:lnTo>
                  <a:pt x="1828796" y="4847258"/>
                </a:lnTo>
                <a:lnTo>
                  <a:pt x="1567433" y="4847258"/>
                </a:lnTo>
                <a:close/>
                <a:moveTo>
                  <a:pt x="1143886" y="4736257"/>
                </a:moveTo>
                <a:lnTo>
                  <a:pt x="568406" y="5068358"/>
                </a:lnTo>
                <a:lnTo>
                  <a:pt x="580314" y="5087937"/>
                </a:lnTo>
                <a:lnTo>
                  <a:pt x="592487" y="5107252"/>
                </a:lnTo>
                <a:lnTo>
                  <a:pt x="605188" y="5126567"/>
                </a:lnTo>
                <a:lnTo>
                  <a:pt x="617890" y="5145617"/>
                </a:lnTo>
                <a:lnTo>
                  <a:pt x="631121" y="5164402"/>
                </a:lnTo>
                <a:lnTo>
                  <a:pt x="644617" y="5182923"/>
                </a:lnTo>
                <a:lnTo>
                  <a:pt x="658377" y="5201179"/>
                </a:lnTo>
                <a:lnTo>
                  <a:pt x="672402" y="5219435"/>
                </a:lnTo>
                <a:lnTo>
                  <a:pt x="686692" y="5237162"/>
                </a:lnTo>
                <a:lnTo>
                  <a:pt x="700981" y="5254890"/>
                </a:lnTo>
                <a:lnTo>
                  <a:pt x="715800" y="5272352"/>
                </a:lnTo>
                <a:lnTo>
                  <a:pt x="730883" y="5289550"/>
                </a:lnTo>
                <a:lnTo>
                  <a:pt x="746231" y="5306483"/>
                </a:lnTo>
                <a:lnTo>
                  <a:pt x="761844" y="5323417"/>
                </a:lnTo>
                <a:lnTo>
                  <a:pt x="777721" y="5339821"/>
                </a:lnTo>
                <a:lnTo>
                  <a:pt x="793599" y="5356225"/>
                </a:lnTo>
                <a:lnTo>
                  <a:pt x="810005" y="5372100"/>
                </a:lnTo>
                <a:lnTo>
                  <a:pt x="826676" y="5388240"/>
                </a:lnTo>
                <a:lnTo>
                  <a:pt x="843083" y="5403586"/>
                </a:lnTo>
                <a:lnTo>
                  <a:pt x="860018" y="5418931"/>
                </a:lnTo>
                <a:lnTo>
                  <a:pt x="877483" y="5434013"/>
                </a:lnTo>
                <a:lnTo>
                  <a:pt x="894948" y="5448565"/>
                </a:lnTo>
                <a:lnTo>
                  <a:pt x="912413" y="5463117"/>
                </a:lnTo>
                <a:lnTo>
                  <a:pt x="930408" y="5477404"/>
                </a:lnTo>
                <a:lnTo>
                  <a:pt x="948666" y="5491427"/>
                </a:lnTo>
                <a:lnTo>
                  <a:pt x="967190" y="5505186"/>
                </a:lnTo>
                <a:lnTo>
                  <a:pt x="985713" y="5518679"/>
                </a:lnTo>
                <a:lnTo>
                  <a:pt x="1004502" y="5531644"/>
                </a:lnTo>
                <a:lnTo>
                  <a:pt x="1023290" y="5544608"/>
                </a:lnTo>
                <a:lnTo>
                  <a:pt x="1042342" y="5557308"/>
                </a:lnTo>
                <a:lnTo>
                  <a:pt x="1061924" y="5569479"/>
                </a:lnTo>
                <a:lnTo>
                  <a:pt x="1081242" y="5581650"/>
                </a:lnTo>
                <a:lnTo>
                  <a:pt x="1505251" y="4847258"/>
                </a:lnTo>
                <a:lnTo>
                  <a:pt x="1143886" y="4847258"/>
                </a:lnTo>
                <a:lnTo>
                  <a:pt x="1143886" y="4736257"/>
                </a:lnTo>
                <a:close/>
                <a:moveTo>
                  <a:pt x="2141843" y="4490508"/>
                </a:moveTo>
                <a:lnTo>
                  <a:pt x="2132317" y="4503208"/>
                </a:lnTo>
                <a:lnTo>
                  <a:pt x="2122790" y="4515908"/>
                </a:lnTo>
                <a:lnTo>
                  <a:pt x="2111941" y="4528079"/>
                </a:lnTo>
                <a:lnTo>
                  <a:pt x="2101091" y="4539456"/>
                </a:lnTo>
                <a:lnTo>
                  <a:pt x="2089448" y="4550304"/>
                </a:lnTo>
                <a:lnTo>
                  <a:pt x="2077540" y="4560887"/>
                </a:lnTo>
                <a:lnTo>
                  <a:pt x="2064838" y="4570942"/>
                </a:lnTo>
                <a:lnTo>
                  <a:pt x="2059236" y="4575026"/>
                </a:lnTo>
                <a:lnTo>
                  <a:pt x="2288299" y="4575026"/>
                </a:lnTo>
                <a:lnTo>
                  <a:pt x="2141843" y="4490508"/>
                </a:lnTo>
                <a:close/>
                <a:moveTo>
                  <a:pt x="1569732" y="4490508"/>
                </a:moveTo>
                <a:lnTo>
                  <a:pt x="1423276" y="4575026"/>
                </a:lnTo>
                <a:lnTo>
                  <a:pt x="1652191" y="4575026"/>
                </a:lnTo>
                <a:lnTo>
                  <a:pt x="1646472" y="4570942"/>
                </a:lnTo>
                <a:lnTo>
                  <a:pt x="1634035" y="4560887"/>
                </a:lnTo>
                <a:lnTo>
                  <a:pt x="1622127" y="4550304"/>
                </a:lnTo>
                <a:lnTo>
                  <a:pt x="1610484" y="4539456"/>
                </a:lnTo>
                <a:lnTo>
                  <a:pt x="1599370" y="4528079"/>
                </a:lnTo>
                <a:lnTo>
                  <a:pt x="1588785" y="4515908"/>
                </a:lnTo>
                <a:lnTo>
                  <a:pt x="1578994" y="4503208"/>
                </a:lnTo>
                <a:lnTo>
                  <a:pt x="1569732" y="4490508"/>
                </a:lnTo>
                <a:close/>
                <a:moveTo>
                  <a:pt x="3412024" y="4320910"/>
                </a:moveTo>
                <a:lnTo>
                  <a:pt x="3411230" y="4345781"/>
                </a:lnTo>
                <a:lnTo>
                  <a:pt x="3409907" y="4370387"/>
                </a:lnTo>
                <a:lnTo>
                  <a:pt x="3408848" y="4394729"/>
                </a:lnTo>
                <a:lnTo>
                  <a:pt x="3406996" y="4419071"/>
                </a:lnTo>
                <a:lnTo>
                  <a:pt x="3404879" y="4443412"/>
                </a:lnTo>
                <a:lnTo>
                  <a:pt x="3402497" y="4467489"/>
                </a:lnTo>
                <a:lnTo>
                  <a:pt x="3399587" y="4491566"/>
                </a:lnTo>
                <a:lnTo>
                  <a:pt x="3396147" y="4515379"/>
                </a:lnTo>
                <a:lnTo>
                  <a:pt x="3392706" y="4539456"/>
                </a:lnTo>
                <a:lnTo>
                  <a:pt x="3388737" y="4563269"/>
                </a:lnTo>
                <a:lnTo>
                  <a:pt x="3386491" y="4575026"/>
                </a:lnTo>
                <a:lnTo>
                  <a:pt x="3471880" y="4575026"/>
                </a:lnTo>
                <a:lnTo>
                  <a:pt x="3475533" y="4551892"/>
                </a:lnTo>
                <a:lnTo>
                  <a:pt x="3479767" y="4526756"/>
                </a:lnTo>
                <a:lnTo>
                  <a:pt x="3482678" y="4501356"/>
                </a:lnTo>
                <a:lnTo>
                  <a:pt x="3485853" y="4475956"/>
                </a:lnTo>
                <a:lnTo>
                  <a:pt x="3488499" y="4450556"/>
                </a:lnTo>
                <a:lnTo>
                  <a:pt x="3490616" y="4424891"/>
                </a:lnTo>
                <a:lnTo>
                  <a:pt x="3492469" y="4399227"/>
                </a:lnTo>
                <a:lnTo>
                  <a:pt x="3494056" y="4373033"/>
                </a:lnTo>
                <a:lnTo>
                  <a:pt x="3495115" y="4347104"/>
                </a:lnTo>
                <a:lnTo>
                  <a:pt x="3495644" y="4320910"/>
                </a:lnTo>
                <a:lnTo>
                  <a:pt x="3412024" y="4320910"/>
                </a:lnTo>
                <a:close/>
                <a:moveTo>
                  <a:pt x="2201383" y="4320910"/>
                </a:moveTo>
                <a:lnTo>
                  <a:pt x="2200853" y="4329112"/>
                </a:lnTo>
                <a:lnTo>
                  <a:pt x="2199795" y="4337314"/>
                </a:lnTo>
                <a:lnTo>
                  <a:pt x="2199001" y="4345252"/>
                </a:lnTo>
                <a:lnTo>
                  <a:pt x="2197413" y="4353454"/>
                </a:lnTo>
                <a:lnTo>
                  <a:pt x="2196090" y="4361127"/>
                </a:lnTo>
                <a:lnTo>
                  <a:pt x="2194503" y="4369064"/>
                </a:lnTo>
                <a:lnTo>
                  <a:pt x="2190533" y="4384675"/>
                </a:lnTo>
                <a:lnTo>
                  <a:pt x="2186034" y="4399756"/>
                </a:lnTo>
                <a:lnTo>
                  <a:pt x="2181007" y="4414837"/>
                </a:lnTo>
                <a:lnTo>
                  <a:pt x="2175185" y="4429125"/>
                </a:lnTo>
                <a:lnTo>
                  <a:pt x="2168570" y="4443677"/>
                </a:lnTo>
                <a:lnTo>
                  <a:pt x="2396133" y="4575026"/>
                </a:lnTo>
                <a:lnTo>
                  <a:pt x="3331902" y="4575026"/>
                </a:lnTo>
                <a:lnTo>
                  <a:pt x="3335813" y="4554008"/>
                </a:lnTo>
                <a:lnTo>
                  <a:pt x="3339518" y="4531254"/>
                </a:lnTo>
                <a:lnTo>
                  <a:pt x="3342958" y="4508235"/>
                </a:lnTo>
                <a:lnTo>
                  <a:pt x="3346133" y="4485481"/>
                </a:lnTo>
                <a:lnTo>
                  <a:pt x="3348779" y="4462198"/>
                </a:lnTo>
                <a:lnTo>
                  <a:pt x="3351426" y="4438914"/>
                </a:lnTo>
                <a:lnTo>
                  <a:pt x="3353278" y="4415366"/>
                </a:lnTo>
                <a:lnTo>
                  <a:pt x="3355130" y="4391819"/>
                </a:lnTo>
                <a:lnTo>
                  <a:pt x="3356453" y="4368271"/>
                </a:lnTo>
                <a:lnTo>
                  <a:pt x="3357247" y="4344987"/>
                </a:lnTo>
                <a:lnTo>
                  <a:pt x="3358041" y="4320910"/>
                </a:lnTo>
                <a:lnTo>
                  <a:pt x="2201383" y="4320910"/>
                </a:lnTo>
                <a:close/>
                <a:moveTo>
                  <a:pt x="353534" y="4320910"/>
                </a:moveTo>
                <a:lnTo>
                  <a:pt x="354063" y="4344987"/>
                </a:lnTo>
                <a:lnTo>
                  <a:pt x="355121" y="4368271"/>
                </a:lnTo>
                <a:lnTo>
                  <a:pt x="356444" y="4391819"/>
                </a:lnTo>
                <a:lnTo>
                  <a:pt x="358297" y="4415366"/>
                </a:lnTo>
                <a:lnTo>
                  <a:pt x="360149" y="4438914"/>
                </a:lnTo>
                <a:lnTo>
                  <a:pt x="362531" y="4462198"/>
                </a:lnTo>
                <a:lnTo>
                  <a:pt x="365442" y="4485481"/>
                </a:lnTo>
                <a:lnTo>
                  <a:pt x="368617" y="4508235"/>
                </a:lnTo>
                <a:lnTo>
                  <a:pt x="372057" y="4531254"/>
                </a:lnTo>
                <a:lnTo>
                  <a:pt x="375762" y="4554008"/>
                </a:lnTo>
                <a:lnTo>
                  <a:pt x="379996" y="4576762"/>
                </a:lnTo>
                <a:lnTo>
                  <a:pt x="384494" y="4599517"/>
                </a:lnTo>
                <a:lnTo>
                  <a:pt x="389258" y="4621742"/>
                </a:lnTo>
                <a:lnTo>
                  <a:pt x="394285" y="4643967"/>
                </a:lnTo>
                <a:lnTo>
                  <a:pt x="399842" y="4666456"/>
                </a:lnTo>
                <a:lnTo>
                  <a:pt x="405664" y="4688681"/>
                </a:lnTo>
                <a:lnTo>
                  <a:pt x="411750" y="4710642"/>
                </a:lnTo>
                <a:lnTo>
                  <a:pt x="418366" y="4732337"/>
                </a:lnTo>
                <a:lnTo>
                  <a:pt x="424981" y="4753769"/>
                </a:lnTo>
                <a:lnTo>
                  <a:pt x="432126" y="4775464"/>
                </a:lnTo>
                <a:lnTo>
                  <a:pt x="439800" y="4796896"/>
                </a:lnTo>
                <a:lnTo>
                  <a:pt x="447210" y="4818062"/>
                </a:lnTo>
                <a:lnTo>
                  <a:pt x="455413" y="4839229"/>
                </a:lnTo>
                <a:lnTo>
                  <a:pt x="463881" y="4860131"/>
                </a:lnTo>
                <a:lnTo>
                  <a:pt x="472349" y="4881033"/>
                </a:lnTo>
                <a:lnTo>
                  <a:pt x="481610" y="4901671"/>
                </a:lnTo>
                <a:lnTo>
                  <a:pt x="490607" y="4922044"/>
                </a:lnTo>
                <a:lnTo>
                  <a:pt x="500398" y="4942417"/>
                </a:lnTo>
                <a:lnTo>
                  <a:pt x="509925" y="4962525"/>
                </a:lnTo>
                <a:lnTo>
                  <a:pt x="520510" y="4982633"/>
                </a:lnTo>
                <a:lnTo>
                  <a:pt x="530830" y="5002212"/>
                </a:lnTo>
                <a:lnTo>
                  <a:pt x="541415" y="5021792"/>
                </a:lnTo>
                <a:lnTo>
                  <a:pt x="1143886" y="4674047"/>
                </a:lnTo>
                <a:lnTo>
                  <a:pt x="1143886" y="4575026"/>
                </a:lnTo>
                <a:lnTo>
                  <a:pt x="1315442" y="4575026"/>
                </a:lnTo>
                <a:lnTo>
                  <a:pt x="1543005" y="4443677"/>
                </a:lnTo>
                <a:lnTo>
                  <a:pt x="1536390" y="4429125"/>
                </a:lnTo>
                <a:lnTo>
                  <a:pt x="1530568" y="4414837"/>
                </a:lnTo>
                <a:lnTo>
                  <a:pt x="1525540" y="4399756"/>
                </a:lnTo>
                <a:lnTo>
                  <a:pt x="1521042" y="4384675"/>
                </a:lnTo>
                <a:lnTo>
                  <a:pt x="1517072" y="4369064"/>
                </a:lnTo>
                <a:lnTo>
                  <a:pt x="1515485" y="4361127"/>
                </a:lnTo>
                <a:lnTo>
                  <a:pt x="1514162" y="4353454"/>
                </a:lnTo>
                <a:lnTo>
                  <a:pt x="1512839" y="4345252"/>
                </a:lnTo>
                <a:lnTo>
                  <a:pt x="1511515" y="4337314"/>
                </a:lnTo>
                <a:lnTo>
                  <a:pt x="1510722" y="4329112"/>
                </a:lnTo>
                <a:lnTo>
                  <a:pt x="1509928" y="4320910"/>
                </a:lnTo>
                <a:lnTo>
                  <a:pt x="353534" y="4320910"/>
                </a:lnTo>
                <a:close/>
                <a:moveTo>
                  <a:pt x="215931" y="4320910"/>
                </a:moveTo>
                <a:lnTo>
                  <a:pt x="216460" y="4347104"/>
                </a:lnTo>
                <a:lnTo>
                  <a:pt x="217254" y="4373033"/>
                </a:lnTo>
                <a:lnTo>
                  <a:pt x="218842" y="4399227"/>
                </a:lnTo>
                <a:lnTo>
                  <a:pt x="220958" y="4424891"/>
                </a:lnTo>
                <a:lnTo>
                  <a:pt x="223075" y="4450556"/>
                </a:lnTo>
                <a:lnTo>
                  <a:pt x="225457" y="4475956"/>
                </a:lnTo>
                <a:lnTo>
                  <a:pt x="228633" y="4501356"/>
                </a:lnTo>
                <a:lnTo>
                  <a:pt x="232073" y="4526756"/>
                </a:lnTo>
                <a:lnTo>
                  <a:pt x="235777" y="4551892"/>
                </a:lnTo>
                <a:lnTo>
                  <a:pt x="240011" y="4577027"/>
                </a:lnTo>
                <a:lnTo>
                  <a:pt x="244245" y="4602162"/>
                </a:lnTo>
                <a:lnTo>
                  <a:pt x="249273" y="4626769"/>
                </a:lnTo>
                <a:lnTo>
                  <a:pt x="254830" y="4651639"/>
                </a:lnTo>
                <a:lnTo>
                  <a:pt x="260387" y="4675981"/>
                </a:lnTo>
                <a:lnTo>
                  <a:pt x="266209" y="4700587"/>
                </a:lnTo>
                <a:lnTo>
                  <a:pt x="272824" y="4724664"/>
                </a:lnTo>
                <a:lnTo>
                  <a:pt x="279440" y="4748742"/>
                </a:lnTo>
                <a:lnTo>
                  <a:pt x="286585" y="4772819"/>
                </a:lnTo>
                <a:lnTo>
                  <a:pt x="294259" y="4796631"/>
                </a:lnTo>
                <a:lnTo>
                  <a:pt x="302197" y="4820444"/>
                </a:lnTo>
                <a:lnTo>
                  <a:pt x="310136" y="4843992"/>
                </a:lnTo>
                <a:lnTo>
                  <a:pt x="318604" y="4867010"/>
                </a:lnTo>
                <a:lnTo>
                  <a:pt x="327601" y="4890294"/>
                </a:lnTo>
                <a:lnTo>
                  <a:pt x="336863" y="4913312"/>
                </a:lnTo>
                <a:lnTo>
                  <a:pt x="346389" y="4936067"/>
                </a:lnTo>
                <a:lnTo>
                  <a:pt x="355915" y="4958821"/>
                </a:lnTo>
                <a:lnTo>
                  <a:pt x="366500" y="4981310"/>
                </a:lnTo>
                <a:lnTo>
                  <a:pt x="376820" y="5003535"/>
                </a:lnTo>
                <a:lnTo>
                  <a:pt x="387670" y="5025496"/>
                </a:lnTo>
                <a:lnTo>
                  <a:pt x="399048" y="5047456"/>
                </a:lnTo>
                <a:lnTo>
                  <a:pt x="410163" y="5069152"/>
                </a:lnTo>
                <a:lnTo>
                  <a:pt x="422335" y="5090848"/>
                </a:lnTo>
                <a:lnTo>
                  <a:pt x="495106" y="5048779"/>
                </a:lnTo>
                <a:lnTo>
                  <a:pt x="483727" y="5028406"/>
                </a:lnTo>
                <a:lnTo>
                  <a:pt x="473142" y="5008033"/>
                </a:lnTo>
                <a:lnTo>
                  <a:pt x="462293" y="4987131"/>
                </a:lnTo>
                <a:lnTo>
                  <a:pt x="451973" y="4966229"/>
                </a:lnTo>
                <a:lnTo>
                  <a:pt x="442182" y="4945327"/>
                </a:lnTo>
                <a:lnTo>
                  <a:pt x="432655" y="4923896"/>
                </a:lnTo>
                <a:lnTo>
                  <a:pt x="423129" y="4902464"/>
                </a:lnTo>
                <a:lnTo>
                  <a:pt x="414132" y="4881033"/>
                </a:lnTo>
                <a:lnTo>
                  <a:pt x="405664" y="4859337"/>
                </a:lnTo>
                <a:lnTo>
                  <a:pt x="397196" y="4837377"/>
                </a:lnTo>
                <a:lnTo>
                  <a:pt x="388993" y="4815152"/>
                </a:lnTo>
                <a:lnTo>
                  <a:pt x="381319" y="4793192"/>
                </a:lnTo>
                <a:lnTo>
                  <a:pt x="373909" y="4770437"/>
                </a:lnTo>
                <a:lnTo>
                  <a:pt x="367029" y="4748212"/>
                </a:lnTo>
                <a:lnTo>
                  <a:pt x="360149" y="4725458"/>
                </a:lnTo>
                <a:lnTo>
                  <a:pt x="353798" y="4702704"/>
                </a:lnTo>
                <a:lnTo>
                  <a:pt x="347977" y="4679950"/>
                </a:lnTo>
                <a:lnTo>
                  <a:pt x="341890" y="4656667"/>
                </a:lnTo>
                <a:lnTo>
                  <a:pt x="336598" y="4633383"/>
                </a:lnTo>
                <a:lnTo>
                  <a:pt x="331570" y="4610100"/>
                </a:lnTo>
                <a:lnTo>
                  <a:pt x="327072" y="4586817"/>
                </a:lnTo>
                <a:lnTo>
                  <a:pt x="322838" y="4563269"/>
                </a:lnTo>
                <a:lnTo>
                  <a:pt x="318604" y="4539456"/>
                </a:lnTo>
                <a:lnTo>
                  <a:pt x="315164" y="4515379"/>
                </a:lnTo>
                <a:lnTo>
                  <a:pt x="311988" y="4491566"/>
                </a:lnTo>
                <a:lnTo>
                  <a:pt x="309077" y="4467489"/>
                </a:lnTo>
                <a:lnTo>
                  <a:pt x="306431" y="4443412"/>
                </a:lnTo>
                <a:lnTo>
                  <a:pt x="304579" y="4419071"/>
                </a:lnTo>
                <a:lnTo>
                  <a:pt x="302726" y="4394729"/>
                </a:lnTo>
                <a:lnTo>
                  <a:pt x="301403" y="4370387"/>
                </a:lnTo>
                <a:lnTo>
                  <a:pt x="300080" y="4345781"/>
                </a:lnTo>
                <a:lnTo>
                  <a:pt x="299816" y="4320910"/>
                </a:lnTo>
                <a:lnTo>
                  <a:pt x="215931" y="4320910"/>
                </a:lnTo>
                <a:close/>
                <a:moveTo>
                  <a:pt x="4528406" y="4262317"/>
                </a:moveTo>
                <a:lnTo>
                  <a:pt x="4518614" y="4263375"/>
                </a:lnTo>
                <a:lnTo>
                  <a:pt x="4508558" y="4264433"/>
                </a:lnTo>
                <a:lnTo>
                  <a:pt x="4498501" y="4266285"/>
                </a:lnTo>
                <a:lnTo>
                  <a:pt x="4498501" y="4612593"/>
                </a:lnTo>
                <a:lnTo>
                  <a:pt x="4761027" y="4590106"/>
                </a:lnTo>
                <a:lnTo>
                  <a:pt x="4760763" y="4586137"/>
                </a:lnTo>
                <a:lnTo>
                  <a:pt x="4758910" y="4574497"/>
                </a:lnTo>
                <a:lnTo>
                  <a:pt x="4755734" y="4556242"/>
                </a:lnTo>
                <a:lnTo>
                  <a:pt x="4753617" y="4545131"/>
                </a:lnTo>
                <a:lnTo>
                  <a:pt x="4750971" y="4532696"/>
                </a:lnTo>
                <a:lnTo>
                  <a:pt x="4748324" y="4519468"/>
                </a:lnTo>
                <a:lnTo>
                  <a:pt x="4744355" y="4505447"/>
                </a:lnTo>
                <a:lnTo>
                  <a:pt x="4740650" y="4490631"/>
                </a:lnTo>
                <a:lnTo>
                  <a:pt x="4735886" y="4475022"/>
                </a:lnTo>
                <a:lnTo>
                  <a:pt x="4731123" y="4459413"/>
                </a:lnTo>
                <a:lnTo>
                  <a:pt x="4725300" y="4443011"/>
                </a:lnTo>
                <a:lnTo>
                  <a:pt x="4718949" y="4426608"/>
                </a:lnTo>
                <a:lnTo>
                  <a:pt x="4712598" y="4410470"/>
                </a:lnTo>
                <a:lnTo>
                  <a:pt x="4704923" y="4394067"/>
                </a:lnTo>
                <a:lnTo>
                  <a:pt x="4700953" y="4386130"/>
                </a:lnTo>
                <a:lnTo>
                  <a:pt x="4696719" y="4378458"/>
                </a:lnTo>
                <a:lnTo>
                  <a:pt x="4692485" y="4370521"/>
                </a:lnTo>
                <a:lnTo>
                  <a:pt x="4687986" y="4362585"/>
                </a:lnTo>
                <a:lnTo>
                  <a:pt x="4683222" y="4355177"/>
                </a:lnTo>
                <a:lnTo>
                  <a:pt x="4678194" y="4348034"/>
                </a:lnTo>
                <a:lnTo>
                  <a:pt x="4673166" y="4340626"/>
                </a:lnTo>
                <a:lnTo>
                  <a:pt x="4667873" y="4333748"/>
                </a:lnTo>
                <a:lnTo>
                  <a:pt x="4662580" y="4326869"/>
                </a:lnTo>
                <a:lnTo>
                  <a:pt x="4657023" y="4320255"/>
                </a:lnTo>
                <a:lnTo>
                  <a:pt x="4650936" y="4314170"/>
                </a:lnTo>
                <a:lnTo>
                  <a:pt x="4645114" y="4308085"/>
                </a:lnTo>
                <a:lnTo>
                  <a:pt x="4638762" y="4302530"/>
                </a:lnTo>
                <a:lnTo>
                  <a:pt x="4632411" y="4296709"/>
                </a:lnTo>
                <a:lnTo>
                  <a:pt x="4625795" y="4291947"/>
                </a:lnTo>
                <a:lnTo>
                  <a:pt x="4618914" y="4287185"/>
                </a:lnTo>
                <a:lnTo>
                  <a:pt x="4611769" y="4282688"/>
                </a:lnTo>
                <a:lnTo>
                  <a:pt x="4604623" y="4278719"/>
                </a:lnTo>
                <a:lnTo>
                  <a:pt x="4596949" y="4275015"/>
                </a:lnTo>
                <a:lnTo>
                  <a:pt x="4589274" y="4271841"/>
                </a:lnTo>
                <a:lnTo>
                  <a:pt x="4581335" y="4268931"/>
                </a:lnTo>
                <a:lnTo>
                  <a:pt x="4572866" y="4266814"/>
                </a:lnTo>
                <a:lnTo>
                  <a:pt x="4564397" y="4264962"/>
                </a:lnTo>
                <a:lnTo>
                  <a:pt x="4555929" y="4263375"/>
                </a:lnTo>
                <a:lnTo>
                  <a:pt x="4546931" y="4262581"/>
                </a:lnTo>
                <a:lnTo>
                  <a:pt x="4537668" y="4262317"/>
                </a:lnTo>
                <a:lnTo>
                  <a:pt x="4528406" y="4262317"/>
                </a:lnTo>
                <a:close/>
                <a:moveTo>
                  <a:pt x="3402513" y="4120777"/>
                </a:moveTo>
                <a:lnTo>
                  <a:pt x="3404879" y="4144962"/>
                </a:lnTo>
                <a:lnTo>
                  <a:pt x="3406996" y="4169304"/>
                </a:lnTo>
                <a:lnTo>
                  <a:pt x="3408848" y="4193646"/>
                </a:lnTo>
                <a:lnTo>
                  <a:pt x="3409907" y="4218252"/>
                </a:lnTo>
                <a:lnTo>
                  <a:pt x="3411230" y="4242594"/>
                </a:lnTo>
                <a:lnTo>
                  <a:pt x="3412024" y="4267464"/>
                </a:lnTo>
                <a:lnTo>
                  <a:pt x="3495644" y="4267464"/>
                </a:lnTo>
                <a:lnTo>
                  <a:pt x="3495115" y="4241006"/>
                </a:lnTo>
                <a:lnTo>
                  <a:pt x="3494056" y="4215341"/>
                </a:lnTo>
                <a:lnTo>
                  <a:pt x="3492469" y="4189148"/>
                </a:lnTo>
                <a:lnTo>
                  <a:pt x="3490616" y="4163483"/>
                </a:lnTo>
                <a:lnTo>
                  <a:pt x="3488499" y="4137819"/>
                </a:lnTo>
                <a:lnTo>
                  <a:pt x="3486742" y="4120777"/>
                </a:lnTo>
                <a:lnTo>
                  <a:pt x="3402513" y="4120777"/>
                </a:lnTo>
                <a:close/>
                <a:moveTo>
                  <a:pt x="2209554" y="4120777"/>
                </a:moveTo>
                <a:lnTo>
                  <a:pt x="2168570" y="4144433"/>
                </a:lnTo>
                <a:lnTo>
                  <a:pt x="2175185" y="4158721"/>
                </a:lnTo>
                <a:lnTo>
                  <a:pt x="2181007" y="4173273"/>
                </a:lnTo>
                <a:lnTo>
                  <a:pt x="2186034" y="4188354"/>
                </a:lnTo>
                <a:lnTo>
                  <a:pt x="2190533" y="4203700"/>
                </a:lnTo>
                <a:lnTo>
                  <a:pt x="2194503" y="4219046"/>
                </a:lnTo>
                <a:lnTo>
                  <a:pt x="2196090" y="4226983"/>
                </a:lnTo>
                <a:lnTo>
                  <a:pt x="2197413" y="4234656"/>
                </a:lnTo>
                <a:lnTo>
                  <a:pt x="2199001" y="4242858"/>
                </a:lnTo>
                <a:lnTo>
                  <a:pt x="2199795" y="4251060"/>
                </a:lnTo>
                <a:lnTo>
                  <a:pt x="2200853" y="4258998"/>
                </a:lnTo>
                <a:lnTo>
                  <a:pt x="2201383" y="4266935"/>
                </a:lnTo>
                <a:lnTo>
                  <a:pt x="3358041" y="4267464"/>
                </a:lnTo>
                <a:lnTo>
                  <a:pt x="3357247" y="4243652"/>
                </a:lnTo>
                <a:lnTo>
                  <a:pt x="3356453" y="4219575"/>
                </a:lnTo>
                <a:lnTo>
                  <a:pt x="3355130" y="4196291"/>
                </a:lnTo>
                <a:lnTo>
                  <a:pt x="3353278" y="4172744"/>
                </a:lnTo>
                <a:lnTo>
                  <a:pt x="3351426" y="4149460"/>
                </a:lnTo>
                <a:lnTo>
                  <a:pt x="3348779" y="4126177"/>
                </a:lnTo>
                <a:lnTo>
                  <a:pt x="3348166" y="4120777"/>
                </a:lnTo>
                <a:lnTo>
                  <a:pt x="2209554" y="4120777"/>
                </a:lnTo>
                <a:close/>
                <a:moveTo>
                  <a:pt x="3170160" y="3566319"/>
                </a:moveTo>
                <a:lnTo>
                  <a:pt x="2821912" y="3767326"/>
                </a:lnTo>
                <a:lnTo>
                  <a:pt x="3262943" y="3767326"/>
                </a:lnTo>
                <a:lnTo>
                  <a:pt x="3255897" y="3749146"/>
                </a:lnTo>
                <a:lnTo>
                  <a:pt x="3247430" y="3728244"/>
                </a:lnTo>
                <a:lnTo>
                  <a:pt x="3238962" y="3707077"/>
                </a:lnTo>
                <a:lnTo>
                  <a:pt x="3229965" y="3686704"/>
                </a:lnTo>
                <a:lnTo>
                  <a:pt x="3220967" y="3666066"/>
                </a:lnTo>
                <a:lnTo>
                  <a:pt x="3211176" y="3645958"/>
                </a:lnTo>
                <a:lnTo>
                  <a:pt x="3201385" y="3625850"/>
                </a:lnTo>
                <a:lnTo>
                  <a:pt x="3191330" y="3605741"/>
                </a:lnTo>
                <a:lnTo>
                  <a:pt x="3180745" y="3586162"/>
                </a:lnTo>
                <a:lnTo>
                  <a:pt x="3170160" y="3566319"/>
                </a:lnTo>
                <a:close/>
                <a:moveTo>
                  <a:pt x="541415" y="3566319"/>
                </a:moveTo>
                <a:lnTo>
                  <a:pt x="530830" y="3586162"/>
                </a:lnTo>
                <a:lnTo>
                  <a:pt x="520510" y="3605741"/>
                </a:lnTo>
                <a:lnTo>
                  <a:pt x="509925" y="3625850"/>
                </a:lnTo>
                <a:lnTo>
                  <a:pt x="500398" y="3645958"/>
                </a:lnTo>
                <a:lnTo>
                  <a:pt x="490607" y="3666066"/>
                </a:lnTo>
                <a:lnTo>
                  <a:pt x="481610" y="3686704"/>
                </a:lnTo>
                <a:lnTo>
                  <a:pt x="472349" y="3707077"/>
                </a:lnTo>
                <a:lnTo>
                  <a:pt x="463881" y="3728244"/>
                </a:lnTo>
                <a:lnTo>
                  <a:pt x="455413" y="3749146"/>
                </a:lnTo>
                <a:lnTo>
                  <a:pt x="447210" y="3770312"/>
                </a:lnTo>
                <a:lnTo>
                  <a:pt x="439800" y="3791479"/>
                </a:lnTo>
                <a:lnTo>
                  <a:pt x="432126" y="3812910"/>
                </a:lnTo>
                <a:lnTo>
                  <a:pt x="424981" y="3834077"/>
                </a:lnTo>
                <a:lnTo>
                  <a:pt x="418366" y="3855773"/>
                </a:lnTo>
                <a:lnTo>
                  <a:pt x="411750" y="3877733"/>
                </a:lnTo>
                <a:lnTo>
                  <a:pt x="405664" y="3899694"/>
                </a:lnTo>
                <a:lnTo>
                  <a:pt x="399842" y="3921654"/>
                </a:lnTo>
                <a:lnTo>
                  <a:pt x="394285" y="3943879"/>
                </a:lnTo>
                <a:lnTo>
                  <a:pt x="389258" y="3966633"/>
                </a:lnTo>
                <a:lnTo>
                  <a:pt x="384230" y="3988858"/>
                </a:lnTo>
                <a:lnTo>
                  <a:pt x="379996" y="4011348"/>
                </a:lnTo>
                <a:lnTo>
                  <a:pt x="375762" y="4034366"/>
                </a:lnTo>
                <a:lnTo>
                  <a:pt x="372057" y="4056856"/>
                </a:lnTo>
                <a:lnTo>
                  <a:pt x="368617" y="4079875"/>
                </a:lnTo>
                <a:lnTo>
                  <a:pt x="365442" y="4102894"/>
                </a:lnTo>
                <a:lnTo>
                  <a:pt x="362531" y="4126177"/>
                </a:lnTo>
                <a:lnTo>
                  <a:pt x="360149" y="4149460"/>
                </a:lnTo>
                <a:lnTo>
                  <a:pt x="358297" y="4172744"/>
                </a:lnTo>
                <a:lnTo>
                  <a:pt x="356444" y="4196291"/>
                </a:lnTo>
                <a:lnTo>
                  <a:pt x="355121" y="4219575"/>
                </a:lnTo>
                <a:lnTo>
                  <a:pt x="354063" y="4243652"/>
                </a:lnTo>
                <a:lnTo>
                  <a:pt x="353534" y="4267464"/>
                </a:lnTo>
                <a:lnTo>
                  <a:pt x="1509928" y="4266935"/>
                </a:lnTo>
                <a:lnTo>
                  <a:pt x="1510722" y="4258998"/>
                </a:lnTo>
                <a:lnTo>
                  <a:pt x="1511515" y="4251060"/>
                </a:lnTo>
                <a:lnTo>
                  <a:pt x="1512839" y="4242858"/>
                </a:lnTo>
                <a:lnTo>
                  <a:pt x="1514162" y="4234656"/>
                </a:lnTo>
                <a:lnTo>
                  <a:pt x="1515485" y="4226983"/>
                </a:lnTo>
                <a:lnTo>
                  <a:pt x="1517072" y="4219046"/>
                </a:lnTo>
                <a:lnTo>
                  <a:pt x="1521042" y="4203700"/>
                </a:lnTo>
                <a:lnTo>
                  <a:pt x="1525540" y="4188354"/>
                </a:lnTo>
                <a:lnTo>
                  <a:pt x="1530568" y="4173273"/>
                </a:lnTo>
                <a:lnTo>
                  <a:pt x="1536390" y="4158721"/>
                </a:lnTo>
                <a:lnTo>
                  <a:pt x="1543005" y="4144433"/>
                </a:lnTo>
                <a:lnTo>
                  <a:pt x="541415" y="3566319"/>
                </a:lnTo>
                <a:close/>
                <a:moveTo>
                  <a:pt x="3289240" y="3497527"/>
                </a:moveTo>
                <a:lnTo>
                  <a:pt x="3216733" y="3539331"/>
                </a:lnTo>
                <a:lnTo>
                  <a:pt x="3227848" y="3559704"/>
                </a:lnTo>
                <a:lnTo>
                  <a:pt x="3238697" y="3580341"/>
                </a:lnTo>
                <a:lnTo>
                  <a:pt x="3249017" y="3601244"/>
                </a:lnTo>
                <a:lnTo>
                  <a:pt x="3259337" y="3622146"/>
                </a:lnTo>
                <a:lnTo>
                  <a:pt x="3269393" y="3643312"/>
                </a:lnTo>
                <a:lnTo>
                  <a:pt x="3278919" y="3664479"/>
                </a:lnTo>
                <a:lnTo>
                  <a:pt x="3288446" y="3685910"/>
                </a:lnTo>
                <a:lnTo>
                  <a:pt x="3297443" y="3707606"/>
                </a:lnTo>
                <a:lnTo>
                  <a:pt x="3305911" y="3729037"/>
                </a:lnTo>
                <a:lnTo>
                  <a:pt x="3314379" y="3750998"/>
                </a:lnTo>
                <a:lnTo>
                  <a:pt x="3320478" y="3767326"/>
                </a:lnTo>
                <a:lnTo>
                  <a:pt x="3409167" y="3767326"/>
                </a:lnTo>
                <a:lnTo>
                  <a:pt x="3401174" y="3744383"/>
                </a:lnTo>
                <a:lnTo>
                  <a:pt x="3392706" y="3721364"/>
                </a:lnTo>
                <a:lnTo>
                  <a:pt x="3383974" y="3698081"/>
                </a:lnTo>
                <a:lnTo>
                  <a:pt x="3374977" y="3675062"/>
                </a:lnTo>
                <a:lnTo>
                  <a:pt x="3365186" y="3652308"/>
                </a:lnTo>
                <a:lnTo>
                  <a:pt x="3355395" y="3629819"/>
                </a:lnTo>
                <a:lnTo>
                  <a:pt x="3345075" y="3607064"/>
                </a:lnTo>
                <a:lnTo>
                  <a:pt x="3334754" y="3584839"/>
                </a:lnTo>
                <a:lnTo>
                  <a:pt x="3323640" y="3562614"/>
                </a:lnTo>
                <a:lnTo>
                  <a:pt x="3312791" y="3540654"/>
                </a:lnTo>
                <a:lnTo>
                  <a:pt x="3301148" y="3518958"/>
                </a:lnTo>
                <a:lnTo>
                  <a:pt x="3289240" y="3497527"/>
                </a:lnTo>
                <a:close/>
                <a:moveTo>
                  <a:pt x="422335" y="3497527"/>
                </a:moveTo>
                <a:lnTo>
                  <a:pt x="410163" y="3518958"/>
                </a:lnTo>
                <a:lnTo>
                  <a:pt x="399048" y="3540654"/>
                </a:lnTo>
                <a:lnTo>
                  <a:pt x="387670" y="3562614"/>
                </a:lnTo>
                <a:lnTo>
                  <a:pt x="376820" y="3584839"/>
                </a:lnTo>
                <a:lnTo>
                  <a:pt x="366500" y="3607064"/>
                </a:lnTo>
                <a:lnTo>
                  <a:pt x="355915" y="3629819"/>
                </a:lnTo>
                <a:lnTo>
                  <a:pt x="346389" y="3652308"/>
                </a:lnTo>
                <a:lnTo>
                  <a:pt x="336598" y="3675062"/>
                </a:lnTo>
                <a:lnTo>
                  <a:pt x="327601" y="3698081"/>
                </a:lnTo>
                <a:lnTo>
                  <a:pt x="318604" y="3721364"/>
                </a:lnTo>
                <a:lnTo>
                  <a:pt x="310136" y="3744383"/>
                </a:lnTo>
                <a:lnTo>
                  <a:pt x="302197" y="3767931"/>
                </a:lnTo>
                <a:lnTo>
                  <a:pt x="294259" y="3791479"/>
                </a:lnTo>
                <a:lnTo>
                  <a:pt x="286585" y="3815291"/>
                </a:lnTo>
                <a:lnTo>
                  <a:pt x="279440" y="3839633"/>
                </a:lnTo>
                <a:lnTo>
                  <a:pt x="272824" y="3863710"/>
                </a:lnTo>
                <a:lnTo>
                  <a:pt x="266209" y="3887787"/>
                </a:lnTo>
                <a:lnTo>
                  <a:pt x="260387" y="3912394"/>
                </a:lnTo>
                <a:lnTo>
                  <a:pt x="254830" y="3936735"/>
                </a:lnTo>
                <a:lnTo>
                  <a:pt x="249273" y="3961606"/>
                </a:lnTo>
                <a:lnTo>
                  <a:pt x="244245" y="3986212"/>
                </a:lnTo>
                <a:lnTo>
                  <a:pt x="240011" y="4011083"/>
                </a:lnTo>
                <a:lnTo>
                  <a:pt x="235777" y="4036219"/>
                </a:lnTo>
                <a:lnTo>
                  <a:pt x="232073" y="4061619"/>
                </a:lnTo>
                <a:lnTo>
                  <a:pt x="228633" y="4086754"/>
                </a:lnTo>
                <a:lnTo>
                  <a:pt x="225457" y="4112154"/>
                </a:lnTo>
                <a:lnTo>
                  <a:pt x="223075" y="4137819"/>
                </a:lnTo>
                <a:lnTo>
                  <a:pt x="220958" y="4163483"/>
                </a:lnTo>
                <a:lnTo>
                  <a:pt x="218842" y="4189148"/>
                </a:lnTo>
                <a:lnTo>
                  <a:pt x="217254" y="4215341"/>
                </a:lnTo>
                <a:lnTo>
                  <a:pt x="216460" y="4241006"/>
                </a:lnTo>
                <a:lnTo>
                  <a:pt x="215931" y="4267464"/>
                </a:lnTo>
                <a:lnTo>
                  <a:pt x="299816" y="4267464"/>
                </a:lnTo>
                <a:lnTo>
                  <a:pt x="300080" y="4242594"/>
                </a:lnTo>
                <a:lnTo>
                  <a:pt x="301403" y="4218252"/>
                </a:lnTo>
                <a:lnTo>
                  <a:pt x="302726" y="4193646"/>
                </a:lnTo>
                <a:lnTo>
                  <a:pt x="304579" y="4169304"/>
                </a:lnTo>
                <a:lnTo>
                  <a:pt x="306431" y="4144962"/>
                </a:lnTo>
                <a:lnTo>
                  <a:pt x="309077" y="4120621"/>
                </a:lnTo>
                <a:lnTo>
                  <a:pt x="311724" y="4096808"/>
                </a:lnTo>
                <a:lnTo>
                  <a:pt x="315164" y="4072466"/>
                </a:lnTo>
                <a:lnTo>
                  <a:pt x="318604" y="4049183"/>
                </a:lnTo>
                <a:lnTo>
                  <a:pt x="322838" y="4025106"/>
                </a:lnTo>
                <a:lnTo>
                  <a:pt x="327072" y="4001823"/>
                </a:lnTo>
                <a:lnTo>
                  <a:pt x="331570" y="3978275"/>
                </a:lnTo>
                <a:lnTo>
                  <a:pt x="336598" y="3954991"/>
                </a:lnTo>
                <a:lnTo>
                  <a:pt x="341890" y="3931708"/>
                </a:lnTo>
                <a:lnTo>
                  <a:pt x="347977" y="3908425"/>
                </a:lnTo>
                <a:lnTo>
                  <a:pt x="353798" y="3885671"/>
                </a:lnTo>
                <a:lnTo>
                  <a:pt x="360149" y="3862652"/>
                </a:lnTo>
                <a:lnTo>
                  <a:pt x="367029" y="3840162"/>
                </a:lnTo>
                <a:lnTo>
                  <a:pt x="373909" y="3817673"/>
                </a:lnTo>
                <a:lnTo>
                  <a:pt x="381319" y="3795183"/>
                </a:lnTo>
                <a:lnTo>
                  <a:pt x="388993" y="3772958"/>
                </a:lnTo>
                <a:lnTo>
                  <a:pt x="397196" y="3750998"/>
                </a:lnTo>
                <a:lnTo>
                  <a:pt x="405664" y="3729037"/>
                </a:lnTo>
                <a:lnTo>
                  <a:pt x="414132" y="3707606"/>
                </a:lnTo>
                <a:lnTo>
                  <a:pt x="423129" y="3685910"/>
                </a:lnTo>
                <a:lnTo>
                  <a:pt x="432655" y="3664479"/>
                </a:lnTo>
                <a:lnTo>
                  <a:pt x="441917" y="3643312"/>
                </a:lnTo>
                <a:lnTo>
                  <a:pt x="451973" y="3622146"/>
                </a:lnTo>
                <a:lnTo>
                  <a:pt x="462293" y="3601244"/>
                </a:lnTo>
                <a:lnTo>
                  <a:pt x="472613" y="3580341"/>
                </a:lnTo>
                <a:lnTo>
                  <a:pt x="483727" y="3559704"/>
                </a:lnTo>
                <a:lnTo>
                  <a:pt x="495106" y="3539331"/>
                </a:lnTo>
                <a:lnTo>
                  <a:pt x="422335" y="3497527"/>
                </a:lnTo>
                <a:close/>
                <a:moveTo>
                  <a:pt x="3290825" y="3118626"/>
                </a:moveTo>
                <a:lnTo>
                  <a:pt x="3301412" y="3131608"/>
                </a:lnTo>
                <a:lnTo>
                  <a:pt x="3315173" y="3149071"/>
                </a:lnTo>
                <a:lnTo>
                  <a:pt x="3329197" y="3166798"/>
                </a:lnTo>
                <a:lnTo>
                  <a:pt x="3342693" y="3184260"/>
                </a:lnTo>
                <a:lnTo>
                  <a:pt x="3355660" y="3202517"/>
                </a:lnTo>
                <a:lnTo>
                  <a:pt x="3368891" y="3220244"/>
                </a:lnTo>
                <a:lnTo>
                  <a:pt x="3381592" y="3238764"/>
                </a:lnTo>
                <a:lnTo>
                  <a:pt x="3394294" y="3257021"/>
                </a:lnTo>
                <a:lnTo>
                  <a:pt x="3406467" y="3275806"/>
                </a:lnTo>
                <a:lnTo>
                  <a:pt x="3418904" y="3294592"/>
                </a:lnTo>
                <a:lnTo>
                  <a:pt x="3430812" y="3313642"/>
                </a:lnTo>
                <a:lnTo>
                  <a:pt x="3442720" y="3332692"/>
                </a:lnTo>
                <a:lnTo>
                  <a:pt x="3453834" y="3351742"/>
                </a:lnTo>
                <a:lnTo>
                  <a:pt x="3465477" y="3370792"/>
                </a:lnTo>
                <a:lnTo>
                  <a:pt x="3476591" y="3390635"/>
                </a:lnTo>
                <a:lnTo>
                  <a:pt x="3487176" y="3410214"/>
                </a:lnTo>
                <a:lnTo>
                  <a:pt x="3497761" y="3429794"/>
                </a:lnTo>
                <a:lnTo>
                  <a:pt x="3508081" y="3449902"/>
                </a:lnTo>
                <a:lnTo>
                  <a:pt x="3518666" y="3470010"/>
                </a:lnTo>
                <a:lnTo>
                  <a:pt x="3528192" y="3490119"/>
                </a:lnTo>
                <a:lnTo>
                  <a:pt x="3537983" y="3510491"/>
                </a:lnTo>
                <a:lnTo>
                  <a:pt x="3547510" y="3531129"/>
                </a:lnTo>
                <a:lnTo>
                  <a:pt x="3556507" y="3551502"/>
                </a:lnTo>
                <a:lnTo>
                  <a:pt x="3565504" y="3572404"/>
                </a:lnTo>
                <a:lnTo>
                  <a:pt x="3574501" y="3593306"/>
                </a:lnTo>
                <a:lnTo>
                  <a:pt x="3582440" y="3614208"/>
                </a:lnTo>
                <a:lnTo>
                  <a:pt x="3590908" y="3635375"/>
                </a:lnTo>
                <a:lnTo>
                  <a:pt x="3598846" y="3656541"/>
                </a:lnTo>
                <a:lnTo>
                  <a:pt x="3606520" y="3677973"/>
                </a:lnTo>
                <a:lnTo>
                  <a:pt x="3613930" y="3699669"/>
                </a:lnTo>
                <a:lnTo>
                  <a:pt x="3621074" y="3721100"/>
                </a:lnTo>
                <a:lnTo>
                  <a:pt x="3627955" y="3743060"/>
                </a:lnTo>
                <a:lnTo>
                  <a:pt x="3634570" y="3764491"/>
                </a:lnTo>
                <a:lnTo>
                  <a:pt x="3635424" y="3767326"/>
                </a:lnTo>
                <a:lnTo>
                  <a:pt x="3670168" y="3767326"/>
                </a:lnTo>
                <a:lnTo>
                  <a:pt x="3670168" y="3118626"/>
                </a:lnTo>
                <a:lnTo>
                  <a:pt x="3290825" y="3118626"/>
                </a:lnTo>
                <a:close/>
                <a:moveTo>
                  <a:pt x="2875012" y="3118626"/>
                </a:moveTo>
                <a:lnTo>
                  <a:pt x="2886751" y="3128962"/>
                </a:lnTo>
                <a:lnTo>
                  <a:pt x="2904481" y="3144837"/>
                </a:lnTo>
                <a:lnTo>
                  <a:pt x="2921946" y="3160977"/>
                </a:lnTo>
                <a:lnTo>
                  <a:pt x="2938881" y="3177381"/>
                </a:lnTo>
                <a:lnTo>
                  <a:pt x="2955817" y="3194050"/>
                </a:lnTo>
                <a:lnTo>
                  <a:pt x="2972488" y="3210983"/>
                </a:lnTo>
                <a:lnTo>
                  <a:pt x="2989159" y="3228181"/>
                </a:lnTo>
                <a:lnTo>
                  <a:pt x="3005037" y="3245379"/>
                </a:lnTo>
                <a:lnTo>
                  <a:pt x="3021179" y="3263106"/>
                </a:lnTo>
                <a:lnTo>
                  <a:pt x="3036791" y="3281098"/>
                </a:lnTo>
                <a:lnTo>
                  <a:pt x="3051875" y="3299089"/>
                </a:lnTo>
                <a:lnTo>
                  <a:pt x="3066958" y="3317610"/>
                </a:lnTo>
                <a:lnTo>
                  <a:pt x="3082041" y="3336131"/>
                </a:lnTo>
                <a:lnTo>
                  <a:pt x="3096331" y="3354917"/>
                </a:lnTo>
                <a:lnTo>
                  <a:pt x="3110356" y="3373967"/>
                </a:lnTo>
                <a:lnTo>
                  <a:pt x="3124645" y="3393281"/>
                </a:lnTo>
                <a:lnTo>
                  <a:pt x="3138141" y="3412596"/>
                </a:lnTo>
                <a:lnTo>
                  <a:pt x="3151637" y="3432439"/>
                </a:lnTo>
                <a:lnTo>
                  <a:pt x="3164603" y="3452548"/>
                </a:lnTo>
                <a:lnTo>
                  <a:pt x="3177305" y="3472656"/>
                </a:lnTo>
                <a:lnTo>
                  <a:pt x="3189742" y="3493029"/>
                </a:lnTo>
                <a:lnTo>
                  <a:pt x="3262513" y="3450960"/>
                </a:lnTo>
                <a:lnTo>
                  <a:pt x="3249547" y="3429529"/>
                </a:lnTo>
                <a:lnTo>
                  <a:pt x="3236051" y="3408362"/>
                </a:lnTo>
                <a:lnTo>
                  <a:pt x="3222026" y="3386931"/>
                </a:lnTo>
                <a:lnTo>
                  <a:pt x="3208001" y="3366294"/>
                </a:lnTo>
                <a:lnTo>
                  <a:pt x="3193711" y="3345392"/>
                </a:lnTo>
                <a:lnTo>
                  <a:pt x="3178893" y="3325019"/>
                </a:lnTo>
                <a:lnTo>
                  <a:pt x="3163809" y="3305175"/>
                </a:lnTo>
                <a:lnTo>
                  <a:pt x="3148461" y="3285067"/>
                </a:lnTo>
                <a:lnTo>
                  <a:pt x="3132849" y="3265487"/>
                </a:lnTo>
                <a:lnTo>
                  <a:pt x="3116707" y="3246173"/>
                </a:lnTo>
                <a:lnTo>
                  <a:pt x="3100300" y="3226594"/>
                </a:lnTo>
                <a:lnTo>
                  <a:pt x="3084158" y="3207808"/>
                </a:lnTo>
                <a:lnTo>
                  <a:pt x="3067223" y="3189287"/>
                </a:lnTo>
                <a:lnTo>
                  <a:pt x="3050287" y="3170767"/>
                </a:lnTo>
                <a:lnTo>
                  <a:pt x="3033086" y="3152510"/>
                </a:lnTo>
                <a:lnTo>
                  <a:pt x="3015092" y="3134783"/>
                </a:lnTo>
                <a:lnTo>
                  <a:pt x="2998692" y="3118626"/>
                </a:lnTo>
                <a:lnTo>
                  <a:pt x="2875012" y="3118626"/>
                </a:lnTo>
                <a:close/>
                <a:moveTo>
                  <a:pt x="2565709" y="3118626"/>
                </a:moveTo>
                <a:lnTo>
                  <a:pt x="2191076" y="3767326"/>
                </a:lnTo>
                <a:lnTo>
                  <a:pt x="2714966" y="3767326"/>
                </a:lnTo>
                <a:lnTo>
                  <a:pt x="3143433" y="3520016"/>
                </a:lnTo>
                <a:lnTo>
                  <a:pt x="3131261" y="3500173"/>
                </a:lnTo>
                <a:lnTo>
                  <a:pt x="3118824" y="3480594"/>
                </a:lnTo>
                <a:lnTo>
                  <a:pt x="3106387" y="3461544"/>
                </a:lnTo>
                <a:lnTo>
                  <a:pt x="3093420" y="3442758"/>
                </a:lnTo>
                <a:lnTo>
                  <a:pt x="3080454" y="3423973"/>
                </a:lnTo>
                <a:lnTo>
                  <a:pt x="3066958" y="3405452"/>
                </a:lnTo>
                <a:lnTo>
                  <a:pt x="3052933" y="3386931"/>
                </a:lnTo>
                <a:lnTo>
                  <a:pt x="3039173" y="3368939"/>
                </a:lnTo>
                <a:lnTo>
                  <a:pt x="3024883" y="3350948"/>
                </a:lnTo>
                <a:lnTo>
                  <a:pt x="3010329" y="3333221"/>
                </a:lnTo>
                <a:lnTo>
                  <a:pt x="2995775" y="3315758"/>
                </a:lnTo>
                <a:lnTo>
                  <a:pt x="2980692" y="3298560"/>
                </a:lnTo>
                <a:lnTo>
                  <a:pt x="2965343" y="3281627"/>
                </a:lnTo>
                <a:lnTo>
                  <a:pt x="2949731" y="3264958"/>
                </a:lnTo>
                <a:lnTo>
                  <a:pt x="2933854" y="3248289"/>
                </a:lnTo>
                <a:lnTo>
                  <a:pt x="2917976" y="3231885"/>
                </a:lnTo>
                <a:lnTo>
                  <a:pt x="2901570" y="3216010"/>
                </a:lnTo>
                <a:lnTo>
                  <a:pt x="2885163" y="3200400"/>
                </a:lnTo>
                <a:lnTo>
                  <a:pt x="2868228" y="3184525"/>
                </a:lnTo>
                <a:lnTo>
                  <a:pt x="2851292" y="3169179"/>
                </a:lnTo>
                <a:lnTo>
                  <a:pt x="2834091" y="3154362"/>
                </a:lnTo>
                <a:lnTo>
                  <a:pt x="2816626" y="3139546"/>
                </a:lnTo>
                <a:lnTo>
                  <a:pt x="2798897" y="3124994"/>
                </a:lnTo>
                <a:lnTo>
                  <a:pt x="2790847" y="3118626"/>
                </a:lnTo>
                <a:lnTo>
                  <a:pt x="2565709" y="3118626"/>
                </a:lnTo>
                <a:close/>
                <a:moveTo>
                  <a:pt x="1937815" y="3118626"/>
                </a:moveTo>
                <a:lnTo>
                  <a:pt x="1937815" y="3767326"/>
                </a:lnTo>
                <a:lnTo>
                  <a:pt x="2128772" y="3767326"/>
                </a:lnTo>
                <a:lnTo>
                  <a:pt x="2503306" y="3118626"/>
                </a:lnTo>
                <a:lnTo>
                  <a:pt x="1937815" y="3118626"/>
                </a:lnTo>
                <a:close/>
                <a:moveTo>
                  <a:pt x="1081242" y="3006725"/>
                </a:moveTo>
                <a:lnTo>
                  <a:pt x="1061924" y="3018631"/>
                </a:lnTo>
                <a:lnTo>
                  <a:pt x="1042342" y="3030802"/>
                </a:lnTo>
                <a:lnTo>
                  <a:pt x="1023290" y="3043767"/>
                </a:lnTo>
                <a:lnTo>
                  <a:pt x="1003972" y="3056731"/>
                </a:lnTo>
                <a:lnTo>
                  <a:pt x="985713" y="3069696"/>
                </a:lnTo>
                <a:lnTo>
                  <a:pt x="966661" y="3082925"/>
                </a:lnTo>
                <a:lnTo>
                  <a:pt x="948666" y="3096683"/>
                </a:lnTo>
                <a:lnTo>
                  <a:pt x="930408" y="3110971"/>
                </a:lnTo>
                <a:lnTo>
                  <a:pt x="912413" y="3124994"/>
                </a:lnTo>
                <a:lnTo>
                  <a:pt x="894948" y="3139546"/>
                </a:lnTo>
                <a:lnTo>
                  <a:pt x="877483" y="3154362"/>
                </a:lnTo>
                <a:lnTo>
                  <a:pt x="860018" y="3169179"/>
                </a:lnTo>
                <a:lnTo>
                  <a:pt x="843083" y="3184525"/>
                </a:lnTo>
                <a:lnTo>
                  <a:pt x="826676" y="3200400"/>
                </a:lnTo>
                <a:lnTo>
                  <a:pt x="810005" y="3216010"/>
                </a:lnTo>
                <a:lnTo>
                  <a:pt x="793599" y="3231885"/>
                </a:lnTo>
                <a:lnTo>
                  <a:pt x="777721" y="3248289"/>
                </a:lnTo>
                <a:lnTo>
                  <a:pt x="761579" y="3264958"/>
                </a:lnTo>
                <a:lnTo>
                  <a:pt x="746231" y="3281627"/>
                </a:lnTo>
                <a:lnTo>
                  <a:pt x="730883" y="3298560"/>
                </a:lnTo>
                <a:lnTo>
                  <a:pt x="715800" y="3315758"/>
                </a:lnTo>
                <a:lnTo>
                  <a:pt x="700981" y="3333221"/>
                </a:lnTo>
                <a:lnTo>
                  <a:pt x="686692" y="3350948"/>
                </a:lnTo>
                <a:lnTo>
                  <a:pt x="672137" y="3368939"/>
                </a:lnTo>
                <a:lnTo>
                  <a:pt x="658377" y="3386931"/>
                </a:lnTo>
                <a:lnTo>
                  <a:pt x="644617" y="3405452"/>
                </a:lnTo>
                <a:lnTo>
                  <a:pt x="631121" y="3423973"/>
                </a:lnTo>
                <a:lnTo>
                  <a:pt x="617890" y="3442758"/>
                </a:lnTo>
                <a:lnTo>
                  <a:pt x="605188" y="3461544"/>
                </a:lnTo>
                <a:lnTo>
                  <a:pt x="592487" y="3480594"/>
                </a:lnTo>
                <a:lnTo>
                  <a:pt x="580314" y="3500173"/>
                </a:lnTo>
                <a:lnTo>
                  <a:pt x="568406" y="3520016"/>
                </a:lnTo>
                <a:lnTo>
                  <a:pt x="1569732" y="4098131"/>
                </a:lnTo>
                <a:lnTo>
                  <a:pt x="1578994" y="4084902"/>
                </a:lnTo>
                <a:lnTo>
                  <a:pt x="1588785" y="4072202"/>
                </a:lnTo>
                <a:lnTo>
                  <a:pt x="1599370" y="4060296"/>
                </a:lnTo>
                <a:lnTo>
                  <a:pt x="1610484" y="4048654"/>
                </a:lnTo>
                <a:lnTo>
                  <a:pt x="1622127" y="4037806"/>
                </a:lnTo>
                <a:lnTo>
                  <a:pt x="1634035" y="4027223"/>
                </a:lnTo>
                <a:lnTo>
                  <a:pt x="1646472" y="4017433"/>
                </a:lnTo>
                <a:lnTo>
                  <a:pt x="1659439" y="4007908"/>
                </a:lnTo>
                <a:lnTo>
                  <a:pt x="1081242" y="3006725"/>
                </a:lnTo>
                <a:close/>
                <a:moveTo>
                  <a:pt x="1012440" y="2887662"/>
                </a:moveTo>
                <a:lnTo>
                  <a:pt x="991006" y="2900627"/>
                </a:lnTo>
                <a:lnTo>
                  <a:pt x="969572" y="2914121"/>
                </a:lnTo>
                <a:lnTo>
                  <a:pt x="948666" y="2928144"/>
                </a:lnTo>
                <a:lnTo>
                  <a:pt x="927761" y="2942167"/>
                </a:lnTo>
                <a:lnTo>
                  <a:pt x="907121" y="2956454"/>
                </a:lnTo>
                <a:lnTo>
                  <a:pt x="886745" y="2971271"/>
                </a:lnTo>
                <a:lnTo>
                  <a:pt x="866634" y="2986352"/>
                </a:lnTo>
                <a:lnTo>
                  <a:pt x="846523" y="3001698"/>
                </a:lnTo>
                <a:lnTo>
                  <a:pt x="826941" y="3017044"/>
                </a:lnTo>
                <a:lnTo>
                  <a:pt x="807359" y="3033183"/>
                </a:lnTo>
                <a:lnTo>
                  <a:pt x="788306" y="3049323"/>
                </a:lnTo>
                <a:lnTo>
                  <a:pt x="769518" y="3065992"/>
                </a:lnTo>
                <a:lnTo>
                  <a:pt x="750730" y="3082660"/>
                </a:lnTo>
                <a:lnTo>
                  <a:pt x="732471" y="3099594"/>
                </a:lnTo>
                <a:lnTo>
                  <a:pt x="714212" y="3117056"/>
                </a:lnTo>
                <a:lnTo>
                  <a:pt x="696483" y="3134783"/>
                </a:lnTo>
                <a:lnTo>
                  <a:pt x="678753" y="3152510"/>
                </a:lnTo>
                <a:lnTo>
                  <a:pt x="661288" y="3170767"/>
                </a:lnTo>
                <a:lnTo>
                  <a:pt x="644352" y="3189287"/>
                </a:lnTo>
                <a:lnTo>
                  <a:pt x="627417" y="3207808"/>
                </a:lnTo>
                <a:lnTo>
                  <a:pt x="611010" y="3226594"/>
                </a:lnTo>
                <a:lnTo>
                  <a:pt x="594868" y="3246173"/>
                </a:lnTo>
                <a:lnTo>
                  <a:pt x="578726" y="3265487"/>
                </a:lnTo>
                <a:lnTo>
                  <a:pt x="563114" y="3285067"/>
                </a:lnTo>
                <a:lnTo>
                  <a:pt x="547766" y="3305175"/>
                </a:lnTo>
                <a:lnTo>
                  <a:pt x="532682" y="3325019"/>
                </a:lnTo>
                <a:lnTo>
                  <a:pt x="517863" y="3345392"/>
                </a:lnTo>
                <a:lnTo>
                  <a:pt x="503574" y="3366294"/>
                </a:lnTo>
                <a:lnTo>
                  <a:pt x="489284" y="3386931"/>
                </a:lnTo>
                <a:lnTo>
                  <a:pt x="475524" y="3408362"/>
                </a:lnTo>
                <a:lnTo>
                  <a:pt x="462028" y="3429529"/>
                </a:lnTo>
                <a:lnTo>
                  <a:pt x="448797" y="3450960"/>
                </a:lnTo>
                <a:lnTo>
                  <a:pt x="521568" y="3493029"/>
                </a:lnTo>
                <a:lnTo>
                  <a:pt x="534270" y="3472656"/>
                </a:lnTo>
                <a:lnTo>
                  <a:pt x="546707" y="3452548"/>
                </a:lnTo>
                <a:lnTo>
                  <a:pt x="559938" y="3432439"/>
                </a:lnTo>
                <a:lnTo>
                  <a:pt x="573434" y="3412596"/>
                </a:lnTo>
                <a:lnTo>
                  <a:pt x="586929" y="3393281"/>
                </a:lnTo>
                <a:lnTo>
                  <a:pt x="600954" y="3373967"/>
                </a:lnTo>
                <a:lnTo>
                  <a:pt x="615244" y="3354917"/>
                </a:lnTo>
                <a:lnTo>
                  <a:pt x="629533" y="3336131"/>
                </a:lnTo>
                <a:lnTo>
                  <a:pt x="644617" y="3317610"/>
                </a:lnTo>
                <a:lnTo>
                  <a:pt x="659700" y="3299089"/>
                </a:lnTo>
                <a:lnTo>
                  <a:pt x="675048" y="3281098"/>
                </a:lnTo>
                <a:lnTo>
                  <a:pt x="690396" y="3263106"/>
                </a:lnTo>
                <a:lnTo>
                  <a:pt x="706538" y="3245379"/>
                </a:lnTo>
                <a:lnTo>
                  <a:pt x="722415" y="3228181"/>
                </a:lnTo>
                <a:lnTo>
                  <a:pt x="739087" y="3210983"/>
                </a:lnTo>
                <a:lnTo>
                  <a:pt x="755758" y="3194050"/>
                </a:lnTo>
                <a:lnTo>
                  <a:pt x="772693" y="3177381"/>
                </a:lnTo>
                <a:lnTo>
                  <a:pt x="789629" y="3160977"/>
                </a:lnTo>
                <a:lnTo>
                  <a:pt x="807094" y="3144837"/>
                </a:lnTo>
                <a:lnTo>
                  <a:pt x="824559" y="3128962"/>
                </a:lnTo>
                <a:lnTo>
                  <a:pt x="842553" y="3113352"/>
                </a:lnTo>
                <a:lnTo>
                  <a:pt x="860812" y="3098006"/>
                </a:lnTo>
                <a:lnTo>
                  <a:pt x="879336" y="3082925"/>
                </a:lnTo>
                <a:lnTo>
                  <a:pt x="897859" y="3068108"/>
                </a:lnTo>
                <a:lnTo>
                  <a:pt x="916647" y="3053556"/>
                </a:lnTo>
                <a:lnTo>
                  <a:pt x="935700" y="3039269"/>
                </a:lnTo>
                <a:lnTo>
                  <a:pt x="954753" y="3025511"/>
                </a:lnTo>
                <a:lnTo>
                  <a:pt x="974335" y="3011752"/>
                </a:lnTo>
                <a:lnTo>
                  <a:pt x="994181" y="2998258"/>
                </a:lnTo>
                <a:lnTo>
                  <a:pt x="1013763" y="2985558"/>
                </a:lnTo>
                <a:lnTo>
                  <a:pt x="1034139" y="2972594"/>
                </a:lnTo>
                <a:lnTo>
                  <a:pt x="1054515" y="2959894"/>
                </a:lnTo>
                <a:lnTo>
                  <a:pt x="1012440" y="2887662"/>
                </a:lnTo>
                <a:close/>
                <a:moveTo>
                  <a:pt x="1427194" y="2853925"/>
                </a:moveTo>
                <a:lnTo>
                  <a:pt x="1417575" y="2856706"/>
                </a:lnTo>
                <a:lnTo>
                  <a:pt x="1395876" y="2863850"/>
                </a:lnTo>
                <a:lnTo>
                  <a:pt x="1374177" y="2870729"/>
                </a:lnTo>
                <a:lnTo>
                  <a:pt x="1353007" y="2878138"/>
                </a:lnTo>
                <a:lnTo>
                  <a:pt x="1331573" y="2886075"/>
                </a:lnTo>
                <a:lnTo>
                  <a:pt x="1310668" y="2893748"/>
                </a:lnTo>
                <a:lnTo>
                  <a:pt x="1289498" y="2902214"/>
                </a:lnTo>
                <a:lnTo>
                  <a:pt x="1268858" y="2910681"/>
                </a:lnTo>
                <a:lnTo>
                  <a:pt x="1248217" y="2919942"/>
                </a:lnTo>
                <a:lnTo>
                  <a:pt x="1227842" y="2929202"/>
                </a:lnTo>
                <a:lnTo>
                  <a:pt x="1207466" y="2938727"/>
                </a:lnTo>
                <a:lnTo>
                  <a:pt x="1187355" y="2948517"/>
                </a:lnTo>
                <a:lnTo>
                  <a:pt x="1167508" y="2958835"/>
                </a:lnTo>
                <a:lnTo>
                  <a:pt x="1147397" y="2969154"/>
                </a:lnTo>
                <a:lnTo>
                  <a:pt x="1128080" y="2979737"/>
                </a:lnTo>
                <a:lnTo>
                  <a:pt x="1706012" y="3981185"/>
                </a:lnTo>
                <a:lnTo>
                  <a:pt x="1720566" y="3974835"/>
                </a:lnTo>
                <a:lnTo>
                  <a:pt x="1734856" y="3969014"/>
                </a:lnTo>
                <a:lnTo>
                  <a:pt x="1749654" y="3963823"/>
                </a:lnTo>
                <a:lnTo>
                  <a:pt x="1749654" y="3122330"/>
                </a:lnTo>
                <a:lnTo>
                  <a:pt x="1446373" y="3122330"/>
                </a:lnTo>
                <a:lnTo>
                  <a:pt x="1437904" y="2999839"/>
                </a:lnTo>
                <a:lnTo>
                  <a:pt x="1427583" y="2859094"/>
                </a:lnTo>
                <a:lnTo>
                  <a:pt x="1427194" y="2853925"/>
                </a:lnTo>
                <a:close/>
                <a:moveTo>
                  <a:pt x="1416622" y="2713482"/>
                </a:moveTo>
                <a:lnTo>
                  <a:pt x="1400904" y="2717800"/>
                </a:lnTo>
                <a:lnTo>
                  <a:pt x="1377088" y="2725208"/>
                </a:lnTo>
                <a:lnTo>
                  <a:pt x="1353272" y="2732617"/>
                </a:lnTo>
                <a:lnTo>
                  <a:pt x="1329721" y="2740554"/>
                </a:lnTo>
                <a:lnTo>
                  <a:pt x="1306169" y="2748492"/>
                </a:lnTo>
                <a:lnTo>
                  <a:pt x="1282618" y="2756958"/>
                </a:lnTo>
                <a:lnTo>
                  <a:pt x="1259861" y="2765954"/>
                </a:lnTo>
                <a:lnTo>
                  <a:pt x="1236574" y="2775214"/>
                </a:lnTo>
                <a:lnTo>
                  <a:pt x="1213552" y="2784740"/>
                </a:lnTo>
                <a:lnTo>
                  <a:pt x="1191059" y="2794529"/>
                </a:lnTo>
                <a:lnTo>
                  <a:pt x="1168831" y="2804848"/>
                </a:lnTo>
                <a:lnTo>
                  <a:pt x="1146603" y="2815431"/>
                </a:lnTo>
                <a:lnTo>
                  <a:pt x="1124110" y="2826015"/>
                </a:lnTo>
                <a:lnTo>
                  <a:pt x="1102147" y="2837392"/>
                </a:lnTo>
                <a:lnTo>
                  <a:pt x="1080712" y="2848769"/>
                </a:lnTo>
                <a:lnTo>
                  <a:pt x="1059013" y="2860675"/>
                </a:lnTo>
                <a:lnTo>
                  <a:pt x="1101088" y="2933435"/>
                </a:lnTo>
                <a:lnTo>
                  <a:pt x="1121464" y="2922058"/>
                </a:lnTo>
                <a:lnTo>
                  <a:pt x="1142104" y="2911475"/>
                </a:lnTo>
                <a:lnTo>
                  <a:pt x="1162745" y="2900627"/>
                </a:lnTo>
                <a:lnTo>
                  <a:pt x="1183385" y="2890308"/>
                </a:lnTo>
                <a:lnTo>
                  <a:pt x="1204820" y="2880783"/>
                </a:lnTo>
                <a:lnTo>
                  <a:pt x="1225989" y="2870994"/>
                </a:lnTo>
                <a:lnTo>
                  <a:pt x="1247424" y="2861469"/>
                </a:lnTo>
                <a:lnTo>
                  <a:pt x="1268858" y="2852737"/>
                </a:lnTo>
                <a:lnTo>
                  <a:pt x="1290821" y="2844006"/>
                </a:lnTo>
                <a:lnTo>
                  <a:pt x="1312785" y="2835539"/>
                </a:lnTo>
                <a:lnTo>
                  <a:pt x="1334749" y="2827602"/>
                </a:lnTo>
                <a:lnTo>
                  <a:pt x="1356977" y="2819929"/>
                </a:lnTo>
                <a:lnTo>
                  <a:pt x="1379205" y="2812256"/>
                </a:lnTo>
                <a:lnTo>
                  <a:pt x="1401962" y="2805377"/>
                </a:lnTo>
                <a:lnTo>
                  <a:pt x="1423054" y="2798926"/>
                </a:lnTo>
                <a:lnTo>
                  <a:pt x="1416622" y="2713482"/>
                </a:lnTo>
                <a:close/>
                <a:moveTo>
                  <a:pt x="1621831" y="1665666"/>
                </a:moveTo>
                <a:lnTo>
                  <a:pt x="1621831" y="2022293"/>
                </a:lnTo>
                <a:lnTo>
                  <a:pt x="3670168" y="2022293"/>
                </a:lnTo>
                <a:lnTo>
                  <a:pt x="3670698" y="2018589"/>
                </a:lnTo>
                <a:lnTo>
                  <a:pt x="3672285" y="2008006"/>
                </a:lnTo>
                <a:lnTo>
                  <a:pt x="3674403" y="1991339"/>
                </a:lnTo>
                <a:lnTo>
                  <a:pt x="3677049" y="1969381"/>
                </a:lnTo>
                <a:lnTo>
                  <a:pt x="3677843" y="1957211"/>
                </a:lnTo>
                <a:lnTo>
                  <a:pt x="3678901" y="1943718"/>
                </a:lnTo>
                <a:lnTo>
                  <a:pt x="3679431" y="1929697"/>
                </a:lnTo>
                <a:lnTo>
                  <a:pt x="3679960" y="1915146"/>
                </a:lnTo>
                <a:lnTo>
                  <a:pt x="3679960" y="1899801"/>
                </a:lnTo>
                <a:lnTo>
                  <a:pt x="3679695" y="1883928"/>
                </a:lnTo>
                <a:lnTo>
                  <a:pt x="3679166" y="1868054"/>
                </a:lnTo>
                <a:lnTo>
                  <a:pt x="3677843" y="1851651"/>
                </a:lnTo>
                <a:lnTo>
                  <a:pt x="3675990" y="1835513"/>
                </a:lnTo>
                <a:lnTo>
                  <a:pt x="3673873" y="1819375"/>
                </a:lnTo>
                <a:lnTo>
                  <a:pt x="3672285" y="1811174"/>
                </a:lnTo>
                <a:lnTo>
                  <a:pt x="3670698" y="1803502"/>
                </a:lnTo>
                <a:lnTo>
                  <a:pt x="3668845" y="1795565"/>
                </a:lnTo>
                <a:lnTo>
                  <a:pt x="3666993" y="1787628"/>
                </a:lnTo>
                <a:lnTo>
                  <a:pt x="3664611" y="1779956"/>
                </a:lnTo>
                <a:lnTo>
                  <a:pt x="3662229" y="1772284"/>
                </a:lnTo>
                <a:lnTo>
                  <a:pt x="3659318" y="1764876"/>
                </a:lnTo>
                <a:lnTo>
                  <a:pt x="3656671" y="1757733"/>
                </a:lnTo>
                <a:lnTo>
                  <a:pt x="3653760" y="1750325"/>
                </a:lnTo>
                <a:lnTo>
                  <a:pt x="3650320" y="1743447"/>
                </a:lnTo>
                <a:lnTo>
                  <a:pt x="3646880" y="1736833"/>
                </a:lnTo>
                <a:lnTo>
                  <a:pt x="3643175" y="1730219"/>
                </a:lnTo>
                <a:lnTo>
                  <a:pt x="3638940" y="1723869"/>
                </a:lnTo>
                <a:lnTo>
                  <a:pt x="3634706" y="1717785"/>
                </a:lnTo>
                <a:lnTo>
                  <a:pt x="3629943" y="1711964"/>
                </a:lnTo>
                <a:lnTo>
                  <a:pt x="3625179" y="1706408"/>
                </a:lnTo>
                <a:lnTo>
                  <a:pt x="3619886" y="1701117"/>
                </a:lnTo>
                <a:lnTo>
                  <a:pt x="3614593" y="1696091"/>
                </a:lnTo>
                <a:lnTo>
                  <a:pt x="3608506" y="1691328"/>
                </a:lnTo>
                <a:lnTo>
                  <a:pt x="3602684" y="1687096"/>
                </a:lnTo>
                <a:lnTo>
                  <a:pt x="3596333" y="1682863"/>
                </a:lnTo>
                <a:lnTo>
                  <a:pt x="3589452" y="1679423"/>
                </a:lnTo>
                <a:lnTo>
                  <a:pt x="3582571" y="1675984"/>
                </a:lnTo>
                <a:lnTo>
                  <a:pt x="3574897" y="1673339"/>
                </a:lnTo>
                <a:lnTo>
                  <a:pt x="3567487" y="1670693"/>
                </a:lnTo>
                <a:lnTo>
                  <a:pt x="3559283" y="1668576"/>
                </a:lnTo>
                <a:lnTo>
                  <a:pt x="3550814" y="1666989"/>
                </a:lnTo>
                <a:lnTo>
                  <a:pt x="3542081" y="1665666"/>
                </a:lnTo>
                <a:lnTo>
                  <a:pt x="3409309" y="1665666"/>
                </a:lnTo>
                <a:lnTo>
                  <a:pt x="3408100" y="1671700"/>
                </a:lnTo>
                <a:lnTo>
                  <a:pt x="3406513" y="1679353"/>
                </a:lnTo>
                <a:lnTo>
                  <a:pt x="3404398" y="1687271"/>
                </a:lnTo>
                <a:lnTo>
                  <a:pt x="3401489" y="1694660"/>
                </a:lnTo>
                <a:lnTo>
                  <a:pt x="3398580" y="1702050"/>
                </a:lnTo>
                <a:lnTo>
                  <a:pt x="3395406" y="1709176"/>
                </a:lnTo>
                <a:lnTo>
                  <a:pt x="3391969" y="1716037"/>
                </a:lnTo>
                <a:lnTo>
                  <a:pt x="3388002" y="1722899"/>
                </a:lnTo>
                <a:lnTo>
                  <a:pt x="3384035" y="1729233"/>
                </a:lnTo>
                <a:lnTo>
                  <a:pt x="3379275" y="1735831"/>
                </a:lnTo>
                <a:lnTo>
                  <a:pt x="3374515" y="1741637"/>
                </a:lnTo>
                <a:lnTo>
                  <a:pt x="3369491" y="1747706"/>
                </a:lnTo>
                <a:lnTo>
                  <a:pt x="3364202" y="1753249"/>
                </a:lnTo>
                <a:lnTo>
                  <a:pt x="3358648" y="1758527"/>
                </a:lnTo>
                <a:lnTo>
                  <a:pt x="3352566" y="1763541"/>
                </a:lnTo>
                <a:lnTo>
                  <a:pt x="3346748" y="1768292"/>
                </a:lnTo>
                <a:lnTo>
                  <a:pt x="3340401" y="1772778"/>
                </a:lnTo>
                <a:lnTo>
                  <a:pt x="3333790" y="1777001"/>
                </a:lnTo>
                <a:lnTo>
                  <a:pt x="3326914" y="1780696"/>
                </a:lnTo>
                <a:lnTo>
                  <a:pt x="3320039" y="1784654"/>
                </a:lnTo>
                <a:lnTo>
                  <a:pt x="3312899" y="1787557"/>
                </a:lnTo>
                <a:lnTo>
                  <a:pt x="3305494" y="1790460"/>
                </a:lnTo>
                <a:lnTo>
                  <a:pt x="3298089" y="1793099"/>
                </a:lnTo>
                <a:lnTo>
                  <a:pt x="3290420" y="1795211"/>
                </a:lnTo>
                <a:lnTo>
                  <a:pt x="3282751" y="1797058"/>
                </a:lnTo>
                <a:lnTo>
                  <a:pt x="3274554" y="1798378"/>
                </a:lnTo>
                <a:lnTo>
                  <a:pt x="3266620" y="1799433"/>
                </a:lnTo>
                <a:lnTo>
                  <a:pt x="3258422" y="1800225"/>
                </a:lnTo>
                <a:lnTo>
                  <a:pt x="3249960" y="1800225"/>
                </a:lnTo>
                <a:lnTo>
                  <a:pt x="2017102" y="1800225"/>
                </a:lnTo>
                <a:lnTo>
                  <a:pt x="2008639" y="1800225"/>
                </a:lnTo>
                <a:lnTo>
                  <a:pt x="2000441" y="1799433"/>
                </a:lnTo>
                <a:lnTo>
                  <a:pt x="1992508" y="1798378"/>
                </a:lnTo>
                <a:lnTo>
                  <a:pt x="1984574" y="1797058"/>
                </a:lnTo>
                <a:lnTo>
                  <a:pt x="1976641" y="1795211"/>
                </a:lnTo>
                <a:lnTo>
                  <a:pt x="1969236" y="1793099"/>
                </a:lnTo>
                <a:lnTo>
                  <a:pt x="1961567" y="1790460"/>
                </a:lnTo>
                <a:lnTo>
                  <a:pt x="1954163" y="1787557"/>
                </a:lnTo>
                <a:lnTo>
                  <a:pt x="1947287" y="1784654"/>
                </a:lnTo>
                <a:lnTo>
                  <a:pt x="1940147" y="1780696"/>
                </a:lnTo>
                <a:lnTo>
                  <a:pt x="1933536" y="1777001"/>
                </a:lnTo>
                <a:lnTo>
                  <a:pt x="1926925" y="1772778"/>
                </a:lnTo>
                <a:lnTo>
                  <a:pt x="1920578" y="1768292"/>
                </a:lnTo>
                <a:lnTo>
                  <a:pt x="1914231" y="1763541"/>
                </a:lnTo>
                <a:lnTo>
                  <a:pt x="1908678" y="1758527"/>
                </a:lnTo>
                <a:lnTo>
                  <a:pt x="1903124" y="1753249"/>
                </a:lnTo>
                <a:lnTo>
                  <a:pt x="1897835" y="1747706"/>
                </a:lnTo>
                <a:lnTo>
                  <a:pt x="1892811" y="1741637"/>
                </a:lnTo>
                <a:lnTo>
                  <a:pt x="1887786" y="1735831"/>
                </a:lnTo>
                <a:lnTo>
                  <a:pt x="1883291" y="1729233"/>
                </a:lnTo>
                <a:lnTo>
                  <a:pt x="1879324" y="1722899"/>
                </a:lnTo>
                <a:lnTo>
                  <a:pt x="1875093" y="1716037"/>
                </a:lnTo>
                <a:lnTo>
                  <a:pt x="1871655" y="1709176"/>
                </a:lnTo>
                <a:lnTo>
                  <a:pt x="1868217" y="1702050"/>
                </a:lnTo>
                <a:lnTo>
                  <a:pt x="1865573" y="1694660"/>
                </a:lnTo>
                <a:lnTo>
                  <a:pt x="1862928" y="1687271"/>
                </a:lnTo>
                <a:lnTo>
                  <a:pt x="1860813" y="1679353"/>
                </a:lnTo>
                <a:lnTo>
                  <a:pt x="1858961" y="1671700"/>
                </a:lnTo>
                <a:lnTo>
                  <a:pt x="1857954" y="1665666"/>
                </a:lnTo>
                <a:lnTo>
                  <a:pt x="1621831" y="1665666"/>
                </a:lnTo>
                <a:close/>
                <a:moveTo>
                  <a:pt x="504561" y="0"/>
                </a:moveTo>
                <a:lnTo>
                  <a:pt x="843228" y="0"/>
                </a:lnTo>
                <a:lnTo>
                  <a:pt x="850107" y="264"/>
                </a:lnTo>
                <a:lnTo>
                  <a:pt x="856721" y="528"/>
                </a:lnTo>
                <a:lnTo>
                  <a:pt x="863071" y="1584"/>
                </a:lnTo>
                <a:lnTo>
                  <a:pt x="869686" y="2905"/>
                </a:lnTo>
                <a:lnTo>
                  <a:pt x="876301" y="4489"/>
                </a:lnTo>
                <a:lnTo>
                  <a:pt x="882651" y="6073"/>
                </a:lnTo>
                <a:lnTo>
                  <a:pt x="885415" y="6993"/>
                </a:lnTo>
                <a:lnTo>
                  <a:pt x="896445" y="6085"/>
                </a:lnTo>
                <a:lnTo>
                  <a:pt x="919733" y="3969"/>
                </a:lnTo>
                <a:lnTo>
                  <a:pt x="943551" y="2381"/>
                </a:lnTo>
                <a:lnTo>
                  <a:pt x="968428" y="1323"/>
                </a:lnTo>
                <a:lnTo>
                  <a:pt x="993569" y="265"/>
                </a:lnTo>
                <a:lnTo>
                  <a:pt x="1018974" y="0"/>
                </a:lnTo>
                <a:lnTo>
                  <a:pt x="1044645" y="265"/>
                </a:lnTo>
                <a:lnTo>
                  <a:pt x="1070050" y="1058"/>
                </a:lnTo>
                <a:lnTo>
                  <a:pt x="1095456" y="2117"/>
                </a:lnTo>
                <a:lnTo>
                  <a:pt x="1107894" y="3175"/>
                </a:lnTo>
                <a:lnTo>
                  <a:pt x="1120597" y="4498"/>
                </a:lnTo>
                <a:lnTo>
                  <a:pt x="1132771" y="5556"/>
                </a:lnTo>
                <a:lnTo>
                  <a:pt x="1144944" y="7143"/>
                </a:lnTo>
                <a:lnTo>
                  <a:pt x="1157118" y="8731"/>
                </a:lnTo>
                <a:lnTo>
                  <a:pt x="1168762" y="10583"/>
                </a:lnTo>
                <a:lnTo>
                  <a:pt x="1180407" y="12964"/>
                </a:lnTo>
                <a:lnTo>
                  <a:pt x="1192051" y="15345"/>
                </a:lnTo>
                <a:lnTo>
                  <a:pt x="1203166" y="17990"/>
                </a:lnTo>
                <a:lnTo>
                  <a:pt x="1214016" y="20636"/>
                </a:lnTo>
                <a:lnTo>
                  <a:pt x="1224602" y="23810"/>
                </a:lnTo>
                <a:lnTo>
                  <a:pt x="1234923" y="27250"/>
                </a:lnTo>
                <a:lnTo>
                  <a:pt x="1244980" y="30689"/>
                </a:lnTo>
                <a:lnTo>
                  <a:pt x="1254771" y="34922"/>
                </a:lnTo>
                <a:lnTo>
                  <a:pt x="1264034" y="38890"/>
                </a:lnTo>
                <a:lnTo>
                  <a:pt x="1273032" y="43388"/>
                </a:lnTo>
                <a:lnTo>
                  <a:pt x="1281500" y="48415"/>
                </a:lnTo>
                <a:lnTo>
                  <a:pt x="1289440" y="53441"/>
                </a:lnTo>
                <a:lnTo>
                  <a:pt x="1297114" y="58732"/>
                </a:lnTo>
                <a:lnTo>
                  <a:pt x="1304260" y="64288"/>
                </a:lnTo>
                <a:lnTo>
                  <a:pt x="1310876" y="70373"/>
                </a:lnTo>
                <a:lnTo>
                  <a:pt x="1316962" y="76458"/>
                </a:lnTo>
                <a:lnTo>
                  <a:pt x="1322520" y="83336"/>
                </a:lnTo>
                <a:lnTo>
                  <a:pt x="1327813" y="90215"/>
                </a:lnTo>
                <a:lnTo>
                  <a:pt x="1330195" y="94183"/>
                </a:lnTo>
                <a:lnTo>
                  <a:pt x="1332576" y="98416"/>
                </a:lnTo>
                <a:lnTo>
                  <a:pt x="1337340" y="107940"/>
                </a:lnTo>
                <a:lnTo>
                  <a:pt x="1342104" y="119052"/>
                </a:lnTo>
                <a:lnTo>
                  <a:pt x="1346602" y="131751"/>
                </a:lnTo>
                <a:lnTo>
                  <a:pt x="1351366" y="145508"/>
                </a:lnTo>
                <a:lnTo>
                  <a:pt x="1356130" y="160588"/>
                </a:lnTo>
                <a:lnTo>
                  <a:pt x="1360629" y="177255"/>
                </a:lnTo>
                <a:lnTo>
                  <a:pt x="1364863" y="194716"/>
                </a:lnTo>
                <a:lnTo>
                  <a:pt x="1369626" y="214029"/>
                </a:lnTo>
                <a:lnTo>
                  <a:pt x="1374125" y="233871"/>
                </a:lnTo>
                <a:lnTo>
                  <a:pt x="1378360" y="255035"/>
                </a:lnTo>
                <a:lnTo>
                  <a:pt x="1382594" y="276994"/>
                </a:lnTo>
                <a:lnTo>
                  <a:pt x="1386828" y="300275"/>
                </a:lnTo>
                <a:lnTo>
                  <a:pt x="1391063" y="324085"/>
                </a:lnTo>
                <a:lnTo>
                  <a:pt x="1399531" y="374352"/>
                </a:lnTo>
                <a:lnTo>
                  <a:pt x="1407206" y="427793"/>
                </a:lnTo>
                <a:lnTo>
                  <a:pt x="1415145" y="483615"/>
                </a:lnTo>
                <a:lnTo>
                  <a:pt x="1422555" y="541553"/>
                </a:lnTo>
                <a:lnTo>
                  <a:pt x="1429965" y="601608"/>
                </a:lnTo>
                <a:lnTo>
                  <a:pt x="1437110" y="662457"/>
                </a:lnTo>
                <a:lnTo>
                  <a:pt x="1443726" y="724099"/>
                </a:lnTo>
                <a:lnTo>
                  <a:pt x="1450342" y="786535"/>
                </a:lnTo>
                <a:lnTo>
                  <a:pt x="1456429" y="848707"/>
                </a:lnTo>
                <a:lnTo>
                  <a:pt x="1462252" y="910614"/>
                </a:lnTo>
                <a:lnTo>
                  <a:pt x="1467809" y="971462"/>
                </a:lnTo>
                <a:lnTo>
                  <a:pt x="1477865" y="1088927"/>
                </a:lnTo>
                <a:lnTo>
                  <a:pt x="1486599" y="1197396"/>
                </a:lnTo>
                <a:lnTo>
                  <a:pt x="1494273" y="1294489"/>
                </a:lnTo>
                <a:lnTo>
                  <a:pt x="1500095" y="1375180"/>
                </a:lnTo>
                <a:lnTo>
                  <a:pt x="1504330" y="1437616"/>
                </a:lnTo>
                <a:lnTo>
                  <a:pt x="1507770" y="1491322"/>
                </a:lnTo>
                <a:lnTo>
                  <a:pt x="1865130" y="1491322"/>
                </a:lnTo>
                <a:lnTo>
                  <a:pt x="1865573" y="1490129"/>
                </a:lnTo>
                <a:lnTo>
                  <a:pt x="1868217" y="1482739"/>
                </a:lnTo>
                <a:lnTo>
                  <a:pt x="1871655" y="1475350"/>
                </a:lnTo>
                <a:lnTo>
                  <a:pt x="1875093" y="1468488"/>
                </a:lnTo>
                <a:lnTo>
                  <a:pt x="1879324" y="1461890"/>
                </a:lnTo>
                <a:lnTo>
                  <a:pt x="1883291" y="1455292"/>
                </a:lnTo>
                <a:lnTo>
                  <a:pt x="1887786" y="1449222"/>
                </a:lnTo>
                <a:lnTo>
                  <a:pt x="1892811" y="1442888"/>
                </a:lnTo>
                <a:lnTo>
                  <a:pt x="1897835" y="1436818"/>
                </a:lnTo>
                <a:lnTo>
                  <a:pt x="1903124" y="1431540"/>
                </a:lnTo>
                <a:lnTo>
                  <a:pt x="1908678" y="1426262"/>
                </a:lnTo>
                <a:lnTo>
                  <a:pt x="1914231" y="1420984"/>
                </a:lnTo>
                <a:lnTo>
                  <a:pt x="1920578" y="1416233"/>
                </a:lnTo>
                <a:lnTo>
                  <a:pt x="1926925" y="1412011"/>
                </a:lnTo>
                <a:lnTo>
                  <a:pt x="1933536" y="1407524"/>
                </a:lnTo>
                <a:lnTo>
                  <a:pt x="1940147" y="1403830"/>
                </a:lnTo>
                <a:lnTo>
                  <a:pt x="1947287" y="1400399"/>
                </a:lnTo>
                <a:lnTo>
                  <a:pt x="1954163" y="1396968"/>
                </a:lnTo>
                <a:lnTo>
                  <a:pt x="1961567" y="1394065"/>
                </a:lnTo>
                <a:lnTo>
                  <a:pt x="1969236" y="1391689"/>
                </a:lnTo>
                <a:lnTo>
                  <a:pt x="1976641" y="1389314"/>
                </a:lnTo>
                <a:lnTo>
                  <a:pt x="1984574" y="1387467"/>
                </a:lnTo>
                <a:lnTo>
                  <a:pt x="1992508" y="1386147"/>
                </a:lnTo>
                <a:lnTo>
                  <a:pt x="2000441" y="1385356"/>
                </a:lnTo>
                <a:lnTo>
                  <a:pt x="2008639" y="1384564"/>
                </a:lnTo>
                <a:lnTo>
                  <a:pt x="2017102" y="1384300"/>
                </a:lnTo>
                <a:lnTo>
                  <a:pt x="3249960" y="1384300"/>
                </a:lnTo>
                <a:lnTo>
                  <a:pt x="3258422" y="1384564"/>
                </a:lnTo>
                <a:lnTo>
                  <a:pt x="3266620" y="1385356"/>
                </a:lnTo>
                <a:lnTo>
                  <a:pt x="3274554" y="1386147"/>
                </a:lnTo>
                <a:lnTo>
                  <a:pt x="3282751" y="1387467"/>
                </a:lnTo>
                <a:lnTo>
                  <a:pt x="3290420" y="1389314"/>
                </a:lnTo>
                <a:lnTo>
                  <a:pt x="3298089" y="1391689"/>
                </a:lnTo>
                <a:lnTo>
                  <a:pt x="3305494" y="1394065"/>
                </a:lnTo>
                <a:lnTo>
                  <a:pt x="3312899" y="1396968"/>
                </a:lnTo>
                <a:lnTo>
                  <a:pt x="3320039" y="1400399"/>
                </a:lnTo>
                <a:lnTo>
                  <a:pt x="3326914" y="1403830"/>
                </a:lnTo>
                <a:lnTo>
                  <a:pt x="3333790" y="1407524"/>
                </a:lnTo>
                <a:lnTo>
                  <a:pt x="3340401" y="1412011"/>
                </a:lnTo>
                <a:lnTo>
                  <a:pt x="3346748" y="1416233"/>
                </a:lnTo>
                <a:lnTo>
                  <a:pt x="3352566" y="1420984"/>
                </a:lnTo>
                <a:lnTo>
                  <a:pt x="3358648" y="1426262"/>
                </a:lnTo>
                <a:lnTo>
                  <a:pt x="3364202" y="1431540"/>
                </a:lnTo>
                <a:lnTo>
                  <a:pt x="3369491" y="1436818"/>
                </a:lnTo>
                <a:lnTo>
                  <a:pt x="3374515" y="1442888"/>
                </a:lnTo>
                <a:lnTo>
                  <a:pt x="3379275" y="1449222"/>
                </a:lnTo>
                <a:lnTo>
                  <a:pt x="3384035" y="1455292"/>
                </a:lnTo>
                <a:lnTo>
                  <a:pt x="3388002" y="1461890"/>
                </a:lnTo>
                <a:lnTo>
                  <a:pt x="3391969" y="1468488"/>
                </a:lnTo>
                <a:lnTo>
                  <a:pt x="3395406" y="1475350"/>
                </a:lnTo>
                <a:lnTo>
                  <a:pt x="3398580" y="1482739"/>
                </a:lnTo>
                <a:lnTo>
                  <a:pt x="3401489" y="1490129"/>
                </a:lnTo>
                <a:lnTo>
                  <a:pt x="3401976" y="1491322"/>
                </a:lnTo>
                <a:lnTo>
                  <a:pt x="3628884" y="1491322"/>
                </a:lnTo>
                <a:lnTo>
                  <a:pt x="3638411" y="1497936"/>
                </a:lnTo>
                <a:lnTo>
                  <a:pt x="3648997" y="1505343"/>
                </a:lnTo>
                <a:lnTo>
                  <a:pt x="3662758" y="1515926"/>
                </a:lnTo>
                <a:lnTo>
                  <a:pt x="3679431" y="1528889"/>
                </a:lnTo>
                <a:lnTo>
                  <a:pt x="3688164" y="1536561"/>
                </a:lnTo>
                <a:lnTo>
                  <a:pt x="3697691" y="1544763"/>
                </a:lnTo>
                <a:lnTo>
                  <a:pt x="3707483" y="1553229"/>
                </a:lnTo>
                <a:lnTo>
                  <a:pt x="3717539" y="1562224"/>
                </a:lnTo>
                <a:lnTo>
                  <a:pt x="3727331" y="1572012"/>
                </a:lnTo>
                <a:lnTo>
                  <a:pt x="3737388" y="1582330"/>
                </a:lnTo>
                <a:lnTo>
                  <a:pt x="3747444" y="1592912"/>
                </a:lnTo>
                <a:lnTo>
                  <a:pt x="3757500" y="1604289"/>
                </a:lnTo>
                <a:lnTo>
                  <a:pt x="3767557" y="1615929"/>
                </a:lnTo>
                <a:lnTo>
                  <a:pt x="3777349" y="1627834"/>
                </a:lnTo>
                <a:lnTo>
                  <a:pt x="3786611" y="1640269"/>
                </a:lnTo>
                <a:lnTo>
                  <a:pt x="3795609" y="1653232"/>
                </a:lnTo>
                <a:lnTo>
                  <a:pt x="3804078" y="1666460"/>
                </a:lnTo>
                <a:lnTo>
                  <a:pt x="3812017" y="1679953"/>
                </a:lnTo>
                <a:lnTo>
                  <a:pt x="3819427" y="1693710"/>
                </a:lnTo>
                <a:lnTo>
                  <a:pt x="3822867" y="1700588"/>
                </a:lnTo>
                <a:lnTo>
                  <a:pt x="3826043" y="1707731"/>
                </a:lnTo>
                <a:lnTo>
                  <a:pt x="3828689" y="1714875"/>
                </a:lnTo>
                <a:lnTo>
                  <a:pt x="3831601" y="1722282"/>
                </a:lnTo>
                <a:lnTo>
                  <a:pt x="3834512" y="1729425"/>
                </a:lnTo>
                <a:lnTo>
                  <a:pt x="3836629" y="1736833"/>
                </a:lnTo>
                <a:lnTo>
                  <a:pt x="3838746" y="1744505"/>
                </a:lnTo>
                <a:lnTo>
                  <a:pt x="3840598" y="1751913"/>
                </a:lnTo>
                <a:lnTo>
                  <a:pt x="3842186" y="1759585"/>
                </a:lnTo>
                <a:lnTo>
                  <a:pt x="3843509" y="1766993"/>
                </a:lnTo>
                <a:lnTo>
                  <a:pt x="3844568" y="1774665"/>
                </a:lnTo>
                <a:lnTo>
                  <a:pt x="3845362" y="1782337"/>
                </a:lnTo>
                <a:lnTo>
                  <a:pt x="3845627" y="1790274"/>
                </a:lnTo>
                <a:lnTo>
                  <a:pt x="3846156" y="1797681"/>
                </a:lnTo>
                <a:lnTo>
                  <a:pt x="3846156" y="2373098"/>
                </a:lnTo>
                <a:lnTo>
                  <a:pt x="4269850" y="2373098"/>
                </a:lnTo>
                <a:lnTo>
                  <a:pt x="4271967" y="2373098"/>
                </a:lnTo>
                <a:lnTo>
                  <a:pt x="4279377" y="2373892"/>
                </a:lnTo>
                <a:lnTo>
                  <a:pt x="4289963" y="2375479"/>
                </a:lnTo>
                <a:lnTo>
                  <a:pt x="4296843" y="2376802"/>
                </a:lnTo>
                <a:lnTo>
                  <a:pt x="4303989" y="2378389"/>
                </a:lnTo>
                <a:lnTo>
                  <a:pt x="4312193" y="2380241"/>
                </a:lnTo>
                <a:lnTo>
                  <a:pt x="4320926" y="2382622"/>
                </a:lnTo>
                <a:lnTo>
                  <a:pt x="4330453" y="2385797"/>
                </a:lnTo>
                <a:lnTo>
                  <a:pt x="4339715" y="2389236"/>
                </a:lnTo>
                <a:lnTo>
                  <a:pt x="4349772" y="2393469"/>
                </a:lnTo>
                <a:lnTo>
                  <a:pt x="4360093" y="2398496"/>
                </a:lnTo>
                <a:lnTo>
                  <a:pt x="4370943" y="2403787"/>
                </a:lnTo>
                <a:lnTo>
                  <a:pt x="4381529" y="2409872"/>
                </a:lnTo>
                <a:lnTo>
                  <a:pt x="4392379" y="2417015"/>
                </a:lnTo>
                <a:lnTo>
                  <a:pt x="4403230" y="2424687"/>
                </a:lnTo>
                <a:lnTo>
                  <a:pt x="4408523" y="2428920"/>
                </a:lnTo>
                <a:lnTo>
                  <a:pt x="4413816" y="2433153"/>
                </a:lnTo>
                <a:lnTo>
                  <a:pt x="4419108" y="2437915"/>
                </a:lnTo>
                <a:lnTo>
                  <a:pt x="4424401" y="2442942"/>
                </a:lnTo>
                <a:lnTo>
                  <a:pt x="4429429" y="2447968"/>
                </a:lnTo>
                <a:lnTo>
                  <a:pt x="4434987" y="2453259"/>
                </a:lnTo>
                <a:lnTo>
                  <a:pt x="4439751" y="2458815"/>
                </a:lnTo>
                <a:lnTo>
                  <a:pt x="4444779" y="2464900"/>
                </a:lnTo>
                <a:lnTo>
                  <a:pt x="4449542" y="2471250"/>
                </a:lnTo>
                <a:lnTo>
                  <a:pt x="4454306" y="2477334"/>
                </a:lnTo>
                <a:lnTo>
                  <a:pt x="4459070" y="2483948"/>
                </a:lnTo>
                <a:lnTo>
                  <a:pt x="4463304" y="2491356"/>
                </a:lnTo>
                <a:lnTo>
                  <a:pt x="4467803" y="2498499"/>
                </a:lnTo>
                <a:lnTo>
                  <a:pt x="4472302" y="2505907"/>
                </a:lnTo>
                <a:lnTo>
                  <a:pt x="4476271" y="2513844"/>
                </a:lnTo>
                <a:lnTo>
                  <a:pt x="4479976" y="2522045"/>
                </a:lnTo>
                <a:lnTo>
                  <a:pt x="4483681" y="2530511"/>
                </a:lnTo>
                <a:lnTo>
                  <a:pt x="4487651" y="2539241"/>
                </a:lnTo>
                <a:lnTo>
                  <a:pt x="4490827" y="2548236"/>
                </a:lnTo>
                <a:lnTo>
                  <a:pt x="4494267" y="2557761"/>
                </a:lnTo>
                <a:lnTo>
                  <a:pt x="4496913" y="2567549"/>
                </a:lnTo>
                <a:lnTo>
                  <a:pt x="4499825" y="2577603"/>
                </a:lnTo>
                <a:lnTo>
                  <a:pt x="4502206" y="2587920"/>
                </a:lnTo>
                <a:lnTo>
                  <a:pt x="4504588" y="2598767"/>
                </a:lnTo>
                <a:lnTo>
                  <a:pt x="4506705" y="2609879"/>
                </a:lnTo>
                <a:lnTo>
                  <a:pt x="4508293" y="2621255"/>
                </a:lnTo>
                <a:lnTo>
                  <a:pt x="4509881" y="2633424"/>
                </a:lnTo>
                <a:lnTo>
                  <a:pt x="4511204" y="2645594"/>
                </a:lnTo>
                <a:lnTo>
                  <a:pt x="4511204" y="4090882"/>
                </a:lnTo>
                <a:lnTo>
                  <a:pt x="4515438" y="4089295"/>
                </a:lnTo>
                <a:lnTo>
                  <a:pt x="4520731" y="4087972"/>
                </a:lnTo>
                <a:lnTo>
                  <a:pt x="4528141" y="4086649"/>
                </a:lnTo>
                <a:lnTo>
                  <a:pt x="4537139" y="4085856"/>
                </a:lnTo>
                <a:lnTo>
                  <a:pt x="4542432" y="4085327"/>
                </a:lnTo>
                <a:lnTo>
                  <a:pt x="4547990" y="4085327"/>
                </a:lnTo>
                <a:lnTo>
                  <a:pt x="4554076" y="4085327"/>
                </a:lnTo>
                <a:lnTo>
                  <a:pt x="4560692" y="4085856"/>
                </a:lnTo>
                <a:lnTo>
                  <a:pt x="4567573" y="4086120"/>
                </a:lnTo>
                <a:lnTo>
                  <a:pt x="4574719" y="4086914"/>
                </a:lnTo>
                <a:lnTo>
                  <a:pt x="4582393" y="4088237"/>
                </a:lnTo>
                <a:lnTo>
                  <a:pt x="4590068" y="4089824"/>
                </a:lnTo>
                <a:lnTo>
                  <a:pt x="4598272" y="4091676"/>
                </a:lnTo>
                <a:lnTo>
                  <a:pt x="4606740" y="4093792"/>
                </a:lnTo>
                <a:lnTo>
                  <a:pt x="4615474" y="4096703"/>
                </a:lnTo>
                <a:lnTo>
                  <a:pt x="4625001" y="4100142"/>
                </a:lnTo>
                <a:lnTo>
                  <a:pt x="4633999" y="4104375"/>
                </a:lnTo>
                <a:lnTo>
                  <a:pt x="4643790" y="4108608"/>
                </a:lnTo>
                <a:lnTo>
                  <a:pt x="4653847" y="4113634"/>
                </a:lnTo>
                <a:lnTo>
                  <a:pt x="4663903" y="4119190"/>
                </a:lnTo>
                <a:lnTo>
                  <a:pt x="4674224" y="4125804"/>
                </a:lnTo>
                <a:lnTo>
                  <a:pt x="4684810" y="4132683"/>
                </a:lnTo>
                <a:lnTo>
                  <a:pt x="4695660" y="4140619"/>
                </a:lnTo>
                <a:lnTo>
                  <a:pt x="4706511" y="4149350"/>
                </a:lnTo>
                <a:lnTo>
                  <a:pt x="4717890" y="4158874"/>
                </a:lnTo>
                <a:lnTo>
                  <a:pt x="4729005" y="4169192"/>
                </a:lnTo>
                <a:lnTo>
                  <a:pt x="4740385" y="4180039"/>
                </a:lnTo>
                <a:lnTo>
                  <a:pt x="4752029" y="4192473"/>
                </a:lnTo>
                <a:lnTo>
                  <a:pt x="4763938" y="4205701"/>
                </a:lnTo>
                <a:lnTo>
                  <a:pt x="4775583" y="4219458"/>
                </a:lnTo>
                <a:lnTo>
                  <a:pt x="4787492" y="4234538"/>
                </a:lnTo>
                <a:lnTo>
                  <a:pt x="4799400" y="4250676"/>
                </a:lnTo>
                <a:lnTo>
                  <a:pt x="4811309" y="4267608"/>
                </a:lnTo>
                <a:lnTo>
                  <a:pt x="4823483" y="4286127"/>
                </a:lnTo>
                <a:lnTo>
                  <a:pt x="4835657" y="4305704"/>
                </a:lnTo>
                <a:lnTo>
                  <a:pt x="4847566" y="4326340"/>
                </a:lnTo>
                <a:lnTo>
                  <a:pt x="4860004" y="4348034"/>
                </a:lnTo>
                <a:lnTo>
                  <a:pt x="4872177" y="4371051"/>
                </a:lnTo>
                <a:lnTo>
                  <a:pt x="4884086" y="4395655"/>
                </a:lnTo>
                <a:lnTo>
                  <a:pt x="4896260" y="4421317"/>
                </a:lnTo>
                <a:lnTo>
                  <a:pt x="4908433" y="4448302"/>
                </a:lnTo>
                <a:lnTo>
                  <a:pt x="4920342" y="4476874"/>
                </a:lnTo>
                <a:lnTo>
                  <a:pt x="4932516" y="4506770"/>
                </a:lnTo>
                <a:lnTo>
                  <a:pt x="4944425" y="4537988"/>
                </a:lnTo>
                <a:lnTo>
                  <a:pt x="4955805" y="4571057"/>
                </a:lnTo>
                <a:lnTo>
                  <a:pt x="4967714" y="4605450"/>
                </a:lnTo>
                <a:lnTo>
                  <a:pt x="4979093" y="4641430"/>
                </a:lnTo>
                <a:lnTo>
                  <a:pt x="4990738" y="4678733"/>
                </a:lnTo>
                <a:lnTo>
                  <a:pt x="5002117" y="4718153"/>
                </a:lnTo>
                <a:lnTo>
                  <a:pt x="5012968" y="4759159"/>
                </a:lnTo>
                <a:lnTo>
                  <a:pt x="5024083" y="4801489"/>
                </a:lnTo>
                <a:lnTo>
                  <a:pt x="5034668" y="4845935"/>
                </a:lnTo>
                <a:lnTo>
                  <a:pt x="5045254" y="4891704"/>
                </a:lnTo>
                <a:lnTo>
                  <a:pt x="5055575" y="4939853"/>
                </a:lnTo>
                <a:lnTo>
                  <a:pt x="5065632" y="4989326"/>
                </a:lnTo>
                <a:lnTo>
                  <a:pt x="5075688" y="5041180"/>
                </a:lnTo>
                <a:lnTo>
                  <a:pt x="5085215" y="5094356"/>
                </a:lnTo>
                <a:lnTo>
                  <a:pt x="5094478" y="5149914"/>
                </a:lnTo>
                <a:lnTo>
                  <a:pt x="5367325" y="5104409"/>
                </a:lnTo>
                <a:lnTo>
                  <a:pt x="5427663" y="5239864"/>
                </a:lnTo>
                <a:lnTo>
                  <a:pt x="4880911" y="5376906"/>
                </a:lnTo>
                <a:lnTo>
                  <a:pt x="4880911" y="5239864"/>
                </a:lnTo>
                <a:lnTo>
                  <a:pt x="4881969" y="5223990"/>
                </a:lnTo>
                <a:lnTo>
                  <a:pt x="4882498" y="5205471"/>
                </a:lnTo>
                <a:lnTo>
                  <a:pt x="4883028" y="5180867"/>
                </a:lnTo>
                <a:lnTo>
                  <a:pt x="4883822" y="5151236"/>
                </a:lnTo>
                <a:lnTo>
                  <a:pt x="4883822" y="5117373"/>
                </a:lnTo>
                <a:lnTo>
                  <a:pt x="4883557" y="5098854"/>
                </a:lnTo>
                <a:lnTo>
                  <a:pt x="4882763" y="5079805"/>
                </a:lnTo>
                <a:lnTo>
                  <a:pt x="4882234" y="5059963"/>
                </a:lnTo>
                <a:lnTo>
                  <a:pt x="4881175" y="5039857"/>
                </a:lnTo>
                <a:lnTo>
                  <a:pt x="4880117" y="5019221"/>
                </a:lnTo>
                <a:lnTo>
                  <a:pt x="4878529" y="4997792"/>
                </a:lnTo>
                <a:lnTo>
                  <a:pt x="4876676" y="4976892"/>
                </a:lnTo>
                <a:lnTo>
                  <a:pt x="4874030" y="4955198"/>
                </a:lnTo>
                <a:lnTo>
                  <a:pt x="4871648" y="4933768"/>
                </a:lnTo>
                <a:lnTo>
                  <a:pt x="4868472" y="4912604"/>
                </a:lnTo>
                <a:lnTo>
                  <a:pt x="4864503" y="4891174"/>
                </a:lnTo>
                <a:lnTo>
                  <a:pt x="4860533" y="4870274"/>
                </a:lnTo>
                <a:lnTo>
                  <a:pt x="4856034" y="4849903"/>
                </a:lnTo>
                <a:lnTo>
                  <a:pt x="4851271" y="4829797"/>
                </a:lnTo>
                <a:lnTo>
                  <a:pt x="4845184" y="4810219"/>
                </a:lnTo>
                <a:lnTo>
                  <a:pt x="4842273" y="4800960"/>
                </a:lnTo>
                <a:lnTo>
                  <a:pt x="4838832" y="4791700"/>
                </a:lnTo>
                <a:lnTo>
                  <a:pt x="4835657" y="4782705"/>
                </a:lnTo>
                <a:lnTo>
                  <a:pt x="4832216" y="4773975"/>
                </a:lnTo>
                <a:lnTo>
                  <a:pt x="4828511" y="4764980"/>
                </a:lnTo>
                <a:lnTo>
                  <a:pt x="4824806" y="4757043"/>
                </a:lnTo>
                <a:lnTo>
                  <a:pt x="4820837" y="4748841"/>
                </a:lnTo>
                <a:lnTo>
                  <a:pt x="4816338" y="4740905"/>
                </a:lnTo>
                <a:lnTo>
                  <a:pt x="4811839" y="4733497"/>
                </a:lnTo>
                <a:lnTo>
                  <a:pt x="4807604" y="4726089"/>
                </a:lnTo>
                <a:lnTo>
                  <a:pt x="4511204" y="4748841"/>
                </a:lnTo>
                <a:lnTo>
                  <a:pt x="4527670" y="5251656"/>
                </a:lnTo>
                <a:lnTo>
                  <a:pt x="4529198" y="5251983"/>
                </a:lnTo>
                <a:lnTo>
                  <a:pt x="4540052" y="5254630"/>
                </a:lnTo>
                <a:lnTo>
                  <a:pt x="4551171" y="5257806"/>
                </a:lnTo>
                <a:lnTo>
                  <a:pt x="4561760" y="5260717"/>
                </a:lnTo>
                <a:lnTo>
                  <a:pt x="4572615" y="5264158"/>
                </a:lnTo>
                <a:lnTo>
                  <a:pt x="4582939" y="5268128"/>
                </a:lnTo>
                <a:lnTo>
                  <a:pt x="4593264" y="5271833"/>
                </a:lnTo>
                <a:lnTo>
                  <a:pt x="4603589" y="5276067"/>
                </a:lnTo>
                <a:lnTo>
                  <a:pt x="4613649" y="5280567"/>
                </a:lnTo>
                <a:lnTo>
                  <a:pt x="4623709" y="5285331"/>
                </a:lnTo>
                <a:lnTo>
                  <a:pt x="4633239" y="5290359"/>
                </a:lnTo>
                <a:lnTo>
                  <a:pt x="4643035" y="5295388"/>
                </a:lnTo>
                <a:lnTo>
                  <a:pt x="4652830" y="5300681"/>
                </a:lnTo>
                <a:lnTo>
                  <a:pt x="4662361" y="5306239"/>
                </a:lnTo>
                <a:lnTo>
                  <a:pt x="4671626" y="5312061"/>
                </a:lnTo>
                <a:lnTo>
                  <a:pt x="4680627" y="5318148"/>
                </a:lnTo>
                <a:lnTo>
                  <a:pt x="4689893" y="5324236"/>
                </a:lnTo>
                <a:lnTo>
                  <a:pt x="4698630" y="5330852"/>
                </a:lnTo>
                <a:lnTo>
                  <a:pt x="4707101" y="5337469"/>
                </a:lnTo>
                <a:lnTo>
                  <a:pt x="4715837" y="5344350"/>
                </a:lnTo>
                <a:lnTo>
                  <a:pt x="4724044" y="5351496"/>
                </a:lnTo>
                <a:lnTo>
                  <a:pt x="4732251" y="5358641"/>
                </a:lnTo>
                <a:lnTo>
                  <a:pt x="4740458" y="5366052"/>
                </a:lnTo>
                <a:lnTo>
                  <a:pt x="4748135" y="5373727"/>
                </a:lnTo>
                <a:lnTo>
                  <a:pt x="4755813" y="5381667"/>
                </a:lnTo>
                <a:lnTo>
                  <a:pt x="4763226" y="5389342"/>
                </a:lnTo>
                <a:lnTo>
                  <a:pt x="4770638" y="5397547"/>
                </a:lnTo>
                <a:lnTo>
                  <a:pt x="4777521" y="5406016"/>
                </a:lnTo>
                <a:lnTo>
                  <a:pt x="4784404" y="5414485"/>
                </a:lnTo>
                <a:lnTo>
                  <a:pt x="4791023" y="5423219"/>
                </a:lnTo>
                <a:lnTo>
                  <a:pt x="4797377" y="5432217"/>
                </a:lnTo>
                <a:lnTo>
                  <a:pt x="4803730" y="5440951"/>
                </a:lnTo>
                <a:lnTo>
                  <a:pt x="4809819" y="5450214"/>
                </a:lnTo>
                <a:lnTo>
                  <a:pt x="4815379" y="5459477"/>
                </a:lnTo>
                <a:lnTo>
                  <a:pt x="4820938" y="5468740"/>
                </a:lnTo>
                <a:lnTo>
                  <a:pt x="4826498" y="5478533"/>
                </a:lnTo>
                <a:lnTo>
                  <a:pt x="4831793" y="5488325"/>
                </a:lnTo>
                <a:lnTo>
                  <a:pt x="4836293" y="5498118"/>
                </a:lnTo>
                <a:lnTo>
                  <a:pt x="4841058" y="5508175"/>
                </a:lnTo>
                <a:lnTo>
                  <a:pt x="4845824" y="5518496"/>
                </a:lnTo>
                <a:lnTo>
                  <a:pt x="4849795" y="5528553"/>
                </a:lnTo>
                <a:lnTo>
                  <a:pt x="4854030" y="5538875"/>
                </a:lnTo>
                <a:lnTo>
                  <a:pt x="4857472" y="5549462"/>
                </a:lnTo>
                <a:lnTo>
                  <a:pt x="4860914" y="5560048"/>
                </a:lnTo>
                <a:lnTo>
                  <a:pt x="4864355" y="5570899"/>
                </a:lnTo>
                <a:lnTo>
                  <a:pt x="4867267" y="5581486"/>
                </a:lnTo>
                <a:lnTo>
                  <a:pt x="4869650" y="5592337"/>
                </a:lnTo>
                <a:lnTo>
                  <a:pt x="4872297" y="5603452"/>
                </a:lnTo>
                <a:lnTo>
                  <a:pt x="4874415" y="5614833"/>
                </a:lnTo>
                <a:lnTo>
                  <a:pt x="4876268" y="5625949"/>
                </a:lnTo>
                <a:lnTo>
                  <a:pt x="4877857" y="5637329"/>
                </a:lnTo>
                <a:lnTo>
                  <a:pt x="4879181" y="5648709"/>
                </a:lnTo>
                <a:lnTo>
                  <a:pt x="4879975" y="5660354"/>
                </a:lnTo>
                <a:lnTo>
                  <a:pt x="4881034" y="5671735"/>
                </a:lnTo>
                <a:lnTo>
                  <a:pt x="4881298" y="5683380"/>
                </a:lnTo>
                <a:lnTo>
                  <a:pt x="4881563" y="5695025"/>
                </a:lnTo>
                <a:lnTo>
                  <a:pt x="4881298" y="5706935"/>
                </a:lnTo>
                <a:lnTo>
                  <a:pt x="4881034" y="5718580"/>
                </a:lnTo>
                <a:lnTo>
                  <a:pt x="4879975" y="5730225"/>
                </a:lnTo>
                <a:lnTo>
                  <a:pt x="4879181" y="5741605"/>
                </a:lnTo>
                <a:lnTo>
                  <a:pt x="4877857" y="5752986"/>
                </a:lnTo>
                <a:lnTo>
                  <a:pt x="4876268" y="5764366"/>
                </a:lnTo>
                <a:lnTo>
                  <a:pt x="4874415" y="5775482"/>
                </a:lnTo>
                <a:lnTo>
                  <a:pt x="4872297" y="5786597"/>
                </a:lnTo>
                <a:lnTo>
                  <a:pt x="4869650" y="5797713"/>
                </a:lnTo>
                <a:lnTo>
                  <a:pt x="4867267" y="5808564"/>
                </a:lnTo>
                <a:lnTo>
                  <a:pt x="4864355" y="5819680"/>
                </a:lnTo>
                <a:lnTo>
                  <a:pt x="4860914" y="5830266"/>
                </a:lnTo>
                <a:lnTo>
                  <a:pt x="4857472" y="5840853"/>
                </a:lnTo>
                <a:lnTo>
                  <a:pt x="4854030" y="5851439"/>
                </a:lnTo>
                <a:lnTo>
                  <a:pt x="4849795" y="5861761"/>
                </a:lnTo>
                <a:lnTo>
                  <a:pt x="4845824" y="5872083"/>
                </a:lnTo>
                <a:lnTo>
                  <a:pt x="4841058" y="5882140"/>
                </a:lnTo>
                <a:lnTo>
                  <a:pt x="4836293" y="5892197"/>
                </a:lnTo>
                <a:lnTo>
                  <a:pt x="4831793" y="5901725"/>
                </a:lnTo>
                <a:lnTo>
                  <a:pt x="4826498" y="5911517"/>
                </a:lnTo>
                <a:lnTo>
                  <a:pt x="4820938" y="5921310"/>
                </a:lnTo>
                <a:lnTo>
                  <a:pt x="4815379" y="5930573"/>
                </a:lnTo>
                <a:lnTo>
                  <a:pt x="4809819" y="5940100"/>
                </a:lnTo>
                <a:lnTo>
                  <a:pt x="4803730" y="5949099"/>
                </a:lnTo>
                <a:lnTo>
                  <a:pt x="4797377" y="5958362"/>
                </a:lnTo>
                <a:lnTo>
                  <a:pt x="4791023" y="5967096"/>
                </a:lnTo>
                <a:lnTo>
                  <a:pt x="4784404" y="5975565"/>
                </a:lnTo>
                <a:lnTo>
                  <a:pt x="4777521" y="5984299"/>
                </a:lnTo>
                <a:lnTo>
                  <a:pt x="4770638" y="5992503"/>
                </a:lnTo>
                <a:lnTo>
                  <a:pt x="4763226" y="6000708"/>
                </a:lnTo>
                <a:lnTo>
                  <a:pt x="4755813" y="6008912"/>
                </a:lnTo>
                <a:lnTo>
                  <a:pt x="4748135" y="6016587"/>
                </a:lnTo>
                <a:lnTo>
                  <a:pt x="4740458" y="6024263"/>
                </a:lnTo>
                <a:lnTo>
                  <a:pt x="4732251" y="6031673"/>
                </a:lnTo>
                <a:lnTo>
                  <a:pt x="4724044" y="6038819"/>
                </a:lnTo>
                <a:lnTo>
                  <a:pt x="4715837" y="6045965"/>
                </a:lnTo>
                <a:lnTo>
                  <a:pt x="4707101" y="6052846"/>
                </a:lnTo>
                <a:lnTo>
                  <a:pt x="4698630" y="6059462"/>
                </a:lnTo>
                <a:lnTo>
                  <a:pt x="4689893" y="6065814"/>
                </a:lnTo>
                <a:lnTo>
                  <a:pt x="4680627" y="6072166"/>
                </a:lnTo>
                <a:lnTo>
                  <a:pt x="4671626" y="6078253"/>
                </a:lnTo>
                <a:lnTo>
                  <a:pt x="4662361" y="6083811"/>
                </a:lnTo>
                <a:lnTo>
                  <a:pt x="4652830" y="6089369"/>
                </a:lnTo>
                <a:lnTo>
                  <a:pt x="4643035" y="6094662"/>
                </a:lnTo>
                <a:lnTo>
                  <a:pt x="4633239" y="6100220"/>
                </a:lnTo>
                <a:lnTo>
                  <a:pt x="4623709" y="6104719"/>
                </a:lnTo>
                <a:lnTo>
                  <a:pt x="4613649" y="6109483"/>
                </a:lnTo>
                <a:lnTo>
                  <a:pt x="4603589" y="6114247"/>
                </a:lnTo>
                <a:lnTo>
                  <a:pt x="4593264" y="6118217"/>
                </a:lnTo>
                <a:lnTo>
                  <a:pt x="4582939" y="6122452"/>
                </a:lnTo>
                <a:lnTo>
                  <a:pt x="4572615" y="6125892"/>
                </a:lnTo>
                <a:lnTo>
                  <a:pt x="4561760" y="6129333"/>
                </a:lnTo>
                <a:lnTo>
                  <a:pt x="4551171" y="6132773"/>
                </a:lnTo>
                <a:lnTo>
                  <a:pt x="4540052" y="6135685"/>
                </a:lnTo>
                <a:lnTo>
                  <a:pt x="4529198" y="6138066"/>
                </a:lnTo>
                <a:lnTo>
                  <a:pt x="4518079" y="6140713"/>
                </a:lnTo>
                <a:lnTo>
                  <a:pt x="4506960" y="6142830"/>
                </a:lnTo>
                <a:lnTo>
                  <a:pt x="4495841" y="6144683"/>
                </a:lnTo>
                <a:lnTo>
                  <a:pt x="4484722" y="6146271"/>
                </a:lnTo>
                <a:lnTo>
                  <a:pt x="4473073" y="6147594"/>
                </a:lnTo>
                <a:lnTo>
                  <a:pt x="4461689" y="6148388"/>
                </a:lnTo>
                <a:lnTo>
                  <a:pt x="4450041" y="6149447"/>
                </a:lnTo>
                <a:lnTo>
                  <a:pt x="4438393" y="6149712"/>
                </a:lnTo>
                <a:lnTo>
                  <a:pt x="4426479" y="6149976"/>
                </a:lnTo>
                <a:lnTo>
                  <a:pt x="4414831" y="6149712"/>
                </a:lnTo>
                <a:lnTo>
                  <a:pt x="4403447" y="6149447"/>
                </a:lnTo>
                <a:lnTo>
                  <a:pt x="4391799" y="6148388"/>
                </a:lnTo>
                <a:lnTo>
                  <a:pt x="4380150" y="6147594"/>
                </a:lnTo>
                <a:lnTo>
                  <a:pt x="4368767" y="6146271"/>
                </a:lnTo>
                <a:lnTo>
                  <a:pt x="4357648" y="6144683"/>
                </a:lnTo>
                <a:lnTo>
                  <a:pt x="4346264" y="6142830"/>
                </a:lnTo>
                <a:lnTo>
                  <a:pt x="4334880" y="6140713"/>
                </a:lnTo>
                <a:lnTo>
                  <a:pt x="4324026" y="6138066"/>
                </a:lnTo>
                <a:lnTo>
                  <a:pt x="4312907" y="6135685"/>
                </a:lnTo>
                <a:lnTo>
                  <a:pt x="4302318" y="6132773"/>
                </a:lnTo>
                <a:lnTo>
                  <a:pt x="4291728" y="6129333"/>
                </a:lnTo>
                <a:lnTo>
                  <a:pt x="4280874" y="6125892"/>
                </a:lnTo>
                <a:lnTo>
                  <a:pt x="4270284" y="6122452"/>
                </a:lnTo>
                <a:lnTo>
                  <a:pt x="4259960" y="6118217"/>
                </a:lnTo>
                <a:lnTo>
                  <a:pt x="4249900" y="6114247"/>
                </a:lnTo>
                <a:lnTo>
                  <a:pt x="4239575" y="6109483"/>
                </a:lnTo>
                <a:lnTo>
                  <a:pt x="4229515" y="6104719"/>
                </a:lnTo>
                <a:lnTo>
                  <a:pt x="4219719" y="6100220"/>
                </a:lnTo>
                <a:lnTo>
                  <a:pt x="4209924" y="6094662"/>
                </a:lnTo>
                <a:lnTo>
                  <a:pt x="4200394" y="6089369"/>
                </a:lnTo>
                <a:lnTo>
                  <a:pt x="4190863" y="6083811"/>
                </a:lnTo>
                <a:lnTo>
                  <a:pt x="4181862" y="6078253"/>
                </a:lnTo>
                <a:lnTo>
                  <a:pt x="4172331" y="6072166"/>
                </a:lnTo>
                <a:lnTo>
                  <a:pt x="4163595" y="6065814"/>
                </a:lnTo>
                <a:lnTo>
                  <a:pt x="4154594" y="6059462"/>
                </a:lnTo>
                <a:lnTo>
                  <a:pt x="4146122" y="6052846"/>
                </a:lnTo>
                <a:lnTo>
                  <a:pt x="4137651" y="6045965"/>
                </a:lnTo>
                <a:lnTo>
                  <a:pt x="4129179" y="6038819"/>
                </a:lnTo>
                <a:lnTo>
                  <a:pt x="4120972" y="6031673"/>
                </a:lnTo>
                <a:lnTo>
                  <a:pt x="4113030" y="6024263"/>
                </a:lnTo>
                <a:lnTo>
                  <a:pt x="4105088" y="6016587"/>
                </a:lnTo>
                <a:lnTo>
                  <a:pt x="4097411" y="6008912"/>
                </a:lnTo>
                <a:lnTo>
                  <a:pt x="4090263" y="6000708"/>
                </a:lnTo>
                <a:lnTo>
                  <a:pt x="4082850" y="5992503"/>
                </a:lnTo>
                <a:lnTo>
                  <a:pt x="4075702" y="5984299"/>
                </a:lnTo>
                <a:lnTo>
                  <a:pt x="4068819" y="5975565"/>
                </a:lnTo>
                <a:lnTo>
                  <a:pt x="4062201" y="5967096"/>
                </a:lnTo>
                <a:lnTo>
                  <a:pt x="4055582" y="5958362"/>
                </a:lnTo>
                <a:lnTo>
                  <a:pt x="4049758" y="5949099"/>
                </a:lnTo>
                <a:lnTo>
                  <a:pt x="4043404" y="5940100"/>
                </a:lnTo>
                <a:lnTo>
                  <a:pt x="4037845" y="5930573"/>
                </a:lnTo>
                <a:lnTo>
                  <a:pt x="4032021" y="5921310"/>
                </a:lnTo>
                <a:lnTo>
                  <a:pt x="4026726" y="5911517"/>
                </a:lnTo>
                <a:lnTo>
                  <a:pt x="4021696" y="5901725"/>
                </a:lnTo>
                <a:lnTo>
                  <a:pt x="4016666" y="5892197"/>
                </a:lnTo>
                <a:lnTo>
                  <a:pt x="4011900" y="5882140"/>
                </a:lnTo>
                <a:lnTo>
                  <a:pt x="4007665" y="5872083"/>
                </a:lnTo>
                <a:lnTo>
                  <a:pt x="4003164" y="5861761"/>
                </a:lnTo>
                <a:lnTo>
                  <a:pt x="3999458" y="5851439"/>
                </a:lnTo>
                <a:lnTo>
                  <a:pt x="3995751" y="5840853"/>
                </a:lnTo>
                <a:lnTo>
                  <a:pt x="3992310" y="5830266"/>
                </a:lnTo>
                <a:lnTo>
                  <a:pt x="3989133" y="5819680"/>
                </a:lnTo>
                <a:lnTo>
                  <a:pt x="3985956" y="5808564"/>
                </a:lnTo>
                <a:lnTo>
                  <a:pt x="3983574" y="5797713"/>
                </a:lnTo>
                <a:lnTo>
                  <a:pt x="3980926" y="5786597"/>
                </a:lnTo>
                <a:lnTo>
                  <a:pt x="3978808" y="5775482"/>
                </a:lnTo>
                <a:lnTo>
                  <a:pt x="3976955" y="5764366"/>
                </a:lnTo>
                <a:lnTo>
                  <a:pt x="3975367" y="5752986"/>
                </a:lnTo>
                <a:lnTo>
                  <a:pt x="3974043" y="5741605"/>
                </a:lnTo>
                <a:lnTo>
                  <a:pt x="3972984" y="5730225"/>
                </a:lnTo>
                <a:lnTo>
                  <a:pt x="3972455" y="5718580"/>
                </a:lnTo>
                <a:lnTo>
                  <a:pt x="3971925" y="5706935"/>
                </a:lnTo>
                <a:lnTo>
                  <a:pt x="3971925" y="5695025"/>
                </a:lnTo>
                <a:lnTo>
                  <a:pt x="3971925" y="5683380"/>
                </a:lnTo>
                <a:lnTo>
                  <a:pt x="3972455" y="5671735"/>
                </a:lnTo>
                <a:lnTo>
                  <a:pt x="3972984" y="5660354"/>
                </a:lnTo>
                <a:lnTo>
                  <a:pt x="3974043" y="5648709"/>
                </a:lnTo>
                <a:lnTo>
                  <a:pt x="3975367" y="5637329"/>
                </a:lnTo>
                <a:lnTo>
                  <a:pt x="3976955" y="5625949"/>
                </a:lnTo>
                <a:lnTo>
                  <a:pt x="3978808" y="5614833"/>
                </a:lnTo>
                <a:lnTo>
                  <a:pt x="3980926" y="5603452"/>
                </a:lnTo>
                <a:lnTo>
                  <a:pt x="3983574" y="5592337"/>
                </a:lnTo>
                <a:lnTo>
                  <a:pt x="3985956" y="5581486"/>
                </a:lnTo>
                <a:lnTo>
                  <a:pt x="3989133" y="5570899"/>
                </a:lnTo>
                <a:lnTo>
                  <a:pt x="3992310" y="5560048"/>
                </a:lnTo>
                <a:lnTo>
                  <a:pt x="3995751" y="5549462"/>
                </a:lnTo>
                <a:lnTo>
                  <a:pt x="3999458" y="5538875"/>
                </a:lnTo>
                <a:lnTo>
                  <a:pt x="4003164" y="5528553"/>
                </a:lnTo>
                <a:lnTo>
                  <a:pt x="4007665" y="5518496"/>
                </a:lnTo>
                <a:lnTo>
                  <a:pt x="4011900" y="5508175"/>
                </a:lnTo>
                <a:lnTo>
                  <a:pt x="4016666" y="5498118"/>
                </a:lnTo>
                <a:lnTo>
                  <a:pt x="4021696" y="5488325"/>
                </a:lnTo>
                <a:lnTo>
                  <a:pt x="4026726" y="5478533"/>
                </a:lnTo>
                <a:lnTo>
                  <a:pt x="4032021" y="5468740"/>
                </a:lnTo>
                <a:lnTo>
                  <a:pt x="4037845" y="5459477"/>
                </a:lnTo>
                <a:lnTo>
                  <a:pt x="4043404" y="5450214"/>
                </a:lnTo>
                <a:lnTo>
                  <a:pt x="4049758" y="5440951"/>
                </a:lnTo>
                <a:lnTo>
                  <a:pt x="4055582" y="5432217"/>
                </a:lnTo>
                <a:lnTo>
                  <a:pt x="4062201" y="5423219"/>
                </a:lnTo>
                <a:lnTo>
                  <a:pt x="4068819" y="5414485"/>
                </a:lnTo>
                <a:lnTo>
                  <a:pt x="4075702" y="5406016"/>
                </a:lnTo>
                <a:lnTo>
                  <a:pt x="4082850" y="5397547"/>
                </a:lnTo>
                <a:lnTo>
                  <a:pt x="4090263" y="5389342"/>
                </a:lnTo>
                <a:lnTo>
                  <a:pt x="4097411" y="5381667"/>
                </a:lnTo>
                <a:lnTo>
                  <a:pt x="4105088" y="5373727"/>
                </a:lnTo>
                <a:lnTo>
                  <a:pt x="4113030" y="5366052"/>
                </a:lnTo>
                <a:lnTo>
                  <a:pt x="4120972" y="5358641"/>
                </a:lnTo>
                <a:lnTo>
                  <a:pt x="4129179" y="5351496"/>
                </a:lnTo>
                <a:lnTo>
                  <a:pt x="4137651" y="5344350"/>
                </a:lnTo>
                <a:lnTo>
                  <a:pt x="4146122" y="5337469"/>
                </a:lnTo>
                <a:lnTo>
                  <a:pt x="4154594" y="5330852"/>
                </a:lnTo>
                <a:lnTo>
                  <a:pt x="4163595" y="5324236"/>
                </a:lnTo>
                <a:lnTo>
                  <a:pt x="4172331" y="5318148"/>
                </a:lnTo>
                <a:lnTo>
                  <a:pt x="4181862" y="5312061"/>
                </a:lnTo>
                <a:lnTo>
                  <a:pt x="4190863" y="5306239"/>
                </a:lnTo>
                <a:lnTo>
                  <a:pt x="4200394" y="5300681"/>
                </a:lnTo>
                <a:lnTo>
                  <a:pt x="4209924" y="5295388"/>
                </a:lnTo>
                <a:lnTo>
                  <a:pt x="4219719" y="5290359"/>
                </a:lnTo>
                <a:lnTo>
                  <a:pt x="4229515" y="5285331"/>
                </a:lnTo>
                <a:lnTo>
                  <a:pt x="4239575" y="5280567"/>
                </a:lnTo>
                <a:lnTo>
                  <a:pt x="4249900" y="5276067"/>
                </a:lnTo>
                <a:lnTo>
                  <a:pt x="4259960" y="5271833"/>
                </a:lnTo>
                <a:lnTo>
                  <a:pt x="4270284" y="5268128"/>
                </a:lnTo>
                <a:lnTo>
                  <a:pt x="4280874" y="5264158"/>
                </a:lnTo>
                <a:lnTo>
                  <a:pt x="4291728" y="5260717"/>
                </a:lnTo>
                <a:lnTo>
                  <a:pt x="4302318" y="5257806"/>
                </a:lnTo>
                <a:lnTo>
                  <a:pt x="4305997" y="5256702"/>
                </a:lnTo>
                <a:lnTo>
                  <a:pt x="4341039" y="2691099"/>
                </a:lnTo>
                <a:lnTo>
                  <a:pt x="4339186" y="2685013"/>
                </a:lnTo>
                <a:lnTo>
                  <a:pt x="4336540" y="2678135"/>
                </a:lnTo>
                <a:lnTo>
                  <a:pt x="4333099" y="2669404"/>
                </a:lnTo>
                <a:lnTo>
                  <a:pt x="4328865" y="2658822"/>
                </a:lnTo>
                <a:lnTo>
                  <a:pt x="4323308" y="2647181"/>
                </a:lnTo>
                <a:lnTo>
                  <a:pt x="4316692" y="2634218"/>
                </a:lnTo>
                <a:lnTo>
                  <a:pt x="4313251" y="2627604"/>
                </a:lnTo>
                <a:lnTo>
                  <a:pt x="4309017" y="2620726"/>
                </a:lnTo>
                <a:lnTo>
                  <a:pt x="4305047" y="2614112"/>
                </a:lnTo>
                <a:lnTo>
                  <a:pt x="4300548" y="2607233"/>
                </a:lnTo>
                <a:lnTo>
                  <a:pt x="4295785" y="2600619"/>
                </a:lnTo>
                <a:lnTo>
                  <a:pt x="4290757" y="2594005"/>
                </a:lnTo>
                <a:lnTo>
                  <a:pt x="4285464" y="2587391"/>
                </a:lnTo>
                <a:lnTo>
                  <a:pt x="4279906" y="2581306"/>
                </a:lnTo>
                <a:lnTo>
                  <a:pt x="4274349" y="2575222"/>
                </a:lnTo>
                <a:lnTo>
                  <a:pt x="4267997" y="2569666"/>
                </a:lnTo>
                <a:lnTo>
                  <a:pt x="4261646" y="2564375"/>
                </a:lnTo>
                <a:lnTo>
                  <a:pt x="4255030" y="2559348"/>
                </a:lnTo>
                <a:lnTo>
                  <a:pt x="4248149" y="2554586"/>
                </a:lnTo>
                <a:lnTo>
                  <a:pt x="4241004" y="2550617"/>
                </a:lnTo>
                <a:lnTo>
                  <a:pt x="4233329" y="2546649"/>
                </a:lnTo>
                <a:lnTo>
                  <a:pt x="4225654" y="2544004"/>
                </a:lnTo>
                <a:lnTo>
                  <a:pt x="4217450" y="2541358"/>
                </a:lnTo>
                <a:lnTo>
                  <a:pt x="4208982" y="2539506"/>
                </a:lnTo>
                <a:lnTo>
                  <a:pt x="3838217" y="2539506"/>
                </a:lnTo>
                <a:lnTo>
                  <a:pt x="3838217" y="4847258"/>
                </a:lnTo>
                <a:lnTo>
                  <a:pt x="3627416" y="4847258"/>
                </a:lnTo>
                <a:lnTo>
                  <a:pt x="3621074" y="4867010"/>
                </a:lnTo>
                <a:lnTo>
                  <a:pt x="3613930" y="4888706"/>
                </a:lnTo>
                <a:lnTo>
                  <a:pt x="3606520" y="4910137"/>
                </a:lnTo>
                <a:lnTo>
                  <a:pt x="3598846" y="4931304"/>
                </a:lnTo>
                <a:lnTo>
                  <a:pt x="3590908" y="4952735"/>
                </a:lnTo>
                <a:lnTo>
                  <a:pt x="3582440" y="4973637"/>
                </a:lnTo>
                <a:lnTo>
                  <a:pt x="3574501" y="4994804"/>
                </a:lnTo>
                <a:lnTo>
                  <a:pt x="3565504" y="5015706"/>
                </a:lnTo>
                <a:lnTo>
                  <a:pt x="3556507" y="5036608"/>
                </a:lnTo>
                <a:lnTo>
                  <a:pt x="3547510" y="5057246"/>
                </a:lnTo>
                <a:lnTo>
                  <a:pt x="3537983" y="5077619"/>
                </a:lnTo>
                <a:lnTo>
                  <a:pt x="3528192" y="5097992"/>
                </a:lnTo>
                <a:lnTo>
                  <a:pt x="3518666" y="5118100"/>
                </a:lnTo>
                <a:lnTo>
                  <a:pt x="3508081" y="5138208"/>
                </a:lnTo>
                <a:lnTo>
                  <a:pt x="3497761" y="5158317"/>
                </a:lnTo>
                <a:lnTo>
                  <a:pt x="3487176" y="5177896"/>
                </a:lnTo>
                <a:lnTo>
                  <a:pt x="3476591" y="5197739"/>
                </a:lnTo>
                <a:lnTo>
                  <a:pt x="3465477" y="5217054"/>
                </a:lnTo>
                <a:lnTo>
                  <a:pt x="3453834" y="5236633"/>
                </a:lnTo>
                <a:lnTo>
                  <a:pt x="3442720" y="5255683"/>
                </a:lnTo>
                <a:lnTo>
                  <a:pt x="3430812" y="5274998"/>
                </a:lnTo>
                <a:lnTo>
                  <a:pt x="3418904" y="5293783"/>
                </a:lnTo>
                <a:lnTo>
                  <a:pt x="3406467" y="5312569"/>
                </a:lnTo>
                <a:lnTo>
                  <a:pt x="3394294" y="5331090"/>
                </a:lnTo>
                <a:lnTo>
                  <a:pt x="3381592" y="5349611"/>
                </a:lnTo>
                <a:lnTo>
                  <a:pt x="3368891" y="5367602"/>
                </a:lnTo>
                <a:lnTo>
                  <a:pt x="3355660" y="5385858"/>
                </a:lnTo>
                <a:lnTo>
                  <a:pt x="3342693" y="5403850"/>
                </a:lnTo>
                <a:lnTo>
                  <a:pt x="3329197" y="5421577"/>
                </a:lnTo>
                <a:lnTo>
                  <a:pt x="3315173" y="5439304"/>
                </a:lnTo>
                <a:lnTo>
                  <a:pt x="3301412" y="5456502"/>
                </a:lnTo>
                <a:lnTo>
                  <a:pt x="3287387" y="5473700"/>
                </a:lnTo>
                <a:lnTo>
                  <a:pt x="3272833" y="5490898"/>
                </a:lnTo>
                <a:lnTo>
                  <a:pt x="3258544" y="5507831"/>
                </a:lnTo>
                <a:lnTo>
                  <a:pt x="3243725" y="5524500"/>
                </a:lnTo>
                <a:lnTo>
                  <a:pt x="3228906" y="5541169"/>
                </a:lnTo>
                <a:lnTo>
                  <a:pt x="3214087" y="5557838"/>
                </a:lnTo>
                <a:lnTo>
                  <a:pt x="3198475" y="5573713"/>
                </a:lnTo>
                <a:lnTo>
                  <a:pt x="3183127" y="5589852"/>
                </a:lnTo>
                <a:lnTo>
                  <a:pt x="3167514" y="5605727"/>
                </a:lnTo>
                <a:lnTo>
                  <a:pt x="3151637" y="5621602"/>
                </a:lnTo>
                <a:lnTo>
                  <a:pt x="3135495" y="5636948"/>
                </a:lnTo>
                <a:lnTo>
                  <a:pt x="3119353" y="5652294"/>
                </a:lnTo>
                <a:lnTo>
                  <a:pt x="3102946" y="5667375"/>
                </a:lnTo>
                <a:lnTo>
                  <a:pt x="3086275" y="5681927"/>
                </a:lnTo>
                <a:lnTo>
                  <a:pt x="3069604" y="5696744"/>
                </a:lnTo>
                <a:lnTo>
                  <a:pt x="3052668" y="5711296"/>
                </a:lnTo>
                <a:lnTo>
                  <a:pt x="3035468" y="5725583"/>
                </a:lnTo>
                <a:lnTo>
                  <a:pt x="3018268" y="5739606"/>
                </a:lnTo>
                <a:lnTo>
                  <a:pt x="3001067" y="5753629"/>
                </a:lnTo>
                <a:lnTo>
                  <a:pt x="2983073" y="5767388"/>
                </a:lnTo>
                <a:lnTo>
                  <a:pt x="2965608" y="5780881"/>
                </a:lnTo>
                <a:lnTo>
                  <a:pt x="2947614" y="5794111"/>
                </a:lnTo>
                <a:lnTo>
                  <a:pt x="2929355" y="5807075"/>
                </a:lnTo>
                <a:lnTo>
                  <a:pt x="2910832" y="5820040"/>
                </a:lnTo>
                <a:lnTo>
                  <a:pt x="2892837" y="5832475"/>
                </a:lnTo>
                <a:lnTo>
                  <a:pt x="2874049" y="5844911"/>
                </a:lnTo>
                <a:lnTo>
                  <a:pt x="2855526" y="5857081"/>
                </a:lnTo>
                <a:lnTo>
                  <a:pt x="2836208" y="5868988"/>
                </a:lnTo>
                <a:lnTo>
                  <a:pt x="2817420" y="5880894"/>
                </a:lnTo>
                <a:lnTo>
                  <a:pt x="2798103" y="5892536"/>
                </a:lnTo>
                <a:lnTo>
                  <a:pt x="2778786" y="5903648"/>
                </a:lnTo>
                <a:lnTo>
                  <a:pt x="2759468" y="5914761"/>
                </a:lnTo>
                <a:lnTo>
                  <a:pt x="2739622" y="5925608"/>
                </a:lnTo>
                <a:lnTo>
                  <a:pt x="2720040" y="5936192"/>
                </a:lnTo>
                <a:lnTo>
                  <a:pt x="2699929" y="5946511"/>
                </a:lnTo>
                <a:lnTo>
                  <a:pt x="2679818" y="5956829"/>
                </a:lnTo>
                <a:lnTo>
                  <a:pt x="2659706" y="5966619"/>
                </a:lnTo>
                <a:lnTo>
                  <a:pt x="2639331" y="5976144"/>
                </a:lnTo>
                <a:lnTo>
                  <a:pt x="2618955" y="5985669"/>
                </a:lnTo>
                <a:lnTo>
                  <a:pt x="2598314" y="5994665"/>
                </a:lnTo>
                <a:lnTo>
                  <a:pt x="2577409" y="6003925"/>
                </a:lnTo>
                <a:lnTo>
                  <a:pt x="2556504" y="6012656"/>
                </a:lnTo>
                <a:lnTo>
                  <a:pt x="2535599" y="6021123"/>
                </a:lnTo>
                <a:lnTo>
                  <a:pt x="2514429" y="6029325"/>
                </a:lnTo>
                <a:lnTo>
                  <a:pt x="2493260" y="6036998"/>
                </a:lnTo>
                <a:lnTo>
                  <a:pt x="2471825" y="6044936"/>
                </a:lnTo>
                <a:lnTo>
                  <a:pt x="2450391" y="6052079"/>
                </a:lnTo>
                <a:lnTo>
                  <a:pt x="2428957" y="6059488"/>
                </a:lnTo>
                <a:lnTo>
                  <a:pt x="2406993" y="6066367"/>
                </a:lnTo>
                <a:lnTo>
                  <a:pt x="2385294" y="6072717"/>
                </a:lnTo>
                <a:lnTo>
                  <a:pt x="2363331" y="6079331"/>
                </a:lnTo>
                <a:lnTo>
                  <a:pt x="2341367" y="6085417"/>
                </a:lnTo>
                <a:lnTo>
                  <a:pt x="2319139" y="6091238"/>
                </a:lnTo>
                <a:lnTo>
                  <a:pt x="2296646" y="6097058"/>
                </a:lnTo>
                <a:lnTo>
                  <a:pt x="2274418" y="6102350"/>
                </a:lnTo>
                <a:lnTo>
                  <a:pt x="2251925" y="6107377"/>
                </a:lnTo>
                <a:lnTo>
                  <a:pt x="2229433" y="6112140"/>
                </a:lnTo>
                <a:lnTo>
                  <a:pt x="2206675" y="6116638"/>
                </a:lnTo>
                <a:lnTo>
                  <a:pt x="2183917" y="6120871"/>
                </a:lnTo>
                <a:lnTo>
                  <a:pt x="2160896" y="6124840"/>
                </a:lnTo>
                <a:lnTo>
                  <a:pt x="2138138" y="6128279"/>
                </a:lnTo>
                <a:lnTo>
                  <a:pt x="2114852" y="6131719"/>
                </a:lnTo>
                <a:lnTo>
                  <a:pt x="2091829" y="6134894"/>
                </a:lnTo>
                <a:lnTo>
                  <a:pt x="2068543" y="6137804"/>
                </a:lnTo>
                <a:lnTo>
                  <a:pt x="2045256" y="6140186"/>
                </a:lnTo>
                <a:lnTo>
                  <a:pt x="2021705" y="6142567"/>
                </a:lnTo>
                <a:lnTo>
                  <a:pt x="1998418" y="6144419"/>
                </a:lnTo>
                <a:lnTo>
                  <a:pt x="1974602" y="6146271"/>
                </a:lnTo>
                <a:lnTo>
                  <a:pt x="1951051" y="6147594"/>
                </a:lnTo>
                <a:lnTo>
                  <a:pt x="1927235" y="6148388"/>
                </a:lnTo>
                <a:lnTo>
                  <a:pt x="1903419" y="6149446"/>
                </a:lnTo>
                <a:lnTo>
                  <a:pt x="1879603" y="6149711"/>
                </a:lnTo>
                <a:lnTo>
                  <a:pt x="1855787" y="6149975"/>
                </a:lnTo>
                <a:lnTo>
                  <a:pt x="1831972" y="6149711"/>
                </a:lnTo>
                <a:lnTo>
                  <a:pt x="1808156" y="6149446"/>
                </a:lnTo>
                <a:lnTo>
                  <a:pt x="1784340" y="6148388"/>
                </a:lnTo>
                <a:lnTo>
                  <a:pt x="1760259" y="6147594"/>
                </a:lnTo>
                <a:lnTo>
                  <a:pt x="1736973" y="6146271"/>
                </a:lnTo>
                <a:lnTo>
                  <a:pt x="1712892" y="6144419"/>
                </a:lnTo>
                <a:lnTo>
                  <a:pt x="1689870" y="6142567"/>
                </a:lnTo>
                <a:lnTo>
                  <a:pt x="1666319" y="6140186"/>
                </a:lnTo>
                <a:lnTo>
                  <a:pt x="1643032" y="6137804"/>
                </a:lnTo>
                <a:lnTo>
                  <a:pt x="1619745" y="6134894"/>
                </a:lnTo>
                <a:lnTo>
                  <a:pt x="1596723" y="6131719"/>
                </a:lnTo>
                <a:lnTo>
                  <a:pt x="1573437" y="6128279"/>
                </a:lnTo>
                <a:lnTo>
                  <a:pt x="1550415" y="6124840"/>
                </a:lnTo>
                <a:lnTo>
                  <a:pt x="1527657" y="6120871"/>
                </a:lnTo>
                <a:lnTo>
                  <a:pt x="1504635" y="6116638"/>
                </a:lnTo>
                <a:lnTo>
                  <a:pt x="1482142" y="6112140"/>
                </a:lnTo>
                <a:lnTo>
                  <a:pt x="1459650" y="6107377"/>
                </a:lnTo>
                <a:lnTo>
                  <a:pt x="1436892" y="6102350"/>
                </a:lnTo>
                <a:lnTo>
                  <a:pt x="1414664" y="6097058"/>
                </a:lnTo>
                <a:lnTo>
                  <a:pt x="1392436" y="6091238"/>
                </a:lnTo>
                <a:lnTo>
                  <a:pt x="1370208" y="6085417"/>
                </a:lnTo>
                <a:lnTo>
                  <a:pt x="1348244" y="6079331"/>
                </a:lnTo>
                <a:lnTo>
                  <a:pt x="1326281" y="6072717"/>
                </a:lnTo>
                <a:lnTo>
                  <a:pt x="1304582" y="6066367"/>
                </a:lnTo>
                <a:lnTo>
                  <a:pt x="1282618" y="6059488"/>
                </a:lnTo>
                <a:lnTo>
                  <a:pt x="1260919" y="6052079"/>
                </a:lnTo>
                <a:lnTo>
                  <a:pt x="1239750" y="6044936"/>
                </a:lnTo>
                <a:lnTo>
                  <a:pt x="1218315" y="6036998"/>
                </a:lnTo>
                <a:lnTo>
                  <a:pt x="1196881" y="6029325"/>
                </a:lnTo>
                <a:lnTo>
                  <a:pt x="1175976" y="6021123"/>
                </a:lnTo>
                <a:lnTo>
                  <a:pt x="1155071" y="6012656"/>
                </a:lnTo>
                <a:lnTo>
                  <a:pt x="1133901" y="6003925"/>
                </a:lnTo>
                <a:lnTo>
                  <a:pt x="1113261" y="5994665"/>
                </a:lnTo>
                <a:lnTo>
                  <a:pt x="1092620" y="5985669"/>
                </a:lnTo>
                <a:lnTo>
                  <a:pt x="1072244" y="5976144"/>
                </a:lnTo>
                <a:lnTo>
                  <a:pt x="1051869" y="5966619"/>
                </a:lnTo>
                <a:lnTo>
                  <a:pt x="1031757" y="5956829"/>
                </a:lnTo>
                <a:lnTo>
                  <a:pt x="1011646" y="5946511"/>
                </a:lnTo>
                <a:lnTo>
                  <a:pt x="991535" y="5936192"/>
                </a:lnTo>
                <a:lnTo>
                  <a:pt x="971689" y="5925608"/>
                </a:lnTo>
                <a:lnTo>
                  <a:pt x="952371" y="5914761"/>
                </a:lnTo>
                <a:lnTo>
                  <a:pt x="932525" y="5903648"/>
                </a:lnTo>
                <a:lnTo>
                  <a:pt x="913472" y="5892536"/>
                </a:lnTo>
                <a:lnTo>
                  <a:pt x="893890" y="5880894"/>
                </a:lnTo>
                <a:lnTo>
                  <a:pt x="875102" y="5868988"/>
                </a:lnTo>
                <a:lnTo>
                  <a:pt x="856049" y="5857081"/>
                </a:lnTo>
                <a:lnTo>
                  <a:pt x="837526" y="5844911"/>
                </a:lnTo>
                <a:lnTo>
                  <a:pt x="818738" y="5832475"/>
                </a:lnTo>
                <a:lnTo>
                  <a:pt x="800479" y="5820040"/>
                </a:lnTo>
                <a:lnTo>
                  <a:pt x="781955" y="5807075"/>
                </a:lnTo>
                <a:lnTo>
                  <a:pt x="764226" y="5794111"/>
                </a:lnTo>
                <a:lnTo>
                  <a:pt x="745967" y="5780881"/>
                </a:lnTo>
                <a:lnTo>
                  <a:pt x="728237" y="5767388"/>
                </a:lnTo>
                <a:lnTo>
                  <a:pt x="710508" y="5753629"/>
                </a:lnTo>
                <a:lnTo>
                  <a:pt x="693307" y="5739606"/>
                </a:lnTo>
                <a:lnTo>
                  <a:pt x="676107" y="5725583"/>
                </a:lnTo>
                <a:lnTo>
                  <a:pt x="658642" y="5711296"/>
                </a:lnTo>
                <a:lnTo>
                  <a:pt x="641706" y="5696744"/>
                </a:lnTo>
                <a:lnTo>
                  <a:pt x="625035" y="5681927"/>
                </a:lnTo>
                <a:lnTo>
                  <a:pt x="608628" y="5667375"/>
                </a:lnTo>
                <a:lnTo>
                  <a:pt x="592222" y="5652294"/>
                </a:lnTo>
                <a:lnTo>
                  <a:pt x="575815" y="5636948"/>
                </a:lnTo>
                <a:lnTo>
                  <a:pt x="559938" y="5621602"/>
                </a:lnTo>
                <a:lnTo>
                  <a:pt x="543796" y="5605727"/>
                </a:lnTo>
                <a:lnTo>
                  <a:pt x="528184" y="5589852"/>
                </a:lnTo>
                <a:lnTo>
                  <a:pt x="512836" y="5573713"/>
                </a:lnTo>
                <a:lnTo>
                  <a:pt x="497488" y="5557838"/>
                </a:lnTo>
                <a:lnTo>
                  <a:pt x="482404" y="5541169"/>
                </a:lnTo>
                <a:lnTo>
                  <a:pt x="467585" y="5524500"/>
                </a:lnTo>
                <a:lnTo>
                  <a:pt x="453031" y="5507831"/>
                </a:lnTo>
                <a:lnTo>
                  <a:pt x="438477" y="5490898"/>
                </a:lnTo>
                <a:lnTo>
                  <a:pt x="424188" y="5473700"/>
                </a:lnTo>
                <a:lnTo>
                  <a:pt x="409898" y="5456502"/>
                </a:lnTo>
                <a:lnTo>
                  <a:pt x="396138" y="5439304"/>
                </a:lnTo>
                <a:lnTo>
                  <a:pt x="382377" y="5421577"/>
                </a:lnTo>
                <a:lnTo>
                  <a:pt x="368882" y="5403850"/>
                </a:lnTo>
                <a:lnTo>
                  <a:pt x="355651" y="5385858"/>
                </a:lnTo>
                <a:lnTo>
                  <a:pt x="342949" y="5367602"/>
                </a:lnTo>
                <a:lnTo>
                  <a:pt x="329982" y="5349611"/>
                </a:lnTo>
                <a:lnTo>
                  <a:pt x="317016" y="5331090"/>
                </a:lnTo>
                <a:lnTo>
                  <a:pt x="304843" y="5312569"/>
                </a:lnTo>
                <a:lnTo>
                  <a:pt x="292671" y="5293783"/>
                </a:lnTo>
                <a:lnTo>
                  <a:pt x="280763" y="5274998"/>
                </a:lnTo>
                <a:lnTo>
                  <a:pt x="268855" y="5255683"/>
                </a:lnTo>
                <a:lnTo>
                  <a:pt x="257476" y="5236633"/>
                </a:lnTo>
                <a:lnTo>
                  <a:pt x="246362" y="5217054"/>
                </a:lnTo>
                <a:lnTo>
                  <a:pt x="234983" y="5197739"/>
                </a:lnTo>
                <a:lnTo>
                  <a:pt x="224399" y="5177896"/>
                </a:lnTo>
                <a:lnTo>
                  <a:pt x="213549" y="5158317"/>
                </a:lnTo>
                <a:lnTo>
                  <a:pt x="203229" y="5138208"/>
                </a:lnTo>
                <a:lnTo>
                  <a:pt x="192909" y="5118100"/>
                </a:lnTo>
                <a:lnTo>
                  <a:pt x="183118" y="5097992"/>
                </a:lnTo>
                <a:lnTo>
                  <a:pt x="173591" y="5077619"/>
                </a:lnTo>
                <a:lnTo>
                  <a:pt x="164065" y="5057246"/>
                </a:lnTo>
                <a:lnTo>
                  <a:pt x="155068" y="5036608"/>
                </a:lnTo>
                <a:lnTo>
                  <a:pt x="145806" y="5015706"/>
                </a:lnTo>
                <a:lnTo>
                  <a:pt x="137338" y="4994804"/>
                </a:lnTo>
                <a:lnTo>
                  <a:pt x="128870" y="4973637"/>
                </a:lnTo>
                <a:lnTo>
                  <a:pt x="120403" y="4952735"/>
                </a:lnTo>
                <a:lnTo>
                  <a:pt x="112729" y="4931304"/>
                </a:lnTo>
                <a:lnTo>
                  <a:pt x="105055" y="4910137"/>
                </a:lnTo>
                <a:lnTo>
                  <a:pt x="97645" y="4888706"/>
                </a:lnTo>
                <a:lnTo>
                  <a:pt x="90236" y="4867010"/>
                </a:lnTo>
                <a:lnTo>
                  <a:pt x="83356" y="4845579"/>
                </a:lnTo>
                <a:lnTo>
                  <a:pt x="76740" y="4823619"/>
                </a:lnTo>
                <a:lnTo>
                  <a:pt x="70389" y="4801658"/>
                </a:lnTo>
                <a:lnTo>
                  <a:pt x="64303" y="4779698"/>
                </a:lnTo>
                <a:lnTo>
                  <a:pt x="58217" y="4757208"/>
                </a:lnTo>
                <a:lnTo>
                  <a:pt x="52660" y="4734983"/>
                </a:lnTo>
                <a:lnTo>
                  <a:pt x="47367" y="4712758"/>
                </a:lnTo>
                <a:lnTo>
                  <a:pt x="42339" y="4690269"/>
                </a:lnTo>
                <a:lnTo>
                  <a:pt x="37576" y="4667514"/>
                </a:lnTo>
                <a:lnTo>
                  <a:pt x="33342" y="4645025"/>
                </a:lnTo>
                <a:lnTo>
                  <a:pt x="28844" y="4622006"/>
                </a:lnTo>
                <a:lnTo>
                  <a:pt x="25139" y="4599252"/>
                </a:lnTo>
                <a:lnTo>
                  <a:pt x="21434" y="4576233"/>
                </a:lnTo>
                <a:lnTo>
                  <a:pt x="17994" y="4553214"/>
                </a:lnTo>
                <a:lnTo>
                  <a:pt x="14819" y="4530196"/>
                </a:lnTo>
                <a:lnTo>
                  <a:pt x="11908" y="4506912"/>
                </a:lnTo>
                <a:lnTo>
                  <a:pt x="9526" y="4483629"/>
                </a:lnTo>
                <a:lnTo>
                  <a:pt x="7145" y="4460346"/>
                </a:lnTo>
                <a:lnTo>
                  <a:pt x="5292" y="4436798"/>
                </a:lnTo>
                <a:lnTo>
                  <a:pt x="3705" y="4413250"/>
                </a:lnTo>
                <a:lnTo>
                  <a:pt x="2117" y="4389437"/>
                </a:lnTo>
                <a:lnTo>
                  <a:pt x="1323" y="4365889"/>
                </a:lnTo>
                <a:lnTo>
                  <a:pt x="265" y="4342077"/>
                </a:lnTo>
                <a:lnTo>
                  <a:pt x="0" y="4318264"/>
                </a:lnTo>
                <a:lnTo>
                  <a:pt x="0" y="4293923"/>
                </a:lnTo>
                <a:lnTo>
                  <a:pt x="0" y="4270110"/>
                </a:lnTo>
                <a:lnTo>
                  <a:pt x="265" y="4246298"/>
                </a:lnTo>
                <a:lnTo>
                  <a:pt x="1323" y="4222485"/>
                </a:lnTo>
                <a:lnTo>
                  <a:pt x="2117" y="4198673"/>
                </a:lnTo>
                <a:lnTo>
                  <a:pt x="3705" y="4175125"/>
                </a:lnTo>
                <a:lnTo>
                  <a:pt x="5292" y="4151577"/>
                </a:lnTo>
                <a:lnTo>
                  <a:pt x="7145" y="4128029"/>
                </a:lnTo>
                <a:lnTo>
                  <a:pt x="9526" y="4104481"/>
                </a:lnTo>
                <a:lnTo>
                  <a:pt x="11908" y="4081462"/>
                </a:lnTo>
                <a:lnTo>
                  <a:pt x="14819" y="4058179"/>
                </a:lnTo>
                <a:lnTo>
                  <a:pt x="17994" y="4034896"/>
                </a:lnTo>
                <a:lnTo>
                  <a:pt x="21434" y="4011612"/>
                </a:lnTo>
                <a:lnTo>
                  <a:pt x="25139" y="3988858"/>
                </a:lnTo>
                <a:lnTo>
                  <a:pt x="28844" y="3965839"/>
                </a:lnTo>
                <a:lnTo>
                  <a:pt x="33342" y="3943350"/>
                </a:lnTo>
                <a:lnTo>
                  <a:pt x="37576" y="3920596"/>
                </a:lnTo>
                <a:lnTo>
                  <a:pt x="42339" y="3897841"/>
                </a:lnTo>
                <a:lnTo>
                  <a:pt x="47367" y="3875616"/>
                </a:lnTo>
                <a:lnTo>
                  <a:pt x="52660" y="3853127"/>
                </a:lnTo>
                <a:lnTo>
                  <a:pt x="58217" y="3830637"/>
                </a:lnTo>
                <a:lnTo>
                  <a:pt x="64303" y="3808677"/>
                </a:lnTo>
                <a:lnTo>
                  <a:pt x="70389" y="3786452"/>
                </a:lnTo>
                <a:lnTo>
                  <a:pt x="76740" y="3764491"/>
                </a:lnTo>
                <a:lnTo>
                  <a:pt x="83356" y="3743060"/>
                </a:lnTo>
                <a:lnTo>
                  <a:pt x="90236" y="3721100"/>
                </a:lnTo>
                <a:lnTo>
                  <a:pt x="97645" y="3699669"/>
                </a:lnTo>
                <a:lnTo>
                  <a:pt x="105055" y="3677973"/>
                </a:lnTo>
                <a:lnTo>
                  <a:pt x="112729" y="3656541"/>
                </a:lnTo>
                <a:lnTo>
                  <a:pt x="120403" y="3635375"/>
                </a:lnTo>
                <a:lnTo>
                  <a:pt x="128870" y="3614208"/>
                </a:lnTo>
                <a:lnTo>
                  <a:pt x="137338" y="3593306"/>
                </a:lnTo>
                <a:lnTo>
                  <a:pt x="145806" y="3572404"/>
                </a:lnTo>
                <a:lnTo>
                  <a:pt x="155068" y="3551502"/>
                </a:lnTo>
                <a:lnTo>
                  <a:pt x="164065" y="3531129"/>
                </a:lnTo>
                <a:lnTo>
                  <a:pt x="173591" y="3510491"/>
                </a:lnTo>
                <a:lnTo>
                  <a:pt x="183118" y="3490119"/>
                </a:lnTo>
                <a:lnTo>
                  <a:pt x="192909" y="3470010"/>
                </a:lnTo>
                <a:lnTo>
                  <a:pt x="203229" y="3449902"/>
                </a:lnTo>
                <a:lnTo>
                  <a:pt x="213549" y="3429794"/>
                </a:lnTo>
                <a:lnTo>
                  <a:pt x="224399" y="3410214"/>
                </a:lnTo>
                <a:lnTo>
                  <a:pt x="234983" y="3390635"/>
                </a:lnTo>
                <a:lnTo>
                  <a:pt x="246362" y="3370792"/>
                </a:lnTo>
                <a:lnTo>
                  <a:pt x="257476" y="3351742"/>
                </a:lnTo>
                <a:lnTo>
                  <a:pt x="268855" y="3332692"/>
                </a:lnTo>
                <a:lnTo>
                  <a:pt x="280763" y="3313642"/>
                </a:lnTo>
                <a:lnTo>
                  <a:pt x="292671" y="3294592"/>
                </a:lnTo>
                <a:lnTo>
                  <a:pt x="304843" y="3275806"/>
                </a:lnTo>
                <a:lnTo>
                  <a:pt x="317016" y="3257021"/>
                </a:lnTo>
                <a:lnTo>
                  <a:pt x="329982" y="3238764"/>
                </a:lnTo>
                <a:lnTo>
                  <a:pt x="342949" y="3220244"/>
                </a:lnTo>
                <a:lnTo>
                  <a:pt x="355651" y="3202517"/>
                </a:lnTo>
                <a:lnTo>
                  <a:pt x="368882" y="3184260"/>
                </a:lnTo>
                <a:lnTo>
                  <a:pt x="382377" y="3166798"/>
                </a:lnTo>
                <a:lnTo>
                  <a:pt x="396138" y="3149071"/>
                </a:lnTo>
                <a:lnTo>
                  <a:pt x="409898" y="3131608"/>
                </a:lnTo>
                <a:lnTo>
                  <a:pt x="424188" y="3114410"/>
                </a:lnTo>
                <a:lnTo>
                  <a:pt x="438477" y="3097212"/>
                </a:lnTo>
                <a:lnTo>
                  <a:pt x="453031" y="3080279"/>
                </a:lnTo>
                <a:lnTo>
                  <a:pt x="467585" y="3063610"/>
                </a:lnTo>
                <a:lnTo>
                  <a:pt x="482404" y="3046942"/>
                </a:lnTo>
                <a:lnTo>
                  <a:pt x="497488" y="3030537"/>
                </a:lnTo>
                <a:lnTo>
                  <a:pt x="512836" y="3014398"/>
                </a:lnTo>
                <a:lnTo>
                  <a:pt x="528184" y="2998258"/>
                </a:lnTo>
                <a:lnTo>
                  <a:pt x="543796" y="2982648"/>
                </a:lnTo>
                <a:lnTo>
                  <a:pt x="559938" y="2967037"/>
                </a:lnTo>
                <a:lnTo>
                  <a:pt x="575815" y="2951162"/>
                </a:lnTo>
                <a:lnTo>
                  <a:pt x="592222" y="2936081"/>
                </a:lnTo>
                <a:lnTo>
                  <a:pt x="608628" y="2920735"/>
                </a:lnTo>
                <a:lnTo>
                  <a:pt x="625035" y="2906183"/>
                </a:lnTo>
                <a:lnTo>
                  <a:pt x="641706" y="2891367"/>
                </a:lnTo>
                <a:lnTo>
                  <a:pt x="658642" y="2876814"/>
                </a:lnTo>
                <a:lnTo>
                  <a:pt x="676107" y="2862527"/>
                </a:lnTo>
                <a:lnTo>
                  <a:pt x="693307" y="2848239"/>
                </a:lnTo>
                <a:lnTo>
                  <a:pt x="710508" y="2834481"/>
                </a:lnTo>
                <a:lnTo>
                  <a:pt x="728237" y="2820987"/>
                </a:lnTo>
                <a:lnTo>
                  <a:pt x="745967" y="2807494"/>
                </a:lnTo>
                <a:lnTo>
                  <a:pt x="764226" y="2794000"/>
                </a:lnTo>
                <a:lnTo>
                  <a:pt x="781955" y="2781300"/>
                </a:lnTo>
                <a:lnTo>
                  <a:pt x="800479" y="2768335"/>
                </a:lnTo>
                <a:lnTo>
                  <a:pt x="818738" y="2755635"/>
                </a:lnTo>
                <a:lnTo>
                  <a:pt x="837526" y="2743200"/>
                </a:lnTo>
                <a:lnTo>
                  <a:pt x="856049" y="2731029"/>
                </a:lnTo>
                <a:lnTo>
                  <a:pt x="875102" y="2719123"/>
                </a:lnTo>
                <a:lnTo>
                  <a:pt x="893890" y="2707217"/>
                </a:lnTo>
                <a:lnTo>
                  <a:pt x="913472" y="2695839"/>
                </a:lnTo>
                <a:lnTo>
                  <a:pt x="932525" y="2684727"/>
                </a:lnTo>
                <a:lnTo>
                  <a:pt x="952371" y="2673350"/>
                </a:lnTo>
                <a:lnTo>
                  <a:pt x="971689" y="2662767"/>
                </a:lnTo>
                <a:lnTo>
                  <a:pt x="991535" y="2651919"/>
                </a:lnTo>
                <a:lnTo>
                  <a:pt x="1011646" y="2641600"/>
                </a:lnTo>
                <a:lnTo>
                  <a:pt x="1031757" y="2631546"/>
                </a:lnTo>
                <a:lnTo>
                  <a:pt x="1051869" y="2621492"/>
                </a:lnTo>
                <a:lnTo>
                  <a:pt x="1072244" y="2611967"/>
                </a:lnTo>
                <a:lnTo>
                  <a:pt x="1092620" y="2602442"/>
                </a:lnTo>
                <a:lnTo>
                  <a:pt x="1113261" y="2593446"/>
                </a:lnTo>
                <a:lnTo>
                  <a:pt x="1133901" y="2584186"/>
                </a:lnTo>
                <a:lnTo>
                  <a:pt x="1155071" y="2575719"/>
                </a:lnTo>
                <a:lnTo>
                  <a:pt x="1175976" y="2567252"/>
                </a:lnTo>
                <a:lnTo>
                  <a:pt x="1196881" y="2559050"/>
                </a:lnTo>
                <a:lnTo>
                  <a:pt x="1218315" y="2551112"/>
                </a:lnTo>
                <a:lnTo>
                  <a:pt x="1239750" y="2543439"/>
                </a:lnTo>
                <a:lnTo>
                  <a:pt x="1260919" y="2536031"/>
                </a:lnTo>
                <a:lnTo>
                  <a:pt x="1282618" y="2528623"/>
                </a:lnTo>
                <a:lnTo>
                  <a:pt x="1304582" y="2521744"/>
                </a:lnTo>
                <a:lnTo>
                  <a:pt x="1326281" y="2515129"/>
                </a:lnTo>
                <a:lnTo>
                  <a:pt x="1348244" y="2509044"/>
                </a:lnTo>
                <a:lnTo>
                  <a:pt x="1370208" y="2502694"/>
                </a:lnTo>
                <a:lnTo>
                  <a:pt x="1392436" y="2496608"/>
                </a:lnTo>
                <a:lnTo>
                  <a:pt x="1399837" y="2494758"/>
                </a:lnTo>
                <a:lnTo>
                  <a:pt x="1397149" y="2459873"/>
                </a:lnTo>
                <a:lnTo>
                  <a:pt x="1378095" y="2217802"/>
                </a:lnTo>
                <a:lnTo>
                  <a:pt x="1367509" y="2089491"/>
                </a:lnTo>
                <a:lnTo>
                  <a:pt x="1356394" y="1958004"/>
                </a:lnTo>
                <a:lnTo>
                  <a:pt x="1344750" y="1824138"/>
                </a:lnTo>
                <a:lnTo>
                  <a:pt x="1333106" y="1689212"/>
                </a:lnTo>
                <a:lnTo>
                  <a:pt x="1320932" y="1554022"/>
                </a:lnTo>
                <a:lnTo>
                  <a:pt x="1308494" y="1419626"/>
                </a:lnTo>
                <a:lnTo>
                  <a:pt x="1295526" y="1286817"/>
                </a:lnTo>
                <a:lnTo>
                  <a:pt x="1282294" y="1156919"/>
                </a:lnTo>
                <a:lnTo>
                  <a:pt x="1269591" y="1030988"/>
                </a:lnTo>
                <a:lnTo>
                  <a:pt x="1256095" y="909820"/>
                </a:lnTo>
                <a:lnTo>
                  <a:pt x="1249478" y="851617"/>
                </a:lnTo>
                <a:lnTo>
                  <a:pt x="1242862" y="794737"/>
                </a:lnTo>
                <a:lnTo>
                  <a:pt x="1236246" y="739973"/>
                </a:lnTo>
                <a:lnTo>
                  <a:pt x="1229365" y="686532"/>
                </a:lnTo>
                <a:lnTo>
                  <a:pt x="1222749" y="635472"/>
                </a:lnTo>
                <a:lnTo>
                  <a:pt x="1216133" y="586264"/>
                </a:lnTo>
                <a:lnTo>
                  <a:pt x="1209517" y="539437"/>
                </a:lnTo>
                <a:lnTo>
                  <a:pt x="1203166" y="494991"/>
                </a:lnTo>
                <a:lnTo>
                  <a:pt x="1196550" y="453190"/>
                </a:lnTo>
                <a:lnTo>
                  <a:pt x="1190198" y="413771"/>
                </a:lnTo>
                <a:lnTo>
                  <a:pt x="1183582" y="377262"/>
                </a:lnTo>
                <a:lnTo>
                  <a:pt x="1177231" y="343663"/>
                </a:lnTo>
                <a:lnTo>
                  <a:pt x="1170615" y="312974"/>
                </a:lnTo>
                <a:lnTo>
                  <a:pt x="1164528" y="285460"/>
                </a:lnTo>
                <a:lnTo>
                  <a:pt x="1161617" y="272761"/>
                </a:lnTo>
                <a:lnTo>
                  <a:pt x="1158441" y="261385"/>
                </a:lnTo>
                <a:lnTo>
                  <a:pt x="1155266" y="250273"/>
                </a:lnTo>
                <a:lnTo>
                  <a:pt x="1152354" y="240485"/>
                </a:lnTo>
                <a:lnTo>
                  <a:pt x="1149443" y="231490"/>
                </a:lnTo>
                <a:lnTo>
                  <a:pt x="1146268" y="223288"/>
                </a:lnTo>
                <a:lnTo>
                  <a:pt x="1143092" y="215881"/>
                </a:lnTo>
                <a:lnTo>
                  <a:pt x="1140181" y="209531"/>
                </a:lnTo>
                <a:lnTo>
                  <a:pt x="1137534" y="204240"/>
                </a:lnTo>
                <a:lnTo>
                  <a:pt x="1134359" y="199743"/>
                </a:lnTo>
                <a:lnTo>
                  <a:pt x="1131448" y="196303"/>
                </a:lnTo>
                <a:lnTo>
                  <a:pt x="1128801" y="193922"/>
                </a:lnTo>
                <a:lnTo>
                  <a:pt x="964968" y="187623"/>
                </a:lnTo>
                <a:lnTo>
                  <a:pt x="963348" y="191179"/>
                </a:lnTo>
                <a:lnTo>
                  <a:pt x="960438" y="196988"/>
                </a:lnTo>
                <a:lnTo>
                  <a:pt x="957263" y="202534"/>
                </a:lnTo>
                <a:lnTo>
                  <a:pt x="953823" y="207815"/>
                </a:lnTo>
                <a:lnTo>
                  <a:pt x="950119" y="213096"/>
                </a:lnTo>
                <a:lnTo>
                  <a:pt x="945886" y="218113"/>
                </a:lnTo>
                <a:lnTo>
                  <a:pt x="941917" y="222866"/>
                </a:lnTo>
                <a:lnTo>
                  <a:pt x="937419" y="227619"/>
                </a:lnTo>
                <a:lnTo>
                  <a:pt x="932921" y="231844"/>
                </a:lnTo>
                <a:lnTo>
                  <a:pt x="927894" y="236069"/>
                </a:lnTo>
                <a:lnTo>
                  <a:pt x="922867" y="240030"/>
                </a:lnTo>
                <a:lnTo>
                  <a:pt x="917840" y="243991"/>
                </a:lnTo>
                <a:lnTo>
                  <a:pt x="912019" y="247424"/>
                </a:lnTo>
                <a:lnTo>
                  <a:pt x="906463" y="250328"/>
                </a:lnTo>
                <a:lnTo>
                  <a:pt x="900907" y="253497"/>
                </a:lnTo>
                <a:lnTo>
                  <a:pt x="894821" y="256138"/>
                </a:lnTo>
                <a:lnTo>
                  <a:pt x="889001" y="258514"/>
                </a:lnTo>
                <a:lnTo>
                  <a:pt x="882651" y="260891"/>
                </a:lnTo>
                <a:lnTo>
                  <a:pt x="876301" y="262211"/>
                </a:lnTo>
                <a:lnTo>
                  <a:pt x="869686" y="263795"/>
                </a:lnTo>
                <a:lnTo>
                  <a:pt x="863071" y="265116"/>
                </a:lnTo>
                <a:lnTo>
                  <a:pt x="856721" y="265644"/>
                </a:lnTo>
                <a:lnTo>
                  <a:pt x="850107" y="266436"/>
                </a:lnTo>
                <a:lnTo>
                  <a:pt x="843228" y="266700"/>
                </a:lnTo>
                <a:lnTo>
                  <a:pt x="504561" y="266700"/>
                </a:lnTo>
                <a:lnTo>
                  <a:pt x="497681" y="266436"/>
                </a:lnTo>
                <a:lnTo>
                  <a:pt x="491331" y="265644"/>
                </a:lnTo>
                <a:lnTo>
                  <a:pt x="484188" y="265116"/>
                </a:lnTo>
                <a:lnTo>
                  <a:pt x="477838" y="263795"/>
                </a:lnTo>
                <a:lnTo>
                  <a:pt x="471488" y="262211"/>
                </a:lnTo>
                <a:lnTo>
                  <a:pt x="465138" y="260891"/>
                </a:lnTo>
                <a:lnTo>
                  <a:pt x="458788" y="258514"/>
                </a:lnTo>
                <a:lnTo>
                  <a:pt x="452967" y="256138"/>
                </a:lnTo>
                <a:lnTo>
                  <a:pt x="446881" y="253497"/>
                </a:lnTo>
                <a:lnTo>
                  <a:pt x="441061" y="250328"/>
                </a:lnTo>
                <a:lnTo>
                  <a:pt x="435504" y="247424"/>
                </a:lnTo>
                <a:lnTo>
                  <a:pt x="429948" y="243991"/>
                </a:lnTo>
                <a:lnTo>
                  <a:pt x="424921" y="240030"/>
                </a:lnTo>
                <a:lnTo>
                  <a:pt x="419629" y="236069"/>
                </a:lnTo>
                <a:lnTo>
                  <a:pt x="414867" y="231844"/>
                </a:lnTo>
                <a:lnTo>
                  <a:pt x="410369" y="227619"/>
                </a:lnTo>
                <a:lnTo>
                  <a:pt x="405871" y="222866"/>
                </a:lnTo>
                <a:lnTo>
                  <a:pt x="401902" y="218113"/>
                </a:lnTo>
                <a:lnTo>
                  <a:pt x="397669" y="213096"/>
                </a:lnTo>
                <a:lnTo>
                  <a:pt x="393965" y="207815"/>
                </a:lnTo>
                <a:lnTo>
                  <a:pt x="390525" y="202534"/>
                </a:lnTo>
                <a:lnTo>
                  <a:pt x="387350" y="196988"/>
                </a:lnTo>
                <a:lnTo>
                  <a:pt x="384440" y="191179"/>
                </a:lnTo>
                <a:lnTo>
                  <a:pt x="381794" y="185370"/>
                </a:lnTo>
                <a:lnTo>
                  <a:pt x="379148" y="179032"/>
                </a:lnTo>
                <a:lnTo>
                  <a:pt x="377296" y="173223"/>
                </a:lnTo>
                <a:lnTo>
                  <a:pt x="375444" y="166622"/>
                </a:lnTo>
                <a:lnTo>
                  <a:pt x="373856" y="160284"/>
                </a:lnTo>
                <a:lnTo>
                  <a:pt x="372533" y="153683"/>
                </a:lnTo>
                <a:lnTo>
                  <a:pt x="372004" y="147081"/>
                </a:lnTo>
                <a:lnTo>
                  <a:pt x="371475" y="140216"/>
                </a:lnTo>
                <a:lnTo>
                  <a:pt x="371475" y="133350"/>
                </a:lnTo>
                <a:lnTo>
                  <a:pt x="371475" y="126485"/>
                </a:lnTo>
                <a:lnTo>
                  <a:pt x="372004" y="119619"/>
                </a:lnTo>
                <a:lnTo>
                  <a:pt x="372533" y="113017"/>
                </a:lnTo>
                <a:lnTo>
                  <a:pt x="373856" y="106416"/>
                </a:lnTo>
                <a:lnTo>
                  <a:pt x="375444" y="100079"/>
                </a:lnTo>
                <a:lnTo>
                  <a:pt x="377296" y="93477"/>
                </a:lnTo>
                <a:lnTo>
                  <a:pt x="379148" y="87668"/>
                </a:lnTo>
                <a:lnTo>
                  <a:pt x="381794" y="81330"/>
                </a:lnTo>
                <a:lnTo>
                  <a:pt x="384440" y="75521"/>
                </a:lnTo>
                <a:lnTo>
                  <a:pt x="387350" y="69712"/>
                </a:lnTo>
                <a:lnTo>
                  <a:pt x="390525" y="64166"/>
                </a:lnTo>
                <a:lnTo>
                  <a:pt x="393965" y="58885"/>
                </a:lnTo>
                <a:lnTo>
                  <a:pt x="397669" y="53604"/>
                </a:lnTo>
                <a:lnTo>
                  <a:pt x="401902" y="48587"/>
                </a:lnTo>
                <a:lnTo>
                  <a:pt x="405871" y="43834"/>
                </a:lnTo>
                <a:lnTo>
                  <a:pt x="410369" y="39081"/>
                </a:lnTo>
                <a:lnTo>
                  <a:pt x="414867" y="34856"/>
                </a:lnTo>
                <a:lnTo>
                  <a:pt x="419629" y="30367"/>
                </a:lnTo>
                <a:lnTo>
                  <a:pt x="424921" y="26670"/>
                </a:lnTo>
                <a:lnTo>
                  <a:pt x="429948" y="22973"/>
                </a:lnTo>
                <a:lnTo>
                  <a:pt x="435504" y="19540"/>
                </a:lnTo>
                <a:lnTo>
                  <a:pt x="441061" y="16372"/>
                </a:lnTo>
                <a:lnTo>
                  <a:pt x="446881" y="13203"/>
                </a:lnTo>
                <a:lnTo>
                  <a:pt x="452967" y="10562"/>
                </a:lnTo>
                <a:lnTo>
                  <a:pt x="458788" y="8186"/>
                </a:lnTo>
                <a:lnTo>
                  <a:pt x="465138" y="6073"/>
                </a:lnTo>
                <a:lnTo>
                  <a:pt x="471488" y="4489"/>
                </a:lnTo>
                <a:lnTo>
                  <a:pt x="477838" y="2905"/>
                </a:lnTo>
                <a:lnTo>
                  <a:pt x="484188" y="1584"/>
                </a:lnTo>
                <a:lnTo>
                  <a:pt x="491331" y="528"/>
                </a:lnTo>
                <a:lnTo>
                  <a:pt x="497681" y="264"/>
                </a:lnTo>
                <a:lnTo>
                  <a:pt x="504561"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5" name="KSO_Shape"/>
          <p:cNvSpPr/>
          <p:nvPr/>
        </p:nvSpPr>
        <p:spPr bwMode="auto">
          <a:xfrm>
            <a:off x="5334122" y="3513233"/>
            <a:ext cx="672303" cy="836892"/>
          </a:xfrm>
          <a:custGeom>
            <a:avLst/>
            <a:gdLst>
              <a:gd name="T0" fmla="*/ 1008698 w 1989138"/>
              <a:gd name="T1" fmla="*/ 490537 h 2476500"/>
              <a:gd name="T2" fmla="*/ 1059180 w 1989138"/>
              <a:gd name="T3" fmla="*/ 1033145 h 2476500"/>
              <a:gd name="T4" fmla="*/ 990283 w 1989138"/>
              <a:gd name="T5" fmla="*/ 1230313 h 2476500"/>
              <a:gd name="T6" fmla="*/ 870268 w 1989138"/>
              <a:gd name="T7" fmla="*/ 1365250 h 2476500"/>
              <a:gd name="T8" fmla="*/ 759143 w 1989138"/>
              <a:gd name="T9" fmla="*/ 1377315 h 2476500"/>
              <a:gd name="T10" fmla="*/ 648335 w 1989138"/>
              <a:gd name="T11" fmla="*/ 1279525 h 2476500"/>
              <a:gd name="T12" fmla="*/ 481648 w 1989138"/>
              <a:gd name="T13" fmla="*/ 1187133 h 2476500"/>
              <a:gd name="T14" fmla="*/ 314643 w 1989138"/>
              <a:gd name="T15" fmla="*/ 1204595 h 2476500"/>
              <a:gd name="T16" fmla="*/ 208915 w 1989138"/>
              <a:gd name="T17" fmla="*/ 1340168 h 2476500"/>
              <a:gd name="T18" fmla="*/ 159068 w 1989138"/>
              <a:gd name="T19" fmla="*/ 1542733 h 2476500"/>
              <a:gd name="T20" fmla="*/ 189548 w 1989138"/>
              <a:gd name="T21" fmla="*/ 1774825 h 2476500"/>
              <a:gd name="T22" fmla="*/ 346075 w 1989138"/>
              <a:gd name="T23" fmla="*/ 2136775 h 2476500"/>
              <a:gd name="T24" fmla="*/ 466853 w 1989138"/>
              <a:gd name="T25" fmla="*/ 2312539 h 2476500"/>
              <a:gd name="T26" fmla="*/ 408622 w 1989138"/>
              <a:gd name="T27" fmla="*/ 1840215 h 2476500"/>
              <a:gd name="T28" fmla="*/ 328930 w 1989138"/>
              <a:gd name="T29" fmla="*/ 1603472 h 2476500"/>
              <a:gd name="T30" fmla="*/ 360362 w 1989138"/>
              <a:gd name="T31" fmla="*/ 1481293 h 2476500"/>
              <a:gd name="T32" fmla="*/ 431165 w 1989138"/>
              <a:gd name="T33" fmla="*/ 1447971 h 2476500"/>
              <a:gd name="T34" fmla="*/ 551497 w 1989138"/>
              <a:gd name="T35" fmla="*/ 1637429 h 2476500"/>
              <a:gd name="T36" fmla="*/ 697547 w 1989138"/>
              <a:gd name="T37" fmla="*/ 1795151 h 2476500"/>
              <a:gd name="T38" fmla="*/ 846772 w 1989138"/>
              <a:gd name="T39" fmla="*/ 1854178 h 2476500"/>
              <a:gd name="T40" fmla="*/ 1075055 w 1989138"/>
              <a:gd name="T41" fmla="*/ 1872267 h 2476500"/>
              <a:gd name="T42" fmla="*/ 1342707 w 1989138"/>
              <a:gd name="T43" fmla="*/ 1781505 h 2476500"/>
              <a:gd name="T44" fmla="*/ 1558290 w 1989138"/>
              <a:gd name="T45" fmla="*/ 1601886 h 2476500"/>
              <a:gd name="T46" fmla="*/ 1764982 w 1989138"/>
              <a:gd name="T47" fmla="*/ 1307385 h 2476500"/>
              <a:gd name="T48" fmla="*/ 1831976 w 1989138"/>
              <a:gd name="T49" fmla="*/ 1081087 h 2476500"/>
              <a:gd name="T50" fmla="*/ 1799590 w 1989138"/>
              <a:gd name="T51" fmla="*/ 898208 h 2476500"/>
              <a:gd name="T52" fmla="*/ 1654810 w 1989138"/>
              <a:gd name="T53" fmla="*/ 758190 h 2476500"/>
              <a:gd name="T54" fmla="*/ 1471613 w 1989138"/>
              <a:gd name="T55" fmla="*/ 749300 h 2476500"/>
              <a:gd name="T56" fmla="*/ 1239520 w 1989138"/>
              <a:gd name="T57" fmla="*/ 789305 h 2476500"/>
              <a:gd name="T58" fmla="*/ 1176655 w 1989138"/>
              <a:gd name="T59" fmla="*/ 593407 h 2476500"/>
              <a:gd name="T60" fmla="*/ 1248728 w 1989138"/>
              <a:gd name="T61" fmla="*/ 0 h 2476500"/>
              <a:gd name="T62" fmla="*/ 1324293 w 1989138"/>
              <a:gd name="T63" fmla="*/ 70167 h 2476500"/>
              <a:gd name="T64" fmla="*/ 1330960 w 1989138"/>
              <a:gd name="T65" fmla="*/ 534987 h 2476500"/>
              <a:gd name="T66" fmla="*/ 1561148 w 1989138"/>
              <a:gd name="T67" fmla="*/ 585470 h 2476500"/>
              <a:gd name="T68" fmla="*/ 1782446 w 1989138"/>
              <a:gd name="T69" fmla="*/ 647700 h 2476500"/>
              <a:gd name="T70" fmla="*/ 1945323 w 1989138"/>
              <a:gd name="T71" fmla="*/ 839152 h 2476500"/>
              <a:gd name="T72" fmla="*/ 1987550 w 1989138"/>
              <a:gd name="T73" fmla="*/ 1090612 h 2476500"/>
              <a:gd name="T74" fmla="*/ 1919922 w 1989138"/>
              <a:gd name="T75" fmla="*/ 1348324 h 2476500"/>
              <a:gd name="T76" fmla="*/ 1735772 w 1989138"/>
              <a:gd name="T77" fmla="*/ 1637429 h 2476500"/>
              <a:gd name="T78" fmla="*/ 1505585 w 1989138"/>
              <a:gd name="T79" fmla="*/ 1861795 h 2476500"/>
              <a:gd name="T80" fmla="*/ 1206182 w 1989138"/>
              <a:gd name="T81" fmla="*/ 2008410 h 2476500"/>
              <a:gd name="T82" fmla="*/ 839470 w 1989138"/>
              <a:gd name="T83" fmla="*/ 2011901 h 2476500"/>
              <a:gd name="T84" fmla="*/ 708025 w 1989138"/>
              <a:gd name="T85" fmla="*/ 2081718 h 2476500"/>
              <a:gd name="T86" fmla="*/ 770255 w 1989138"/>
              <a:gd name="T87" fmla="*/ 2264828 h 2476500"/>
              <a:gd name="T88" fmla="*/ 732472 w 1989138"/>
              <a:gd name="T89" fmla="*/ 2372092 h 2476500"/>
              <a:gd name="T90" fmla="*/ 461962 w 1989138"/>
              <a:gd name="T91" fmla="*/ 2476500 h 2476500"/>
              <a:gd name="T92" fmla="*/ 427990 w 1989138"/>
              <a:gd name="T93" fmla="*/ 2468245 h 2476500"/>
              <a:gd name="T94" fmla="*/ 287338 w 1989138"/>
              <a:gd name="T95" fmla="*/ 2341563 h 2476500"/>
              <a:gd name="T96" fmla="*/ 79375 w 1989138"/>
              <a:gd name="T97" fmla="*/ 1925320 h 2476500"/>
              <a:gd name="T98" fmla="*/ 318 w 1989138"/>
              <a:gd name="T99" fmla="*/ 1625918 h 2476500"/>
              <a:gd name="T100" fmla="*/ 38100 w 1989138"/>
              <a:gd name="T101" fmla="*/ 1347788 h 2476500"/>
              <a:gd name="T102" fmla="*/ 158750 w 1989138"/>
              <a:gd name="T103" fmla="*/ 1133157 h 2476500"/>
              <a:gd name="T104" fmla="*/ 290513 w 1989138"/>
              <a:gd name="T105" fmla="*/ 1042987 h 2476500"/>
              <a:gd name="T106" fmla="*/ 427355 w 1989138"/>
              <a:gd name="T107" fmla="*/ 1022350 h 2476500"/>
              <a:gd name="T108" fmla="*/ 670560 w 1989138"/>
              <a:gd name="T109" fmla="*/ 1101090 h 2476500"/>
              <a:gd name="T110" fmla="*/ 848360 w 1989138"/>
              <a:gd name="T111" fmla="*/ 1160145 h 2476500"/>
              <a:gd name="T112" fmla="*/ 884555 w 1989138"/>
              <a:gd name="T113" fmla="*/ 859790 h 2476500"/>
              <a:gd name="T114" fmla="*/ 845185 w 1989138"/>
              <a:gd name="T115" fmla="*/ 240030 h 2476500"/>
              <a:gd name="T116" fmla="*/ 881380 w 1989138"/>
              <a:gd name="T117" fmla="*/ 59055 h 2476500"/>
              <a:gd name="T118" fmla="*/ 1099820 w 1989138"/>
              <a:gd name="T119" fmla="*/ 11430 h 2476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9138" h="2476500">
                <a:moveTo>
                  <a:pt x="1164273" y="163195"/>
                </a:moveTo>
                <a:lnTo>
                  <a:pt x="1080770" y="170180"/>
                </a:lnTo>
                <a:lnTo>
                  <a:pt x="1040765" y="174308"/>
                </a:lnTo>
                <a:lnTo>
                  <a:pt x="1004570" y="178117"/>
                </a:lnTo>
                <a:lnTo>
                  <a:pt x="1002665" y="196215"/>
                </a:lnTo>
                <a:lnTo>
                  <a:pt x="1001395" y="216852"/>
                </a:lnTo>
                <a:lnTo>
                  <a:pt x="1000443" y="240983"/>
                </a:lnTo>
                <a:lnTo>
                  <a:pt x="1000443" y="269240"/>
                </a:lnTo>
                <a:lnTo>
                  <a:pt x="1000443" y="299720"/>
                </a:lnTo>
                <a:lnTo>
                  <a:pt x="1001078" y="333057"/>
                </a:lnTo>
                <a:lnTo>
                  <a:pt x="1002348" y="369253"/>
                </a:lnTo>
                <a:lnTo>
                  <a:pt x="1003935" y="407352"/>
                </a:lnTo>
                <a:lnTo>
                  <a:pt x="1005840" y="447992"/>
                </a:lnTo>
                <a:lnTo>
                  <a:pt x="1008698" y="490537"/>
                </a:lnTo>
                <a:lnTo>
                  <a:pt x="1011555" y="535305"/>
                </a:lnTo>
                <a:lnTo>
                  <a:pt x="1015048" y="581343"/>
                </a:lnTo>
                <a:lnTo>
                  <a:pt x="1018858" y="629920"/>
                </a:lnTo>
                <a:lnTo>
                  <a:pt x="1023303" y="679450"/>
                </a:lnTo>
                <a:lnTo>
                  <a:pt x="1028383" y="730250"/>
                </a:lnTo>
                <a:lnTo>
                  <a:pt x="1033780" y="782320"/>
                </a:lnTo>
                <a:lnTo>
                  <a:pt x="1039495" y="835343"/>
                </a:lnTo>
                <a:lnTo>
                  <a:pt x="1045845" y="889953"/>
                </a:lnTo>
                <a:lnTo>
                  <a:pt x="1052830" y="944563"/>
                </a:lnTo>
                <a:lnTo>
                  <a:pt x="1059815" y="1000125"/>
                </a:lnTo>
                <a:lnTo>
                  <a:pt x="1060768" y="1005205"/>
                </a:lnTo>
                <a:lnTo>
                  <a:pt x="1060768" y="1010603"/>
                </a:lnTo>
                <a:lnTo>
                  <a:pt x="1060768" y="1015683"/>
                </a:lnTo>
                <a:lnTo>
                  <a:pt x="1059180" y="1033145"/>
                </a:lnTo>
                <a:lnTo>
                  <a:pt x="1056323" y="1051242"/>
                </a:lnTo>
                <a:lnTo>
                  <a:pt x="1052830" y="1070292"/>
                </a:lnTo>
                <a:lnTo>
                  <a:pt x="1048385" y="1090612"/>
                </a:lnTo>
                <a:lnTo>
                  <a:pt x="1042353" y="1111250"/>
                </a:lnTo>
                <a:lnTo>
                  <a:pt x="1035685" y="1132205"/>
                </a:lnTo>
                <a:lnTo>
                  <a:pt x="1031558" y="1143000"/>
                </a:lnTo>
                <a:lnTo>
                  <a:pt x="1027748" y="1153795"/>
                </a:lnTo>
                <a:lnTo>
                  <a:pt x="1023303" y="1164908"/>
                </a:lnTo>
                <a:lnTo>
                  <a:pt x="1018540" y="1175703"/>
                </a:lnTo>
                <a:lnTo>
                  <a:pt x="1013460" y="1186815"/>
                </a:lnTo>
                <a:lnTo>
                  <a:pt x="1008380" y="1197293"/>
                </a:lnTo>
                <a:lnTo>
                  <a:pt x="1002665" y="1208405"/>
                </a:lnTo>
                <a:lnTo>
                  <a:pt x="996633" y="1219518"/>
                </a:lnTo>
                <a:lnTo>
                  <a:pt x="990283" y="1230313"/>
                </a:lnTo>
                <a:lnTo>
                  <a:pt x="983615" y="1241108"/>
                </a:lnTo>
                <a:lnTo>
                  <a:pt x="976630" y="1252220"/>
                </a:lnTo>
                <a:lnTo>
                  <a:pt x="969328" y="1262380"/>
                </a:lnTo>
                <a:lnTo>
                  <a:pt x="961708" y="1273175"/>
                </a:lnTo>
                <a:lnTo>
                  <a:pt x="953770" y="1283970"/>
                </a:lnTo>
                <a:lnTo>
                  <a:pt x="945515" y="1294130"/>
                </a:lnTo>
                <a:lnTo>
                  <a:pt x="936943" y="1304290"/>
                </a:lnTo>
                <a:lnTo>
                  <a:pt x="927735" y="1314450"/>
                </a:lnTo>
                <a:lnTo>
                  <a:pt x="918528" y="1323975"/>
                </a:lnTo>
                <a:lnTo>
                  <a:pt x="908685" y="1333818"/>
                </a:lnTo>
                <a:lnTo>
                  <a:pt x="898208" y="1343025"/>
                </a:lnTo>
                <a:lnTo>
                  <a:pt x="888683" y="1351280"/>
                </a:lnTo>
                <a:lnTo>
                  <a:pt x="879158" y="1358900"/>
                </a:lnTo>
                <a:lnTo>
                  <a:pt x="870268" y="1365250"/>
                </a:lnTo>
                <a:lnTo>
                  <a:pt x="861060" y="1370965"/>
                </a:lnTo>
                <a:lnTo>
                  <a:pt x="851853" y="1375728"/>
                </a:lnTo>
                <a:lnTo>
                  <a:pt x="843280" y="1379220"/>
                </a:lnTo>
                <a:lnTo>
                  <a:pt x="834708" y="1382395"/>
                </a:lnTo>
                <a:lnTo>
                  <a:pt x="826453" y="1384618"/>
                </a:lnTo>
                <a:lnTo>
                  <a:pt x="818198" y="1386205"/>
                </a:lnTo>
                <a:lnTo>
                  <a:pt x="810260" y="1387158"/>
                </a:lnTo>
                <a:lnTo>
                  <a:pt x="802323" y="1387158"/>
                </a:lnTo>
                <a:lnTo>
                  <a:pt x="794703" y="1386840"/>
                </a:lnTo>
                <a:lnTo>
                  <a:pt x="787083" y="1385888"/>
                </a:lnTo>
                <a:lnTo>
                  <a:pt x="779780" y="1384300"/>
                </a:lnTo>
                <a:lnTo>
                  <a:pt x="772478" y="1382395"/>
                </a:lnTo>
                <a:lnTo>
                  <a:pt x="765810" y="1379855"/>
                </a:lnTo>
                <a:lnTo>
                  <a:pt x="759143" y="1377315"/>
                </a:lnTo>
                <a:lnTo>
                  <a:pt x="752475" y="1374140"/>
                </a:lnTo>
                <a:lnTo>
                  <a:pt x="745490" y="1370330"/>
                </a:lnTo>
                <a:lnTo>
                  <a:pt x="739775" y="1366520"/>
                </a:lnTo>
                <a:lnTo>
                  <a:pt x="733425" y="1362075"/>
                </a:lnTo>
                <a:lnTo>
                  <a:pt x="727393" y="1357630"/>
                </a:lnTo>
                <a:lnTo>
                  <a:pt x="721360" y="1352868"/>
                </a:lnTo>
                <a:lnTo>
                  <a:pt x="715963" y="1348105"/>
                </a:lnTo>
                <a:lnTo>
                  <a:pt x="704850" y="1338263"/>
                </a:lnTo>
                <a:lnTo>
                  <a:pt x="694690" y="1328103"/>
                </a:lnTo>
                <a:lnTo>
                  <a:pt x="684848" y="1317625"/>
                </a:lnTo>
                <a:lnTo>
                  <a:pt x="675640" y="1307783"/>
                </a:lnTo>
                <a:lnTo>
                  <a:pt x="667703" y="1298893"/>
                </a:lnTo>
                <a:lnTo>
                  <a:pt x="658178" y="1289050"/>
                </a:lnTo>
                <a:lnTo>
                  <a:pt x="648335" y="1279525"/>
                </a:lnTo>
                <a:lnTo>
                  <a:pt x="638175" y="1270318"/>
                </a:lnTo>
                <a:lnTo>
                  <a:pt x="627380" y="1261428"/>
                </a:lnTo>
                <a:lnTo>
                  <a:pt x="616268" y="1252855"/>
                </a:lnTo>
                <a:lnTo>
                  <a:pt x="605155" y="1244600"/>
                </a:lnTo>
                <a:lnTo>
                  <a:pt x="593090" y="1236663"/>
                </a:lnTo>
                <a:lnTo>
                  <a:pt x="581660" y="1229678"/>
                </a:lnTo>
                <a:lnTo>
                  <a:pt x="569278" y="1222375"/>
                </a:lnTo>
                <a:lnTo>
                  <a:pt x="557530" y="1216025"/>
                </a:lnTo>
                <a:lnTo>
                  <a:pt x="544830" y="1209993"/>
                </a:lnTo>
                <a:lnTo>
                  <a:pt x="532448" y="1204595"/>
                </a:lnTo>
                <a:lnTo>
                  <a:pt x="519748" y="1199515"/>
                </a:lnTo>
                <a:lnTo>
                  <a:pt x="507048" y="1194753"/>
                </a:lnTo>
                <a:lnTo>
                  <a:pt x="494348" y="1190625"/>
                </a:lnTo>
                <a:lnTo>
                  <a:pt x="481648" y="1187133"/>
                </a:lnTo>
                <a:lnTo>
                  <a:pt x="468630" y="1184275"/>
                </a:lnTo>
                <a:lnTo>
                  <a:pt x="455930" y="1182053"/>
                </a:lnTo>
                <a:lnTo>
                  <a:pt x="443230" y="1179830"/>
                </a:lnTo>
                <a:lnTo>
                  <a:pt x="430530" y="1178878"/>
                </a:lnTo>
                <a:lnTo>
                  <a:pt x="418148" y="1178243"/>
                </a:lnTo>
                <a:lnTo>
                  <a:pt x="405765" y="1178243"/>
                </a:lnTo>
                <a:lnTo>
                  <a:pt x="393700" y="1179195"/>
                </a:lnTo>
                <a:lnTo>
                  <a:pt x="381318" y="1180783"/>
                </a:lnTo>
                <a:lnTo>
                  <a:pt x="369888" y="1182688"/>
                </a:lnTo>
                <a:lnTo>
                  <a:pt x="357823" y="1185545"/>
                </a:lnTo>
                <a:lnTo>
                  <a:pt x="346710" y="1189038"/>
                </a:lnTo>
                <a:lnTo>
                  <a:pt x="335598" y="1193483"/>
                </a:lnTo>
                <a:lnTo>
                  <a:pt x="324803" y="1198563"/>
                </a:lnTo>
                <a:lnTo>
                  <a:pt x="314643" y="1204595"/>
                </a:lnTo>
                <a:lnTo>
                  <a:pt x="304800" y="1211263"/>
                </a:lnTo>
                <a:lnTo>
                  <a:pt x="295275" y="1218883"/>
                </a:lnTo>
                <a:lnTo>
                  <a:pt x="286703" y="1226503"/>
                </a:lnTo>
                <a:lnTo>
                  <a:pt x="278448" y="1234440"/>
                </a:lnTo>
                <a:lnTo>
                  <a:pt x="270510" y="1243013"/>
                </a:lnTo>
                <a:lnTo>
                  <a:pt x="262573" y="1252220"/>
                </a:lnTo>
                <a:lnTo>
                  <a:pt x="254953" y="1261745"/>
                </a:lnTo>
                <a:lnTo>
                  <a:pt x="247968" y="1271588"/>
                </a:lnTo>
                <a:lnTo>
                  <a:pt x="240665" y="1282065"/>
                </a:lnTo>
                <a:lnTo>
                  <a:pt x="233680" y="1292543"/>
                </a:lnTo>
                <a:lnTo>
                  <a:pt x="227330" y="1304290"/>
                </a:lnTo>
                <a:lnTo>
                  <a:pt x="220980" y="1315720"/>
                </a:lnTo>
                <a:lnTo>
                  <a:pt x="214948" y="1327468"/>
                </a:lnTo>
                <a:lnTo>
                  <a:pt x="208915" y="1340168"/>
                </a:lnTo>
                <a:lnTo>
                  <a:pt x="203518" y="1352868"/>
                </a:lnTo>
                <a:lnTo>
                  <a:pt x="198438" y="1366203"/>
                </a:lnTo>
                <a:lnTo>
                  <a:pt x="193040" y="1379220"/>
                </a:lnTo>
                <a:lnTo>
                  <a:pt x="188913" y="1393190"/>
                </a:lnTo>
                <a:lnTo>
                  <a:pt x="184150" y="1406843"/>
                </a:lnTo>
                <a:lnTo>
                  <a:pt x="180023" y="1421130"/>
                </a:lnTo>
                <a:lnTo>
                  <a:pt x="176530" y="1435418"/>
                </a:lnTo>
                <a:lnTo>
                  <a:pt x="173038" y="1450340"/>
                </a:lnTo>
                <a:lnTo>
                  <a:pt x="169863" y="1465263"/>
                </a:lnTo>
                <a:lnTo>
                  <a:pt x="167005" y="1480503"/>
                </a:lnTo>
                <a:lnTo>
                  <a:pt x="164465" y="1495425"/>
                </a:lnTo>
                <a:lnTo>
                  <a:pt x="162243" y="1510983"/>
                </a:lnTo>
                <a:lnTo>
                  <a:pt x="160655" y="1526858"/>
                </a:lnTo>
                <a:lnTo>
                  <a:pt x="159068" y="1542733"/>
                </a:lnTo>
                <a:lnTo>
                  <a:pt x="157798" y="1558608"/>
                </a:lnTo>
                <a:lnTo>
                  <a:pt x="157163" y="1574483"/>
                </a:lnTo>
                <a:lnTo>
                  <a:pt x="156528" y="1590675"/>
                </a:lnTo>
                <a:lnTo>
                  <a:pt x="156528" y="1606550"/>
                </a:lnTo>
                <a:lnTo>
                  <a:pt x="156528" y="1622743"/>
                </a:lnTo>
                <a:lnTo>
                  <a:pt x="157480" y="1639253"/>
                </a:lnTo>
                <a:lnTo>
                  <a:pt x="157798" y="1646238"/>
                </a:lnTo>
                <a:lnTo>
                  <a:pt x="159068" y="1653858"/>
                </a:lnTo>
                <a:lnTo>
                  <a:pt x="161290" y="1670368"/>
                </a:lnTo>
                <a:lnTo>
                  <a:pt x="165100" y="1688783"/>
                </a:lnTo>
                <a:lnTo>
                  <a:pt x="169863" y="1708150"/>
                </a:lnTo>
                <a:lnTo>
                  <a:pt x="175260" y="1729105"/>
                </a:lnTo>
                <a:lnTo>
                  <a:pt x="181928" y="1751330"/>
                </a:lnTo>
                <a:lnTo>
                  <a:pt x="189548" y="1774825"/>
                </a:lnTo>
                <a:lnTo>
                  <a:pt x="197803" y="1798955"/>
                </a:lnTo>
                <a:lnTo>
                  <a:pt x="206693" y="1823720"/>
                </a:lnTo>
                <a:lnTo>
                  <a:pt x="216218" y="1849438"/>
                </a:lnTo>
                <a:lnTo>
                  <a:pt x="226378" y="1875790"/>
                </a:lnTo>
                <a:lnTo>
                  <a:pt x="237173" y="1902143"/>
                </a:lnTo>
                <a:lnTo>
                  <a:pt x="248285" y="1929130"/>
                </a:lnTo>
                <a:lnTo>
                  <a:pt x="259715" y="1956118"/>
                </a:lnTo>
                <a:lnTo>
                  <a:pt x="271780" y="1982788"/>
                </a:lnTo>
                <a:lnTo>
                  <a:pt x="284163" y="2009775"/>
                </a:lnTo>
                <a:lnTo>
                  <a:pt x="296228" y="2036445"/>
                </a:lnTo>
                <a:lnTo>
                  <a:pt x="308610" y="2062480"/>
                </a:lnTo>
                <a:lnTo>
                  <a:pt x="321310" y="2087880"/>
                </a:lnTo>
                <a:lnTo>
                  <a:pt x="333693" y="2112963"/>
                </a:lnTo>
                <a:lnTo>
                  <a:pt x="346075" y="2136775"/>
                </a:lnTo>
                <a:lnTo>
                  <a:pt x="358140" y="2159953"/>
                </a:lnTo>
                <a:lnTo>
                  <a:pt x="370205" y="2182178"/>
                </a:lnTo>
                <a:lnTo>
                  <a:pt x="381953" y="2202815"/>
                </a:lnTo>
                <a:lnTo>
                  <a:pt x="393700" y="2222183"/>
                </a:lnTo>
                <a:lnTo>
                  <a:pt x="404178" y="2239963"/>
                </a:lnTo>
                <a:lnTo>
                  <a:pt x="414973" y="2256155"/>
                </a:lnTo>
                <a:lnTo>
                  <a:pt x="424815" y="2270443"/>
                </a:lnTo>
                <a:lnTo>
                  <a:pt x="434023" y="2283143"/>
                </a:lnTo>
                <a:lnTo>
                  <a:pt x="442913" y="2293620"/>
                </a:lnTo>
                <a:lnTo>
                  <a:pt x="446723" y="2298065"/>
                </a:lnTo>
                <a:lnTo>
                  <a:pt x="450215" y="2301875"/>
                </a:lnTo>
                <a:lnTo>
                  <a:pt x="454343" y="2305050"/>
                </a:lnTo>
                <a:lnTo>
                  <a:pt x="457518" y="2307908"/>
                </a:lnTo>
                <a:lnTo>
                  <a:pt x="466853" y="2312539"/>
                </a:lnTo>
                <a:lnTo>
                  <a:pt x="610552" y="2254673"/>
                </a:lnTo>
                <a:lnTo>
                  <a:pt x="608012" y="2244518"/>
                </a:lnTo>
                <a:lnTo>
                  <a:pt x="603567" y="2231824"/>
                </a:lnTo>
                <a:lnTo>
                  <a:pt x="597217" y="2215956"/>
                </a:lnTo>
                <a:lnTo>
                  <a:pt x="588327" y="2195963"/>
                </a:lnTo>
                <a:lnTo>
                  <a:pt x="577215" y="2171845"/>
                </a:lnTo>
                <a:lnTo>
                  <a:pt x="562610" y="2142014"/>
                </a:lnTo>
                <a:lnTo>
                  <a:pt x="544830" y="2106154"/>
                </a:lnTo>
                <a:lnTo>
                  <a:pt x="522605" y="2063629"/>
                </a:lnTo>
                <a:lnTo>
                  <a:pt x="494030" y="2009679"/>
                </a:lnTo>
                <a:lnTo>
                  <a:pt x="468630" y="1960808"/>
                </a:lnTo>
                <a:lnTo>
                  <a:pt x="446087" y="1916379"/>
                </a:lnTo>
                <a:lnTo>
                  <a:pt x="426085" y="1876393"/>
                </a:lnTo>
                <a:lnTo>
                  <a:pt x="408622" y="1840215"/>
                </a:lnTo>
                <a:lnTo>
                  <a:pt x="393700" y="1808163"/>
                </a:lnTo>
                <a:lnTo>
                  <a:pt x="380365" y="1779601"/>
                </a:lnTo>
                <a:lnTo>
                  <a:pt x="369252" y="1754213"/>
                </a:lnTo>
                <a:lnTo>
                  <a:pt x="359727" y="1731999"/>
                </a:lnTo>
                <a:lnTo>
                  <a:pt x="352425" y="1712640"/>
                </a:lnTo>
                <a:lnTo>
                  <a:pt x="346075" y="1695504"/>
                </a:lnTo>
                <a:lnTo>
                  <a:pt x="341312" y="1680906"/>
                </a:lnTo>
                <a:lnTo>
                  <a:pt x="337502" y="1668212"/>
                </a:lnTo>
                <a:lnTo>
                  <a:pt x="334962" y="1657104"/>
                </a:lnTo>
                <a:lnTo>
                  <a:pt x="332740" y="1647584"/>
                </a:lnTo>
                <a:lnTo>
                  <a:pt x="331787" y="1639015"/>
                </a:lnTo>
                <a:lnTo>
                  <a:pt x="330517" y="1627908"/>
                </a:lnTo>
                <a:lnTo>
                  <a:pt x="329565" y="1616166"/>
                </a:lnTo>
                <a:lnTo>
                  <a:pt x="328930" y="1603472"/>
                </a:lnTo>
                <a:lnTo>
                  <a:pt x="328612" y="1590461"/>
                </a:lnTo>
                <a:lnTo>
                  <a:pt x="328930" y="1580306"/>
                </a:lnTo>
                <a:lnTo>
                  <a:pt x="329247" y="1570468"/>
                </a:lnTo>
                <a:lnTo>
                  <a:pt x="330200" y="1560630"/>
                </a:lnTo>
                <a:lnTo>
                  <a:pt x="331152" y="1550792"/>
                </a:lnTo>
                <a:lnTo>
                  <a:pt x="332740" y="1540637"/>
                </a:lnTo>
                <a:lnTo>
                  <a:pt x="335280" y="1531117"/>
                </a:lnTo>
                <a:lnTo>
                  <a:pt x="337502" y="1521596"/>
                </a:lnTo>
                <a:lnTo>
                  <a:pt x="341312" y="1512710"/>
                </a:lnTo>
                <a:lnTo>
                  <a:pt x="344805" y="1503825"/>
                </a:lnTo>
                <a:lnTo>
                  <a:pt x="349250" y="1495891"/>
                </a:lnTo>
                <a:lnTo>
                  <a:pt x="354330" y="1488275"/>
                </a:lnTo>
                <a:lnTo>
                  <a:pt x="357187" y="1484784"/>
                </a:lnTo>
                <a:lnTo>
                  <a:pt x="360362" y="1481293"/>
                </a:lnTo>
                <a:lnTo>
                  <a:pt x="363537" y="1478119"/>
                </a:lnTo>
                <a:lnTo>
                  <a:pt x="367030" y="1474946"/>
                </a:lnTo>
                <a:lnTo>
                  <a:pt x="370522" y="1472090"/>
                </a:lnTo>
                <a:lnTo>
                  <a:pt x="374015" y="1469234"/>
                </a:lnTo>
                <a:lnTo>
                  <a:pt x="378142" y="1467012"/>
                </a:lnTo>
                <a:lnTo>
                  <a:pt x="382587" y="1465108"/>
                </a:lnTo>
                <a:lnTo>
                  <a:pt x="386715" y="1462569"/>
                </a:lnTo>
                <a:lnTo>
                  <a:pt x="391477" y="1460983"/>
                </a:lnTo>
                <a:lnTo>
                  <a:pt x="402590" y="1456540"/>
                </a:lnTo>
                <a:lnTo>
                  <a:pt x="412750" y="1452731"/>
                </a:lnTo>
                <a:lnTo>
                  <a:pt x="420687" y="1449875"/>
                </a:lnTo>
                <a:lnTo>
                  <a:pt x="424497" y="1448606"/>
                </a:lnTo>
                <a:lnTo>
                  <a:pt x="427672" y="1448289"/>
                </a:lnTo>
                <a:lnTo>
                  <a:pt x="431165" y="1447971"/>
                </a:lnTo>
                <a:lnTo>
                  <a:pt x="434340" y="1448289"/>
                </a:lnTo>
                <a:lnTo>
                  <a:pt x="437515" y="1449558"/>
                </a:lnTo>
                <a:lnTo>
                  <a:pt x="440690" y="1451145"/>
                </a:lnTo>
                <a:lnTo>
                  <a:pt x="443865" y="1453366"/>
                </a:lnTo>
                <a:lnTo>
                  <a:pt x="447675" y="1456540"/>
                </a:lnTo>
                <a:lnTo>
                  <a:pt x="451167" y="1460665"/>
                </a:lnTo>
                <a:lnTo>
                  <a:pt x="454660" y="1465425"/>
                </a:lnTo>
                <a:lnTo>
                  <a:pt x="504190" y="1535560"/>
                </a:lnTo>
                <a:lnTo>
                  <a:pt x="507365" y="1544763"/>
                </a:lnTo>
                <a:lnTo>
                  <a:pt x="518477" y="1570468"/>
                </a:lnTo>
                <a:lnTo>
                  <a:pt x="530542" y="1597125"/>
                </a:lnTo>
                <a:lnTo>
                  <a:pt x="537210" y="1610454"/>
                </a:lnTo>
                <a:lnTo>
                  <a:pt x="543877" y="1624100"/>
                </a:lnTo>
                <a:lnTo>
                  <a:pt x="551497" y="1637429"/>
                </a:lnTo>
                <a:lnTo>
                  <a:pt x="559117" y="1651392"/>
                </a:lnTo>
                <a:lnTo>
                  <a:pt x="567372" y="1665038"/>
                </a:lnTo>
                <a:lnTo>
                  <a:pt x="576262" y="1678367"/>
                </a:lnTo>
                <a:lnTo>
                  <a:pt x="585787" y="1692013"/>
                </a:lnTo>
                <a:lnTo>
                  <a:pt x="595630" y="1705024"/>
                </a:lnTo>
                <a:lnTo>
                  <a:pt x="606742" y="1718035"/>
                </a:lnTo>
                <a:lnTo>
                  <a:pt x="618172" y="1730729"/>
                </a:lnTo>
                <a:lnTo>
                  <a:pt x="630555" y="1743423"/>
                </a:lnTo>
                <a:lnTo>
                  <a:pt x="643572" y="1755483"/>
                </a:lnTo>
                <a:lnTo>
                  <a:pt x="657860" y="1767225"/>
                </a:lnTo>
                <a:lnTo>
                  <a:pt x="673100" y="1778649"/>
                </a:lnTo>
                <a:lnTo>
                  <a:pt x="681037" y="1784361"/>
                </a:lnTo>
                <a:lnTo>
                  <a:pt x="689292" y="1789756"/>
                </a:lnTo>
                <a:lnTo>
                  <a:pt x="697547" y="1795151"/>
                </a:lnTo>
                <a:lnTo>
                  <a:pt x="706437" y="1800229"/>
                </a:lnTo>
                <a:lnTo>
                  <a:pt x="715010" y="1805306"/>
                </a:lnTo>
                <a:lnTo>
                  <a:pt x="724535" y="1810067"/>
                </a:lnTo>
                <a:lnTo>
                  <a:pt x="734060" y="1815144"/>
                </a:lnTo>
                <a:lnTo>
                  <a:pt x="743902" y="1819587"/>
                </a:lnTo>
                <a:lnTo>
                  <a:pt x="754062" y="1824347"/>
                </a:lnTo>
                <a:lnTo>
                  <a:pt x="764540" y="1828473"/>
                </a:lnTo>
                <a:lnTo>
                  <a:pt x="775335" y="1832598"/>
                </a:lnTo>
                <a:lnTo>
                  <a:pt x="786447" y="1836724"/>
                </a:lnTo>
                <a:lnTo>
                  <a:pt x="797560" y="1840532"/>
                </a:lnTo>
                <a:lnTo>
                  <a:pt x="809307" y="1844340"/>
                </a:lnTo>
                <a:lnTo>
                  <a:pt x="821372" y="1847831"/>
                </a:lnTo>
                <a:lnTo>
                  <a:pt x="833755" y="1851005"/>
                </a:lnTo>
                <a:lnTo>
                  <a:pt x="846772" y="1854178"/>
                </a:lnTo>
                <a:lnTo>
                  <a:pt x="859790" y="1857034"/>
                </a:lnTo>
                <a:lnTo>
                  <a:pt x="873442" y="1859573"/>
                </a:lnTo>
                <a:lnTo>
                  <a:pt x="886777" y="1862112"/>
                </a:lnTo>
                <a:lnTo>
                  <a:pt x="901065" y="1864333"/>
                </a:lnTo>
                <a:lnTo>
                  <a:pt x="915670" y="1866555"/>
                </a:lnTo>
                <a:lnTo>
                  <a:pt x="930910" y="1868459"/>
                </a:lnTo>
                <a:lnTo>
                  <a:pt x="945832" y="1870046"/>
                </a:lnTo>
                <a:lnTo>
                  <a:pt x="961707" y="1871315"/>
                </a:lnTo>
                <a:lnTo>
                  <a:pt x="978217" y="1872267"/>
                </a:lnTo>
                <a:lnTo>
                  <a:pt x="994410" y="1873537"/>
                </a:lnTo>
                <a:lnTo>
                  <a:pt x="1011555" y="1873854"/>
                </a:lnTo>
                <a:lnTo>
                  <a:pt x="1032827" y="1874489"/>
                </a:lnTo>
                <a:lnTo>
                  <a:pt x="1053782" y="1873537"/>
                </a:lnTo>
                <a:lnTo>
                  <a:pt x="1075055" y="1872267"/>
                </a:lnTo>
                <a:lnTo>
                  <a:pt x="1095692" y="1870046"/>
                </a:lnTo>
                <a:lnTo>
                  <a:pt x="1116330" y="1867190"/>
                </a:lnTo>
                <a:lnTo>
                  <a:pt x="1136332" y="1863699"/>
                </a:lnTo>
                <a:lnTo>
                  <a:pt x="1156335" y="1859256"/>
                </a:lnTo>
                <a:lnTo>
                  <a:pt x="1176020" y="1854178"/>
                </a:lnTo>
                <a:lnTo>
                  <a:pt x="1195705" y="1848466"/>
                </a:lnTo>
                <a:lnTo>
                  <a:pt x="1215072" y="1841802"/>
                </a:lnTo>
                <a:lnTo>
                  <a:pt x="1234122" y="1835137"/>
                </a:lnTo>
                <a:lnTo>
                  <a:pt x="1252855" y="1827521"/>
                </a:lnTo>
                <a:lnTo>
                  <a:pt x="1271270" y="1819270"/>
                </a:lnTo>
                <a:lnTo>
                  <a:pt x="1289685" y="1810384"/>
                </a:lnTo>
                <a:lnTo>
                  <a:pt x="1307465" y="1801498"/>
                </a:lnTo>
                <a:lnTo>
                  <a:pt x="1325245" y="1791978"/>
                </a:lnTo>
                <a:lnTo>
                  <a:pt x="1342707" y="1781505"/>
                </a:lnTo>
                <a:lnTo>
                  <a:pt x="1359852" y="1770715"/>
                </a:lnTo>
                <a:lnTo>
                  <a:pt x="1376997" y="1759608"/>
                </a:lnTo>
                <a:lnTo>
                  <a:pt x="1393507" y="1748184"/>
                </a:lnTo>
                <a:lnTo>
                  <a:pt x="1410017" y="1736442"/>
                </a:lnTo>
                <a:lnTo>
                  <a:pt x="1426210" y="1724382"/>
                </a:lnTo>
                <a:lnTo>
                  <a:pt x="1442085" y="1711688"/>
                </a:lnTo>
                <a:lnTo>
                  <a:pt x="1457325" y="1698677"/>
                </a:lnTo>
                <a:lnTo>
                  <a:pt x="1472565" y="1685666"/>
                </a:lnTo>
                <a:lnTo>
                  <a:pt x="1487487" y="1672020"/>
                </a:lnTo>
                <a:lnTo>
                  <a:pt x="1502410" y="1658691"/>
                </a:lnTo>
                <a:lnTo>
                  <a:pt x="1516697" y="1644728"/>
                </a:lnTo>
                <a:lnTo>
                  <a:pt x="1530985" y="1630764"/>
                </a:lnTo>
                <a:lnTo>
                  <a:pt x="1544637" y="1616484"/>
                </a:lnTo>
                <a:lnTo>
                  <a:pt x="1558290" y="1601886"/>
                </a:lnTo>
                <a:lnTo>
                  <a:pt x="1571307" y="1587605"/>
                </a:lnTo>
                <a:lnTo>
                  <a:pt x="1584007" y="1573007"/>
                </a:lnTo>
                <a:lnTo>
                  <a:pt x="1596707" y="1558091"/>
                </a:lnTo>
                <a:lnTo>
                  <a:pt x="1609090" y="1543493"/>
                </a:lnTo>
                <a:lnTo>
                  <a:pt x="1620837" y="1528895"/>
                </a:lnTo>
                <a:lnTo>
                  <a:pt x="1632585" y="1513662"/>
                </a:lnTo>
                <a:lnTo>
                  <a:pt x="1643697" y="1499064"/>
                </a:lnTo>
                <a:lnTo>
                  <a:pt x="1664970" y="1469868"/>
                </a:lnTo>
                <a:lnTo>
                  <a:pt x="1685290" y="1440672"/>
                </a:lnTo>
                <a:lnTo>
                  <a:pt x="1704022" y="1412111"/>
                </a:lnTo>
                <a:lnTo>
                  <a:pt x="1721485" y="1384501"/>
                </a:lnTo>
                <a:lnTo>
                  <a:pt x="1737677" y="1357527"/>
                </a:lnTo>
                <a:lnTo>
                  <a:pt x="1751965" y="1331821"/>
                </a:lnTo>
                <a:lnTo>
                  <a:pt x="1764982" y="1307385"/>
                </a:lnTo>
                <a:lnTo>
                  <a:pt x="1776412" y="1284536"/>
                </a:lnTo>
                <a:lnTo>
                  <a:pt x="1786890" y="1262957"/>
                </a:lnTo>
                <a:lnTo>
                  <a:pt x="1795145" y="1243598"/>
                </a:lnTo>
                <a:lnTo>
                  <a:pt x="1802448" y="1226144"/>
                </a:lnTo>
                <a:lnTo>
                  <a:pt x="1807845" y="1211229"/>
                </a:lnTo>
                <a:lnTo>
                  <a:pt x="1810708" y="1200822"/>
                </a:lnTo>
                <a:lnTo>
                  <a:pt x="1811338" y="1197928"/>
                </a:lnTo>
                <a:lnTo>
                  <a:pt x="1817053" y="1176338"/>
                </a:lnTo>
                <a:lnTo>
                  <a:pt x="1821816" y="1153795"/>
                </a:lnTo>
                <a:lnTo>
                  <a:pt x="1826260" y="1130300"/>
                </a:lnTo>
                <a:lnTo>
                  <a:pt x="1828166" y="1117917"/>
                </a:lnTo>
                <a:lnTo>
                  <a:pt x="1829753" y="1106170"/>
                </a:lnTo>
                <a:lnTo>
                  <a:pt x="1831023" y="1093470"/>
                </a:lnTo>
                <a:lnTo>
                  <a:pt x="1831976" y="1081087"/>
                </a:lnTo>
                <a:lnTo>
                  <a:pt x="1832928" y="1068387"/>
                </a:lnTo>
                <a:lnTo>
                  <a:pt x="1832928" y="1055370"/>
                </a:lnTo>
                <a:lnTo>
                  <a:pt x="1832928" y="1042670"/>
                </a:lnTo>
                <a:lnTo>
                  <a:pt x="1832610" y="1029653"/>
                </a:lnTo>
                <a:lnTo>
                  <a:pt x="1831658" y="1016317"/>
                </a:lnTo>
                <a:lnTo>
                  <a:pt x="1830388" y="1003300"/>
                </a:lnTo>
                <a:lnTo>
                  <a:pt x="1828483" y="990283"/>
                </a:lnTo>
                <a:lnTo>
                  <a:pt x="1826260" y="977265"/>
                </a:lnTo>
                <a:lnTo>
                  <a:pt x="1823403" y="963613"/>
                </a:lnTo>
                <a:lnTo>
                  <a:pt x="1819910" y="950595"/>
                </a:lnTo>
                <a:lnTo>
                  <a:pt x="1815783" y="937578"/>
                </a:lnTo>
                <a:lnTo>
                  <a:pt x="1811020" y="924242"/>
                </a:lnTo>
                <a:lnTo>
                  <a:pt x="1805623" y="911225"/>
                </a:lnTo>
                <a:lnTo>
                  <a:pt x="1799590" y="898208"/>
                </a:lnTo>
                <a:lnTo>
                  <a:pt x="1792923" y="885190"/>
                </a:lnTo>
                <a:lnTo>
                  <a:pt x="1784986" y="872490"/>
                </a:lnTo>
                <a:lnTo>
                  <a:pt x="1776413" y="859790"/>
                </a:lnTo>
                <a:lnTo>
                  <a:pt x="1767523" y="847090"/>
                </a:lnTo>
                <a:lnTo>
                  <a:pt x="1757363" y="834708"/>
                </a:lnTo>
                <a:lnTo>
                  <a:pt x="1746250" y="822325"/>
                </a:lnTo>
                <a:lnTo>
                  <a:pt x="1734820" y="809943"/>
                </a:lnTo>
                <a:lnTo>
                  <a:pt x="1722120" y="798513"/>
                </a:lnTo>
                <a:lnTo>
                  <a:pt x="1711325" y="789940"/>
                </a:lnTo>
                <a:lnTo>
                  <a:pt x="1700848" y="782002"/>
                </a:lnTo>
                <a:lnTo>
                  <a:pt x="1689735" y="774700"/>
                </a:lnTo>
                <a:lnTo>
                  <a:pt x="1677988" y="768350"/>
                </a:lnTo>
                <a:lnTo>
                  <a:pt x="1666558" y="762952"/>
                </a:lnTo>
                <a:lnTo>
                  <a:pt x="1654810" y="758190"/>
                </a:lnTo>
                <a:lnTo>
                  <a:pt x="1642428" y="754063"/>
                </a:lnTo>
                <a:lnTo>
                  <a:pt x="1629728" y="750570"/>
                </a:lnTo>
                <a:lnTo>
                  <a:pt x="1617345" y="747713"/>
                </a:lnTo>
                <a:lnTo>
                  <a:pt x="1604328" y="745490"/>
                </a:lnTo>
                <a:lnTo>
                  <a:pt x="1591628" y="743902"/>
                </a:lnTo>
                <a:lnTo>
                  <a:pt x="1578610" y="742632"/>
                </a:lnTo>
                <a:lnTo>
                  <a:pt x="1564958" y="742315"/>
                </a:lnTo>
                <a:lnTo>
                  <a:pt x="1551940" y="741680"/>
                </a:lnTo>
                <a:lnTo>
                  <a:pt x="1538288" y="742315"/>
                </a:lnTo>
                <a:lnTo>
                  <a:pt x="1525270" y="742950"/>
                </a:lnTo>
                <a:lnTo>
                  <a:pt x="1511935" y="744220"/>
                </a:lnTo>
                <a:lnTo>
                  <a:pt x="1498283" y="745808"/>
                </a:lnTo>
                <a:lnTo>
                  <a:pt x="1484948" y="747395"/>
                </a:lnTo>
                <a:lnTo>
                  <a:pt x="1471613" y="749300"/>
                </a:lnTo>
                <a:lnTo>
                  <a:pt x="1458278" y="751840"/>
                </a:lnTo>
                <a:lnTo>
                  <a:pt x="1445260" y="754380"/>
                </a:lnTo>
                <a:lnTo>
                  <a:pt x="1418908" y="760413"/>
                </a:lnTo>
                <a:lnTo>
                  <a:pt x="1393508" y="766763"/>
                </a:lnTo>
                <a:lnTo>
                  <a:pt x="1369060" y="773430"/>
                </a:lnTo>
                <a:lnTo>
                  <a:pt x="1323023" y="787083"/>
                </a:lnTo>
                <a:lnTo>
                  <a:pt x="1294130" y="794702"/>
                </a:lnTo>
                <a:lnTo>
                  <a:pt x="1286193" y="796290"/>
                </a:lnTo>
                <a:lnTo>
                  <a:pt x="1278255" y="797243"/>
                </a:lnTo>
                <a:lnTo>
                  <a:pt x="1270318" y="797243"/>
                </a:lnTo>
                <a:lnTo>
                  <a:pt x="1262380" y="796608"/>
                </a:lnTo>
                <a:lnTo>
                  <a:pt x="1254760" y="795020"/>
                </a:lnTo>
                <a:lnTo>
                  <a:pt x="1247140" y="792480"/>
                </a:lnTo>
                <a:lnTo>
                  <a:pt x="1239520" y="789305"/>
                </a:lnTo>
                <a:lnTo>
                  <a:pt x="1232535" y="785495"/>
                </a:lnTo>
                <a:lnTo>
                  <a:pt x="1226185" y="780733"/>
                </a:lnTo>
                <a:lnTo>
                  <a:pt x="1219835" y="775652"/>
                </a:lnTo>
                <a:lnTo>
                  <a:pt x="1214120" y="769620"/>
                </a:lnTo>
                <a:lnTo>
                  <a:pt x="1209358" y="763270"/>
                </a:lnTo>
                <a:lnTo>
                  <a:pt x="1205548" y="756602"/>
                </a:lnTo>
                <a:lnTo>
                  <a:pt x="1202055" y="749300"/>
                </a:lnTo>
                <a:lnTo>
                  <a:pt x="1199198" y="741680"/>
                </a:lnTo>
                <a:lnTo>
                  <a:pt x="1197293" y="734377"/>
                </a:lnTo>
                <a:lnTo>
                  <a:pt x="1191895" y="706755"/>
                </a:lnTo>
                <a:lnTo>
                  <a:pt x="1187768" y="679132"/>
                </a:lnTo>
                <a:lnTo>
                  <a:pt x="1183640" y="650875"/>
                </a:lnTo>
                <a:lnTo>
                  <a:pt x="1179830" y="622300"/>
                </a:lnTo>
                <a:lnTo>
                  <a:pt x="1176655" y="593407"/>
                </a:lnTo>
                <a:lnTo>
                  <a:pt x="1173798" y="564515"/>
                </a:lnTo>
                <a:lnTo>
                  <a:pt x="1171258" y="535305"/>
                </a:lnTo>
                <a:lnTo>
                  <a:pt x="1169035" y="506412"/>
                </a:lnTo>
                <a:lnTo>
                  <a:pt x="1167448" y="477520"/>
                </a:lnTo>
                <a:lnTo>
                  <a:pt x="1165860" y="448627"/>
                </a:lnTo>
                <a:lnTo>
                  <a:pt x="1164590" y="420370"/>
                </a:lnTo>
                <a:lnTo>
                  <a:pt x="1163320" y="392430"/>
                </a:lnTo>
                <a:lnTo>
                  <a:pt x="1162685" y="338137"/>
                </a:lnTo>
                <a:lnTo>
                  <a:pt x="1162368" y="287020"/>
                </a:lnTo>
                <a:lnTo>
                  <a:pt x="1162368" y="252095"/>
                </a:lnTo>
                <a:lnTo>
                  <a:pt x="1162685" y="220027"/>
                </a:lnTo>
                <a:lnTo>
                  <a:pt x="1164273" y="163195"/>
                </a:lnTo>
                <a:close/>
                <a:moveTo>
                  <a:pt x="1240473" y="0"/>
                </a:moveTo>
                <a:lnTo>
                  <a:pt x="1248728" y="0"/>
                </a:lnTo>
                <a:lnTo>
                  <a:pt x="1256983" y="952"/>
                </a:lnTo>
                <a:lnTo>
                  <a:pt x="1265555" y="2540"/>
                </a:lnTo>
                <a:lnTo>
                  <a:pt x="1273493" y="4762"/>
                </a:lnTo>
                <a:lnTo>
                  <a:pt x="1280795" y="7937"/>
                </a:lnTo>
                <a:lnTo>
                  <a:pt x="1288415" y="12065"/>
                </a:lnTo>
                <a:lnTo>
                  <a:pt x="1295083" y="17145"/>
                </a:lnTo>
                <a:lnTo>
                  <a:pt x="1301433" y="22542"/>
                </a:lnTo>
                <a:lnTo>
                  <a:pt x="1306830" y="28257"/>
                </a:lnTo>
                <a:lnTo>
                  <a:pt x="1311593" y="34607"/>
                </a:lnTo>
                <a:lnTo>
                  <a:pt x="1315403" y="41275"/>
                </a:lnTo>
                <a:lnTo>
                  <a:pt x="1318578" y="47942"/>
                </a:lnTo>
                <a:lnTo>
                  <a:pt x="1321118" y="55245"/>
                </a:lnTo>
                <a:lnTo>
                  <a:pt x="1323023" y="62865"/>
                </a:lnTo>
                <a:lnTo>
                  <a:pt x="1324293" y="70167"/>
                </a:lnTo>
                <a:lnTo>
                  <a:pt x="1324610" y="78105"/>
                </a:lnTo>
                <a:lnTo>
                  <a:pt x="1324610" y="83502"/>
                </a:lnTo>
                <a:lnTo>
                  <a:pt x="1323340" y="99695"/>
                </a:lnTo>
                <a:lnTo>
                  <a:pt x="1321753" y="142240"/>
                </a:lnTo>
                <a:lnTo>
                  <a:pt x="1320483" y="171767"/>
                </a:lnTo>
                <a:lnTo>
                  <a:pt x="1319848" y="206375"/>
                </a:lnTo>
                <a:lnTo>
                  <a:pt x="1318895" y="244792"/>
                </a:lnTo>
                <a:lnTo>
                  <a:pt x="1318895" y="287020"/>
                </a:lnTo>
                <a:lnTo>
                  <a:pt x="1319530" y="325437"/>
                </a:lnTo>
                <a:lnTo>
                  <a:pt x="1320165" y="365442"/>
                </a:lnTo>
                <a:lnTo>
                  <a:pt x="1321753" y="406717"/>
                </a:lnTo>
                <a:lnTo>
                  <a:pt x="1324293" y="448945"/>
                </a:lnTo>
                <a:lnTo>
                  <a:pt x="1327468" y="491807"/>
                </a:lnTo>
                <a:lnTo>
                  <a:pt x="1330960" y="534987"/>
                </a:lnTo>
                <a:lnTo>
                  <a:pt x="1335723" y="577850"/>
                </a:lnTo>
                <a:lnTo>
                  <a:pt x="1340803" y="620395"/>
                </a:lnTo>
                <a:lnTo>
                  <a:pt x="1366520" y="613093"/>
                </a:lnTo>
                <a:lnTo>
                  <a:pt x="1394143" y="606425"/>
                </a:lnTo>
                <a:lnTo>
                  <a:pt x="1422718" y="600393"/>
                </a:lnTo>
                <a:lnTo>
                  <a:pt x="1437323" y="597218"/>
                </a:lnTo>
                <a:lnTo>
                  <a:pt x="1452245" y="594995"/>
                </a:lnTo>
                <a:lnTo>
                  <a:pt x="1467485" y="592455"/>
                </a:lnTo>
                <a:lnTo>
                  <a:pt x="1482408" y="590550"/>
                </a:lnTo>
                <a:lnTo>
                  <a:pt x="1497965" y="588645"/>
                </a:lnTo>
                <a:lnTo>
                  <a:pt x="1513840" y="587375"/>
                </a:lnTo>
                <a:lnTo>
                  <a:pt x="1529398" y="586105"/>
                </a:lnTo>
                <a:lnTo>
                  <a:pt x="1545273" y="585787"/>
                </a:lnTo>
                <a:lnTo>
                  <a:pt x="1561148" y="585470"/>
                </a:lnTo>
                <a:lnTo>
                  <a:pt x="1577340" y="585787"/>
                </a:lnTo>
                <a:lnTo>
                  <a:pt x="1593215" y="586740"/>
                </a:lnTo>
                <a:lnTo>
                  <a:pt x="1609408" y="588328"/>
                </a:lnTo>
                <a:lnTo>
                  <a:pt x="1625283" y="590232"/>
                </a:lnTo>
                <a:lnTo>
                  <a:pt x="1641475" y="592455"/>
                </a:lnTo>
                <a:lnTo>
                  <a:pt x="1657350" y="595630"/>
                </a:lnTo>
                <a:lnTo>
                  <a:pt x="1673225" y="599757"/>
                </a:lnTo>
                <a:lnTo>
                  <a:pt x="1689100" y="604203"/>
                </a:lnTo>
                <a:lnTo>
                  <a:pt x="1704975" y="609282"/>
                </a:lnTo>
                <a:lnTo>
                  <a:pt x="1720850" y="615632"/>
                </a:lnTo>
                <a:lnTo>
                  <a:pt x="1736408" y="622300"/>
                </a:lnTo>
                <a:lnTo>
                  <a:pt x="1751966" y="629920"/>
                </a:lnTo>
                <a:lnTo>
                  <a:pt x="1767523" y="638175"/>
                </a:lnTo>
                <a:lnTo>
                  <a:pt x="1782446" y="647700"/>
                </a:lnTo>
                <a:lnTo>
                  <a:pt x="1797050" y="658177"/>
                </a:lnTo>
                <a:lnTo>
                  <a:pt x="1811973" y="669290"/>
                </a:lnTo>
                <a:lnTo>
                  <a:pt x="1826260" y="681355"/>
                </a:lnTo>
                <a:lnTo>
                  <a:pt x="1839913" y="694055"/>
                </a:lnTo>
                <a:lnTo>
                  <a:pt x="1853566" y="707707"/>
                </a:lnTo>
                <a:lnTo>
                  <a:pt x="1866266" y="720725"/>
                </a:lnTo>
                <a:lnTo>
                  <a:pt x="1878013" y="734695"/>
                </a:lnTo>
                <a:lnTo>
                  <a:pt x="1889760" y="748665"/>
                </a:lnTo>
                <a:lnTo>
                  <a:pt x="1900238" y="762952"/>
                </a:lnTo>
                <a:lnTo>
                  <a:pt x="1910716" y="777558"/>
                </a:lnTo>
                <a:lnTo>
                  <a:pt x="1920240" y="792480"/>
                </a:lnTo>
                <a:lnTo>
                  <a:pt x="1928813" y="807720"/>
                </a:lnTo>
                <a:lnTo>
                  <a:pt x="1937386" y="823277"/>
                </a:lnTo>
                <a:lnTo>
                  <a:pt x="1945323" y="839152"/>
                </a:lnTo>
                <a:lnTo>
                  <a:pt x="1952308" y="855345"/>
                </a:lnTo>
                <a:lnTo>
                  <a:pt x="1958658" y="871538"/>
                </a:lnTo>
                <a:lnTo>
                  <a:pt x="1964690" y="888365"/>
                </a:lnTo>
                <a:lnTo>
                  <a:pt x="1969770" y="905192"/>
                </a:lnTo>
                <a:lnTo>
                  <a:pt x="1974216" y="922338"/>
                </a:lnTo>
                <a:lnTo>
                  <a:pt x="1978026" y="939800"/>
                </a:lnTo>
                <a:lnTo>
                  <a:pt x="1981836" y="957580"/>
                </a:lnTo>
                <a:lnTo>
                  <a:pt x="1984376" y="975995"/>
                </a:lnTo>
                <a:lnTo>
                  <a:pt x="1986598" y="994092"/>
                </a:lnTo>
                <a:lnTo>
                  <a:pt x="1988186" y="1012825"/>
                </a:lnTo>
                <a:lnTo>
                  <a:pt x="1988820" y="1031875"/>
                </a:lnTo>
                <a:lnTo>
                  <a:pt x="1989138" y="1051242"/>
                </a:lnTo>
                <a:lnTo>
                  <a:pt x="1988820" y="1070927"/>
                </a:lnTo>
                <a:lnTo>
                  <a:pt x="1987550" y="1090612"/>
                </a:lnTo>
                <a:lnTo>
                  <a:pt x="1985963" y="1110615"/>
                </a:lnTo>
                <a:lnTo>
                  <a:pt x="1983740" y="1131252"/>
                </a:lnTo>
                <a:lnTo>
                  <a:pt x="1980883" y="1151890"/>
                </a:lnTo>
                <a:lnTo>
                  <a:pt x="1977390" y="1172845"/>
                </a:lnTo>
                <a:lnTo>
                  <a:pt x="1973263" y="1193800"/>
                </a:lnTo>
                <a:lnTo>
                  <a:pt x="1968500" y="1215390"/>
                </a:lnTo>
                <a:lnTo>
                  <a:pt x="1963689" y="1234636"/>
                </a:lnTo>
                <a:lnTo>
                  <a:pt x="1963102" y="1237569"/>
                </a:lnTo>
                <a:lnTo>
                  <a:pt x="1960562" y="1246137"/>
                </a:lnTo>
                <a:lnTo>
                  <a:pt x="1958022" y="1255023"/>
                </a:lnTo>
                <a:lnTo>
                  <a:pt x="1951038" y="1275333"/>
                </a:lnTo>
                <a:lnTo>
                  <a:pt x="1942465" y="1297548"/>
                </a:lnTo>
                <a:lnTo>
                  <a:pt x="1931988" y="1322301"/>
                </a:lnTo>
                <a:lnTo>
                  <a:pt x="1919922" y="1348324"/>
                </a:lnTo>
                <a:lnTo>
                  <a:pt x="1905952" y="1376568"/>
                </a:lnTo>
                <a:lnTo>
                  <a:pt x="1890395" y="1405764"/>
                </a:lnTo>
                <a:lnTo>
                  <a:pt x="1873250" y="1436864"/>
                </a:lnTo>
                <a:lnTo>
                  <a:pt x="1854200" y="1468916"/>
                </a:lnTo>
                <a:lnTo>
                  <a:pt x="1844358" y="1485101"/>
                </a:lnTo>
                <a:lnTo>
                  <a:pt x="1833562" y="1501603"/>
                </a:lnTo>
                <a:lnTo>
                  <a:pt x="1823085" y="1518105"/>
                </a:lnTo>
                <a:lnTo>
                  <a:pt x="1811338" y="1535242"/>
                </a:lnTo>
                <a:lnTo>
                  <a:pt x="1799908" y="1551744"/>
                </a:lnTo>
                <a:lnTo>
                  <a:pt x="1788160" y="1568881"/>
                </a:lnTo>
                <a:lnTo>
                  <a:pt x="1775460" y="1586018"/>
                </a:lnTo>
                <a:lnTo>
                  <a:pt x="1762760" y="1603472"/>
                </a:lnTo>
                <a:lnTo>
                  <a:pt x="1749107" y="1620609"/>
                </a:lnTo>
                <a:lnTo>
                  <a:pt x="1735772" y="1637429"/>
                </a:lnTo>
                <a:lnTo>
                  <a:pt x="1721802" y="1654566"/>
                </a:lnTo>
                <a:lnTo>
                  <a:pt x="1707197" y="1671702"/>
                </a:lnTo>
                <a:lnTo>
                  <a:pt x="1692275" y="1688839"/>
                </a:lnTo>
                <a:lnTo>
                  <a:pt x="1677352" y="1705341"/>
                </a:lnTo>
                <a:lnTo>
                  <a:pt x="1661795" y="1722161"/>
                </a:lnTo>
                <a:lnTo>
                  <a:pt x="1645920" y="1738663"/>
                </a:lnTo>
                <a:lnTo>
                  <a:pt x="1629727" y="1754848"/>
                </a:lnTo>
                <a:lnTo>
                  <a:pt x="1612900" y="1770715"/>
                </a:lnTo>
                <a:lnTo>
                  <a:pt x="1596072" y="1786583"/>
                </a:lnTo>
                <a:lnTo>
                  <a:pt x="1578610" y="1802450"/>
                </a:lnTo>
                <a:lnTo>
                  <a:pt x="1560512" y="1817683"/>
                </a:lnTo>
                <a:lnTo>
                  <a:pt x="1542732" y="1832598"/>
                </a:lnTo>
                <a:lnTo>
                  <a:pt x="1524000" y="1847514"/>
                </a:lnTo>
                <a:lnTo>
                  <a:pt x="1505585" y="1861795"/>
                </a:lnTo>
                <a:lnTo>
                  <a:pt x="1485900" y="1875441"/>
                </a:lnTo>
                <a:lnTo>
                  <a:pt x="1466532" y="1889087"/>
                </a:lnTo>
                <a:lnTo>
                  <a:pt x="1446847" y="1902098"/>
                </a:lnTo>
                <a:lnTo>
                  <a:pt x="1426527" y="1914792"/>
                </a:lnTo>
                <a:lnTo>
                  <a:pt x="1405890" y="1926851"/>
                </a:lnTo>
                <a:lnTo>
                  <a:pt x="1385252" y="1938276"/>
                </a:lnTo>
                <a:lnTo>
                  <a:pt x="1363980" y="1949383"/>
                </a:lnTo>
                <a:lnTo>
                  <a:pt x="1342390" y="1959538"/>
                </a:lnTo>
                <a:lnTo>
                  <a:pt x="1320482" y="1969693"/>
                </a:lnTo>
                <a:lnTo>
                  <a:pt x="1298257" y="1978579"/>
                </a:lnTo>
                <a:lnTo>
                  <a:pt x="1275715" y="1987148"/>
                </a:lnTo>
                <a:lnTo>
                  <a:pt x="1252855" y="1995081"/>
                </a:lnTo>
                <a:lnTo>
                  <a:pt x="1229677" y="2002063"/>
                </a:lnTo>
                <a:lnTo>
                  <a:pt x="1206182" y="2008410"/>
                </a:lnTo>
                <a:lnTo>
                  <a:pt x="1182370" y="2014122"/>
                </a:lnTo>
                <a:lnTo>
                  <a:pt x="1158240" y="2019200"/>
                </a:lnTo>
                <a:lnTo>
                  <a:pt x="1133792" y="2023008"/>
                </a:lnTo>
                <a:lnTo>
                  <a:pt x="1109027" y="2026182"/>
                </a:lnTo>
                <a:lnTo>
                  <a:pt x="1083627" y="2028720"/>
                </a:lnTo>
                <a:lnTo>
                  <a:pt x="1058227" y="2030307"/>
                </a:lnTo>
                <a:lnTo>
                  <a:pt x="1032827" y="2030624"/>
                </a:lnTo>
                <a:lnTo>
                  <a:pt x="1006792" y="2030624"/>
                </a:lnTo>
                <a:lnTo>
                  <a:pt x="976630" y="2029038"/>
                </a:lnTo>
                <a:lnTo>
                  <a:pt x="947102" y="2027134"/>
                </a:lnTo>
                <a:lnTo>
                  <a:pt x="918527" y="2024277"/>
                </a:lnTo>
                <a:lnTo>
                  <a:pt x="891540" y="2020787"/>
                </a:lnTo>
                <a:lnTo>
                  <a:pt x="864870" y="2016661"/>
                </a:lnTo>
                <a:lnTo>
                  <a:pt x="839470" y="2011901"/>
                </a:lnTo>
                <a:lnTo>
                  <a:pt x="815340" y="2006823"/>
                </a:lnTo>
                <a:lnTo>
                  <a:pt x="791845" y="2000794"/>
                </a:lnTo>
                <a:lnTo>
                  <a:pt x="768985" y="1994447"/>
                </a:lnTo>
                <a:lnTo>
                  <a:pt x="747077" y="1987465"/>
                </a:lnTo>
                <a:lnTo>
                  <a:pt x="726122" y="1980166"/>
                </a:lnTo>
                <a:lnTo>
                  <a:pt x="705802" y="1972232"/>
                </a:lnTo>
                <a:lnTo>
                  <a:pt x="686435" y="1963981"/>
                </a:lnTo>
                <a:lnTo>
                  <a:pt x="667702" y="1955413"/>
                </a:lnTo>
                <a:lnTo>
                  <a:pt x="649922" y="1946210"/>
                </a:lnTo>
                <a:lnTo>
                  <a:pt x="632777" y="1936689"/>
                </a:lnTo>
                <a:lnTo>
                  <a:pt x="646430" y="1962712"/>
                </a:lnTo>
                <a:lnTo>
                  <a:pt x="660717" y="1990638"/>
                </a:lnTo>
                <a:lnTo>
                  <a:pt x="686435" y="2039828"/>
                </a:lnTo>
                <a:lnTo>
                  <a:pt x="708025" y="2081718"/>
                </a:lnTo>
                <a:lnTo>
                  <a:pt x="724535" y="2117261"/>
                </a:lnTo>
                <a:lnTo>
                  <a:pt x="731837" y="2133128"/>
                </a:lnTo>
                <a:lnTo>
                  <a:pt x="738187" y="2147409"/>
                </a:lnTo>
                <a:lnTo>
                  <a:pt x="743585" y="2160420"/>
                </a:lnTo>
                <a:lnTo>
                  <a:pt x="748347" y="2172162"/>
                </a:lnTo>
                <a:lnTo>
                  <a:pt x="752792" y="2183904"/>
                </a:lnTo>
                <a:lnTo>
                  <a:pt x="756285" y="2194059"/>
                </a:lnTo>
                <a:lnTo>
                  <a:pt x="759142" y="2203580"/>
                </a:lnTo>
                <a:lnTo>
                  <a:pt x="761682" y="2212466"/>
                </a:lnTo>
                <a:lnTo>
                  <a:pt x="763905" y="2220717"/>
                </a:lnTo>
                <a:lnTo>
                  <a:pt x="765810" y="2228968"/>
                </a:lnTo>
                <a:lnTo>
                  <a:pt x="768032" y="2241344"/>
                </a:lnTo>
                <a:lnTo>
                  <a:pt x="769302" y="2253086"/>
                </a:lnTo>
                <a:lnTo>
                  <a:pt x="770255" y="2264828"/>
                </a:lnTo>
                <a:lnTo>
                  <a:pt x="770572" y="2275301"/>
                </a:lnTo>
                <a:lnTo>
                  <a:pt x="770255" y="2286408"/>
                </a:lnTo>
                <a:lnTo>
                  <a:pt x="769620" y="2296563"/>
                </a:lnTo>
                <a:lnTo>
                  <a:pt x="768667" y="2305449"/>
                </a:lnTo>
                <a:lnTo>
                  <a:pt x="767397" y="2313383"/>
                </a:lnTo>
                <a:lnTo>
                  <a:pt x="765810" y="2320364"/>
                </a:lnTo>
                <a:lnTo>
                  <a:pt x="764540" y="2325759"/>
                </a:lnTo>
                <a:lnTo>
                  <a:pt x="762635" y="2332424"/>
                </a:lnTo>
                <a:lnTo>
                  <a:pt x="759460" y="2340357"/>
                </a:lnTo>
                <a:lnTo>
                  <a:pt x="755650" y="2347974"/>
                </a:lnTo>
                <a:lnTo>
                  <a:pt x="750887" y="2355273"/>
                </a:lnTo>
                <a:lnTo>
                  <a:pt x="745172" y="2361620"/>
                </a:lnTo>
                <a:lnTo>
                  <a:pt x="739140" y="2367015"/>
                </a:lnTo>
                <a:lnTo>
                  <a:pt x="732472" y="2372092"/>
                </a:lnTo>
                <a:lnTo>
                  <a:pt x="725487" y="2376853"/>
                </a:lnTo>
                <a:lnTo>
                  <a:pt x="717550" y="2380661"/>
                </a:lnTo>
                <a:lnTo>
                  <a:pt x="492442" y="2471105"/>
                </a:lnTo>
                <a:lnTo>
                  <a:pt x="489792" y="2471988"/>
                </a:lnTo>
                <a:lnTo>
                  <a:pt x="487998" y="2472690"/>
                </a:lnTo>
                <a:lnTo>
                  <a:pt x="486274" y="2473160"/>
                </a:lnTo>
                <a:lnTo>
                  <a:pt x="484822" y="2473644"/>
                </a:lnTo>
                <a:lnTo>
                  <a:pt x="483461" y="2473927"/>
                </a:lnTo>
                <a:lnTo>
                  <a:pt x="481013" y="2474595"/>
                </a:lnTo>
                <a:lnTo>
                  <a:pt x="473393" y="2476183"/>
                </a:lnTo>
                <a:lnTo>
                  <a:pt x="471201" y="2476274"/>
                </a:lnTo>
                <a:lnTo>
                  <a:pt x="469900" y="2476500"/>
                </a:lnTo>
                <a:lnTo>
                  <a:pt x="465773" y="2476500"/>
                </a:lnTo>
                <a:lnTo>
                  <a:pt x="461962" y="2476500"/>
                </a:lnTo>
                <a:lnTo>
                  <a:pt x="458153" y="2476500"/>
                </a:lnTo>
                <a:lnTo>
                  <a:pt x="454648" y="2476195"/>
                </a:lnTo>
                <a:lnTo>
                  <a:pt x="454342" y="2476183"/>
                </a:lnTo>
                <a:lnTo>
                  <a:pt x="454168" y="2476154"/>
                </a:lnTo>
                <a:lnTo>
                  <a:pt x="450850" y="2475865"/>
                </a:lnTo>
                <a:lnTo>
                  <a:pt x="443230" y="2474278"/>
                </a:lnTo>
                <a:lnTo>
                  <a:pt x="440141" y="2473119"/>
                </a:lnTo>
                <a:lnTo>
                  <a:pt x="439737" y="2473009"/>
                </a:lnTo>
                <a:lnTo>
                  <a:pt x="437172" y="2472006"/>
                </a:lnTo>
                <a:lnTo>
                  <a:pt x="435610" y="2471420"/>
                </a:lnTo>
                <a:lnTo>
                  <a:pt x="434624" y="2471009"/>
                </a:lnTo>
                <a:lnTo>
                  <a:pt x="432435" y="2470153"/>
                </a:lnTo>
                <a:lnTo>
                  <a:pt x="431492" y="2469704"/>
                </a:lnTo>
                <a:lnTo>
                  <a:pt x="427990" y="2468245"/>
                </a:lnTo>
                <a:lnTo>
                  <a:pt x="387668" y="2447925"/>
                </a:lnTo>
                <a:lnTo>
                  <a:pt x="381000" y="2444433"/>
                </a:lnTo>
                <a:lnTo>
                  <a:pt x="374650" y="2439988"/>
                </a:lnTo>
                <a:lnTo>
                  <a:pt x="367665" y="2435225"/>
                </a:lnTo>
                <a:lnTo>
                  <a:pt x="360998" y="2429828"/>
                </a:lnTo>
                <a:lnTo>
                  <a:pt x="354330" y="2423478"/>
                </a:lnTo>
                <a:lnTo>
                  <a:pt x="347028" y="2416493"/>
                </a:lnTo>
                <a:lnTo>
                  <a:pt x="340043" y="2409190"/>
                </a:lnTo>
                <a:lnTo>
                  <a:pt x="332423" y="2401253"/>
                </a:lnTo>
                <a:lnTo>
                  <a:pt x="325438" y="2392363"/>
                </a:lnTo>
                <a:lnTo>
                  <a:pt x="317818" y="2383155"/>
                </a:lnTo>
                <a:lnTo>
                  <a:pt x="310198" y="2373630"/>
                </a:lnTo>
                <a:lnTo>
                  <a:pt x="302578" y="2363470"/>
                </a:lnTo>
                <a:lnTo>
                  <a:pt x="287338" y="2341563"/>
                </a:lnTo>
                <a:lnTo>
                  <a:pt x="271780" y="2318068"/>
                </a:lnTo>
                <a:lnTo>
                  <a:pt x="255905" y="2292668"/>
                </a:lnTo>
                <a:lnTo>
                  <a:pt x="240030" y="2266315"/>
                </a:lnTo>
                <a:lnTo>
                  <a:pt x="224155" y="2238375"/>
                </a:lnTo>
                <a:lnTo>
                  <a:pt x="208598" y="2209483"/>
                </a:lnTo>
                <a:lnTo>
                  <a:pt x="192723" y="2179320"/>
                </a:lnTo>
                <a:lnTo>
                  <a:pt x="177165" y="2148840"/>
                </a:lnTo>
                <a:lnTo>
                  <a:pt x="162243" y="2117408"/>
                </a:lnTo>
                <a:lnTo>
                  <a:pt x="147003" y="2085340"/>
                </a:lnTo>
                <a:lnTo>
                  <a:pt x="132715" y="2053590"/>
                </a:lnTo>
                <a:lnTo>
                  <a:pt x="118428" y="2020888"/>
                </a:lnTo>
                <a:lnTo>
                  <a:pt x="105093" y="1988820"/>
                </a:lnTo>
                <a:lnTo>
                  <a:pt x="92075" y="1956753"/>
                </a:lnTo>
                <a:lnTo>
                  <a:pt x="79375" y="1925320"/>
                </a:lnTo>
                <a:lnTo>
                  <a:pt x="67628" y="1893888"/>
                </a:lnTo>
                <a:lnTo>
                  <a:pt x="56833" y="1863408"/>
                </a:lnTo>
                <a:lnTo>
                  <a:pt x="46355" y="1833880"/>
                </a:lnTo>
                <a:lnTo>
                  <a:pt x="36830" y="1805305"/>
                </a:lnTo>
                <a:lnTo>
                  <a:pt x="28575" y="1778000"/>
                </a:lnTo>
                <a:lnTo>
                  <a:pt x="21273" y="1751965"/>
                </a:lnTo>
                <a:lnTo>
                  <a:pt x="14923" y="1727200"/>
                </a:lnTo>
                <a:lnTo>
                  <a:pt x="9525" y="1704658"/>
                </a:lnTo>
                <a:lnTo>
                  <a:pt x="5398" y="1683068"/>
                </a:lnTo>
                <a:lnTo>
                  <a:pt x="3810" y="1673543"/>
                </a:lnTo>
                <a:lnTo>
                  <a:pt x="2858" y="1664018"/>
                </a:lnTo>
                <a:lnTo>
                  <a:pt x="1905" y="1655763"/>
                </a:lnTo>
                <a:lnTo>
                  <a:pt x="1270" y="1647508"/>
                </a:lnTo>
                <a:lnTo>
                  <a:pt x="318" y="1625918"/>
                </a:lnTo>
                <a:lnTo>
                  <a:pt x="0" y="1604963"/>
                </a:lnTo>
                <a:lnTo>
                  <a:pt x="0" y="1584008"/>
                </a:lnTo>
                <a:lnTo>
                  <a:pt x="635" y="1563370"/>
                </a:lnTo>
                <a:lnTo>
                  <a:pt x="1905" y="1542733"/>
                </a:lnTo>
                <a:lnTo>
                  <a:pt x="3493" y="1522095"/>
                </a:lnTo>
                <a:lnTo>
                  <a:pt x="5398" y="1501775"/>
                </a:lnTo>
                <a:lnTo>
                  <a:pt x="7938" y="1481455"/>
                </a:lnTo>
                <a:lnTo>
                  <a:pt x="10795" y="1461770"/>
                </a:lnTo>
                <a:lnTo>
                  <a:pt x="14288" y="1442403"/>
                </a:lnTo>
                <a:lnTo>
                  <a:pt x="18098" y="1422718"/>
                </a:lnTo>
                <a:lnTo>
                  <a:pt x="22543" y="1403668"/>
                </a:lnTo>
                <a:lnTo>
                  <a:pt x="27305" y="1384618"/>
                </a:lnTo>
                <a:lnTo>
                  <a:pt x="32385" y="1366203"/>
                </a:lnTo>
                <a:lnTo>
                  <a:pt x="38100" y="1347788"/>
                </a:lnTo>
                <a:lnTo>
                  <a:pt x="44133" y="1330008"/>
                </a:lnTo>
                <a:lnTo>
                  <a:pt x="50483" y="1312545"/>
                </a:lnTo>
                <a:lnTo>
                  <a:pt x="57468" y="1295083"/>
                </a:lnTo>
                <a:lnTo>
                  <a:pt x="64453" y="1278255"/>
                </a:lnTo>
                <a:lnTo>
                  <a:pt x="72073" y="1261745"/>
                </a:lnTo>
                <a:lnTo>
                  <a:pt x="80328" y="1245870"/>
                </a:lnTo>
                <a:lnTo>
                  <a:pt x="88900" y="1229995"/>
                </a:lnTo>
                <a:lnTo>
                  <a:pt x="97473" y="1214755"/>
                </a:lnTo>
                <a:lnTo>
                  <a:pt x="106998" y="1199833"/>
                </a:lnTo>
                <a:lnTo>
                  <a:pt x="116523" y="1185545"/>
                </a:lnTo>
                <a:lnTo>
                  <a:pt x="126365" y="1171575"/>
                </a:lnTo>
                <a:lnTo>
                  <a:pt x="136843" y="1158558"/>
                </a:lnTo>
                <a:lnTo>
                  <a:pt x="147638" y="1145540"/>
                </a:lnTo>
                <a:lnTo>
                  <a:pt x="158750" y="1133157"/>
                </a:lnTo>
                <a:lnTo>
                  <a:pt x="170180" y="1121092"/>
                </a:lnTo>
                <a:lnTo>
                  <a:pt x="181610" y="1109980"/>
                </a:lnTo>
                <a:lnTo>
                  <a:pt x="193993" y="1099502"/>
                </a:lnTo>
                <a:lnTo>
                  <a:pt x="202248" y="1092517"/>
                </a:lnTo>
                <a:lnTo>
                  <a:pt x="210503" y="1086167"/>
                </a:lnTo>
                <a:lnTo>
                  <a:pt x="219075" y="1080452"/>
                </a:lnTo>
                <a:lnTo>
                  <a:pt x="227330" y="1074420"/>
                </a:lnTo>
                <a:lnTo>
                  <a:pt x="235903" y="1068705"/>
                </a:lnTo>
                <a:lnTo>
                  <a:pt x="245110" y="1063942"/>
                </a:lnTo>
                <a:lnTo>
                  <a:pt x="254000" y="1058862"/>
                </a:lnTo>
                <a:lnTo>
                  <a:pt x="262890" y="1054417"/>
                </a:lnTo>
                <a:lnTo>
                  <a:pt x="272098" y="1050607"/>
                </a:lnTo>
                <a:lnTo>
                  <a:pt x="281305" y="1046480"/>
                </a:lnTo>
                <a:lnTo>
                  <a:pt x="290513" y="1042987"/>
                </a:lnTo>
                <a:lnTo>
                  <a:pt x="300038" y="1039812"/>
                </a:lnTo>
                <a:lnTo>
                  <a:pt x="309563" y="1036637"/>
                </a:lnTo>
                <a:lnTo>
                  <a:pt x="319088" y="1033780"/>
                </a:lnTo>
                <a:lnTo>
                  <a:pt x="328613" y="1031558"/>
                </a:lnTo>
                <a:lnTo>
                  <a:pt x="338138" y="1029653"/>
                </a:lnTo>
                <a:lnTo>
                  <a:pt x="347980" y="1027430"/>
                </a:lnTo>
                <a:lnTo>
                  <a:pt x="357505" y="1025842"/>
                </a:lnTo>
                <a:lnTo>
                  <a:pt x="367348" y="1024890"/>
                </a:lnTo>
                <a:lnTo>
                  <a:pt x="377190" y="1023620"/>
                </a:lnTo>
                <a:lnTo>
                  <a:pt x="387350" y="1023303"/>
                </a:lnTo>
                <a:lnTo>
                  <a:pt x="397193" y="1022350"/>
                </a:lnTo>
                <a:lnTo>
                  <a:pt x="407035" y="1022350"/>
                </a:lnTo>
                <a:lnTo>
                  <a:pt x="417513" y="1022350"/>
                </a:lnTo>
                <a:lnTo>
                  <a:pt x="427355" y="1022350"/>
                </a:lnTo>
                <a:lnTo>
                  <a:pt x="437198" y="1023303"/>
                </a:lnTo>
                <a:lnTo>
                  <a:pt x="447040" y="1023937"/>
                </a:lnTo>
                <a:lnTo>
                  <a:pt x="457518" y="1024890"/>
                </a:lnTo>
                <a:lnTo>
                  <a:pt x="477838" y="1027430"/>
                </a:lnTo>
                <a:lnTo>
                  <a:pt x="497523" y="1031240"/>
                </a:lnTo>
                <a:lnTo>
                  <a:pt x="517843" y="1035367"/>
                </a:lnTo>
                <a:lnTo>
                  <a:pt x="537528" y="1041083"/>
                </a:lnTo>
                <a:lnTo>
                  <a:pt x="557213" y="1047433"/>
                </a:lnTo>
                <a:lnTo>
                  <a:pt x="576898" y="1054100"/>
                </a:lnTo>
                <a:lnTo>
                  <a:pt x="595948" y="1062037"/>
                </a:lnTo>
                <a:lnTo>
                  <a:pt x="615315" y="1070927"/>
                </a:lnTo>
                <a:lnTo>
                  <a:pt x="634048" y="1079817"/>
                </a:lnTo>
                <a:lnTo>
                  <a:pt x="652463" y="1090295"/>
                </a:lnTo>
                <a:lnTo>
                  <a:pt x="670560" y="1101090"/>
                </a:lnTo>
                <a:lnTo>
                  <a:pt x="688023" y="1112202"/>
                </a:lnTo>
                <a:lnTo>
                  <a:pt x="705168" y="1124267"/>
                </a:lnTo>
                <a:lnTo>
                  <a:pt x="721678" y="1136650"/>
                </a:lnTo>
                <a:lnTo>
                  <a:pt x="738188" y="1149668"/>
                </a:lnTo>
                <a:lnTo>
                  <a:pt x="753428" y="1163638"/>
                </a:lnTo>
                <a:lnTo>
                  <a:pt x="768033" y="1177925"/>
                </a:lnTo>
                <a:lnTo>
                  <a:pt x="782320" y="1192530"/>
                </a:lnTo>
                <a:lnTo>
                  <a:pt x="791210" y="1201738"/>
                </a:lnTo>
                <a:lnTo>
                  <a:pt x="804228" y="1214755"/>
                </a:lnTo>
                <a:lnTo>
                  <a:pt x="810578" y="1208088"/>
                </a:lnTo>
                <a:lnTo>
                  <a:pt x="816610" y="1201420"/>
                </a:lnTo>
                <a:lnTo>
                  <a:pt x="828040" y="1187768"/>
                </a:lnTo>
                <a:lnTo>
                  <a:pt x="838518" y="1174433"/>
                </a:lnTo>
                <a:lnTo>
                  <a:pt x="848360" y="1160145"/>
                </a:lnTo>
                <a:lnTo>
                  <a:pt x="856933" y="1146175"/>
                </a:lnTo>
                <a:lnTo>
                  <a:pt x="864553" y="1131887"/>
                </a:lnTo>
                <a:lnTo>
                  <a:pt x="871855" y="1117917"/>
                </a:lnTo>
                <a:lnTo>
                  <a:pt x="878205" y="1104265"/>
                </a:lnTo>
                <a:lnTo>
                  <a:pt x="883603" y="1090612"/>
                </a:lnTo>
                <a:lnTo>
                  <a:pt x="888365" y="1077595"/>
                </a:lnTo>
                <a:lnTo>
                  <a:pt x="892493" y="1064895"/>
                </a:lnTo>
                <a:lnTo>
                  <a:pt x="895985" y="1052512"/>
                </a:lnTo>
                <a:lnTo>
                  <a:pt x="898843" y="1040765"/>
                </a:lnTo>
                <a:lnTo>
                  <a:pt x="900748" y="1029970"/>
                </a:lnTo>
                <a:lnTo>
                  <a:pt x="902335" y="1019492"/>
                </a:lnTo>
                <a:lnTo>
                  <a:pt x="903605" y="1010603"/>
                </a:lnTo>
                <a:lnTo>
                  <a:pt x="894398" y="940117"/>
                </a:lnTo>
                <a:lnTo>
                  <a:pt x="884555" y="859790"/>
                </a:lnTo>
                <a:lnTo>
                  <a:pt x="874395" y="771208"/>
                </a:lnTo>
                <a:lnTo>
                  <a:pt x="869633" y="724852"/>
                </a:lnTo>
                <a:lnTo>
                  <a:pt x="864870" y="677545"/>
                </a:lnTo>
                <a:lnTo>
                  <a:pt x="860743" y="629920"/>
                </a:lnTo>
                <a:lnTo>
                  <a:pt x="856615" y="581343"/>
                </a:lnTo>
                <a:lnTo>
                  <a:pt x="853123" y="533400"/>
                </a:lnTo>
                <a:lnTo>
                  <a:pt x="849948" y="485775"/>
                </a:lnTo>
                <a:lnTo>
                  <a:pt x="847408" y="438467"/>
                </a:lnTo>
                <a:lnTo>
                  <a:pt x="845503" y="392430"/>
                </a:lnTo>
                <a:lnTo>
                  <a:pt x="844233" y="347980"/>
                </a:lnTo>
                <a:lnTo>
                  <a:pt x="843915" y="305117"/>
                </a:lnTo>
                <a:lnTo>
                  <a:pt x="843915" y="282575"/>
                </a:lnTo>
                <a:lnTo>
                  <a:pt x="844233" y="261303"/>
                </a:lnTo>
                <a:lnTo>
                  <a:pt x="845185" y="240030"/>
                </a:lnTo>
                <a:lnTo>
                  <a:pt x="845820" y="220027"/>
                </a:lnTo>
                <a:lnTo>
                  <a:pt x="847090" y="200977"/>
                </a:lnTo>
                <a:lnTo>
                  <a:pt x="848678" y="182245"/>
                </a:lnTo>
                <a:lnTo>
                  <a:pt x="850583" y="164783"/>
                </a:lnTo>
                <a:lnTo>
                  <a:pt x="852805" y="147955"/>
                </a:lnTo>
                <a:lnTo>
                  <a:pt x="855345" y="132080"/>
                </a:lnTo>
                <a:lnTo>
                  <a:pt x="858203" y="117793"/>
                </a:lnTo>
                <a:lnTo>
                  <a:pt x="861378" y="104457"/>
                </a:lnTo>
                <a:lnTo>
                  <a:pt x="865505" y="92075"/>
                </a:lnTo>
                <a:lnTo>
                  <a:pt x="869315" y="80962"/>
                </a:lnTo>
                <a:lnTo>
                  <a:pt x="873760" y="71120"/>
                </a:lnTo>
                <a:lnTo>
                  <a:pt x="875983" y="66675"/>
                </a:lnTo>
                <a:lnTo>
                  <a:pt x="878523" y="62865"/>
                </a:lnTo>
                <a:lnTo>
                  <a:pt x="881380" y="59055"/>
                </a:lnTo>
                <a:lnTo>
                  <a:pt x="883920" y="55562"/>
                </a:lnTo>
                <a:lnTo>
                  <a:pt x="888365" y="50800"/>
                </a:lnTo>
                <a:lnTo>
                  <a:pt x="893445" y="46355"/>
                </a:lnTo>
                <a:lnTo>
                  <a:pt x="898843" y="42545"/>
                </a:lnTo>
                <a:lnTo>
                  <a:pt x="904558" y="39052"/>
                </a:lnTo>
                <a:lnTo>
                  <a:pt x="910590" y="35877"/>
                </a:lnTo>
                <a:lnTo>
                  <a:pt x="916623" y="33337"/>
                </a:lnTo>
                <a:lnTo>
                  <a:pt x="922973" y="31432"/>
                </a:lnTo>
                <a:lnTo>
                  <a:pt x="929640" y="29845"/>
                </a:lnTo>
                <a:lnTo>
                  <a:pt x="943610" y="27940"/>
                </a:lnTo>
                <a:lnTo>
                  <a:pt x="960755" y="25400"/>
                </a:lnTo>
                <a:lnTo>
                  <a:pt x="1002030" y="20637"/>
                </a:lnTo>
                <a:lnTo>
                  <a:pt x="1049973" y="15875"/>
                </a:lnTo>
                <a:lnTo>
                  <a:pt x="1099820" y="11430"/>
                </a:lnTo>
                <a:lnTo>
                  <a:pt x="1190308" y="4127"/>
                </a:lnTo>
                <a:lnTo>
                  <a:pt x="1240473"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6" name="KSO_Shape"/>
          <p:cNvSpPr/>
          <p:nvPr/>
        </p:nvSpPr>
        <p:spPr bwMode="auto">
          <a:xfrm>
            <a:off x="5405955" y="5089427"/>
            <a:ext cx="528637" cy="462557"/>
          </a:xfrm>
          <a:custGeom>
            <a:avLst/>
            <a:gdLst>
              <a:gd name="T0" fmla="*/ 889668 w 1979613"/>
              <a:gd name="T1" fmla="*/ 872931 h 1731962"/>
              <a:gd name="T2" fmla="*/ 862371 w 1979613"/>
              <a:gd name="T3" fmla="*/ 893271 h 1731962"/>
              <a:gd name="T4" fmla="*/ 839201 w 1979613"/>
              <a:gd name="T5" fmla="*/ 928865 h 1731962"/>
              <a:gd name="T6" fmla="*/ 828092 w 1979613"/>
              <a:gd name="T7" fmla="*/ 974629 h 1731962"/>
              <a:gd name="T8" fmla="*/ 722081 w 1979613"/>
              <a:gd name="T9" fmla="*/ 1075056 h 1731962"/>
              <a:gd name="T10" fmla="*/ 667489 w 1979613"/>
              <a:gd name="T11" fmla="*/ 1093171 h 1731962"/>
              <a:gd name="T12" fmla="*/ 639240 w 1979613"/>
              <a:gd name="T13" fmla="*/ 1116053 h 1731962"/>
              <a:gd name="T14" fmla="*/ 622418 w 1979613"/>
              <a:gd name="T15" fmla="*/ 1145291 h 1731962"/>
              <a:gd name="T16" fmla="*/ 618927 w 1979613"/>
              <a:gd name="T17" fmla="*/ 1309279 h 1731962"/>
              <a:gd name="T18" fmla="*/ 628449 w 1979613"/>
              <a:gd name="T19" fmla="*/ 1341378 h 1731962"/>
              <a:gd name="T20" fmla="*/ 650349 w 1979613"/>
              <a:gd name="T21" fmla="*/ 1368074 h 1731962"/>
              <a:gd name="T22" fmla="*/ 692881 w 1979613"/>
              <a:gd name="T23" fmla="*/ 1391591 h 1731962"/>
              <a:gd name="T24" fmla="*/ 734460 w 1979613"/>
              <a:gd name="T25" fmla="*/ 1399219 h 1731962"/>
              <a:gd name="T26" fmla="*/ 829679 w 1979613"/>
              <a:gd name="T27" fmla="*/ 1510769 h 1731962"/>
              <a:gd name="T28" fmla="*/ 849358 w 1979613"/>
              <a:gd name="T29" fmla="*/ 1563843 h 1731962"/>
              <a:gd name="T30" fmla="*/ 873163 w 1979613"/>
              <a:gd name="T31" fmla="*/ 1590538 h 1731962"/>
              <a:gd name="T32" fmla="*/ 903316 w 1979613"/>
              <a:gd name="T33" fmla="*/ 1605793 h 1731962"/>
              <a:gd name="T34" fmla="*/ 1067093 w 1979613"/>
              <a:gd name="T35" fmla="*/ 1607700 h 1731962"/>
              <a:gd name="T36" fmla="*/ 1098833 w 1979613"/>
              <a:gd name="T37" fmla="*/ 1596259 h 1731962"/>
              <a:gd name="T38" fmla="*/ 1124542 w 1979613"/>
              <a:gd name="T39" fmla="*/ 1572423 h 1731962"/>
              <a:gd name="T40" fmla="*/ 1147712 w 1979613"/>
              <a:gd name="T41" fmla="*/ 1522528 h 1731962"/>
              <a:gd name="T42" fmla="*/ 1152156 w 1979613"/>
              <a:gd name="T43" fmla="*/ 1399219 h 1731962"/>
              <a:gd name="T44" fmla="*/ 1275624 w 1979613"/>
              <a:gd name="T45" fmla="*/ 1395087 h 1731962"/>
              <a:gd name="T46" fmla="*/ 1321012 w 1979613"/>
              <a:gd name="T47" fmla="*/ 1374748 h 1731962"/>
              <a:gd name="T48" fmla="*/ 1346404 w 1979613"/>
              <a:gd name="T49" fmla="*/ 1349641 h 1731962"/>
              <a:gd name="T50" fmla="*/ 1359734 w 1979613"/>
              <a:gd name="T51" fmla="*/ 1319131 h 1731962"/>
              <a:gd name="T52" fmla="*/ 1359734 w 1979613"/>
              <a:gd name="T53" fmla="*/ 1154508 h 1731962"/>
              <a:gd name="T54" fmla="*/ 1346404 w 1979613"/>
              <a:gd name="T55" fmla="*/ 1123680 h 1731962"/>
              <a:gd name="T56" fmla="*/ 1321012 w 1979613"/>
              <a:gd name="T57" fmla="*/ 1098574 h 1731962"/>
              <a:gd name="T58" fmla="*/ 1269593 w 1979613"/>
              <a:gd name="T59" fmla="*/ 1077281 h 1731962"/>
              <a:gd name="T60" fmla="*/ 1152156 w 1979613"/>
              <a:gd name="T61" fmla="*/ 987341 h 1731962"/>
              <a:gd name="T62" fmla="*/ 1144538 w 1979613"/>
              <a:gd name="T63" fmla="*/ 939988 h 1731962"/>
              <a:gd name="T64" fmla="*/ 1121051 w 1979613"/>
              <a:gd name="T65" fmla="*/ 896766 h 1731962"/>
              <a:gd name="T66" fmla="*/ 1094389 w 1979613"/>
              <a:gd name="T67" fmla="*/ 874838 h 1731962"/>
              <a:gd name="T68" fmla="*/ 1062332 w 1979613"/>
              <a:gd name="T69" fmla="*/ 865304 h 1731962"/>
              <a:gd name="T70" fmla="*/ 1978978 w 1979613"/>
              <a:gd name="T71" fmla="*/ 1423690 h 1731962"/>
              <a:gd name="T72" fmla="*/ 1953904 w 1979613"/>
              <a:gd name="T73" fmla="*/ 1533651 h 1731962"/>
              <a:gd name="T74" fmla="*/ 1895185 w 1979613"/>
              <a:gd name="T75" fmla="*/ 1625815 h 1731962"/>
              <a:gd name="T76" fmla="*/ 1809805 w 1979613"/>
              <a:gd name="T77" fmla="*/ 1692872 h 1731962"/>
              <a:gd name="T78" fmla="*/ 1704429 w 1979613"/>
              <a:gd name="T79" fmla="*/ 1728466 h 1731962"/>
              <a:gd name="T80" fmla="*/ 275502 w 1979613"/>
              <a:gd name="T81" fmla="*/ 1728466 h 1731962"/>
              <a:gd name="T82" fmla="*/ 170126 w 1979613"/>
              <a:gd name="T83" fmla="*/ 1692872 h 1731962"/>
              <a:gd name="T84" fmla="*/ 84746 w 1979613"/>
              <a:gd name="T85" fmla="*/ 1625815 h 1731962"/>
              <a:gd name="T86" fmla="*/ 26027 w 1979613"/>
              <a:gd name="T87" fmla="*/ 1533651 h 1731962"/>
              <a:gd name="T88" fmla="*/ 635 w 1979613"/>
              <a:gd name="T89" fmla="*/ 1423690 h 1731962"/>
              <a:gd name="T90" fmla="*/ 1254675 w 1979613"/>
              <a:gd name="T91" fmla="*/ 1269 h 1731962"/>
              <a:gd name="T92" fmla="*/ 1309902 w 1979613"/>
              <a:gd name="T93" fmla="*/ 23480 h 1731962"/>
              <a:gd name="T94" fmla="*/ 1349260 w 1979613"/>
              <a:gd name="T95" fmla="*/ 69805 h 1731962"/>
              <a:gd name="T96" fmla="*/ 1729185 w 1979613"/>
              <a:gd name="T97" fmla="*/ 248760 h 1731962"/>
              <a:gd name="T98" fmla="*/ 1813930 w 1979613"/>
              <a:gd name="T99" fmla="*/ 279221 h 1731962"/>
              <a:gd name="T100" fmla="*/ 1885980 w 1979613"/>
              <a:gd name="T101" fmla="*/ 330940 h 1731962"/>
              <a:gd name="T102" fmla="*/ 1942159 w 1979613"/>
              <a:gd name="T103" fmla="*/ 400111 h 1731962"/>
              <a:gd name="T104" fmla="*/ 1979612 w 1979613"/>
              <a:gd name="T105" fmla="*/ 493713 h 1731962"/>
              <a:gd name="T106" fmla="*/ 33327 w 1979613"/>
              <a:gd name="T107" fmla="*/ 411216 h 1731962"/>
              <a:gd name="T108" fmla="*/ 86650 w 1979613"/>
              <a:gd name="T109" fmla="*/ 339824 h 1731962"/>
              <a:gd name="T110" fmla="*/ 156795 w 1979613"/>
              <a:gd name="T111" fmla="*/ 285249 h 1731962"/>
              <a:gd name="T112" fmla="*/ 240271 w 1979613"/>
              <a:gd name="T113" fmla="*/ 251299 h 1731962"/>
              <a:gd name="T114" fmla="*/ 545290 w 1979613"/>
              <a:gd name="T115" fmla="*/ 241780 h 1731962"/>
              <a:gd name="T116" fmla="*/ 662727 w 1979613"/>
              <a:gd name="T117" fmla="*/ 28557 h 1731962"/>
              <a:gd name="T118" fmla="*/ 716368 w 1979613"/>
              <a:gd name="T119" fmla="*/ 2856 h 173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9613" h="1731962">
                <a:moveTo>
                  <a:pt x="917599" y="865304"/>
                </a:moveTo>
                <a:lnTo>
                  <a:pt x="912838" y="865621"/>
                </a:lnTo>
                <a:lnTo>
                  <a:pt x="907759" y="866575"/>
                </a:lnTo>
                <a:lnTo>
                  <a:pt x="903316" y="867846"/>
                </a:lnTo>
                <a:lnTo>
                  <a:pt x="898555" y="869117"/>
                </a:lnTo>
                <a:lnTo>
                  <a:pt x="894111" y="870706"/>
                </a:lnTo>
                <a:lnTo>
                  <a:pt x="889668" y="872931"/>
                </a:lnTo>
                <a:lnTo>
                  <a:pt x="885224" y="874838"/>
                </a:lnTo>
                <a:lnTo>
                  <a:pt x="881098" y="877062"/>
                </a:lnTo>
                <a:lnTo>
                  <a:pt x="876972" y="879923"/>
                </a:lnTo>
                <a:lnTo>
                  <a:pt x="873163" y="883101"/>
                </a:lnTo>
                <a:lnTo>
                  <a:pt x="869354" y="886279"/>
                </a:lnTo>
                <a:lnTo>
                  <a:pt x="865863" y="889139"/>
                </a:lnTo>
                <a:lnTo>
                  <a:pt x="862371" y="893271"/>
                </a:lnTo>
                <a:lnTo>
                  <a:pt x="858563" y="896766"/>
                </a:lnTo>
                <a:lnTo>
                  <a:pt x="855071" y="900898"/>
                </a:lnTo>
                <a:lnTo>
                  <a:pt x="851897" y="905347"/>
                </a:lnTo>
                <a:lnTo>
                  <a:pt x="849358" y="909797"/>
                </a:lnTo>
                <a:lnTo>
                  <a:pt x="846501" y="914246"/>
                </a:lnTo>
                <a:lnTo>
                  <a:pt x="843962" y="919013"/>
                </a:lnTo>
                <a:lnTo>
                  <a:pt x="839201" y="928865"/>
                </a:lnTo>
                <a:lnTo>
                  <a:pt x="835075" y="939988"/>
                </a:lnTo>
                <a:lnTo>
                  <a:pt x="833171" y="945391"/>
                </a:lnTo>
                <a:lnTo>
                  <a:pt x="831584" y="950794"/>
                </a:lnTo>
                <a:lnTo>
                  <a:pt x="830631" y="956832"/>
                </a:lnTo>
                <a:lnTo>
                  <a:pt x="829679" y="962552"/>
                </a:lnTo>
                <a:lnTo>
                  <a:pt x="828410" y="968591"/>
                </a:lnTo>
                <a:lnTo>
                  <a:pt x="828092" y="974629"/>
                </a:lnTo>
                <a:lnTo>
                  <a:pt x="827775" y="980985"/>
                </a:lnTo>
                <a:lnTo>
                  <a:pt x="827775" y="987341"/>
                </a:lnTo>
                <a:lnTo>
                  <a:pt x="827775" y="1074420"/>
                </a:lnTo>
                <a:lnTo>
                  <a:pt x="740808" y="1074420"/>
                </a:lnTo>
                <a:lnTo>
                  <a:pt x="734460" y="1074420"/>
                </a:lnTo>
                <a:lnTo>
                  <a:pt x="728112" y="1074738"/>
                </a:lnTo>
                <a:lnTo>
                  <a:pt x="722081" y="1075056"/>
                </a:lnTo>
                <a:lnTo>
                  <a:pt x="716051" y="1076327"/>
                </a:lnTo>
                <a:lnTo>
                  <a:pt x="710338" y="1077281"/>
                </a:lnTo>
                <a:lnTo>
                  <a:pt x="704307" y="1078234"/>
                </a:lnTo>
                <a:lnTo>
                  <a:pt x="692881" y="1081730"/>
                </a:lnTo>
                <a:lnTo>
                  <a:pt x="682406" y="1085861"/>
                </a:lnTo>
                <a:lnTo>
                  <a:pt x="672250" y="1090311"/>
                </a:lnTo>
                <a:lnTo>
                  <a:pt x="667489" y="1093171"/>
                </a:lnTo>
                <a:lnTo>
                  <a:pt x="663363" y="1096031"/>
                </a:lnTo>
                <a:lnTo>
                  <a:pt x="658602" y="1098574"/>
                </a:lnTo>
                <a:lnTo>
                  <a:pt x="654158" y="1101752"/>
                </a:lnTo>
                <a:lnTo>
                  <a:pt x="650349" y="1105248"/>
                </a:lnTo>
                <a:lnTo>
                  <a:pt x="646540" y="1108743"/>
                </a:lnTo>
                <a:lnTo>
                  <a:pt x="642732" y="1112557"/>
                </a:lnTo>
                <a:lnTo>
                  <a:pt x="639240" y="1116053"/>
                </a:lnTo>
                <a:lnTo>
                  <a:pt x="636066" y="1119867"/>
                </a:lnTo>
                <a:lnTo>
                  <a:pt x="633527" y="1123680"/>
                </a:lnTo>
                <a:lnTo>
                  <a:pt x="630671" y="1127812"/>
                </a:lnTo>
                <a:lnTo>
                  <a:pt x="628449" y="1131943"/>
                </a:lnTo>
                <a:lnTo>
                  <a:pt x="625910" y="1136393"/>
                </a:lnTo>
                <a:lnTo>
                  <a:pt x="624005" y="1140524"/>
                </a:lnTo>
                <a:lnTo>
                  <a:pt x="622418" y="1145291"/>
                </a:lnTo>
                <a:lnTo>
                  <a:pt x="621466" y="1150058"/>
                </a:lnTo>
                <a:lnTo>
                  <a:pt x="620196" y="1154508"/>
                </a:lnTo>
                <a:lnTo>
                  <a:pt x="619244" y="1159593"/>
                </a:lnTo>
                <a:lnTo>
                  <a:pt x="618927" y="1164042"/>
                </a:lnTo>
                <a:lnTo>
                  <a:pt x="618609" y="1168809"/>
                </a:lnTo>
                <a:lnTo>
                  <a:pt x="618609" y="1304512"/>
                </a:lnTo>
                <a:lnTo>
                  <a:pt x="618927" y="1309279"/>
                </a:lnTo>
                <a:lnTo>
                  <a:pt x="619244" y="1314047"/>
                </a:lnTo>
                <a:lnTo>
                  <a:pt x="620196" y="1319131"/>
                </a:lnTo>
                <a:lnTo>
                  <a:pt x="621466" y="1323581"/>
                </a:lnTo>
                <a:lnTo>
                  <a:pt x="622418" y="1328030"/>
                </a:lnTo>
                <a:lnTo>
                  <a:pt x="624005" y="1332797"/>
                </a:lnTo>
                <a:lnTo>
                  <a:pt x="625910" y="1337246"/>
                </a:lnTo>
                <a:lnTo>
                  <a:pt x="628449" y="1341378"/>
                </a:lnTo>
                <a:lnTo>
                  <a:pt x="630671" y="1345509"/>
                </a:lnTo>
                <a:lnTo>
                  <a:pt x="633527" y="1349641"/>
                </a:lnTo>
                <a:lnTo>
                  <a:pt x="636066" y="1353772"/>
                </a:lnTo>
                <a:lnTo>
                  <a:pt x="639240" y="1357586"/>
                </a:lnTo>
                <a:lnTo>
                  <a:pt x="642732" y="1361082"/>
                </a:lnTo>
                <a:lnTo>
                  <a:pt x="646540" y="1364578"/>
                </a:lnTo>
                <a:lnTo>
                  <a:pt x="650349" y="1368074"/>
                </a:lnTo>
                <a:lnTo>
                  <a:pt x="654158" y="1371570"/>
                </a:lnTo>
                <a:lnTo>
                  <a:pt x="658602" y="1374748"/>
                </a:lnTo>
                <a:lnTo>
                  <a:pt x="663363" y="1377608"/>
                </a:lnTo>
                <a:lnTo>
                  <a:pt x="667489" y="1380150"/>
                </a:lnTo>
                <a:lnTo>
                  <a:pt x="672250" y="1383011"/>
                </a:lnTo>
                <a:lnTo>
                  <a:pt x="682406" y="1387778"/>
                </a:lnTo>
                <a:lnTo>
                  <a:pt x="692881" y="1391591"/>
                </a:lnTo>
                <a:lnTo>
                  <a:pt x="698594" y="1393498"/>
                </a:lnTo>
                <a:lnTo>
                  <a:pt x="704307" y="1395087"/>
                </a:lnTo>
                <a:lnTo>
                  <a:pt x="710338" y="1396358"/>
                </a:lnTo>
                <a:lnTo>
                  <a:pt x="716051" y="1397630"/>
                </a:lnTo>
                <a:lnTo>
                  <a:pt x="722081" y="1398265"/>
                </a:lnTo>
                <a:lnTo>
                  <a:pt x="728112" y="1398583"/>
                </a:lnTo>
                <a:lnTo>
                  <a:pt x="734460" y="1399219"/>
                </a:lnTo>
                <a:lnTo>
                  <a:pt x="740808" y="1399219"/>
                </a:lnTo>
                <a:lnTo>
                  <a:pt x="827775" y="1399219"/>
                </a:lnTo>
                <a:lnTo>
                  <a:pt x="827775" y="1486616"/>
                </a:lnTo>
                <a:lnTo>
                  <a:pt x="827775" y="1492972"/>
                </a:lnTo>
                <a:lnTo>
                  <a:pt x="828092" y="1498692"/>
                </a:lnTo>
                <a:lnTo>
                  <a:pt x="828410" y="1505048"/>
                </a:lnTo>
                <a:lnTo>
                  <a:pt x="829679" y="1510769"/>
                </a:lnTo>
                <a:lnTo>
                  <a:pt x="830631" y="1516807"/>
                </a:lnTo>
                <a:lnTo>
                  <a:pt x="831584" y="1522528"/>
                </a:lnTo>
                <a:lnTo>
                  <a:pt x="835075" y="1533969"/>
                </a:lnTo>
                <a:lnTo>
                  <a:pt x="839201" y="1544456"/>
                </a:lnTo>
                <a:lnTo>
                  <a:pt x="843962" y="1554308"/>
                </a:lnTo>
                <a:lnTo>
                  <a:pt x="846501" y="1559393"/>
                </a:lnTo>
                <a:lnTo>
                  <a:pt x="849358" y="1563843"/>
                </a:lnTo>
                <a:lnTo>
                  <a:pt x="851897" y="1568610"/>
                </a:lnTo>
                <a:lnTo>
                  <a:pt x="855071" y="1572423"/>
                </a:lnTo>
                <a:lnTo>
                  <a:pt x="858563" y="1576873"/>
                </a:lnTo>
                <a:lnTo>
                  <a:pt x="862371" y="1580368"/>
                </a:lnTo>
                <a:lnTo>
                  <a:pt x="865863" y="1584182"/>
                </a:lnTo>
                <a:lnTo>
                  <a:pt x="869354" y="1587360"/>
                </a:lnTo>
                <a:lnTo>
                  <a:pt x="873163" y="1590538"/>
                </a:lnTo>
                <a:lnTo>
                  <a:pt x="876972" y="1593716"/>
                </a:lnTo>
                <a:lnTo>
                  <a:pt x="881098" y="1596259"/>
                </a:lnTo>
                <a:lnTo>
                  <a:pt x="885224" y="1598801"/>
                </a:lnTo>
                <a:lnTo>
                  <a:pt x="889668" y="1601026"/>
                </a:lnTo>
                <a:lnTo>
                  <a:pt x="894111" y="1602615"/>
                </a:lnTo>
                <a:lnTo>
                  <a:pt x="898555" y="1604522"/>
                </a:lnTo>
                <a:lnTo>
                  <a:pt x="903316" y="1605793"/>
                </a:lnTo>
                <a:lnTo>
                  <a:pt x="907759" y="1607064"/>
                </a:lnTo>
                <a:lnTo>
                  <a:pt x="912838" y="1607700"/>
                </a:lnTo>
                <a:lnTo>
                  <a:pt x="917599" y="1608018"/>
                </a:lnTo>
                <a:lnTo>
                  <a:pt x="922042" y="1608018"/>
                </a:lnTo>
                <a:lnTo>
                  <a:pt x="1057571" y="1608018"/>
                </a:lnTo>
                <a:lnTo>
                  <a:pt x="1062332" y="1608018"/>
                </a:lnTo>
                <a:lnTo>
                  <a:pt x="1067093" y="1607700"/>
                </a:lnTo>
                <a:lnTo>
                  <a:pt x="1071854" y="1607064"/>
                </a:lnTo>
                <a:lnTo>
                  <a:pt x="1076615" y="1605793"/>
                </a:lnTo>
                <a:lnTo>
                  <a:pt x="1081059" y="1604522"/>
                </a:lnTo>
                <a:lnTo>
                  <a:pt x="1085820" y="1602615"/>
                </a:lnTo>
                <a:lnTo>
                  <a:pt x="1090263" y="1601026"/>
                </a:lnTo>
                <a:lnTo>
                  <a:pt x="1094389" y="1598801"/>
                </a:lnTo>
                <a:lnTo>
                  <a:pt x="1098833" y="1596259"/>
                </a:lnTo>
                <a:lnTo>
                  <a:pt x="1102642" y="1593716"/>
                </a:lnTo>
                <a:lnTo>
                  <a:pt x="1106768" y="1590538"/>
                </a:lnTo>
                <a:lnTo>
                  <a:pt x="1110577" y="1587360"/>
                </a:lnTo>
                <a:lnTo>
                  <a:pt x="1114068" y="1584182"/>
                </a:lnTo>
                <a:lnTo>
                  <a:pt x="1117559" y="1580368"/>
                </a:lnTo>
                <a:lnTo>
                  <a:pt x="1121051" y="1576873"/>
                </a:lnTo>
                <a:lnTo>
                  <a:pt x="1124542" y="1572423"/>
                </a:lnTo>
                <a:lnTo>
                  <a:pt x="1127716" y="1568610"/>
                </a:lnTo>
                <a:lnTo>
                  <a:pt x="1130573" y="1563843"/>
                </a:lnTo>
                <a:lnTo>
                  <a:pt x="1133429" y="1559393"/>
                </a:lnTo>
                <a:lnTo>
                  <a:pt x="1135969" y="1554308"/>
                </a:lnTo>
                <a:lnTo>
                  <a:pt x="1140730" y="1544456"/>
                </a:lnTo>
                <a:lnTo>
                  <a:pt x="1144538" y="1533969"/>
                </a:lnTo>
                <a:lnTo>
                  <a:pt x="1147712" y="1522528"/>
                </a:lnTo>
                <a:lnTo>
                  <a:pt x="1149299" y="1516807"/>
                </a:lnTo>
                <a:lnTo>
                  <a:pt x="1150252" y="1510769"/>
                </a:lnTo>
                <a:lnTo>
                  <a:pt x="1150886" y="1505048"/>
                </a:lnTo>
                <a:lnTo>
                  <a:pt x="1151839" y="1498692"/>
                </a:lnTo>
                <a:lnTo>
                  <a:pt x="1152156" y="1492972"/>
                </a:lnTo>
                <a:lnTo>
                  <a:pt x="1152156" y="1486616"/>
                </a:lnTo>
                <a:lnTo>
                  <a:pt x="1152156" y="1399219"/>
                </a:lnTo>
                <a:lnTo>
                  <a:pt x="1239123" y="1399219"/>
                </a:lnTo>
                <a:lnTo>
                  <a:pt x="1245154" y="1399219"/>
                </a:lnTo>
                <a:lnTo>
                  <a:pt x="1251502" y="1398583"/>
                </a:lnTo>
                <a:lnTo>
                  <a:pt x="1257850" y="1398265"/>
                </a:lnTo>
                <a:lnTo>
                  <a:pt x="1263563" y="1397630"/>
                </a:lnTo>
                <a:lnTo>
                  <a:pt x="1269593" y="1396358"/>
                </a:lnTo>
                <a:lnTo>
                  <a:pt x="1275624" y="1395087"/>
                </a:lnTo>
                <a:lnTo>
                  <a:pt x="1281020" y="1393498"/>
                </a:lnTo>
                <a:lnTo>
                  <a:pt x="1286415" y="1391591"/>
                </a:lnTo>
                <a:lnTo>
                  <a:pt x="1297524" y="1387778"/>
                </a:lnTo>
                <a:lnTo>
                  <a:pt x="1307046" y="1383011"/>
                </a:lnTo>
                <a:lnTo>
                  <a:pt x="1311807" y="1380150"/>
                </a:lnTo>
                <a:lnTo>
                  <a:pt x="1316568" y="1377608"/>
                </a:lnTo>
                <a:lnTo>
                  <a:pt x="1321012" y="1374748"/>
                </a:lnTo>
                <a:lnTo>
                  <a:pt x="1325138" y="1371570"/>
                </a:lnTo>
                <a:lnTo>
                  <a:pt x="1329264" y="1368074"/>
                </a:lnTo>
                <a:lnTo>
                  <a:pt x="1333073" y="1364578"/>
                </a:lnTo>
                <a:lnTo>
                  <a:pt x="1336564" y="1361082"/>
                </a:lnTo>
                <a:lnTo>
                  <a:pt x="1340056" y="1357586"/>
                </a:lnTo>
                <a:lnTo>
                  <a:pt x="1343230" y="1353772"/>
                </a:lnTo>
                <a:lnTo>
                  <a:pt x="1346404" y="1349641"/>
                </a:lnTo>
                <a:lnTo>
                  <a:pt x="1348625" y="1345509"/>
                </a:lnTo>
                <a:lnTo>
                  <a:pt x="1351482" y="1341378"/>
                </a:lnTo>
                <a:lnTo>
                  <a:pt x="1353386" y="1337246"/>
                </a:lnTo>
                <a:lnTo>
                  <a:pt x="1355291" y="1332797"/>
                </a:lnTo>
                <a:lnTo>
                  <a:pt x="1356878" y="1328030"/>
                </a:lnTo>
                <a:lnTo>
                  <a:pt x="1358465" y="1323581"/>
                </a:lnTo>
                <a:lnTo>
                  <a:pt x="1359734" y="1319131"/>
                </a:lnTo>
                <a:lnTo>
                  <a:pt x="1360052" y="1314047"/>
                </a:lnTo>
                <a:lnTo>
                  <a:pt x="1361004" y="1309279"/>
                </a:lnTo>
                <a:lnTo>
                  <a:pt x="1361004" y="1304512"/>
                </a:lnTo>
                <a:lnTo>
                  <a:pt x="1361004" y="1168809"/>
                </a:lnTo>
                <a:lnTo>
                  <a:pt x="1361004" y="1164042"/>
                </a:lnTo>
                <a:lnTo>
                  <a:pt x="1360052" y="1159593"/>
                </a:lnTo>
                <a:lnTo>
                  <a:pt x="1359734" y="1154508"/>
                </a:lnTo>
                <a:lnTo>
                  <a:pt x="1358465" y="1150058"/>
                </a:lnTo>
                <a:lnTo>
                  <a:pt x="1356878" y="1145291"/>
                </a:lnTo>
                <a:lnTo>
                  <a:pt x="1355291" y="1140524"/>
                </a:lnTo>
                <a:lnTo>
                  <a:pt x="1353386" y="1136393"/>
                </a:lnTo>
                <a:lnTo>
                  <a:pt x="1351482" y="1131943"/>
                </a:lnTo>
                <a:lnTo>
                  <a:pt x="1348625" y="1127812"/>
                </a:lnTo>
                <a:lnTo>
                  <a:pt x="1346404" y="1123680"/>
                </a:lnTo>
                <a:lnTo>
                  <a:pt x="1343230" y="1119867"/>
                </a:lnTo>
                <a:lnTo>
                  <a:pt x="1340056" y="1116053"/>
                </a:lnTo>
                <a:lnTo>
                  <a:pt x="1336564" y="1112557"/>
                </a:lnTo>
                <a:lnTo>
                  <a:pt x="1333073" y="1108743"/>
                </a:lnTo>
                <a:lnTo>
                  <a:pt x="1329264" y="1105248"/>
                </a:lnTo>
                <a:lnTo>
                  <a:pt x="1325138" y="1101752"/>
                </a:lnTo>
                <a:lnTo>
                  <a:pt x="1321012" y="1098574"/>
                </a:lnTo>
                <a:lnTo>
                  <a:pt x="1316568" y="1096031"/>
                </a:lnTo>
                <a:lnTo>
                  <a:pt x="1311807" y="1093171"/>
                </a:lnTo>
                <a:lnTo>
                  <a:pt x="1307046" y="1090311"/>
                </a:lnTo>
                <a:lnTo>
                  <a:pt x="1297524" y="1085861"/>
                </a:lnTo>
                <a:lnTo>
                  <a:pt x="1286415" y="1081730"/>
                </a:lnTo>
                <a:lnTo>
                  <a:pt x="1275624" y="1078234"/>
                </a:lnTo>
                <a:lnTo>
                  <a:pt x="1269593" y="1077281"/>
                </a:lnTo>
                <a:lnTo>
                  <a:pt x="1263563" y="1076327"/>
                </a:lnTo>
                <a:lnTo>
                  <a:pt x="1257850" y="1075056"/>
                </a:lnTo>
                <a:lnTo>
                  <a:pt x="1251502" y="1074738"/>
                </a:lnTo>
                <a:lnTo>
                  <a:pt x="1245154" y="1074420"/>
                </a:lnTo>
                <a:lnTo>
                  <a:pt x="1239123" y="1074420"/>
                </a:lnTo>
                <a:lnTo>
                  <a:pt x="1152156" y="1074420"/>
                </a:lnTo>
                <a:lnTo>
                  <a:pt x="1152156" y="987341"/>
                </a:lnTo>
                <a:lnTo>
                  <a:pt x="1152156" y="980985"/>
                </a:lnTo>
                <a:lnTo>
                  <a:pt x="1151839" y="974629"/>
                </a:lnTo>
                <a:lnTo>
                  <a:pt x="1150886" y="968591"/>
                </a:lnTo>
                <a:lnTo>
                  <a:pt x="1150252" y="962552"/>
                </a:lnTo>
                <a:lnTo>
                  <a:pt x="1149299" y="956832"/>
                </a:lnTo>
                <a:lnTo>
                  <a:pt x="1147712" y="950794"/>
                </a:lnTo>
                <a:lnTo>
                  <a:pt x="1144538" y="939988"/>
                </a:lnTo>
                <a:lnTo>
                  <a:pt x="1140730" y="928865"/>
                </a:lnTo>
                <a:lnTo>
                  <a:pt x="1135969" y="919013"/>
                </a:lnTo>
                <a:lnTo>
                  <a:pt x="1133429" y="914246"/>
                </a:lnTo>
                <a:lnTo>
                  <a:pt x="1130573" y="909797"/>
                </a:lnTo>
                <a:lnTo>
                  <a:pt x="1127716" y="905347"/>
                </a:lnTo>
                <a:lnTo>
                  <a:pt x="1124542" y="900898"/>
                </a:lnTo>
                <a:lnTo>
                  <a:pt x="1121051" y="896766"/>
                </a:lnTo>
                <a:lnTo>
                  <a:pt x="1117559" y="893271"/>
                </a:lnTo>
                <a:lnTo>
                  <a:pt x="1114068" y="889139"/>
                </a:lnTo>
                <a:lnTo>
                  <a:pt x="1110577" y="886279"/>
                </a:lnTo>
                <a:lnTo>
                  <a:pt x="1106768" y="883101"/>
                </a:lnTo>
                <a:lnTo>
                  <a:pt x="1102642" y="879923"/>
                </a:lnTo>
                <a:lnTo>
                  <a:pt x="1098833" y="877062"/>
                </a:lnTo>
                <a:lnTo>
                  <a:pt x="1094389" y="874838"/>
                </a:lnTo>
                <a:lnTo>
                  <a:pt x="1090263" y="872931"/>
                </a:lnTo>
                <a:lnTo>
                  <a:pt x="1085820" y="870706"/>
                </a:lnTo>
                <a:lnTo>
                  <a:pt x="1081059" y="869117"/>
                </a:lnTo>
                <a:lnTo>
                  <a:pt x="1076615" y="867846"/>
                </a:lnTo>
                <a:lnTo>
                  <a:pt x="1071854" y="866575"/>
                </a:lnTo>
                <a:lnTo>
                  <a:pt x="1067093" y="865621"/>
                </a:lnTo>
                <a:lnTo>
                  <a:pt x="1062332" y="865304"/>
                </a:lnTo>
                <a:lnTo>
                  <a:pt x="1057571" y="865304"/>
                </a:lnTo>
                <a:lnTo>
                  <a:pt x="922042" y="865304"/>
                </a:lnTo>
                <a:lnTo>
                  <a:pt x="917599" y="865304"/>
                </a:lnTo>
                <a:close/>
                <a:moveTo>
                  <a:pt x="0" y="744537"/>
                </a:moveTo>
                <a:lnTo>
                  <a:pt x="1979613" y="744537"/>
                </a:lnTo>
                <a:lnTo>
                  <a:pt x="1979613" y="1406846"/>
                </a:lnTo>
                <a:lnTo>
                  <a:pt x="1978978" y="1423690"/>
                </a:lnTo>
                <a:lnTo>
                  <a:pt x="1977709" y="1440216"/>
                </a:lnTo>
                <a:lnTo>
                  <a:pt x="1975804" y="1456742"/>
                </a:lnTo>
                <a:lnTo>
                  <a:pt x="1972948" y="1472314"/>
                </a:lnTo>
                <a:lnTo>
                  <a:pt x="1969139" y="1488205"/>
                </a:lnTo>
                <a:lnTo>
                  <a:pt x="1965013" y="1503777"/>
                </a:lnTo>
                <a:lnTo>
                  <a:pt x="1959617" y="1518714"/>
                </a:lnTo>
                <a:lnTo>
                  <a:pt x="1953904" y="1533651"/>
                </a:lnTo>
                <a:lnTo>
                  <a:pt x="1947556" y="1548270"/>
                </a:lnTo>
                <a:lnTo>
                  <a:pt x="1940256" y="1561936"/>
                </a:lnTo>
                <a:lnTo>
                  <a:pt x="1932321" y="1575601"/>
                </a:lnTo>
                <a:lnTo>
                  <a:pt x="1924068" y="1588949"/>
                </a:lnTo>
                <a:lnTo>
                  <a:pt x="1915181" y="1601344"/>
                </a:lnTo>
                <a:lnTo>
                  <a:pt x="1905342" y="1614056"/>
                </a:lnTo>
                <a:lnTo>
                  <a:pt x="1895185" y="1625815"/>
                </a:lnTo>
                <a:lnTo>
                  <a:pt x="1884711" y="1636620"/>
                </a:lnTo>
                <a:lnTo>
                  <a:pt x="1873285" y="1647743"/>
                </a:lnTo>
                <a:lnTo>
                  <a:pt x="1861541" y="1657913"/>
                </a:lnTo>
                <a:lnTo>
                  <a:pt x="1848845" y="1667447"/>
                </a:lnTo>
                <a:lnTo>
                  <a:pt x="1836467" y="1676664"/>
                </a:lnTo>
                <a:lnTo>
                  <a:pt x="1823136" y="1684927"/>
                </a:lnTo>
                <a:lnTo>
                  <a:pt x="1809805" y="1692872"/>
                </a:lnTo>
                <a:lnTo>
                  <a:pt x="1795522" y="1699864"/>
                </a:lnTo>
                <a:lnTo>
                  <a:pt x="1781239" y="1706538"/>
                </a:lnTo>
                <a:lnTo>
                  <a:pt x="1766322" y="1712576"/>
                </a:lnTo>
                <a:lnTo>
                  <a:pt x="1751404" y="1717661"/>
                </a:lnTo>
                <a:lnTo>
                  <a:pt x="1736169" y="1721792"/>
                </a:lnTo>
                <a:lnTo>
                  <a:pt x="1719981" y="1725288"/>
                </a:lnTo>
                <a:lnTo>
                  <a:pt x="1704429" y="1728466"/>
                </a:lnTo>
                <a:lnTo>
                  <a:pt x="1687924" y="1730373"/>
                </a:lnTo>
                <a:lnTo>
                  <a:pt x="1671419" y="1731644"/>
                </a:lnTo>
                <a:lnTo>
                  <a:pt x="1654597" y="1731962"/>
                </a:lnTo>
                <a:lnTo>
                  <a:pt x="324699" y="1731962"/>
                </a:lnTo>
                <a:lnTo>
                  <a:pt x="308511" y="1731644"/>
                </a:lnTo>
                <a:lnTo>
                  <a:pt x="292007" y="1730373"/>
                </a:lnTo>
                <a:lnTo>
                  <a:pt x="275502" y="1728466"/>
                </a:lnTo>
                <a:lnTo>
                  <a:pt x="259315" y="1725288"/>
                </a:lnTo>
                <a:lnTo>
                  <a:pt x="243762" y="1721792"/>
                </a:lnTo>
                <a:lnTo>
                  <a:pt x="228527" y="1717661"/>
                </a:lnTo>
                <a:lnTo>
                  <a:pt x="213292" y="1712576"/>
                </a:lnTo>
                <a:lnTo>
                  <a:pt x="198692" y="1706538"/>
                </a:lnTo>
                <a:lnTo>
                  <a:pt x="184091" y="1699864"/>
                </a:lnTo>
                <a:lnTo>
                  <a:pt x="170126" y="1692872"/>
                </a:lnTo>
                <a:lnTo>
                  <a:pt x="156795" y="1684927"/>
                </a:lnTo>
                <a:lnTo>
                  <a:pt x="143464" y="1676664"/>
                </a:lnTo>
                <a:lnTo>
                  <a:pt x="130451" y="1667447"/>
                </a:lnTo>
                <a:lnTo>
                  <a:pt x="118390" y="1657913"/>
                </a:lnTo>
                <a:lnTo>
                  <a:pt x="106646" y="1647743"/>
                </a:lnTo>
                <a:lnTo>
                  <a:pt x="95220" y="1636620"/>
                </a:lnTo>
                <a:lnTo>
                  <a:pt x="84746" y="1625815"/>
                </a:lnTo>
                <a:lnTo>
                  <a:pt x="74589" y="1614056"/>
                </a:lnTo>
                <a:lnTo>
                  <a:pt x="64749" y="1601344"/>
                </a:lnTo>
                <a:lnTo>
                  <a:pt x="55862" y="1588949"/>
                </a:lnTo>
                <a:lnTo>
                  <a:pt x="46975" y="1575601"/>
                </a:lnTo>
                <a:lnTo>
                  <a:pt x="39358" y="1561936"/>
                </a:lnTo>
                <a:lnTo>
                  <a:pt x="32375" y="1548270"/>
                </a:lnTo>
                <a:lnTo>
                  <a:pt x="26027" y="1533651"/>
                </a:lnTo>
                <a:lnTo>
                  <a:pt x="19996" y="1518714"/>
                </a:lnTo>
                <a:lnTo>
                  <a:pt x="14918" y="1503777"/>
                </a:lnTo>
                <a:lnTo>
                  <a:pt x="10157" y="1488205"/>
                </a:lnTo>
                <a:lnTo>
                  <a:pt x="6666" y="1472314"/>
                </a:lnTo>
                <a:lnTo>
                  <a:pt x="4126" y="1456742"/>
                </a:lnTo>
                <a:lnTo>
                  <a:pt x="1905" y="1440216"/>
                </a:lnTo>
                <a:lnTo>
                  <a:pt x="635" y="1423690"/>
                </a:lnTo>
                <a:lnTo>
                  <a:pt x="0" y="1406846"/>
                </a:lnTo>
                <a:lnTo>
                  <a:pt x="0" y="744537"/>
                </a:lnTo>
                <a:close/>
                <a:moveTo>
                  <a:pt x="733825" y="0"/>
                </a:moveTo>
                <a:lnTo>
                  <a:pt x="742394" y="0"/>
                </a:lnTo>
                <a:lnTo>
                  <a:pt x="1237535" y="0"/>
                </a:lnTo>
                <a:lnTo>
                  <a:pt x="1246105" y="0"/>
                </a:lnTo>
                <a:lnTo>
                  <a:pt x="1254675" y="1269"/>
                </a:lnTo>
                <a:lnTo>
                  <a:pt x="1263245" y="2856"/>
                </a:lnTo>
                <a:lnTo>
                  <a:pt x="1271497" y="4760"/>
                </a:lnTo>
                <a:lnTo>
                  <a:pt x="1279749" y="7615"/>
                </a:lnTo>
                <a:lnTo>
                  <a:pt x="1288002" y="10471"/>
                </a:lnTo>
                <a:lnTo>
                  <a:pt x="1295302" y="14596"/>
                </a:lnTo>
                <a:lnTo>
                  <a:pt x="1302919" y="18721"/>
                </a:lnTo>
                <a:lnTo>
                  <a:pt x="1309902" y="23480"/>
                </a:lnTo>
                <a:lnTo>
                  <a:pt x="1316885" y="28557"/>
                </a:lnTo>
                <a:lnTo>
                  <a:pt x="1323233" y="34585"/>
                </a:lnTo>
                <a:lnTo>
                  <a:pt x="1329581" y="40614"/>
                </a:lnTo>
                <a:lnTo>
                  <a:pt x="1334977" y="47277"/>
                </a:lnTo>
                <a:lnTo>
                  <a:pt x="1340055" y="54575"/>
                </a:lnTo>
                <a:lnTo>
                  <a:pt x="1344816" y="61873"/>
                </a:lnTo>
                <a:lnTo>
                  <a:pt x="1349260" y="69805"/>
                </a:lnTo>
                <a:lnTo>
                  <a:pt x="1434005" y="241780"/>
                </a:lnTo>
                <a:lnTo>
                  <a:pt x="1662531" y="241780"/>
                </a:lnTo>
                <a:lnTo>
                  <a:pt x="1676180" y="242097"/>
                </a:lnTo>
                <a:lnTo>
                  <a:pt x="1689510" y="242732"/>
                </a:lnTo>
                <a:lnTo>
                  <a:pt x="1702841" y="244001"/>
                </a:lnTo>
                <a:lnTo>
                  <a:pt x="1716172" y="245905"/>
                </a:lnTo>
                <a:lnTo>
                  <a:pt x="1729185" y="248760"/>
                </a:lnTo>
                <a:lnTo>
                  <a:pt x="1741564" y="251299"/>
                </a:lnTo>
                <a:lnTo>
                  <a:pt x="1754260" y="255106"/>
                </a:lnTo>
                <a:lnTo>
                  <a:pt x="1766638" y="258914"/>
                </a:lnTo>
                <a:lnTo>
                  <a:pt x="1778699" y="263039"/>
                </a:lnTo>
                <a:lnTo>
                  <a:pt x="1791078" y="267798"/>
                </a:lnTo>
                <a:lnTo>
                  <a:pt x="1802187" y="273510"/>
                </a:lnTo>
                <a:lnTo>
                  <a:pt x="1813930" y="279221"/>
                </a:lnTo>
                <a:lnTo>
                  <a:pt x="1825039" y="285249"/>
                </a:lnTo>
                <a:lnTo>
                  <a:pt x="1836148" y="291913"/>
                </a:lnTo>
                <a:lnTo>
                  <a:pt x="1846622" y="298893"/>
                </a:lnTo>
                <a:lnTo>
                  <a:pt x="1857097" y="306191"/>
                </a:lnTo>
                <a:lnTo>
                  <a:pt x="1866936" y="314123"/>
                </a:lnTo>
                <a:lnTo>
                  <a:pt x="1876775" y="322373"/>
                </a:lnTo>
                <a:lnTo>
                  <a:pt x="1885980" y="330940"/>
                </a:lnTo>
                <a:lnTo>
                  <a:pt x="1895184" y="339824"/>
                </a:lnTo>
                <a:lnTo>
                  <a:pt x="1903754" y="349026"/>
                </a:lnTo>
                <a:lnTo>
                  <a:pt x="1912324" y="358862"/>
                </a:lnTo>
                <a:lnTo>
                  <a:pt x="1920259" y="368381"/>
                </a:lnTo>
                <a:lnTo>
                  <a:pt x="1928194" y="378535"/>
                </a:lnTo>
                <a:lnTo>
                  <a:pt x="1935176" y="389323"/>
                </a:lnTo>
                <a:lnTo>
                  <a:pt x="1942159" y="400111"/>
                </a:lnTo>
                <a:lnTo>
                  <a:pt x="1948507" y="411216"/>
                </a:lnTo>
                <a:lnTo>
                  <a:pt x="1954538" y="422639"/>
                </a:lnTo>
                <a:lnTo>
                  <a:pt x="1960251" y="434379"/>
                </a:lnTo>
                <a:lnTo>
                  <a:pt x="1965329" y="446119"/>
                </a:lnTo>
                <a:lnTo>
                  <a:pt x="1970090" y="458176"/>
                </a:lnTo>
                <a:lnTo>
                  <a:pt x="1974216" y="470233"/>
                </a:lnTo>
                <a:lnTo>
                  <a:pt x="1979612" y="493713"/>
                </a:lnTo>
                <a:lnTo>
                  <a:pt x="1587" y="493713"/>
                </a:lnTo>
                <a:lnTo>
                  <a:pt x="7618" y="470233"/>
                </a:lnTo>
                <a:lnTo>
                  <a:pt x="11744" y="458176"/>
                </a:lnTo>
                <a:lnTo>
                  <a:pt x="16505" y="446119"/>
                </a:lnTo>
                <a:lnTo>
                  <a:pt x="21583" y="434379"/>
                </a:lnTo>
                <a:lnTo>
                  <a:pt x="27614" y="422639"/>
                </a:lnTo>
                <a:lnTo>
                  <a:pt x="33327" y="411216"/>
                </a:lnTo>
                <a:lnTo>
                  <a:pt x="39992" y="400111"/>
                </a:lnTo>
                <a:lnTo>
                  <a:pt x="46658" y="389323"/>
                </a:lnTo>
                <a:lnTo>
                  <a:pt x="54275" y="378535"/>
                </a:lnTo>
                <a:lnTo>
                  <a:pt x="61575" y="368381"/>
                </a:lnTo>
                <a:lnTo>
                  <a:pt x="69828" y="358862"/>
                </a:lnTo>
                <a:lnTo>
                  <a:pt x="78080" y="349026"/>
                </a:lnTo>
                <a:lnTo>
                  <a:pt x="86650" y="339824"/>
                </a:lnTo>
                <a:lnTo>
                  <a:pt x="95537" y="330940"/>
                </a:lnTo>
                <a:lnTo>
                  <a:pt x="105059" y="322373"/>
                </a:lnTo>
                <a:lnTo>
                  <a:pt x="114898" y="314123"/>
                </a:lnTo>
                <a:lnTo>
                  <a:pt x="125055" y="306191"/>
                </a:lnTo>
                <a:lnTo>
                  <a:pt x="135212" y="298893"/>
                </a:lnTo>
                <a:lnTo>
                  <a:pt x="146321" y="291913"/>
                </a:lnTo>
                <a:lnTo>
                  <a:pt x="156795" y="285249"/>
                </a:lnTo>
                <a:lnTo>
                  <a:pt x="168221" y="279221"/>
                </a:lnTo>
                <a:lnTo>
                  <a:pt x="179648" y="273510"/>
                </a:lnTo>
                <a:lnTo>
                  <a:pt x="191391" y="267798"/>
                </a:lnTo>
                <a:lnTo>
                  <a:pt x="203135" y="263039"/>
                </a:lnTo>
                <a:lnTo>
                  <a:pt x="215196" y="258914"/>
                </a:lnTo>
                <a:lnTo>
                  <a:pt x="227575" y="255106"/>
                </a:lnTo>
                <a:lnTo>
                  <a:pt x="240271" y="251299"/>
                </a:lnTo>
                <a:lnTo>
                  <a:pt x="253284" y="248760"/>
                </a:lnTo>
                <a:lnTo>
                  <a:pt x="265980" y="245905"/>
                </a:lnTo>
                <a:lnTo>
                  <a:pt x="278993" y="244001"/>
                </a:lnTo>
                <a:lnTo>
                  <a:pt x="292324" y="242732"/>
                </a:lnTo>
                <a:lnTo>
                  <a:pt x="305972" y="242097"/>
                </a:lnTo>
                <a:lnTo>
                  <a:pt x="319303" y="241780"/>
                </a:lnTo>
                <a:lnTo>
                  <a:pt x="545290" y="241780"/>
                </a:lnTo>
                <a:lnTo>
                  <a:pt x="630670" y="69805"/>
                </a:lnTo>
                <a:lnTo>
                  <a:pt x="635114" y="61873"/>
                </a:lnTo>
                <a:lnTo>
                  <a:pt x="639875" y="54575"/>
                </a:lnTo>
                <a:lnTo>
                  <a:pt x="644953" y="47277"/>
                </a:lnTo>
                <a:lnTo>
                  <a:pt x="650666" y="40614"/>
                </a:lnTo>
                <a:lnTo>
                  <a:pt x="656697" y="34585"/>
                </a:lnTo>
                <a:lnTo>
                  <a:pt x="662727" y="28557"/>
                </a:lnTo>
                <a:lnTo>
                  <a:pt x="670028" y="23480"/>
                </a:lnTo>
                <a:lnTo>
                  <a:pt x="677010" y="18721"/>
                </a:lnTo>
                <a:lnTo>
                  <a:pt x="684311" y="14596"/>
                </a:lnTo>
                <a:lnTo>
                  <a:pt x="691928" y="10471"/>
                </a:lnTo>
                <a:lnTo>
                  <a:pt x="700180" y="7615"/>
                </a:lnTo>
                <a:lnTo>
                  <a:pt x="707798" y="4760"/>
                </a:lnTo>
                <a:lnTo>
                  <a:pt x="716368" y="2856"/>
                </a:lnTo>
                <a:lnTo>
                  <a:pt x="725255" y="1269"/>
                </a:lnTo>
                <a:lnTo>
                  <a:pt x="73382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8" name="Rectangle 42"/>
          <p:cNvSpPr>
            <a:spLocks noChangeArrowheads="1"/>
          </p:cNvSpPr>
          <p:nvPr/>
        </p:nvSpPr>
        <p:spPr bwMode="auto">
          <a:xfrm>
            <a:off x="738580" y="2272437"/>
            <a:ext cx="341031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9600" dirty="0">
                <a:solidFill>
                  <a:schemeClr val="accent1"/>
                </a:solidFill>
                <a:latin typeface="+mn-lt"/>
              </a:rPr>
              <a:t>888</a:t>
            </a:r>
            <a:r>
              <a:rPr lang="zh-CN" altLang="en-US" sz="5400" dirty="0">
                <a:solidFill>
                  <a:schemeClr val="accent1"/>
                </a:solidFill>
                <a:latin typeface="+mn-lt"/>
              </a:rPr>
              <a:t>万</a:t>
            </a:r>
            <a:endParaRPr lang="zh-CN" altLang="en-US" sz="7200" dirty="0">
              <a:solidFill>
                <a:schemeClr val="accent1"/>
              </a:solidFill>
              <a:latin typeface="+mn-lt"/>
            </a:endParaRPr>
          </a:p>
        </p:txBody>
      </p:sp>
      <p:sp>
        <p:nvSpPr>
          <p:cNvPr id="20" name="KSO_Shape"/>
          <p:cNvSpPr/>
          <p:nvPr/>
        </p:nvSpPr>
        <p:spPr bwMode="auto">
          <a:xfrm>
            <a:off x="1176985" y="3981020"/>
            <a:ext cx="2533500" cy="2216813"/>
          </a:xfrm>
          <a:custGeom>
            <a:avLst/>
            <a:gdLst>
              <a:gd name="T0" fmla="*/ 1057936 w 2019300"/>
              <a:gd name="T1" fmla="*/ 1427350 h 1766888"/>
              <a:gd name="T2" fmla="*/ 1097009 w 2019300"/>
              <a:gd name="T3" fmla="*/ 1440995 h 1766888"/>
              <a:gd name="T4" fmla="*/ 1134812 w 2019300"/>
              <a:gd name="T5" fmla="*/ 1428936 h 1766888"/>
              <a:gd name="T6" fmla="*/ 1155143 w 2019300"/>
              <a:gd name="T7" fmla="*/ 1405454 h 1766888"/>
              <a:gd name="T8" fmla="*/ 1376876 w 2019300"/>
              <a:gd name="T9" fmla="*/ 1161748 h 1766888"/>
              <a:gd name="T10" fmla="*/ 1401654 w 2019300"/>
              <a:gd name="T11" fmla="*/ 1182374 h 1766888"/>
              <a:gd name="T12" fmla="*/ 1606550 w 2019300"/>
              <a:gd name="T13" fmla="*/ 1189038 h 1766888"/>
              <a:gd name="T14" fmla="*/ 1071596 w 2019300"/>
              <a:gd name="T15" fmla="*/ 1750387 h 1766888"/>
              <a:gd name="T16" fmla="*/ 1029346 w 2019300"/>
              <a:gd name="T17" fmla="*/ 1765302 h 1766888"/>
              <a:gd name="T18" fmla="*/ 983601 w 2019300"/>
              <a:gd name="T19" fmla="*/ 1764032 h 1766888"/>
              <a:gd name="T20" fmla="*/ 941987 w 2019300"/>
              <a:gd name="T21" fmla="*/ 1747214 h 1766888"/>
              <a:gd name="T22" fmla="*/ 516628 w 2019300"/>
              <a:gd name="T23" fmla="*/ 1189038 h 1766888"/>
              <a:gd name="T24" fmla="*/ 544265 w 2019300"/>
              <a:gd name="T25" fmla="*/ 1182374 h 1766888"/>
              <a:gd name="T26" fmla="*/ 561102 w 2019300"/>
              <a:gd name="T27" fmla="*/ 1170633 h 1766888"/>
              <a:gd name="T28" fmla="*/ 798083 w 2019300"/>
              <a:gd name="T29" fmla="*/ 611188 h 1766888"/>
              <a:gd name="T30" fmla="*/ 602838 w 2019300"/>
              <a:gd name="T31" fmla="*/ 3809 h 1766888"/>
              <a:gd name="T32" fmla="*/ 692676 w 2019300"/>
              <a:gd name="T33" fmla="*/ 22854 h 1766888"/>
              <a:gd name="T34" fmla="*/ 777435 w 2019300"/>
              <a:gd name="T35" fmla="*/ 56817 h 1766888"/>
              <a:gd name="T36" fmla="*/ 855211 w 2019300"/>
              <a:gd name="T37" fmla="*/ 104746 h 1766888"/>
              <a:gd name="T38" fmla="*/ 929494 w 2019300"/>
              <a:gd name="T39" fmla="*/ 171403 h 1766888"/>
              <a:gd name="T40" fmla="*/ 1009491 w 2019300"/>
              <a:gd name="T41" fmla="*/ 283450 h 1766888"/>
              <a:gd name="T42" fmla="*/ 1089806 w 2019300"/>
              <a:gd name="T43" fmla="*/ 171403 h 1766888"/>
              <a:gd name="T44" fmla="*/ 1163772 w 2019300"/>
              <a:gd name="T45" fmla="*/ 104746 h 1766888"/>
              <a:gd name="T46" fmla="*/ 1241865 w 2019300"/>
              <a:gd name="T47" fmla="*/ 56817 h 1766888"/>
              <a:gd name="T48" fmla="*/ 1326624 w 2019300"/>
              <a:gd name="T49" fmla="*/ 22854 h 1766888"/>
              <a:gd name="T50" fmla="*/ 1416145 w 2019300"/>
              <a:gd name="T51" fmla="*/ 3809 h 1766888"/>
              <a:gd name="T52" fmla="*/ 1509475 w 2019300"/>
              <a:gd name="T53" fmla="*/ 635 h 1766888"/>
              <a:gd name="T54" fmla="*/ 1600901 w 2019300"/>
              <a:gd name="T55" fmla="*/ 13014 h 1766888"/>
              <a:gd name="T56" fmla="*/ 1687882 w 2019300"/>
              <a:gd name="T57" fmla="*/ 40311 h 1766888"/>
              <a:gd name="T58" fmla="*/ 1769150 w 2019300"/>
              <a:gd name="T59" fmla="*/ 82527 h 1766888"/>
              <a:gd name="T60" fmla="*/ 1842480 w 2019300"/>
              <a:gd name="T61" fmla="*/ 138709 h 1766888"/>
              <a:gd name="T62" fmla="*/ 1905971 w 2019300"/>
              <a:gd name="T63" fmla="*/ 206636 h 1766888"/>
              <a:gd name="T64" fmla="*/ 1956128 w 2019300"/>
              <a:gd name="T65" fmla="*/ 283767 h 1766888"/>
              <a:gd name="T66" fmla="*/ 1991999 w 2019300"/>
              <a:gd name="T67" fmla="*/ 367247 h 1766888"/>
              <a:gd name="T68" fmla="*/ 2012951 w 2019300"/>
              <a:gd name="T69" fmla="*/ 456757 h 1766888"/>
              <a:gd name="T70" fmla="*/ 2018665 w 2019300"/>
              <a:gd name="T71" fmla="*/ 549759 h 1766888"/>
              <a:gd name="T72" fmla="*/ 2008824 w 2019300"/>
              <a:gd name="T73" fmla="*/ 641491 h 1766888"/>
              <a:gd name="T74" fmla="*/ 1983111 w 2019300"/>
              <a:gd name="T75" fmla="*/ 729415 h 1766888"/>
              <a:gd name="T76" fmla="*/ 1943430 w 2019300"/>
              <a:gd name="T77" fmla="*/ 811307 h 1766888"/>
              <a:gd name="T78" fmla="*/ 1889146 w 2019300"/>
              <a:gd name="T79" fmla="*/ 886217 h 1766888"/>
              <a:gd name="T80" fmla="*/ 1321862 w 2019300"/>
              <a:gd name="T81" fmla="*/ 757982 h 1766888"/>
              <a:gd name="T82" fmla="*/ 1294562 w 2019300"/>
              <a:gd name="T83" fmla="*/ 726558 h 1766888"/>
              <a:gd name="T84" fmla="*/ 1257103 w 2019300"/>
              <a:gd name="T85" fmla="*/ 718623 h 1766888"/>
              <a:gd name="T86" fmla="*/ 1219326 w 2019300"/>
              <a:gd name="T87" fmla="*/ 737033 h 1766888"/>
              <a:gd name="T88" fmla="*/ 863782 w 2019300"/>
              <a:gd name="T89" fmla="*/ 397083 h 1766888"/>
              <a:gd name="T90" fmla="*/ 842195 w 2019300"/>
              <a:gd name="T91" fmla="*/ 372960 h 1766888"/>
              <a:gd name="T92" fmla="*/ 811403 w 2019300"/>
              <a:gd name="T93" fmla="*/ 362803 h 1766888"/>
              <a:gd name="T94" fmla="*/ 780293 w 2019300"/>
              <a:gd name="T95" fmla="*/ 368516 h 1766888"/>
              <a:gd name="T96" fmla="*/ 755214 w 2019300"/>
              <a:gd name="T97" fmla="*/ 389148 h 1766888"/>
              <a:gd name="T98" fmla="*/ 147615 w 2019300"/>
              <a:gd name="T99" fmla="*/ 905579 h 1766888"/>
              <a:gd name="T100" fmla="*/ 89521 w 2019300"/>
              <a:gd name="T101" fmla="*/ 833526 h 1766888"/>
              <a:gd name="T102" fmla="*/ 45713 w 2019300"/>
              <a:gd name="T103" fmla="*/ 753221 h 1766888"/>
              <a:gd name="T104" fmla="*/ 15873 w 2019300"/>
              <a:gd name="T105" fmla="*/ 667202 h 1766888"/>
              <a:gd name="T106" fmla="*/ 1270 w 2019300"/>
              <a:gd name="T107" fmla="*/ 576104 h 1766888"/>
              <a:gd name="T108" fmla="*/ 2857 w 2019300"/>
              <a:gd name="T109" fmla="*/ 482785 h 1766888"/>
              <a:gd name="T110" fmla="*/ 19365 w 2019300"/>
              <a:gd name="T111" fmla="*/ 392640 h 1766888"/>
              <a:gd name="T112" fmla="*/ 51110 w 2019300"/>
              <a:gd name="T113" fmla="*/ 307256 h 1766888"/>
              <a:gd name="T114" fmla="*/ 97140 w 2019300"/>
              <a:gd name="T115" fmla="*/ 228220 h 1766888"/>
              <a:gd name="T116" fmla="*/ 157455 w 2019300"/>
              <a:gd name="T117" fmla="*/ 156802 h 1766888"/>
              <a:gd name="T118" fmla="*/ 228247 w 2019300"/>
              <a:gd name="T119" fmla="*/ 97128 h 1766888"/>
              <a:gd name="T120" fmla="*/ 307292 w 2019300"/>
              <a:gd name="T121" fmla="*/ 51103 h 1766888"/>
              <a:gd name="T122" fmla="*/ 392686 w 2019300"/>
              <a:gd name="T123" fmla="*/ 19045 h 1766888"/>
              <a:gd name="T124" fmla="*/ 483159 w 2019300"/>
              <a:gd name="T125" fmla="*/ 2222 h 1766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9300" h="1766888">
                <a:moveTo>
                  <a:pt x="798083" y="611188"/>
                </a:moveTo>
                <a:lnTo>
                  <a:pt x="1039193" y="1402281"/>
                </a:lnTo>
                <a:lnTo>
                  <a:pt x="1042052" y="1407993"/>
                </a:lnTo>
                <a:lnTo>
                  <a:pt x="1045229" y="1413387"/>
                </a:lnTo>
                <a:lnTo>
                  <a:pt x="1049359" y="1418465"/>
                </a:lnTo>
                <a:lnTo>
                  <a:pt x="1053171" y="1422907"/>
                </a:lnTo>
                <a:lnTo>
                  <a:pt x="1057936" y="1427350"/>
                </a:lnTo>
                <a:lnTo>
                  <a:pt x="1062701" y="1430840"/>
                </a:lnTo>
                <a:lnTo>
                  <a:pt x="1068101" y="1433696"/>
                </a:lnTo>
                <a:lnTo>
                  <a:pt x="1073502" y="1436552"/>
                </a:lnTo>
                <a:lnTo>
                  <a:pt x="1079220" y="1438139"/>
                </a:lnTo>
                <a:lnTo>
                  <a:pt x="1084938" y="1440043"/>
                </a:lnTo>
                <a:lnTo>
                  <a:pt x="1090973" y="1440677"/>
                </a:lnTo>
                <a:lnTo>
                  <a:pt x="1097009" y="1440995"/>
                </a:lnTo>
                <a:lnTo>
                  <a:pt x="1103363" y="1440677"/>
                </a:lnTo>
                <a:lnTo>
                  <a:pt x="1109398" y="1440043"/>
                </a:lnTo>
                <a:lnTo>
                  <a:pt x="1115434" y="1438456"/>
                </a:lnTo>
                <a:lnTo>
                  <a:pt x="1121470" y="1436552"/>
                </a:lnTo>
                <a:lnTo>
                  <a:pt x="1126235" y="1434331"/>
                </a:lnTo>
                <a:lnTo>
                  <a:pt x="1130364" y="1431792"/>
                </a:lnTo>
                <a:lnTo>
                  <a:pt x="1134812" y="1428936"/>
                </a:lnTo>
                <a:lnTo>
                  <a:pt x="1138306" y="1426080"/>
                </a:lnTo>
                <a:lnTo>
                  <a:pt x="1141801" y="1422907"/>
                </a:lnTo>
                <a:lnTo>
                  <a:pt x="1144977" y="1419417"/>
                </a:lnTo>
                <a:lnTo>
                  <a:pt x="1148472" y="1415926"/>
                </a:lnTo>
                <a:lnTo>
                  <a:pt x="1150695" y="1411801"/>
                </a:lnTo>
                <a:lnTo>
                  <a:pt x="1152919" y="1408627"/>
                </a:lnTo>
                <a:lnTo>
                  <a:pt x="1155143" y="1405454"/>
                </a:lnTo>
                <a:lnTo>
                  <a:pt x="1157366" y="1401964"/>
                </a:lnTo>
                <a:lnTo>
                  <a:pt x="1158637" y="1398473"/>
                </a:lnTo>
                <a:lnTo>
                  <a:pt x="1279351" y="961833"/>
                </a:lnTo>
                <a:lnTo>
                  <a:pt x="1369569" y="1148738"/>
                </a:lnTo>
                <a:lnTo>
                  <a:pt x="1371793" y="1153498"/>
                </a:lnTo>
                <a:lnTo>
                  <a:pt x="1374017" y="1157623"/>
                </a:lnTo>
                <a:lnTo>
                  <a:pt x="1376876" y="1161748"/>
                </a:lnTo>
                <a:lnTo>
                  <a:pt x="1379735" y="1165239"/>
                </a:lnTo>
                <a:lnTo>
                  <a:pt x="1382911" y="1168729"/>
                </a:lnTo>
                <a:lnTo>
                  <a:pt x="1386088" y="1171903"/>
                </a:lnTo>
                <a:lnTo>
                  <a:pt x="1389900" y="1174758"/>
                </a:lnTo>
                <a:lnTo>
                  <a:pt x="1393394" y="1177614"/>
                </a:lnTo>
                <a:lnTo>
                  <a:pt x="1397524" y="1180153"/>
                </a:lnTo>
                <a:lnTo>
                  <a:pt x="1401654" y="1182374"/>
                </a:lnTo>
                <a:lnTo>
                  <a:pt x="1406101" y="1184596"/>
                </a:lnTo>
                <a:lnTo>
                  <a:pt x="1410231" y="1185865"/>
                </a:lnTo>
                <a:lnTo>
                  <a:pt x="1414996" y="1187134"/>
                </a:lnTo>
                <a:lnTo>
                  <a:pt x="1419443" y="1188086"/>
                </a:lnTo>
                <a:lnTo>
                  <a:pt x="1424526" y="1188721"/>
                </a:lnTo>
                <a:lnTo>
                  <a:pt x="1429609" y="1189038"/>
                </a:lnTo>
                <a:lnTo>
                  <a:pt x="1606550" y="1189038"/>
                </a:lnTo>
                <a:lnTo>
                  <a:pt x="1102092" y="1726588"/>
                </a:lnTo>
                <a:lnTo>
                  <a:pt x="1097645" y="1731348"/>
                </a:lnTo>
                <a:lnTo>
                  <a:pt x="1092879" y="1735473"/>
                </a:lnTo>
                <a:lnTo>
                  <a:pt x="1087797" y="1739598"/>
                </a:lnTo>
                <a:lnTo>
                  <a:pt x="1082714" y="1743723"/>
                </a:lnTo>
                <a:lnTo>
                  <a:pt x="1076996" y="1747214"/>
                </a:lnTo>
                <a:lnTo>
                  <a:pt x="1071596" y="1750387"/>
                </a:lnTo>
                <a:lnTo>
                  <a:pt x="1065878" y="1753561"/>
                </a:lnTo>
                <a:lnTo>
                  <a:pt x="1060160" y="1756099"/>
                </a:lnTo>
                <a:lnTo>
                  <a:pt x="1054124" y="1758638"/>
                </a:lnTo>
                <a:lnTo>
                  <a:pt x="1048088" y="1760859"/>
                </a:lnTo>
                <a:lnTo>
                  <a:pt x="1041735" y="1762446"/>
                </a:lnTo>
                <a:lnTo>
                  <a:pt x="1035699" y="1764032"/>
                </a:lnTo>
                <a:lnTo>
                  <a:pt x="1029346" y="1765302"/>
                </a:lnTo>
                <a:lnTo>
                  <a:pt x="1022992" y="1766254"/>
                </a:lnTo>
                <a:lnTo>
                  <a:pt x="1016004" y="1766571"/>
                </a:lnTo>
                <a:lnTo>
                  <a:pt x="1009650" y="1766888"/>
                </a:lnTo>
                <a:lnTo>
                  <a:pt x="1003297" y="1766571"/>
                </a:lnTo>
                <a:lnTo>
                  <a:pt x="996626" y="1766254"/>
                </a:lnTo>
                <a:lnTo>
                  <a:pt x="989955" y="1765302"/>
                </a:lnTo>
                <a:lnTo>
                  <a:pt x="983601" y="1764032"/>
                </a:lnTo>
                <a:lnTo>
                  <a:pt x="977566" y="1762446"/>
                </a:lnTo>
                <a:lnTo>
                  <a:pt x="971212" y="1760859"/>
                </a:lnTo>
                <a:lnTo>
                  <a:pt x="965177" y="1758638"/>
                </a:lnTo>
                <a:lnTo>
                  <a:pt x="959141" y="1756099"/>
                </a:lnTo>
                <a:lnTo>
                  <a:pt x="953423" y="1753561"/>
                </a:lnTo>
                <a:lnTo>
                  <a:pt x="947705" y="1750387"/>
                </a:lnTo>
                <a:lnTo>
                  <a:pt x="941987" y="1747214"/>
                </a:lnTo>
                <a:lnTo>
                  <a:pt x="936586" y="1743723"/>
                </a:lnTo>
                <a:lnTo>
                  <a:pt x="931504" y="1739598"/>
                </a:lnTo>
                <a:lnTo>
                  <a:pt x="926739" y="1735473"/>
                </a:lnTo>
                <a:lnTo>
                  <a:pt x="921656" y="1731348"/>
                </a:lnTo>
                <a:lnTo>
                  <a:pt x="916891" y="1726588"/>
                </a:lnTo>
                <a:lnTo>
                  <a:pt x="412750" y="1189038"/>
                </a:lnTo>
                <a:lnTo>
                  <a:pt x="516628" y="1189038"/>
                </a:lnTo>
                <a:lnTo>
                  <a:pt x="516946" y="1189038"/>
                </a:lnTo>
                <a:lnTo>
                  <a:pt x="522028" y="1188721"/>
                </a:lnTo>
                <a:lnTo>
                  <a:pt x="527429" y="1188086"/>
                </a:lnTo>
                <a:lnTo>
                  <a:pt x="532511" y="1186499"/>
                </a:lnTo>
                <a:lnTo>
                  <a:pt x="537594" y="1185230"/>
                </a:lnTo>
                <a:lnTo>
                  <a:pt x="540771" y="1183961"/>
                </a:lnTo>
                <a:lnTo>
                  <a:pt x="544265" y="1182374"/>
                </a:lnTo>
                <a:lnTo>
                  <a:pt x="547442" y="1180470"/>
                </a:lnTo>
                <a:lnTo>
                  <a:pt x="549666" y="1179518"/>
                </a:lnTo>
                <a:lnTo>
                  <a:pt x="551254" y="1178249"/>
                </a:lnTo>
                <a:lnTo>
                  <a:pt x="553795" y="1176345"/>
                </a:lnTo>
                <a:lnTo>
                  <a:pt x="556337" y="1174441"/>
                </a:lnTo>
                <a:lnTo>
                  <a:pt x="558560" y="1172220"/>
                </a:lnTo>
                <a:lnTo>
                  <a:pt x="561102" y="1170633"/>
                </a:lnTo>
                <a:lnTo>
                  <a:pt x="565231" y="1165239"/>
                </a:lnTo>
                <a:lnTo>
                  <a:pt x="567137" y="1163335"/>
                </a:lnTo>
                <a:lnTo>
                  <a:pt x="568726" y="1160796"/>
                </a:lnTo>
                <a:lnTo>
                  <a:pt x="572220" y="1156036"/>
                </a:lnTo>
                <a:lnTo>
                  <a:pt x="575079" y="1150324"/>
                </a:lnTo>
                <a:lnTo>
                  <a:pt x="575079" y="1150007"/>
                </a:lnTo>
                <a:lnTo>
                  <a:pt x="798083" y="611188"/>
                </a:lnTo>
                <a:close/>
                <a:moveTo>
                  <a:pt x="523158" y="0"/>
                </a:moveTo>
                <a:lnTo>
                  <a:pt x="536173" y="0"/>
                </a:lnTo>
                <a:lnTo>
                  <a:pt x="549824" y="0"/>
                </a:lnTo>
                <a:lnTo>
                  <a:pt x="562839" y="635"/>
                </a:lnTo>
                <a:lnTo>
                  <a:pt x="576490" y="1270"/>
                </a:lnTo>
                <a:lnTo>
                  <a:pt x="589822" y="2222"/>
                </a:lnTo>
                <a:lnTo>
                  <a:pt x="602838" y="3809"/>
                </a:lnTo>
                <a:lnTo>
                  <a:pt x="615536" y="5713"/>
                </a:lnTo>
                <a:lnTo>
                  <a:pt x="628869" y="7618"/>
                </a:lnTo>
                <a:lnTo>
                  <a:pt x="641567" y="10157"/>
                </a:lnTo>
                <a:lnTo>
                  <a:pt x="654582" y="13014"/>
                </a:lnTo>
                <a:lnTo>
                  <a:pt x="667280" y="15871"/>
                </a:lnTo>
                <a:lnTo>
                  <a:pt x="679978" y="19045"/>
                </a:lnTo>
                <a:lnTo>
                  <a:pt x="692676" y="22854"/>
                </a:lnTo>
                <a:lnTo>
                  <a:pt x="705057" y="26980"/>
                </a:lnTo>
                <a:lnTo>
                  <a:pt x="717120" y="31106"/>
                </a:lnTo>
                <a:lnTo>
                  <a:pt x="729501" y="35550"/>
                </a:lnTo>
                <a:lnTo>
                  <a:pt x="741881" y="40311"/>
                </a:lnTo>
                <a:lnTo>
                  <a:pt x="753627" y="45390"/>
                </a:lnTo>
                <a:lnTo>
                  <a:pt x="765690" y="51103"/>
                </a:lnTo>
                <a:lnTo>
                  <a:pt x="777435" y="56817"/>
                </a:lnTo>
                <a:lnTo>
                  <a:pt x="788864" y="62848"/>
                </a:lnTo>
                <a:lnTo>
                  <a:pt x="800292" y="68879"/>
                </a:lnTo>
                <a:lnTo>
                  <a:pt x="811403" y="75862"/>
                </a:lnTo>
                <a:lnTo>
                  <a:pt x="822513" y="82527"/>
                </a:lnTo>
                <a:lnTo>
                  <a:pt x="833624" y="89510"/>
                </a:lnTo>
                <a:lnTo>
                  <a:pt x="844735" y="97128"/>
                </a:lnTo>
                <a:lnTo>
                  <a:pt x="855211" y="104746"/>
                </a:lnTo>
                <a:lnTo>
                  <a:pt x="865687" y="112682"/>
                </a:lnTo>
                <a:lnTo>
                  <a:pt x="875845" y="121252"/>
                </a:lnTo>
                <a:lnTo>
                  <a:pt x="886321" y="129822"/>
                </a:lnTo>
                <a:lnTo>
                  <a:pt x="896162" y="138709"/>
                </a:lnTo>
                <a:lnTo>
                  <a:pt x="906003" y="147597"/>
                </a:lnTo>
                <a:lnTo>
                  <a:pt x="915526" y="156802"/>
                </a:lnTo>
                <a:lnTo>
                  <a:pt x="929494" y="171403"/>
                </a:lnTo>
                <a:lnTo>
                  <a:pt x="942510" y="186321"/>
                </a:lnTo>
                <a:lnTo>
                  <a:pt x="955525" y="201557"/>
                </a:lnTo>
                <a:lnTo>
                  <a:pt x="967588" y="217110"/>
                </a:lnTo>
                <a:lnTo>
                  <a:pt x="979016" y="232981"/>
                </a:lnTo>
                <a:lnTo>
                  <a:pt x="989492" y="249487"/>
                </a:lnTo>
                <a:lnTo>
                  <a:pt x="999968" y="266309"/>
                </a:lnTo>
                <a:lnTo>
                  <a:pt x="1009491" y="283450"/>
                </a:lnTo>
                <a:lnTo>
                  <a:pt x="1019015" y="266309"/>
                </a:lnTo>
                <a:lnTo>
                  <a:pt x="1029173" y="249487"/>
                </a:lnTo>
                <a:lnTo>
                  <a:pt x="1040284" y="232981"/>
                </a:lnTo>
                <a:lnTo>
                  <a:pt x="1051712" y="217110"/>
                </a:lnTo>
                <a:lnTo>
                  <a:pt x="1063775" y="201557"/>
                </a:lnTo>
                <a:lnTo>
                  <a:pt x="1076156" y="186321"/>
                </a:lnTo>
                <a:lnTo>
                  <a:pt x="1089806" y="171403"/>
                </a:lnTo>
                <a:lnTo>
                  <a:pt x="1103457" y="156802"/>
                </a:lnTo>
                <a:lnTo>
                  <a:pt x="1113298" y="147597"/>
                </a:lnTo>
                <a:lnTo>
                  <a:pt x="1122821" y="138709"/>
                </a:lnTo>
                <a:lnTo>
                  <a:pt x="1132662" y="129822"/>
                </a:lnTo>
                <a:lnTo>
                  <a:pt x="1143138" y="121252"/>
                </a:lnTo>
                <a:lnTo>
                  <a:pt x="1153296" y="112682"/>
                </a:lnTo>
                <a:lnTo>
                  <a:pt x="1163772" y="104746"/>
                </a:lnTo>
                <a:lnTo>
                  <a:pt x="1174566" y="97128"/>
                </a:lnTo>
                <a:lnTo>
                  <a:pt x="1185359" y="89510"/>
                </a:lnTo>
                <a:lnTo>
                  <a:pt x="1196470" y="82527"/>
                </a:lnTo>
                <a:lnTo>
                  <a:pt x="1207580" y="75862"/>
                </a:lnTo>
                <a:lnTo>
                  <a:pt x="1219009" y="68879"/>
                </a:lnTo>
                <a:lnTo>
                  <a:pt x="1230437" y="62848"/>
                </a:lnTo>
                <a:lnTo>
                  <a:pt x="1241865" y="56817"/>
                </a:lnTo>
                <a:lnTo>
                  <a:pt x="1253611" y="51103"/>
                </a:lnTo>
                <a:lnTo>
                  <a:pt x="1265356" y="45390"/>
                </a:lnTo>
                <a:lnTo>
                  <a:pt x="1277419" y="40311"/>
                </a:lnTo>
                <a:lnTo>
                  <a:pt x="1289482" y="35550"/>
                </a:lnTo>
                <a:lnTo>
                  <a:pt x="1301546" y="31106"/>
                </a:lnTo>
                <a:lnTo>
                  <a:pt x="1313926" y="26980"/>
                </a:lnTo>
                <a:lnTo>
                  <a:pt x="1326624" y="22854"/>
                </a:lnTo>
                <a:lnTo>
                  <a:pt x="1339005" y="19045"/>
                </a:lnTo>
                <a:lnTo>
                  <a:pt x="1351703" y="15871"/>
                </a:lnTo>
                <a:lnTo>
                  <a:pt x="1364718" y="13014"/>
                </a:lnTo>
                <a:lnTo>
                  <a:pt x="1377416" y="10157"/>
                </a:lnTo>
                <a:lnTo>
                  <a:pt x="1390114" y="7618"/>
                </a:lnTo>
                <a:lnTo>
                  <a:pt x="1403130" y="5713"/>
                </a:lnTo>
                <a:lnTo>
                  <a:pt x="1416145" y="3809"/>
                </a:lnTo>
                <a:lnTo>
                  <a:pt x="1429478" y="2222"/>
                </a:lnTo>
                <a:lnTo>
                  <a:pt x="1442493" y="1270"/>
                </a:lnTo>
                <a:lnTo>
                  <a:pt x="1456144" y="635"/>
                </a:lnTo>
                <a:lnTo>
                  <a:pt x="1469159" y="0"/>
                </a:lnTo>
                <a:lnTo>
                  <a:pt x="1482810" y="0"/>
                </a:lnTo>
                <a:lnTo>
                  <a:pt x="1496142" y="0"/>
                </a:lnTo>
                <a:lnTo>
                  <a:pt x="1509475" y="635"/>
                </a:lnTo>
                <a:lnTo>
                  <a:pt x="1522808" y="1270"/>
                </a:lnTo>
                <a:lnTo>
                  <a:pt x="1535824" y="2222"/>
                </a:lnTo>
                <a:lnTo>
                  <a:pt x="1549157" y="3809"/>
                </a:lnTo>
                <a:lnTo>
                  <a:pt x="1562172" y="5713"/>
                </a:lnTo>
                <a:lnTo>
                  <a:pt x="1575188" y="7618"/>
                </a:lnTo>
                <a:lnTo>
                  <a:pt x="1588203" y="10157"/>
                </a:lnTo>
                <a:lnTo>
                  <a:pt x="1600901" y="13014"/>
                </a:lnTo>
                <a:lnTo>
                  <a:pt x="1613916" y="15871"/>
                </a:lnTo>
                <a:lnTo>
                  <a:pt x="1626297" y="19045"/>
                </a:lnTo>
                <a:lnTo>
                  <a:pt x="1638678" y="22854"/>
                </a:lnTo>
                <a:lnTo>
                  <a:pt x="1651376" y="26980"/>
                </a:lnTo>
                <a:lnTo>
                  <a:pt x="1663756" y="31106"/>
                </a:lnTo>
                <a:lnTo>
                  <a:pt x="1675819" y="35550"/>
                </a:lnTo>
                <a:lnTo>
                  <a:pt x="1687882" y="40311"/>
                </a:lnTo>
                <a:lnTo>
                  <a:pt x="1699945" y="45390"/>
                </a:lnTo>
                <a:lnTo>
                  <a:pt x="1711691" y="51103"/>
                </a:lnTo>
                <a:lnTo>
                  <a:pt x="1723437" y="56817"/>
                </a:lnTo>
                <a:lnTo>
                  <a:pt x="1735182" y="62848"/>
                </a:lnTo>
                <a:lnTo>
                  <a:pt x="1746611" y="68879"/>
                </a:lnTo>
                <a:lnTo>
                  <a:pt x="1757721" y="75862"/>
                </a:lnTo>
                <a:lnTo>
                  <a:pt x="1769150" y="82527"/>
                </a:lnTo>
                <a:lnTo>
                  <a:pt x="1780260" y="89510"/>
                </a:lnTo>
                <a:lnTo>
                  <a:pt x="1790736" y="97128"/>
                </a:lnTo>
                <a:lnTo>
                  <a:pt x="1801529" y="104746"/>
                </a:lnTo>
                <a:lnTo>
                  <a:pt x="1812323" y="112682"/>
                </a:lnTo>
                <a:lnTo>
                  <a:pt x="1822481" y="121252"/>
                </a:lnTo>
                <a:lnTo>
                  <a:pt x="1832640" y="129822"/>
                </a:lnTo>
                <a:lnTo>
                  <a:pt x="1842480" y="138709"/>
                </a:lnTo>
                <a:lnTo>
                  <a:pt x="1852004" y="147597"/>
                </a:lnTo>
                <a:lnTo>
                  <a:pt x="1861845" y="156802"/>
                </a:lnTo>
                <a:lnTo>
                  <a:pt x="1871368" y="166642"/>
                </a:lnTo>
                <a:lnTo>
                  <a:pt x="1880257" y="176482"/>
                </a:lnTo>
                <a:lnTo>
                  <a:pt x="1889146" y="186321"/>
                </a:lnTo>
                <a:lnTo>
                  <a:pt x="1897717" y="196479"/>
                </a:lnTo>
                <a:lnTo>
                  <a:pt x="1905971" y="206636"/>
                </a:lnTo>
                <a:lnTo>
                  <a:pt x="1914224" y="217428"/>
                </a:lnTo>
                <a:lnTo>
                  <a:pt x="1921526" y="228220"/>
                </a:lnTo>
                <a:lnTo>
                  <a:pt x="1929144" y="238694"/>
                </a:lnTo>
                <a:lnTo>
                  <a:pt x="1936128" y="249804"/>
                </a:lnTo>
                <a:lnTo>
                  <a:pt x="1943430" y="260913"/>
                </a:lnTo>
                <a:lnTo>
                  <a:pt x="1949779" y="272340"/>
                </a:lnTo>
                <a:lnTo>
                  <a:pt x="1956128" y="283767"/>
                </a:lnTo>
                <a:lnTo>
                  <a:pt x="1962159" y="295511"/>
                </a:lnTo>
                <a:lnTo>
                  <a:pt x="1967873" y="307256"/>
                </a:lnTo>
                <a:lnTo>
                  <a:pt x="1973270" y="319000"/>
                </a:lnTo>
                <a:lnTo>
                  <a:pt x="1978667" y="331062"/>
                </a:lnTo>
                <a:lnTo>
                  <a:pt x="1983111" y="343123"/>
                </a:lnTo>
                <a:lnTo>
                  <a:pt x="1987873" y="355185"/>
                </a:lnTo>
                <a:lnTo>
                  <a:pt x="1991999" y="367247"/>
                </a:lnTo>
                <a:lnTo>
                  <a:pt x="1996126" y="379943"/>
                </a:lnTo>
                <a:lnTo>
                  <a:pt x="1999618" y="392640"/>
                </a:lnTo>
                <a:lnTo>
                  <a:pt x="2003110" y="405019"/>
                </a:lnTo>
                <a:lnTo>
                  <a:pt x="2005967" y="418033"/>
                </a:lnTo>
                <a:lnTo>
                  <a:pt x="2008824" y="430729"/>
                </a:lnTo>
                <a:lnTo>
                  <a:pt x="2011364" y="443426"/>
                </a:lnTo>
                <a:lnTo>
                  <a:pt x="2012951" y="456757"/>
                </a:lnTo>
                <a:lnTo>
                  <a:pt x="2014856" y="469771"/>
                </a:lnTo>
                <a:lnTo>
                  <a:pt x="2016443" y="482785"/>
                </a:lnTo>
                <a:lnTo>
                  <a:pt x="2017713" y="496116"/>
                </a:lnTo>
                <a:lnTo>
                  <a:pt x="2018348" y="509448"/>
                </a:lnTo>
                <a:lnTo>
                  <a:pt x="2018665" y="522462"/>
                </a:lnTo>
                <a:lnTo>
                  <a:pt x="2019300" y="536110"/>
                </a:lnTo>
                <a:lnTo>
                  <a:pt x="2018665" y="549759"/>
                </a:lnTo>
                <a:lnTo>
                  <a:pt x="2018348" y="562773"/>
                </a:lnTo>
                <a:lnTo>
                  <a:pt x="2017713" y="576104"/>
                </a:lnTo>
                <a:lnTo>
                  <a:pt x="2016443" y="589436"/>
                </a:lnTo>
                <a:lnTo>
                  <a:pt x="2014856" y="602767"/>
                </a:lnTo>
                <a:lnTo>
                  <a:pt x="2012951" y="615464"/>
                </a:lnTo>
                <a:lnTo>
                  <a:pt x="2011364" y="628795"/>
                </a:lnTo>
                <a:lnTo>
                  <a:pt x="2008824" y="641491"/>
                </a:lnTo>
                <a:lnTo>
                  <a:pt x="2005967" y="654188"/>
                </a:lnTo>
                <a:lnTo>
                  <a:pt x="2003110" y="667202"/>
                </a:lnTo>
                <a:lnTo>
                  <a:pt x="1999618" y="679898"/>
                </a:lnTo>
                <a:lnTo>
                  <a:pt x="1996126" y="692277"/>
                </a:lnTo>
                <a:lnTo>
                  <a:pt x="1991999" y="704974"/>
                </a:lnTo>
                <a:lnTo>
                  <a:pt x="1987873" y="717036"/>
                </a:lnTo>
                <a:lnTo>
                  <a:pt x="1983111" y="729415"/>
                </a:lnTo>
                <a:lnTo>
                  <a:pt x="1978667" y="741476"/>
                </a:lnTo>
                <a:lnTo>
                  <a:pt x="1973270" y="753221"/>
                </a:lnTo>
                <a:lnTo>
                  <a:pt x="1967873" y="765282"/>
                </a:lnTo>
                <a:lnTo>
                  <a:pt x="1962159" y="777027"/>
                </a:lnTo>
                <a:lnTo>
                  <a:pt x="1956128" y="788453"/>
                </a:lnTo>
                <a:lnTo>
                  <a:pt x="1949779" y="799880"/>
                </a:lnTo>
                <a:lnTo>
                  <a:pt x="1943430" y="811307"/>
                </a:lnTo>
                <a:lnTo>
                  <a:pt x="1936128" y="822417"/>
                </a:lnTo>
                <a:lnTo>
                  <a:pt x="1929144" y="833526"/>
                </a:lnTo>
                <a:lnTo>
                  <a:pt x="1921526" y="844318"/>
                </a:lnTo>
                <a:lnTo>
                  <a:pt x="1914224" y="855110"/>
                </a:lnTo>
                <a:lnTo>
                  <a:pt x="1905971" y="865585"/>
                </a:lnTo>
                <a:lnTo>
                  <a:pt x="1897717" y="875742"/>
                </a:lnTo>
                <a:lnTo>
                  <a:pt x="1889146" y="886217"/>
                </a:lnTo>
                <a:lnTo>
                  <a:pt x="1880257" y="896056"/>
                </a:lnTo>
                <a:lnTo>
                  <a:pt x="1871368" y="905579"/>
                </a:lnTo>
                <a:lnTo>
                  <a:pt x="1861845" y="915419"/>
                </a:lnTo>
                <a:lnTo>
                  <a:pt x="1724389" y="1062063"/>
                </a:lnTo>
                <a:lnTo>
                  <a:pt x="1467572" y="1062063"/>
                </a:lnTo>
                <a:lnTo>
                  <a:pt x="1324402" y="764330"/>
                </a:lnTo>
                <a:lnTo>
                  <a:pt x="1321862" y="757982"/>
                </a:lnTo>
                <a:lnTo>
                  <a:pt x="1319005" y="751634"/>
                </a:lnTo>
                <a:lnTo>
                  <a:pt x="1315513" y="745920"/>
                </a:lnTo>
                <a:lnTo>
                  <a:pt x="1311069" y="740207"/>
                </a:lnTo>
                <a:lnTo>
                  <a:pt x="1306307" y="735128"/>
                </a:lnTo>
                <a:lnTo>
                  <a:pt x="1300911" y="730367"/>
                </a:lnTo>
                <a:lnTo>
                  <a:pt x="1297736" y="728462"/>
                </a:lnTo>
                <a:lnTo>
                  <a:pt x="1294562" y="726558"/>
                </a:lnTo>
                <a:lnTo>
                  <a:pt x="1291387" y="724971"/>
                </a:lnTo>
                <a:lnTo>
                  <a:pt x="1287895" y="723384"/>
                </a:lnTo>
                <a:lnTo>
                  <a:pt x="1281864" y="721162"/>
                </a:lnTo>
                <a:lnTo>
                  <a:pt x="1275515" y="719892"/>
                </a:lnTo>
                <a:lnTo>
                  <a:pt x="1269483" y="718623"/>
                </a:lnTo>
                <a:lnTo>
                  <a:pt x="1263452" y="718305"/>
                </a:lnTo>
                <a:lnTo>
                  <a:pt x="1257103" y="718623"/>
                </a:lnTo>
                <a:lnTo>
                  <a:pt x="1251071" y="719892"/>
                </a:lnTo>
                <a:lnTo>
                  <a:pt x="1245357" y="721162"/>
                </a:lnTo>
                <a:lnTo>
                  <a:pt x="1239643" y="723384"/>
                </a:lnTo>
                <a:lnTo>
                  <a:pt x="1234246" y="725923"/>
                </a:lnTo>
                <a:lnTo>
                  <a:pt x="1228849" y="729097"/>
                </a:lnTo>
                <a:lnTo>
                  <a:pt x="1223770" y="732589"/>
                </a:lnTo>
                <a:lnTo>
                  <a:pt x="1219326" y="737033"/>
                </a:lnTo>
                <a:lnTo>
                  <a:pt x="1215517" y="741159"/>
                </a:lnTo>
                <a:lnTo>
                  <a:pt x="1211390" y="746238"/>
                </a:lnTo>
                <a:lnTo>
                  <a:pt x="1208215" y="751951"/>
                </a:lnTo>
                <a:lnTo>
                  <a:pt x="1205358" y="757664"/>
                </a:lnTo>
                <a:lnTo>
                  <a:pt x="1095203" y="1155700"/>
                </a:lnTo>
                <a:lnTo>
                  <a:pt x="866004" y="401527"/>
                </a:lnTo>
                <a:lnTo>
                  <a:pt x="863782" y="397083"/>
                </a:lnTo>
                <a:lnTo>
                  <a:pt x="861242" y="392957"/>
                </a:lnTo>
                <a:lnTo>
                  <a:pt x="859020" y="389148"/>
                </a:lnTo>
                <a:lnTo>
                  <a:pt x="856163" y="385022"/>
                </a:lnTo>
                <a:lnTo>
                  <a:pt x="852989" y="381530"/>
                </a:lnTo>
                <a:lnTo>
                  <a:pt x="849179" y="378356"/>
                </a:lnTo>
                <a:lnTo>
                  <a:pt x="845687" y="375499"/>
                </a:lnTo>
                <a:lnTo>
                  <a:pt x="842195" y="372960"/>
                </a:lnTo>
                <a:lnTo>
                  <a:pt x="837751" y="370421"/>
                </a:lnTo>
                <a:lnTo>
                  <a:pt x="833942" y="368516"/>
                </a:lnTo>
                <a:lnTo>
                  <a:pt x="829815" y="366612"/>
                </a:lnTo>
                <a:lnTo>
                  <a:pt x="825370" y="365342"/>
                </a:lnTo>
                <a:lnTo>
                  <a:pt x="820926" y="364073"/>
                </a:lnTo>
                <a:lnTo>
                  <a:pt x="816164" y="363438"/>
                </a:lnTo>
                <a:lnTo>
                  <a:pt x="811403" y="362803"/>
                </a:lnTo>
                <a:lnTo>
                  <a:pt x="806958" y="362803"/>
                </a:lnTo>
                <a:lnTo>
                  <a:pt x="802197" y="362803"/>
                </a:lnTo>
                <a:lnTo>
                  <a:pt x="797752" y="363438"/>
                </a:lnTo>
                <a:lnTo>
                  <a:pt x="793308" y="364073"/>
                </a:lnTo>
                <a:lnTo>
                  <a:pt x="788864" y="365342"/>
                </a:lnTo>
                <a:lnTo>
                  <a:pt x="784419" y="366612"/>
                </a:lnTo>
                <a:lnTo>
                  <a:pt x="780293" y="368516"/>
                </a:lnTo>
                <a:lnTo>
                  <a:pt x="775848" y="370421"/>
                </a:lnTo>
                <a:lnTo>
                  <a:pt x="772039" y="372960"/>
                </a:lnTo>
                <a:lnTo>
                  <a:pt x="768229" y="375499"/>
                </a:lnTo>
                <a:lnTo>
                  <a:pt x="764420" y="378356"/>
                </a:lnTo>
                <a:lnTo>
                  <a:pt x="761246" y="381530"/>
                </a:lnTo>
                <a:lnTo>
                  <a:pt x="758071" y="385022"/>
                </a:lnTo>
                <a:lnTo>
                  <a:pt x="755214" y="389148"/>
                </a:lnTo>
                <a:lnTo>
                  <a:pt x="752357" y="392957"/>
                </a:lnTo>
                <a:lnTo>
                  <a:pt x="750135" y="397083"/>
                </a:lnTo>
                <a:lnTo>
                  <a:pt x="748230" y="401527"/>
                </a:lnTo>
                <a:lnTo>
                  <a:pt x="474588" y="1062063"/>
                </a:lnTo>
                <a:lnTo>
                  <a:pt x="294911" y="1062063"/>
                </a:lnTo>
                <a:lnTo>
                  <a:pt x="157455" y="915419"/>
                </a:lnTo>
                <a:lnTo>
                  <a:pt x="147615" y="905579"/>
                </a:lnTo>
                <a:lnTo>
                  <a:pt x="138726" y="896056"/>
                </a:lnTo>
                <a:lnTo>
                  <a:pt x="129837" y="886217"/>
                </a:lnTo>
                <a:lnTo>
                  <a:pt x="121266" y="875742"/>
                </a:lnTo>
                <a:lnTo>
                  <a:pt x="113330" y="865585"/>
                </a:lnTo>
                <a:lnTo>
                  <a:pt x="105076" y="855110"/>
                </a:lnTo>
                <a:lnTo>
                  <a:pt x="97140" y="844318"/>
                </a:lnTo>
                <a:lnTo>
                  <a:pt x="89521" y="833526"/>
                </a:lnTo>
                <a:lnTo>
                  <a:pt x="82537" y="822417"/>
                </a:lnTo>
                <a:lnTo>
                  <a:pt x="75871" y="811307"/>
                </a:lnTo>
                <a:lnTo>
                  <a:pt x="68887" y="799880"/>
                </a:lnTo>
                <a:lnTo>
                  <a:pt x="62855" y="788453"/>
                </a:lnTo>
                <a:lnTo>
                  <a:pt x="56824" y="777027"/>
                </a:lnTo>
                <a:lnTo>
                  <a:pt x="51110" y="765282"/>
                </a:lnTo>
                <a:lnTo>
                  <a:pt x="45713" y="753221"/>
                </a:lnTo>
                <a:lnTo>
                  <a:pt x="40634" y="741476"/>
                </a:lnTo>
                <a:lnTo>
                  <a:pt x="35872" y="729415"/>
                </a:lnTo>
                <a:lnTo>
                  <a:pt x="31110" y="717036"/>
                </a:lnTo>
                <a:lnTo>
                  <a:pt x="26984" y="704974"/>
                </a:lnTo>
                <a:lnTo>
                  <a:pt x="23174" y="692277"/>
                </a:lnTo>
                <a:lnTo>
                  <a:pt x="19365" y="679898"/>
                </a:lnTo>
                <a:lnTo>
                  <a:pt x="15873" y="667202"/>
                </a:lnTo>
                <a:lnTo>
                  <a:pt x="13016" y="654188"/>
                </a:lnTo>
                <a:lnTo>
                  <a:pt x="10159" y="641491"/>
                </a:lnTo>
                <a:lnTo>
                  <a:pt x="7619" y="628795"/>
                </a:lnTo>
                <a:lnTo>
                  <a:pt x="6032" y="615464"/>
                </a:lnTo>
                <a:lnTo>
                  <a:pt x="4127" y="602767"/>
                </a:lnTo>
                <a:lnTo>
                  <a:pt x="2857" y="589436"/>
                </a:lnTo>
                <a:lnTo>
                  <a:pt x="1270" y="576104"/>
                </a:lnTo>
                <a:lnTo>
                  <a:pt x="635" y="562773"/>
                </a:lnTo>
                <a:lnTo>
                  <a:pt x="318" y="549759"/>
                </a:lnTo>
                <a:lnTo>
                  <a:pt x="0" y="536110"/>
                </a:lnTo>
                <a:lnTo>
                  <a:pt x="318" y="522462"/>
                </a:lnTo>
                <a:lnTo>
                  <a:pt x="635" y="509448"/>
                </a:lnTo>
                <a:lnTo>
                  <a:pt x="1270" y="496116"/>
                </a:lnTo>
                <a:lnTo>
                  <a:pt x="2857" y="482785"/>
                </a:lnTo>
                <a:lnTo>
                  <a:pt x="4127" y="469771"/>
                </a:lnTo>
                <a:lnTo>
                  <a:pt x="6032" y="456757"/>
                </a:lnTo>
                <a:lnTo>
                  <a:pt x="7619" y="443426"/>
                </a:lnTo>
                <a:lnTo>
                  <a:pt x="10159" y="430729"/>
                </a:lnTo>
                <a:lnTo>
                  <a:pt x="13016" y="418033"/>
                </a:lnTo>
                <a:lnTo>
                  <a:pt x="15873" y="405019"/>
                </a:lnTo>
                <a:lnTo>
                  <a:pt x="19365" y="392640"/>
                </a:lnTo>
                <a:lnTo>
                  <a:pt x="23174" y="379943"/>
                </a:lnTo>
                <a:lnTo>
                  <a:pt x="26984" y="367247"/>
                </a:lnTo>
                <a:lnTo>
                  <a:pt x="31110" y="355185"/>
                </a:lnTo>
                <a:lnTo>
                  <a:pt x="35872" y="343123"/>
                </a:lnTo>
                <a:lnTo>
                  <a:pt x="40634" y="331062"/>
                </a:lnTo>
                <a:lnTo>
                  <a:pt x="45713" y="319000"/>
                </a:lnTo>
                <a:lnTo>
                  <a:pt x="51110" y="307256"/>
                </a:lnTo>
                <a:lnTo>
                  <a:pt x="56824" y="295511"/>
                </a:lnTo>
                <a:lnTo>
                  <a:pt x="62855" y="283767"/>
                </a:lnTo>
                <a:lnTo>
                  <a:pt x="68887" y="272340"/>
                </a:lnTo>
                <a:lnTo>
                  <a:pt x="75871" y="260913"/>
                </a:lnTo>
                <a:lnTo>
                  <a:pt x="82537" y="249804"/>
                </a:lnTo>
                <a:lnTo>
                  <a:pt x="89521" y="238694"/>
                </a:lnTo>
                <a:lnTo>
                  <a:pt x="97140" y="228220"/>
                </a:lnTo>
                <a:lnTo>
                  <a:pt x="105076" y="217428"/>
                </a:lnTo>
                <a:lnTo>
                  <a:pt x="113330" y="206636"/>
                </a:lnTo>
                <a:lnTo>
                  <a:pt x="121266" y="196479"/>
                </a:lnTo>
                <a:lnTo>
                  <a:pt x="129837" y="186321"/>
                </a:lnTo>
                <a:lnTo>
                  <a:pt x="138726" y="176482"/>
                </a:lnTo>
                <a:lnTo>
                  <a:pt x="147615" y="166642"/>
                </a:lnTo>
                <a:lnTo>
                  <a:pt x="157455" y="156802"/>
                </a:lnTo>
                <a:lnTo>
                  <a:pt x="166662" y="147597"/>
                </a:lnTo>
                <a:lnTo>
                  <a:pt x="176502" y="138709"/>
                </a:lnTo>
                <a:lnTo>
                  <a:pt x="186661" y="129822"/>
                </a:lnTo>
                <a:lnTo>
                  <a:pt x="196502" y="121252"/>
                </a:lnTo>
                <a:lnTo>
                  <a:pt x="206978" y="112682"/>
                </a:lnTo>
                <a:lnTo>
                  <a:pt x="217454" y="104746"/>
                </a:lnTo>
                <a:lnTo>
                  <a:pt x="228247" y="97128"/>
                </a:lnTo>
                <a:lnTo>
                  <a:pt x="239040" y="89510"/>
                </a:lnTo>
                <a:lnTo>
                  <a:pt x="249833" y="82527"/>
                </a:lnTo>
                <a:lnTo>
                  <a:pt x="260944" y="75862"/>
                </a:lnTo>
                <a:lnTo>
                  <a:pt x="272372" y="68879"/>
                </a:lnTo>
                <a:lnTo>
                  <a:pt x="283801" y="62848"/>
                </a:lnTo>
                <a:lnTo>
                  <a:pt x="295546" y="56817"/>
                </a:lnTo>
                <a:lnTo>
                  <a:pt x="307292" y="51103"/>
                </a:lnTo>
                <a:lnTo>
                  <a:pt x="319038" y="45390"/>
                </a:lnTo>
                <a:lnTo>
                  <a:pt x="331101" y="40311"/>
                </a:lnTo>
                <a:lnTo>
                  <a:pt x="343164" y="35550"/>
                </a:lnTo>
                <a:lnTo>
                  <a:pt x="355227" y="31106"/>
                </a:lnTo>
                <a:lnTo>
                  <a:pt x="367925" y="26980"/>
                </a:lnTo>
                <a:lnTo>
                  <a:pt x="380305" y="22854"/>
                </a:lnTo>
                <a:lnTo>
                  <a:pt x="392686" y="19045"/>
                </a:lnTo>
                <a:lnTo>
                  <a:pt x="405067" y="15871"/>
                </a:lnTo>
                <a:lnTo>
                  <a:pt x="418082" y="13014"/>
                </a:lnTo>
                <a:lnTo>
                  <a:pt x="430780" y="10157"/>
                </a:lnTo>
                <a:lnTo>
                  <a:pt x="444113" y="7618"/>
                </a:lnTo>
                <a:lnTo>
                  <a:pt x="456811" y="5713"/>
                </a:lnTo>
                <a:lnTo>
                  <a:pt x="470144" y="3809"/>
                </a:lnTo>
                <a:lnTo>
                  <a:pt x="483159" y="2222"/>
                </a:lnTo>
                <a:lnTo>
                  <a:pt x="496492" y="1270"/>
                </a:lnTo>
                <a:lnTo>
                  <a:pt x="509508" y="635"/>
                </a:lnTo>
                <a:lnTo>
                  <a:pt x="523158"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请输入第三章大标题</a:t>
            </a:r>
            <a:endParaRPr lang="zh-CN" altLang="en-US" dirty="0"/>
          </a:p>
        </p:txBody>
      </p:sp>
      <p:sp>
        <p:nvSpPr>
          <p:cNvPr id="9219" name="文本占位符 2"/>
          <p:cNvSpPr>
            <a:spLocks noGrp="1"/>
          </p:cNvSpPr>
          <p:nvPr>
            <p:ph type="body" idx="1"/>
          </p:nvPr>
        </p:nvSpPr>
        <p:spPr/>
        <p:txBody>
          <a:bodyPr/>
          <a:lstStyle/>
          <a:p>
            <a:r>
              <a:rPr lang="zh-CN" altLang="en-US"/>
              <a:t>请输入第三章说明小标题</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 name="矩形 25"/>
          <p:cNvSpPr/>
          <p:nvPr/>
        </p:nvSpPr>
        <p:spPr>
          <a:xfrm>
            <a:off x="7845438" y="3900564"/>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7" name="KSO_Shape"/>
          <p:cNvSpPr/>
          <p:nvPr/>
        </p:nvSpPr>
        <p:spPr bwMode="auto">
          <a:xfrm>
            <a:off x="4780919" y="2542609"/>
            <a:ext cx="2630162" cy="3168873"/>
          </a:xfrm>
          <a:custGeom>
            <a:avLst/>
            <a:gdLst>
              <a:gd name="T0" fmla="*/ 1396675 w 1644650"/>
              <a:gd name="T1" fmla="*/ 1979613 h 1979613"/>
              <a:gd name="T2" fmla="*/ 834822 w 1644650"/>
              <a:gd name="T3" fmla="*/ 0 h 1979613"/>
              <a:gd name="T4" fmla="*/ 883425 w 1644650"/>
              <a:gd name="T5" fmla="*/ 3175 h 1979613"/>
              <a:gd name="T6" fmla="*/ 925675 w 1644650"/>
              <a:gd name="T7" fmla="*/ 10795 h 1979613"/>
              <a:gd name="T8" fmla="*/ 961571 w 1644650"/>
              <a:gd name="T9" fmla="*/ 21907 h 1979613"/>
              <a:gd name="T10" fmla="*/ 990478 w 1644650"/>
              <a:gd name="T11" fmla="*/ 33972 h 1979613"/>
              <a:gd name="T12" fmla="*/ 1017797 w 1644650"/>
              <a:gd name="T13" fmla="*/ 48895 h 1979613"/>
              <a:gd name="T14" fmla="*/ 1033681 w 1644650"/>
              <a:gd name="T15" fmla="*/ 59690 h 1979613"/>
              <a:gd name="T16" fmla="*/ 1040351 w 1644650"/>
              <a:gd name="T17" fmla="*/ 71755 h 1979613"/>
              <a:gd name="T18" fmla="*/ 1087048 w 1644650"/>
              <a:gd name="T19" fmla="*/ 158433 h 1979613"/>
              <a:gd name="T20" fmla="*/ 1128345 w 1644650"/>
              <a:gd name="T21" fmla="*/ 243523 h 1979613"/>
              <a:gd name="T22" fmla="*/ 1172500 w 1644650"/>
              <a:gd name="T23" fmla="*/ 343535 h 1979613"/>
              <a:gd name="T24" fmla="*/ 1206172 w 1644650"/>
              <a:gd name="T25" fmla="*/ 432118 h 1979613"/>
              <a:gd name="T26" fmla="*/ 1219832 w 1644650"/>
              <a:gd name="T27" fmla="*/ 477203 h 1979613"/>
              <a:gd name="T28" fmla="*/ 1226185 w 1644650"/>
              <a:gd name="T29" fmla="*/ 514985 h 1979613"/>
              <a:gd name="T30" fmla="*/ 1227138 w 1644650"/>
              <a:gd name="T31" fmla="*/ 549593 h 1979613"/>
              <a:gd name="T32" fmla="*/ 1223644 w 1644650"/>
              <a:gd name="T33" fmla="*/ 580708 h 1979613"/>
              <a:gd name="T34" fmla="*/ 1217608 w 1644650"/>
              <a:gd name="T35" fmla="*/ 607695 h 1979613"/>
              <a:gd name="T36" fmla="*/ 1208714 w 1644650"/>
              <a:gd name="T37" fmla="*/ 631190 h 1979613"/>
              <a:gd name="T38" fmla="*/ 1199501 w 1644650"/>
              <a:gd name="T39" fmla="*/ 650240 h 1979613"/>
              <a:gd name="T40" fmla="*/ 1181712 w 1644650"/>
              <a:gd name="T41" fmla="*/ 676593 h 1979613"/>
              <a:gd name="T42" fmla="*/ 251908 w 1644650"/>
              <a:gd name="T43" fmla="*/ 1979613 h 1979613"/>
              <a:gd name="T44" fmla="*/ 262073 w 1644650"/>
              <a:gd name="T45" fmla="*/ 1268095 h 1979613"/>
              <a:gd name="T46" fmla="*/ 661060 w 1644650"/>
              <a:gd name="T47" fmla="*/ 691198 h 1979613"/>
              <a:gd name="T48" fmla="*/ 857694 w 1644650"/>
              <a:gd name="T49" fmla="*/ 410845 h 1979613"/>
              <a:gd name="T50" fmla="*/ 933616 w 1644650"/>
              <a:gd name="T51" fmla="*/ 305753 h 1979613"/>
              <a:gd name="T52" fmla="*/ 946640 w 1644650"/>
              <a:gd name="T53" fmla="*/ 271463 h 1979613"/>
              <a:gd name="T54" fmla="*/ 916780 w 1644650"/>
              <a:gd name="T55" fmla="*/ 263843 h 1979613"/>
              <a:gd name="T56" fmla="*/ 878342 w 1644650"/>
              <a:gd name="T57" fmla="*/ 258128 h 1979613"/>
              <a:gd name="T58" fmla="*/ 824022 w 1644650"/>
              <a:gd name="T59" fmla="*/ 255270 h 1979613"/>
              <a:gd name="T60" fmla="*/ 774466 w 1644650"/>
              <a:gd name="T61" fmla="*/ 258128 h 1979613"/>
              <a:gd name="T62" fmla="*/ 731899 w 1644650"/>
              <a:gd name="T63" fmla="*/ 264795 h 1979613"/>
              <a:gd name="T64" fmla="*/ 697591 w 1644650"/>
              <a:gd name="T65" fmla="*/ 273050 h 1979613"/>
              <a:gd name="T66" fmla="*/ 507628 w 1644650"/>
              <a:gd name="T67" fmla="*/ 744220 h 1979613"/>
              <a:gd name="T68" fmla="*/ 498415 w 1644650"/>
              <a:gd name="T69" fmla="*/ 728345 h 1979613"/>
              <a:gd name="T70" fmla="*/ 450766 w 1644650"/>
              <a:gd name="T71" fmla="*/ 655320 h 1979613"/>
              <a:gd name="T72" fmla="*/ 435518 w 1644650"/>
              <a:gd name="T73" fmla="*/ 628650 h 1979613"/>
              <a:gd name="T74" fmla="*/ 425353 w 1644650"/>
              <a:gd name="T75" fmla="*/ 602933 h 1979613"/>
              <a:gd name="T76" fmla="*/ 418999 w 1644650"/>
              <a:gd name="T77" fmla="*/ 578168 h 1979613"/>
              <a:gd name="T78" fmla="*/ 416140 w 1644650"/>
              <a:gd name="T79" fmla="*/ 554990 h 1979613"/>
              <a:gd name="T80" fmla="*/ 415823 w 1644650"/>
              <a:gd name="T81" fmla="*/ 534353 h 1979613"/>
              <a:gd name="T82" fmla="*/ 419635 w 1644650"/>
              <a:gd name="T83" fmla="*/ 504508 h 1979613"/>
              <a:gd name="T84" fmla="*/ 426623 w 1644650"/>
              <a:gd name="T85" fmla="*/ 480695 h 1979613"/>
              <a:gd name="T86" fmla="*/ 592126 w 1644650"/>
              <a:gd name="T87" fmla="*/ 97473 h 1979613"/>
              <a:gd name="T88" fmla="*/ 599750 w 1644650"/>
              <a:gd name="T89" fmla="*/ 78740 h 1979613"/>
              <a:gd name="T90" fmla="*/ 605468 w 1644650"/>
              <a:gd name="T91" fmla="*/ 69533 h 1979613"/>
              <a:gd name="T92" fmla="*/ 618175 w 1644650"/>
              <a:gd name="T93" fmla="*/ 55880 h 1979613"/>
              <a:gd name="T94" fmla="*/ 629293 w 1644650"/>
              <a:gd name="T95" fmla="*/ 47942 h 1979613"/>
              <a:gd name="T96" fmla="*/ 664236 w 1644650"/>
              <a:gd name="T97" fmla="*/ 33655 h 1979613"/>
              <a:gd name="T98" fmla="*/ 697591 w 1644650"/>
              <a:gd name="T99" fmla="*/ 21907 h 1979613"/>
              <a:gd name="T100" fmla="*/ 739840 w 1644650"/>
              <a:gd name="T101" fmla="*/ 10477 h 1979613"/>
              <a:gd name="T102" fmla="*/ 798926 w 1644650"/>
              <a:gd name="T103" fmla="*/ 1587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4650" h="1979613">
                <a:moveTo>
                  <a:pt x="1096061" y="942975"/>
                </a:moveTo>
                <a:lnTo>
                  <a:pt x="1644650" y="1687741"/>
                </a:lnTo>
                <a:lnTo>
                  <a:pt x="1396675" y="1979613"/>
                </a:lnTo>
                <a:lnTo>
                  <a:pt x="882650" y="1253903"/>
                </a:lnTo>
                <a:lnTo>
                  <a:pt x="1096061" y="942975"/>
                </a:lnTo>
                <a:close/>
                <a:moveTo>
                  <a:pt x="834822" y="0"/>
                </a:moveTo>
                <a:lnTo>
                  <a:pt x="851658" y="317"/>
                </a:lnTo>
                <a:lnTo>
                  <a:pt x="867859" y="1587"/>
                </a:lnTo>
                <a:lnTo>
                  <a:pt x="883425" y="3175"/>
                </a:lnTo>
                <a:lnTo>
                  <a:pt x="898355" y="5397"/>
                </a:lnTo>
                <a:lnTo>
                  <a:pt x="912333" y="7620"/>
                </a:lnTo>
                <a:lnTo>
                  <a:pt x="925675" y="10795"/>
                </a:lnTo>
                <a:lnTo>
                  <a:pt x="938381" y="14287"/>
                </a:lnTo>
                <a:lnTo>
                  <a:pt x="950452" y="17780"/>
                </a:lnTo>
                <a:lnTo>
                  <a:pt x="961571" y="21907"/>
                </a:lnTo>
                <a:lnTo>
                  <a:pt x="972054" y="25717"/>
                </a:lnTo>
                <a:lnTo>
                  <a:pt x="981584" y="29528"/>
                </a:lnTo>
                <a:lnTo>
                  <a:pt x="990478" y="33972"/>
                </a:lnTo>
                <a:lnTo>
                  <a:pt x="998420" y="37782"/>
                </a:lnTo>
                <a:lnTo>
                  <a:pt x="1005726" y="41910"/>
                </a:lnTo>
                <a:lnTo>
                  <a:pt x="1017797" y="48895"/>
                </a:lnTo>
                <a:lnTo>
                  <a:pt x="1026692" y="54292"/>
                </a:lnTo>
                <a:lnTo>
                  <a:pt x="1031775" y="58420"/>
                </a:lnTo>
                <a:lnTo>
                  <a:pt x="1033681" y="59690"/>
                </a:lnTo>
                <a:lnTo>
                  <a:pt x="1035587" y="63500"/>
                </a:lnTo>
                <a:lnTo>
                  <a:pt x="1035587" y="62865"/>
                </a:lnTo>
                <a:lnTo>
                  <a:pt x="1040351" y="71755"/>
                </a:lnTo>
                <a:lnTo>
                  <a:pt x="1054011" y="96520"/>
                </a:lnTo>
                <a:lnTo>
                  <a:pt x="1074659" y="134938"/>
                </a:lnTo>
                <a:lnTo>
                  <a:pt x="1087048" y="158433"/>
                </a:lnTo>
                <a:lnTo>
                  <a:pt x="1099755" y="184785"/>
                </a:lnTo>
                <a:lnTo>
                  <a:pt x="1114050" y="213360"/>
                </a:lnTo>
                <a:lnTo>
                  <a:pt x="1128345" y="243523"/>
                </a:lnTo>
                <a:lnTo>
                  <a:pt x="1142957" y="275590"/>
                </a:lnTo>
                <a:lnTo>
                  <a:pt x="1157887" y="308928"/>
                </a:lnTo>
                <a:lnTo>
                  <a:pt x="1172500" y="343535"/>
                </a:lnTo>
                <a:lnTo>
                  <a:pt x="1186159" y="378460"/>
                </a:lnTo>
                <a:lnTo>
                  <a:pt x="1199819" y="414020"/>
                </a:lnTo>
                <a:lnTo>
                  <a:pt x="1206172" y="432118"/>
                </a:lnTo>
                <a:lnTo>
                  <a:pt x="1211890" y="449580"/>
                </a:lnTo>
                <a:lnTo>
                  <a:pt x="1216338" y="463550"/>
                </a:lnTo>
                <a:lnTo>
                  <a:pt x="1219832" y="477203"/>
                </a:lnTo>
                <a:lnTo>
                  <a:pt x="1222691" y="489903"/>
                </a:lnTo>
                <a:lnTo>
                  <a:pt x="1224915" y="502920"/>
                </a:lnTo>
                <a:lnTo>
                  <a:pt x="1226185" y="514985"/>
                </a:lnTo>
                <a:lnTo>
                  <a:pt x="1227138" y="526733"/>
                </a:lnTo>
                <a:lnTo>
                  <a:pt x="1227138" y="538480"/>
                </a:lnTo>
                <a:lnTo>
                  <a:pt x="1227138" y="549593"/>
                </a:lnTo>
                <a:lnTo>
                  <a:pt x="1226503" y="560705"/>
                </a:lnTo>
                <a:lnTo>
                  <a:pt x="1225232" y="570865"/>
                </a:lnTo>
                <a:lnTo>
                  <a:pt x="1223644" y="580708"/>
                </a:lnTo>
                <a:lnTo>
                  <a:pt x="1222056" y="589915"/>
                </a:lnTo>
                <a:lnTo>
                  <a:pt x="1219832" y="599123"/>
                </a:lnTo>
                <a:lnTo>
                  <a:pt x="1217608" y="607695"/>
                </a:lnTo>
                <a:lnTo>
                  <a:pt x="1214749" y="615950"/>
                </a:lnTo>
                <a:lnTo>
                  <a:pt x="1211890" y="623570"/>
                </a:lnTo>
                <a:lnTo>
                  <a:pt x="1208714" y="631190"/>
                </a:lnTo>
                <a:lnTo>
                  <a:pt x="1205855" y="638175"/>
                </a:lnTo>
                <a:lnTo>
                  <a:pt x="1202678" y="644525"/>
                </a:lnTo>
                <a:lnTo>
                  <a:pt x="1199501" y="650240"/>
                </a:lnTo>
                <a:lnTo>
                  <a:pt x="1192830" y="660718"/>
                </a:lnTo>
                <a:lnTo>
                  <a:pt x="1186795" y="669925"/>
                </a:lnTo>
                <a:lnTo>
                  <a:pt x="1181712" y="676593"/>
                </a:lnTo>
                <a:lnTo>
                  <a:pt x="1177900" y="681673"/>
                </a:lnTo>
                <a:lnTo>
                  <a:pt x="1174088" y="685483"/>
                </a:lnTo>
                <a:lnTo>
                  <a:pt x="251908" y="1979613"/>
                </a:lnTo>
                <a:lnTo>
                  <a:pt x="0" y="1649413"/>
                </a:lnTo>
                <a:lnTo>
                  <a:pt x="128019" y="1463040"/>
                </a:lnTo>
                <a:lnTo>
                  <a:pt x="262073" y="1268095"/>
                </a:lnTo>
                <a:lnTo>
                  <a:pt x="419635" y="1039813"/>
                </a:lnTo>
                <a:lnTo>
                  <a:pt x="582914" y="803910"/>
                </a:lnTo>
                <a:lnTo>
                  <a:pt x="661060" y="691198"/>
                </a:lnTo>
                <a:lnTo>
                  <a:pt x="734440" y="585788"/>
                </a:lnTo>
                <a:lnTo>
                  <a:pt x="800832" y="491173"/>
                </a:lnTo>
                <a:lnTo>
                  <a:pt x="857694" y="410845"/>
                </a:lnTo>
                <a:lnTo>
                  <a:pt x="902167" y="348298"/>
                </a:lnTo>
                <a:lnTo>
                  <a:pt x="919957" y="324168"/>
                </a:lnTo>
                <a:lnTo>
                  <a:pt x="933616" y="305753"/>
                </a:lnTo>
                <a:lnTo>
                  <a:pt x="945370" y="289878"/>
                </a:lnTo>
                <a:lnTo>
                  <a:pt x="956488" y="274320"/>
                </a:lnTo>
                <a:lnTo>
                  <a:pt x="946640" y="271463"/>
                </a:lnTo>
                <a:lnTo>
                  <a:pt x="936475" y="268605"/>
                </a:lnTo>
                <a:lnTo>
                  <a:pt x="926628" y="266383"/>
                </a:lnTo>
                <a:lnTo>
                  <a:pt x="916780" y="263843"/>
                </a:lnTo>
                <a:lnTo>
                  <a:pt x="906932" y="261938"/>
                </a:lnTo>
                <a:lnTo>
                  <a:pt x="897085" y="260350"/>
                </a:lnTo>
                <a:lnTo>
                  <a:pt x="878342" y="258128"/>
                </a:lnTo>
                <a:lnTo>
                  <a:pt x="859600" y="256223"/>
                </a:lnTo>
                <a:lnTo>
                  <a:pt x="841493" y="255270"/>
                </a:lnTo>
                <a:lnTo>
                  <a:pt x="824022" y="255270"/>
                </a:lnTo>
                <a:lnTo>
                  <a:pt x="806550" y="255905"/>
                </a:lnTo>
                <a:lnTo>
                  <a:pt x="790031" y="256540"/>
                </a:lnTo>
                <a:lnTo>
                  <a:pt x="774466" y="258128"/>
                </a:lnTo>
                <a:lnTo>
                  <a:pt x="759218" y="260033"/>
                </a:lnTo>
                <a:lnTo>
                  <a:pt x="745241" y="262255"/>
                </a:lnTo>
                <a:lnTo>
                  <a:pt x="731899" y="264795"/>
                </a:lnTo>
                <a:lnTo>
                  <a:pt x="719192" y="267653"/>
                </a:lnTo>
                <a:lnTo>
                  <a:pt x="707756" y="270193"/>
                </a:lnTo>
                <a:lnTo>
                  <a:pt x="697591" y="273050"/>
                </a:lnTo>
                <a:lnTo>
                  <a:pt x="766524" y="378778"/>
                </a:lnTo>
                <a:lnTo>
                  <a:pt x="507945" y="745808"/>
                </a:lnTo>
                <a:lnTo>
                  <a:pt x="507628" y="744220"/>
                </a:lnTo>
                <a:lnTo>
                  <a:pt x="506039" y="741680"/>
                </a:lnTo>
                <a:lnTo>
                  <a:pt x="503180" y="736600"/>
                </a:lnTo>
                <a:lnTo>
                  <a:pt x="498415" y="728345"/>
                </a:lnTo>
                <a:lnTo>
                  <a:pt x="491427" y="716915"/>
                </a:lnTo>
                <a:lnTo>
                  <a:pt x="481261" y="701358"/>
                </a:lnTo>
                <a:lnTo>
                  <a:pt x="450766" y="655320"/>
                </a:lnTo>
                <a:lnTo>
                  <a:pt x="445048" y="646430"/>
                </a:lnTo>
                <a:lnTo>
                  <a:pt x="439965" y="637223"/>
                </a:lnTo>
                <a:lnTo>
                  <a:pt x="435518" y="628650"/>
                </a:lnTo>
                <a:lnTo>
                  <a:pt x="431388" y="620078"/>
                </a:lnTo>
                <a:lnTo>
                  <a:pt x="427894" y="611505"/>
                </a:lnTo>
                <a:lnTo>
                  <a:pt x="425353" y="602933"/>
                </a:lnTo>
                <a:lnTo>
                  <a:pt x="422494" y="594678"/>
                </a:lnTo>
                <a:lnTo>
                  <a:pt x="420588" y="586423"/>
                </a:lnTo>
                <a:lnTo>
                  <a:pt x="418999" y="578168"/>
                </a:lnTo>
                <a:lnTo>
                  <a:pt x="417411" y="570230"/>
                </a:lnTo>
                <a:lnTo>
                  <a:pt x="416458" y="562610"/>
                </a:lnTo>
                <a:lnTo>
                  <a:pt x="416140" y="554990"/>
                </a:lnTo>
                <a:lnTo>
                  <a:pt x="415823" y="548005"/>
                </a:lnTo>
                <a:lnTo>
                  <a:pt x="415823" y="541020"/>
                </a:lnTo>
                <a:lnTo>
                  <a:pt x="415823" y="534353"/>
                </a:lnTo>
                <a:lnTo>
                  <a:pt x="416458" y="527685"/>
                </a:lnTo>
                <a:lnTo>
                  <a:pt x="417729" y="515620"/>
                </a:lnTo>
                <a:lnTo>
                  <a:pt x="419635" y="504508"/>
                </a:lnTo>
                <a:lnTo>
                  <a:pt x="422176" y="495300"/>
                </a:lnTo>
                <a:lnTo>
                  <a:pt x="424400" y="487045"/>
                </a:lnTo>
                <a:lnTo>
                  <a:pt x="426623" y="480695"/>
                </a:lnTo>
                <a:lnTo>
                  <a:pt x="428847" y="475933"/>
                </a:lnTo>
                <a:lnTo>
                  <a:pt x="430435" y="472123"/>
                </a:lnTo>
                <a:lnTo>
                  <a:pt x="592126" y="97473"/>
                </a:lnTo>
                <a:lnTo>
                  <a:pt x="594668" y="90805"/>
                </a:lnTo>
                <a:lnTo>
                  <a:pt x="596891" y="84455"/>
                </a:lnTo>
                <a:lnTo>
                  <a:pt x="599750" y="78740"/>
                </a:lnTo>
                <a:lnTo>
                  <a:pt x="602927" y="73660"/>
                </a:lnTo>
                <a:lnTo>
                  <a:pt x="605786" y="66357"/>
                </a:lnTo>
                <a:lnTo>
                  <a:pt x="605468" y="69533"/>
                </a:lnTo>
                <a:lnTo>
                  <a:pt x="609916" y="64135"/>
                </a:lnTo>
                <a:lnTo>
                  <a:pt x="614045" y="59690"/>
                </a:lnTo>
                <a:lnTo>
                  <a:pt x="618175" y="55880"/>
                </a:lnTo>
                <a:lnTo>
                  <a:pt x="621669" y="52705"/>
                </a:lnTo>
                <a:lnTo>
                  <a:pt x="627070" y="49212"/>
                </a:lnTo>
                <a:lnTo>
                  <a:pt x="629293" y="47942"/>
                </a:lnTo>
                <a:lnTo>
                  <a:pt x="641047" y="42862"/>
                </a:lnTo>
                <a:lnTo>
                  <a:pt x="652483" y="37782"/>
                </a:lnTo>
                <a:lnTo>
                  <a:pt x="664236" y="33655"/>
                </a:lnTo>
                <a:lnTo>
                  <a:pt x="675355" y="29210"/>
                </a:lnTo>
                <a:lnTo>
                  <a:pt x="686790" y="25400"/>
                </a:lnTo>
                <a:lnTo>
                  <a:pt x="697591" y="21907"/>
                </a:lnTo>
                <a:lnTo>
                  <a:pt x="708392" y="18732"/>
                </a:lnTo>
                <a:lnTo>
                  <a:pt x="719192" y="15557"/>
                </a:lnTo>
                <a:lnTo>
                  <a:pt x="739840" y="10477"/>
                </a:lnTo>
                <a:lnTo>
                  <a:pt x="760489" y="6667"/>
                </a:lnTo>
                <a:lnTo>
                  <a:pt x="779866" y="3492"/>
                </a:lnTo>
                <a:lnTo>
                  <a:pt x="798926" y="1587"/>
                </a:lnTo>
                <a:lnTo>
                  <a:pt x="817351" y="317"/>
                </a:lnTo>
                <a:lnTo>
                  <a:pt x="834822"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8" name="KSO_Shape"/>
          <p:cNvSpPr/>
          <p:nvPr/>
        </p:nvSpPr>
        <p:spPr bwMode="auto">
          <a:xfrm>
            <a:off x="9390991" y="2245722"/>
            <a:ext cx="582888" cy="593774"/>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圆角矩形 34"/>
          <p:cNvSpPr/>
          <p:nvPr/>
        </p:nvSpPr>
        <p:spPr>
          <a:xfrm>
            <a:off x="7845438" y="3119449"/>
            <a:ext cx="3673995" cy="720001"/>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sp>
        <p:nvSpPr>
          <p:cNvPr id="14" name="矩形 13"/>
          <p:cNvSpPr/>
          <p:nvPr/>
        </p:nvSpPr>
        <p:spPr>
          <a:xfrm>
            <a:off x="672568" y="3900564"/>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6" name="圆角矩形 34"/>
          <p:cNvSpPr/>
          <p:nvPr/>
        </p:nvSpPr>
        <p:spPr>
          <a:xfrm>
            <a:off x="672568" y="3119449"/>
            <a:ext cx="3673995" cy="720001"/>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sp>
        <p:nvSpPr>
          <p:cNvPr id="17" name="KSO_Shape"/>
          <p:cNvSpPr/>
          <p:nvPr/>
        </p:nvSpPr>
        <p:spPr bwMode="auto">
          <a:xfrm>
            <a:off x="2251768" y="2245722"/>
            <a:ext cx="515594" cy="593774"/>
          </a:xfrm>
          <a:custGeom>
            <a:avLst/>
            <a:gdLst>
              <a:gd name="T0" fmla="*/ 53476223 w 5408"/>
              <a:gd name="T1" fmla="*/ 580361183 h 6236"/>
              <a:gd name="T2" fmla="*/ 32067076 w 5408"/>
              <a:gd name="T3" fmla="*/ 573735229 h 6236"/>
              <a:gd name="T4" fmla="*/ 15799696 w 5408"/>
              <a:gd name="T5" fmla="*/ 562816915 h 6236"/>
              <a:gd name="T6" fmla="*/ 5048476 w 5408"/>
              <a:gd name="T7" fmla="*/ 547978932 h 6236"/>
              <a:gd name="T8" fmla="*/ 186890 w 5408"/>
              <a:gd name="T9" fmla="*/ 529967884 h 6236"/>
              <a:gd name="T10" fmla="*/ 1682927 w 5408"/>
              <a:gd name="T11" fmla="*/ 509437507 h 6236"/>
              <a:gd name="T12" fmla="*/ 9816464 w 5408"/>
              <a:gd name="T13" fmla="*/ 486667320 h 6236"/>
              <a:gd name="T14" fmla="*/ 494467104 w 5408"/>
              <a:gd name="T15" fmla="*/ 484054207 h 6236"/>
              <a:gd name="T16" fmla="*/ 503255215 w 5408"/>
              <a:gd name="T17" fmla="*/ 507011046 h 6236"/>
              <a:gd name="T18" fmla="*/ 505405520 w 5408"/>
              <a:gd name="T19" fmla="*/ 527821551 h 6236"/>
              <a:gd name="T20" fmla="*/ 501291800 w 5408"/>
              <a:gd name="T21" fmla="*/ 546112423 h 6236"/>
              <a:gd name="T22" fmla="*/ 491194848 w 5408"/>
              <a:gd name="T23" fmla="*/ 561323708 h 6236"/>
              <a:gd name="T24" fmla="*/ 475582348 w 5408"/>
              <a:gd name="T25" fmla="*/ 572708801 h 6236"/>
              <a:gd name="T26" fmla="*/ 454640578 w 5408"/>
              <a:gd name="T27" fmla="*/ 579801230 h 6236"/>
              <a:gd name="T28" fmla="*/ 178845743 w 5408"/>
              <a:gd name="T29" fmla="*/ 396892820 h 6236"/>
              <a:gd name="T30" fmla="*/ 153510071 w 5408"/>
              <a:gd name="T31" fmla="*/ 401932089 h 6236"/>
              <a:gd name="T32" fmla="*/ 130698483 w 5408"/>
              <a:gd name="T33" fmla="*/ 418076628 h 6236"/>
              <a:gd name="T34" fmla="*/ 116768605 w 5408"/>
              <a:gd name="T35" fmla="*/ 442340022 h 6236"/>
              <a:gd name="T36" fmla="*/ 114150922 w 5408"/>
              <a:gd name="T37" fmla="*/ 468282970 h 6236"/>
              <a:gd name="T38" fmla="*/ 123219520 w 5408"/>
              <a:gd name="T39" fmla="*/ 495252650 h 6236"/>
              <a:gd name="T40" fmla="*/ 142478363 w 5408"/>
              <a:gd name="T41" fmla="*/ 515410030 h 6236"/>
              <a:gd name="T42" fmla="*/ 168842389 w 5408"/>
              <a:gd name="T43" fmla="*/ 525768392 h 6236"/>
              <a:gd name="T44" fmla="*/ 194925927 w 5408"/>
              <a:gd name="T45" fmla="*/ 524368663 h 6236"/>
              <a:gd name="T46" fmla="*/ 219981417 w 5408"/>
              <a:gd name="T47" fmla="*/ 511677013 h 6236"/>
              <a:gd name="T48" fmla="*/ 237276844 w 5408"/>
              <a:gd name="T49" fmla="*/ 489746907 h 6236"/>
              <a:gd name="T50" fmla="*/ 243634162 w 5408"/>
              <a:gd name="T51" fmla="*/ 461563843 h 6236"/>
              <a:gd name="T52" fmla="*/ 238585686 w 5408"/>
              <a:gd name="T53" fmla="*/ 436367499 h 6236"/>
              <a:gd name="T54" fmla="*/ 222411904 w 5408"/>
              <a:gd name="T55" fmla="*/ 413690484 h 6236"/>
              <a:gd name="T56" fmla="*/ 198104585 w 5408"/>
              <a:gd name="T57" fmla="*/ 399785756 h 6236"/>
              <a:gd name="T58" fmla="*/ 310572886 w 5408"/>
              <a:gd name="T59" fmla="*/ 318783238 h 6236"/>
              <a:gd name="T60" fmla="*/ 289911604 w 5408"/>
              <a:gd name="T61" fmla="*/ 323449510 h 6236"/>
              <a:gd name="T62" fmla="*/ 273737822 w 5408"/>
              <a:gd name="T63" fmla="*/ 336047682 h 6236"/>
              <a:gd name="T64" fmla="*/ 264295444 w 5408"/>
              <a:gd name="T65" fmla="*/ 354525204 h 6236"/>
              <a:gd name="T66" fmla="*/ 263360688 w 5408"/>
              <a:gd name="T67" fmla="*/ 373749331 h 6236"/>
              <a:gd name="T68" fmla="*/ 271026847 w 5408"/>
              <a:gd name="T69" fmla="*/ 393159802 h 6236"/>
              <a:gd name="T70" fmla="*/ 285891481 w 5408"/>
              <a:gd name="T71" fmla="*/ 407251181 h 6236"/>
              <a:gd name="T72" fmla="*/ 305711300 w 5408"/>
              <a:gd name="T73" fmla="*/ 413970308 h 6236"/>
              <a:gd name="T74" fmla="*/ 324876850 w 5408"/>
              <a:gd name="T75" fmla="*/ 412104104 h 6236"/>
              <a:gd name="T76" fmla="*/ 342733253 w 5408"/>
              <a:gd name="T77" fmla="*/ 401838610 h 6236"/>
              <a:gd name="T78" fmla="*/ 354793620 w 5408"/>
              <a:gd name="T79" fmla="*/ 385040946 h 6236"/>
              <a:gd name="T80" fmla="*/ 358439657 w 5408"/>
              <a:gd name="T81" fmla="*/ 366470251 h 6236"/>
              <a:gd name="T82" fmla="*/ 353671669 w 5408"/>
              <a:gd name="T83" fmla="*/ 345752918 h 6236"/>
              <a:gd name="T84" fmla="*/ 341050632 w 5408"/>
              <a:gd name="T85" fmla="*/ 329608379 h 6236"/>
              <a:gd name="T86" fmla="*/ 322539655 w 5408"/>
              <a:gd name="T87" fmla="*/ 320276445 h 6236"/>
              <a:gd name="T88" fmla="*/ 250926541 w 5408"/>
              <a:gd name="T89" fmla="*/ 218277075 h 6236"/>
              <a:gd name="T90" fmla="*/ 235407027 w 5408"/>
              <a:gd name="T91" fmla="*/ 222663218 h 6236"/>
              <a:gd name="T92" fmla="*/ 223533855 w 5408"/>
              <a:gd name="T93" fmla="*/ 232741756 h 6236"/>
              <a:gd name="T94" fmla="*/ 216989648 w 5408"/>
              <a:gd name="T95" fmla="*/ 247299610 h 6236"/>
              <a:gd name="T96" fmla="*/ 216989648 w 5408"/>
              <a:gd name="T97" fmla="*/ 261950941 h 6236"/>
              <a:gd name="T98" fmla="*/ 223533855 w 5408"/>
              <a:gd name="T99" fmla="*/ 276322449 h 6236"/>
              <a:gd name="T100" fmla="*/ 235407027 w 5408"/>
              <a:gd name="T101" fmla="*/ 286587638 h 6236"/>
              <a:gd name="T102" fmla="*/ 250926541 w 5408"/>
              <a:gd name="T103" fmla="*/ 290973781 h 6236"/>
              <a:gd name="T104" fmla="*/ 265323797 w 5408"/>
              <a:gd name="T105" fmla="*/ 288733970 h 6236"/>
              <a:gd name="T106" fmla="*/ 278505810 w 5408"/>
              <a:gd name="T107" fmla="*/ 280335291 h 6236"/>
              <a:gd name="T108" fmla="*/ 287013433 w 5408"/>
              <a:gd name="T109" fmla="*/ 267083688 h 6236"/>
              <a:gd name="T110" fmla="*/ 289257336 w 5408"/>
              <a:gd name="T111" fmla="*/ 252712180 h 6236"/>
              <a:gd name="T112" fmla="*/ 284863128 w 5408"/>
              <a:gd name="T113" fmla="*/ 237314550 h 6236"/>
              <a:gd name="T114" fmla="*/ 274579286 w 5408"/>
              <a:gd name="T115" fmla="*/ 225369504 h 6236"/>
              <a:gd name="T116" fmla="*/ 260182029 w 5408"/>
              <a:gd name="T117" fmla="*/ 218930200 h 62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08" h="6236">
                <a:moveTo>
                  <a:pt x="4619" y="6236"/>
                </a:moveTo>
                <a:lnTo>
                  <a:pt x="788" y="6236"/>
                </a:lnTo>
                <a:lnTo>
                  <a:pt x="723" y="6234"/>
                </a:lnTo>
                <a:lnTo>
                  <a:pt x="692" y="6232"/>
                </a:lnTo>
                <a:lnTo>
                  <a:pt x="661" y="6230"/>
                </a:lnTo>
                <a:lnTo>
                  <a:pt x="630" y="6226"/>
                </a:lnTo>
                <a:lnTo>
                  <a:pt x="602" y="6222"/>
                </a:lnTo>
                <a:lnTo>
                  <a:pt x="572" y="6219"/>
                </a:lnTo>
                <a:lnTo>
                  <a:pt x="544" y="6213"/>
                </a:lnTo>
                <a:lnTo>
                  <a:pt x="517" y="6208"/>
                </a:lnTo>
                <a:lnTo>
                  <a:pt x="490" y="6200"/>
                </a:lnTo>
                <a:lnTo>
                  <a:pt x="464" y="6193"/>
                </a:lnTo>
                <a:lnTo>
                  <a:pt x="438" y="6185"/>
                </a:lnTo>
                <a:lnTo>
                  <a:pt x="413" y="6177"/>
                </a:lnTo>
                <a:lnTo>
                  <a:pt x="388" y="6168"/>
                </a:lnTo>
                <a:lnTo>
                  <a:pt x="365" y="6158"/>
                </a:lnTo>
                <a:lnTo>
                  <a:pt x="343" y="6148"/>
                </a:lnTo>
                <a:lnTo>
                  <a:pt x="321" y="6137"/>
                </a:lnTo>
                <a:lnTo>
                  <a:pt x="298" y="6126"/>
                </a:lnTo>
                <a:lnTo>
                  <a:pt x="279" y="6114"/>
                </a:lnTo>
                <a:lnTo>
                  <a:pt x="258" y="6101"/>
                </a:lnTo>
                <a:lnTo>
                  <a:pt x="239" y="6089"/>
                </a:lnTo>
                <a:lnTo>
                  <a:pt x="219" y="6074"/>
                </a:lnTo>
                <a:lnTo>
                  <a:pt x="202" y="6061"/>
                </a:lnTo>
                <a:lnTo>
                  <a:pt x="185" y="6046"/>
                </a:lnTo>
                <a:lnTo>
                  <a:pt x="169" y="6031"/>
                </a:lnTo>
                <a:lnTo>
                  <a:pt x="153" y="6015"/>
                </a:lnTo>
                <a:lnTo>
                  <a:pt x="138" y="5999"/>
                </a:lnTo>
                <a:lnTo>
                  <a:pt x="123" y="5982"/>
                </a:lnTo>
                <a:lnTo>
                  <a:pt x="110" y="5966"/>
                </a:lnTo>
                <a:lnTo>
                  <a:pt x="97" y="5947"/>
                </a:lnTo>
                <a:lnTo>
                  <a:pt x="85" y="5930"/>
                </a:lnTo>
                <a:lnTo>
                  <a:pt x="74" y="5911"/>
                </a:lnTo>
                <a:lnTo>
                  <a:pt x="64" y="5892"/>
                </a:lnTo>
                <a:lnTo>
                  <a:pt x="54" y="5872"/>
                </a:lnTo>
                <a:lnTo>
                  <a:pt x="45" y="5852"/>
                </a:lnTo>
                <a:lnTo>
                  <a:pt x="37" y="5832"/>
                </a:lnTo>
                <a:lnTo>
                  <a:pt x="29" y="5811"/>
                </a:lnTo>
                <a:lnTo>
                  <a:pt x="23" y="5791"/>
                </a:lnTo>
                <a:lnTo>
                  <a:pt x="17" y="5770"/>
                </a:lnTo>
                <a:lnTo>
                  <a:pt x="12" y="5747"/>
                </a:lnTo>
                <a:lnTo>
                  <a:pt x="8" y="5725"/>
                </a:lnTo>
                <a:lnTo>
                  <a:pt x="5" y="5703"/>
                </a:lnTo>
                <a:lnTo>
                  <a:pt x="2" y="5679"/>
                </a:lnTo>
                <a:lnTo>
                  <a:pt x="1" y="5656"/>
                </a:lnTo>
                <a:lnTo>
                  <a:pt x="0" y="5633"/>
                </a:lnTo>
                <a:lnTo>
                  <a:pt x="0" y="5609"/>
                </a:lnTo>
                <a:lnTo>
                  <a:pt x="1" y="5584"/>
                </a:lnTo>
                <a:lnTo>
                  <a:pt x="2" y="5560"/>
                </a:lnTo>
                <a:lnTo>
                  <a:pt x="5" y="5535"/>
                </a:lnTo>
                <a:lnTo>
                  <a:pt x="8" y="5509"/>
                </a:lnTo>
                <a:lnTo>
                  <a:pt x="13" y="5484"/>
                </a:lnTo>
                <a:lnTo>
                  <a:pt x="18" y="5459"/>
                </a:lnTo>
                <a:lnTo>
                  <a:pt x="24" y="5433"/>
                </a:lnTo>
                <a:lnTo>
                  <a:pt x="31" y="5405"/>
                </a:lnTo>
                <a:lnTo>
                  <a:pt x="39" y="5380"/>
                </a:lnTo>
                <a:lnTo>
                  <a:pt x="48" y="5352"/>
                </a:lnTo>
                <a:lnTo>
                  <a:pt x="58" y="5325"/>
                </a:lnTo>
                <a:lnTo>
                  <a:pt x="68" y="5298"/>
                </a:lnTo>
                <a:lnTo>
                  <a:pt x="79" y="5271"/>
                </a:lnTo>
                <a:lnTo>
                  <a:pt x="91" y="5243"/>
                </a:lnTo>
                <a:lnTo>
                  <a:pt x="105" y="5215"/>
                </a:lnTo>
                <a:lnTo>
                  <a:pt x="118" y="5187"/>
                </a:lnTo>
                <a:lnTo>
                  <a:pt x="150" y="5130"/>
                </a:lnTo>
                <a:lnTo>
                  <a:pt x="1925" y="2058"/>
                </a:lnTo>
                <a:lnTo>
                  <a:pt x="1925" y="0"/>
                </a:lnTo>
                <a:lnTo>
                  <a:pt x="3484" y="0"/>
                </a:lnTo>
                <a:lnTo>
                  <a:pt x="3484" y="2058"/>
                </a:lnTo>
                <a:lnTo>
                  <a:pt x="5258" y="5130"/>
                </a:lnTo>
                <a:lnTo>
                  <a:pt x="5289" y="5187"/>
                </a:lnTo>
                <a:lnTo>
                  <a:pt x="5303" y="5215"/>
                </a:lnTo>
                <a:lnTo>
                  <a:pt x="5316" y="5243"/>
                </a:lnTo>
                <a:lnTo>
                  <a:pt x="5329" y="5271"/>
                </a:lnTo>
                <a:lnTo>
                  <a:pt x="5340" y="5298"/>
                </a:lnTo>
                <a:lnTo>
                  <a:pt x="5351" y="5325"/>
                </a:lnTo>
                <a:lnTo>
                  <a:pt x="5359" y="5352"/>
                </a:lnTo>
                <a:lnTo>
                  <a:pt x="5368" y="5380"/>
                </a:lnTo>
                <a:lnTo>
                  <a:pt x="5377" y="5405"/>
                </a:lnTo>
                <a:lnTo>
                  <a:pt x="5383" y="5433"/>
                </a:lnTo>
                <a:lnTo>
                  <a:pt x="5389" y="5459"/>
                </a:lnTo>
                <a:lnTo>
                  <a:pt x="5394" y="5484"/>
                </a:lnTo>
                <a:lnTo>
                  <a:pt x="5399" y="5509"/>
                </a:lnTo>
                <a:lnTo>
                  <a:pt x="5403" y="5535"/>
                </a:lnTo>
                <a:lnTo>
                  <a:pt x="5405" y="5560"/>
                </a:lnTo>
                <a:lnTo>
                  <a:pt x="5406" y="5584"/>
                </a:lnTo>
                <a:lnTo>
                  <a:pt x="5408" y="5609"/>
                </a:lnTo>
                <a:lnTo>
                  <a:pt x="5408" y="5633"/>
                </a:lnTo>
                <a:lnTo>
                  <a:pt x="5406" y="5656"/>
                </a:lnTo>
                <a:lnTo>
                  <a:pt x="5405" y="5679"/>
                </a:lnTo>
                <a:lnTo>
                  <a:pt x="5403" y="5703"/>
                </a:lnTo>
                <a:lnTo>
                  <a:pt x="5399" y="5725"/>
                </a:lnTo>
                <a:lnTo>
                  <a:pt x="5395" y="5747"/>
                </a:lnTo>
                <a:lnTo>
                  <a:pt x="5390" y="5770"/>
                </a:lnTo>
                <a:lnTo>
                  <a:pt x="5384" y="5791"/>
                </a:lnTo>
                <a:lnTo>
                  <a:pt x="5378" y="5811"/>
                </a:lnTo>
                <a:lnTo>
                  <a:pt x="5370" y="5832"/>
                </a:lnTo>
                <a:lnTo>
                  <a:pt x="5362" y="5852"/>
                </a:lnTo>
                <a:lnTo>
                  <a:pt x="5353" y="5872"/>
                </a:lnTo>
                <a:lnTo>
                  <a:pt x="5343" y="5892"/>
                </a:lnTo>
                <a:lnTo>
                  <a:pt x="5333" y="5911"/>
                </a:lnTo>
                <a:lnTo>
                  <a:pt x="5322" y="5930"/>
                </a:lnTo>
                <a:lnTo>
                  <a:pt x="5310" y="5947"/>
                </a:lnTo>
                <a:lnTo>
                  <a:pt x="5298" y="5966"/>
                </a:lnTo>
                <a:lnTo>
                  <a:pt x="5284" y="5982"/>
                </a:lnTo>
                <a:lnTo>
                  <a:pt x="5269" y="5999"/>
                </a:lnTo>
                <a:lnTo>
                  <a:pt x="5254" y="6015"/>
                </a:lnTo>
                <a:lnTo>
                  <a:pt x="5238" y="6031"/>
                </a:lnTo>
                <a:lnTo>
                  <a:pt x="5222" y="6046"/>
                </a:lnTo>
                <a:lnTo>
                  <a:pt x="5205" y="6061"/>
                </a:lnTo>
                <a:lnTo>
                  <a:pt x="5187" y="6074"/>
                </a:lnTo>
                <a:lnTo>
                  <a:pt x="5168" y="6089"/>
                </a:lnTo>
                <a:lnTo>
                  <a:pt x="5150" y="6101"/>
                </a:lnTo>
                <a:lnTo>
                  <a:pt x="5129" y="6114"/>
                </a:lnTo>
                <a:lnTo>
                  <a:pt x="5109" y="6126"/>
                </a:lnTo>
                <a:lnTo>
                  <a:pt x="5087" y="6137"/>
                </a:lnTo>
                <a:lnTo>
                  <a:pt x="5064" y="6148"/>
                </a:lnTo>
                <a:lnTo>
                  <a:pt x="5042" y="6158"/>
                </a:lnTo>
                <a:lnTo>
                  <a:pt x="5019" y="6168"/>
                </a:lnTo>
                <a:lnTo>
                  <a:pt x="4994" y="6177"/>
                </a:lnTo>
                <a:lnTo>
                  <a:pt x="4969" y="6185"/>
                </a:lnTo>
                <a:lnTo>
                  <a:pt x="4943" y="6193"/>
                </a:lnTo>
                <a:lnTo>
                  <a:pt x="4918" y="6200"/>
                </a:lnTo>
                <a:lnTo>
                  <a:pt x="4890" y="6208"/>
                </a:lnTo>
                <a:lnTo>
                  <a:pt x="4863" y="6213"/>
                </a:lnTo>
                <a:lnTo>
                  <a:pt x="4835" y="6219"/>
                </a:lnTo>
                <a:lnTo>
                  <a:pt x="4805" y="6222"/>
                </a:lnTo>
                <a:lnTo>
                  <a:pt x="4777" y="6226"/>
                </a:lnTo>
                <a:lnTo>
                  <a:pt x="4746" y="6230"/>
                </a:lnTo>
                <a:lnTo>
                  <a:pt x="4715" y="6232"/>
                </a:lnTo>
                <a:lnTo>
                  <a:pt x="4684" y="6234"/>
                </a:lnTo>
                <a:lnTo>
                  <a:pt x="4619" y="6236"/>
                </a:lnTo>
                <a:close/>
                <a:moveTo>
                  <a:pt x="1913" y="4253"/>
                </a:moveTo>
                <a:lnTo>
                  <a:pt x="1913" y="4253"/>
                </a:lnTo>
                <a:lnTo>
                  <a:pt x="1877" y="4254"/>
                </a:lnTo>
                <a:lnTo>
                  <a:pt x="1841" y="4257"/>
                </a:lnTo>
                <a:lnTo>
                  <a:pt x="1806" y="4260"/>
                </a:lnTo>
                <a:lnTo>
                  <a:pt x="1772" y="4266"/>
                </a:lnTo>
                <a:lnTo>
                  <a:pt x="1739" y="4275"/>
                </a:lnTo>
                <a:lnTo>
                  <a:pt x="1705" y="4284"/>
                </a:lnTo>
                <a:lnTo>
                  <a:pt x="1673" y="4295"/>
                </a:lnTo>
                <a:lnTo>
                  <a:pt x="1642" y="4307"/>
                </a:lnTo>
                <a:lnTo>
                  <a:pt x="1611" y="4321"/>
                </a:lnTo>
                <a:lnTo>
                  <a:pt x="1581" y="4337"/>
                </a:lnTo>
                <a:lnTo>
                  <a:pt x="1552" y="4353"/>
                </a:lnTo>
                <a:lnTo>
                  <a:pt x="1524" y="4371"/>
                </a:lnTo>
                <a:lnTo>
                  <a:pt x="1497" y="4391"/>
                </a:lnTo>
                <a:lnTo>
                  <a:pt x="1471" y="4411"/>
                </a:lnTo>
                <a:lnTo>
                  <a:pt x="1445" y="4433"/>
                </a:lnTo>
                <a:lnTo>
                  <a:pt x="1421" y="4457"/>
                </a:lnTo>
                <a:lnTo>
                  <a:pt x="1398" y="4480"/>
                </a:lnTo>
                <a:lnTo>
                  <a:pt x="1376" y="4506"/>
                </a:lnTo>
                <a:lnTo>
                  <a:pt x="1356" y="4532"/>
                </a:lnTo>
                <a:lnTo>
                  <a:pt x="1336" y="4559"/>
                </a:lnTo>
                <a:lnTo>
                  <a:pt x="1318" y="4587"/>
                </a:lnTo>
                <a:lnTo>
                  <a:pt x="1302" y="4616"/>
                </a:lnTo>
                <a:lnTo>
                  <a:pt x="1286" y="4645"/>
                </a:lnTo>
                <a:lnTo>
                  <a:pt x="1272" y="4676"/>
                </a:lnTo>
                <a:lnTo>
                  <a:pt x="1260" y="4708"/>
                </a:lnTo>
                <a:lnTo>
                  <a:pt x="1249" y="4740"/>
                </a:lnTo>
                <a:lnTo>
                  <a:pt x="1240" y="4774"/>
                </a:lnTo>
                <a:lnTo>
                  <a:pt x="1231" y="4807"/>
                </a:lnTo>
                <a:lnTo>
                  <a:pt x="1225" y="4842"/>
                </a:lnTo>
                <a:lnTo>
                  <a:pt x="1221" y="4876"/>
                </a:lnTo>
                <a:lnTo>
                  <a:pt x="1219" y="4911"/>
                </a:lnTo>
                <a:lnTo>
                  <a:pt x="1218" y="4946"/>
                </a:lnTo>
                <a:lnTo>
                  <a:pt x="1219" y="4982"/>
                </a:lnTo>
                <a:lnTo>
                  <a:pt x="1221" y="5018"/>
                </a:lnTo>
                <a:lnTo>
                  <a:pt x="1225" y="5053"/>
                </a:lnTo>
                <a:lnTo>
                  <a:pt x="1231" y="5087"/>
                </a:lnTo>
                <a:lnTo>
                  <a:pt x="1240" y="5120"/>
                </a:lnTo>
                <a:lnTo>
                  <a:pt x="1249" y="5154"/>
                </a:lnTo>
                <a:lnTo>
                  <a:pt x="1260" y="5186"/>
                </a:lnTo>
                <a:lnTo>
                  <a:pt x="1272" y="5217"/>
                </a:lnTo>
                <a:lnTo>
                  <a:pt x="1286" y="5248"/>
                </a:lnTo>
                <a:lnTo>
                  <a:pt x="1302" y="5277"/>
                </a:lnTo>
                <a:lnTo>
                  <a:pt x="1318" y="5307"/>
                </a:lnTo>
                <a:lnTo>
                  <a:pt x="1336" y="5335"/>
                </a:lnTo>
                <a:lnTo>
                  <a:pt x="1356" y="5362"/>
                </a:lnTo>
                <a:lnTo>
                  <a:pt x="1376" y="5388"/>
                </a:lnTo>
                <a:lnTo>
                  <a:pt x="1398" y="5414"/>
                </a:lnTo>
                <a:lnTo>
                  <a:pt x="1421" y="5438"/>
                </a:lnTo>
                <a:lnTo>
                  <a:pt x="1445" y="5461"/>
                </a:lnTo>
                <a:lnTo>
                  <a:pt x="1471" y="5483"/>
                </a:lnTo>
                <a:lnTo>
                  <a:pt x="1497" y="5503"/>
                </a:lnTo>
                <a:lnTo>
                  <a:pt x="1524" y="5523"/>
                </a:lnTo>
                <a:lnTo>
                  <a:pt x="1552" y="5541"/>
                </a:lnTo>
                <a:lnTo>
                  <a:pt x="1581" y="5557"/>
                </a:lnTo>
                <a:lnTo>
                  <a:pt x="1611" y="5573"/>
                </a:lnTo>
                <a:lnTo>
                  <a:pt x="1642" y="5587"/>
                </a:lnTo>
                <a:lnTo>
                  <a:pt x="1673" y="5599"/>
                </a:lnTo>
                <a:lnTo>
                  <a:pt x="1705" y="5610"/>
                </a:lnTo>
                <a:lnTo>
                  <a:pt x="1739" y="5619"/>
                </a:lnTo>
                <a:lnTo>
                  <a:pt x="1772" y="5628"/>
                </a:lnTo>
                <a:lnTo>
                  <a:pt x="1806" y="5634"/>
                </a:lnTo>
                <a:lnTo>
                  <a:pt x="1841" y="5637"/>
                </a:lnTo>
                <a:lnTo>
                  <a:pt x="1877" y="5640"/>
                </a:lnTo>
                <a:lnTo>
                  <a:pt x="1913" y="5641"/>
                </a:lnTo>
                <a:lnTo>
                  <a:pt x="1947" y="5640"/>
                </a:lnTo>
                <a:lnTo>
                  <a:pt x="1983" y="5637"/>
                </a:lnTo>
                <a:lnTo>
                  <a:pt x="2017" y="5634"/>
                </a:lnTo>
                <a:lnTo>
                  <a:pt x="2052" y="5628"/>
                </a:lnTo>
                <a:lnTo>
                  <a:pt x="2085" y="5619"/>
                </a:lnTo>
                <a:lnTo>
                  <a:pt x="2119" y="5610"/>
                </a:lnTo>
                <a:lnTo>
                  <a:pt x="2151" y="5599"/>
                </a:lnTo>
                <a:lnTo>
                  <a:pt x="2183" y="5587"/>
                </a:lnTo>
                <a:lnTo>
                  <a:pt x="2214" y="5573"/>
                </a:lnTo>
                <a:lnTo>
                  <a:pt x="2243" y="5557"/>
                </a:lnTo>
                <a:lnTo>
                  <a:pt x="2272" y="5541"/>
                </a:lnTo>
                <a:lnTo>
                  <a:pt x="2300" y="5523"/>
                </a:lnTo>
                <a:lnTo>
                  <a:pt x="2327" y="5503"/>
                </a:lnTo>
                <a:lnTo>
                  <a:pt x="2353" y="5483"/>
                </a:lnTo>
                <a:lnTo>
                  <a:pt x="2379" y="5461"/>
                </a:lnTo>
                <a:lnTo>
                  <a:pt x="2402" y="5438"/>
                </a:lnTo>
                <a:lnTo>
                  <a:pt x="2426" y="5414"/>
                </a:lnTo>
                <a:lnTo>
                  <a:pt x="2448" y="5388"/>
                </a:lnTo>
                <a:lnTo>
                  <a:pt x="2468" y="5362"/>
                </a:lnTo>
                <a:lnTo>
                  <a:pt x="2488" y="5335"/>
                </a:lnTo>
                <a:lnTo>
                  <a:pt x="2506" y="5307"/>
                </a:lnTo>
                <a:lnTo>
                  <a:pt x="2522" y="5277"/>
                </a:lnTo>
                <a:lnTo>
                  <a:pt x="2538" y="5248"/>
                </a:lnTo>
                <a:lnTo>
                  <a:pt x="2552" y="5217"/>
                </a:lnTo>
                <a:lnTo>
                  <a:pt x="2564" y="5186"/>
                </a:lnTo>
                <a:lnTo>
                  <a:pt x="2575" y="5154"/>
                </a:lnTo>
                <a:lnTo>
                  <a:pt x="2585" y="5120"/>
                </a:lnTo>
                <a:lnTo>
                  <a:pt x="2593" y="5087"/>
                </a:lnTo>
                <a:lnTo>
                  <a:pt x="2599" y="5053"/>
                </a:lnTo>
                <a:lnTo>
                  <a:pt x="2602" y="5018"/>
                </a:lnTo>
                <a:lnTo>
                  <a:pt x="2605" y="4982"/>
                </a:lnTo>
                <a:lnTo>
                  <a:pt x="2606" y="4946"/>
                </a:lnTo>
                <a:lnTo>
                  <a:pt x="2605" y="4911"/>
                </a:lnTo>
                <a:lnTo>
                  <a:pt x="2602" y="4876"/>
                </a:lnTo>
                <a:lnTo>
                  <a:pt x="2599" y="4842"/>
                </a:lnTo>
                <a:lnTo>
                  <a:pt x="2593" y="4807"/>
                </a:lnTo>
                <a:lnTo>
                  <a:pt x="2585" y="4774"/>
                </a:lnTo>
                <a:lnTo>
                  <a:pt x="2575" y="4740"/>
                </a:lnTo>
                <a:lnTo>
                  <a:pt x="2564" y="4708"/>
                </a:lnTo>
                <a:lnTo>
                  <a:pt x="2552" y="4676"/>
                </a:lnTo>
                <a:lnTo>
                  <a:pt x="2538" y="4645"/>
                </a:lnTo>
                <a:lnTo>
                  <a:pt x="2522" y="4616"/>
                </a:lnTo>
                <a:lnTo>
                  <a:pt x="2506" y="4587"/>
                </a:lnTo>
                <a:lnTo>
                  <a:pt x="2488" y="4559"/>
                </a:lnTo>
                <a:lnTo>
                  <a:pt x="2468" y="4532"/>
                </a:lnTo>
                <a:lnTo>
                  <a:pt x="2448" y="4506"/>
                </a:lnTo>
                <a:lnTo>
                  <a:pt x="2426" y="4480"/>
                </a:lnTo>
                <a:lnTo>
                  <a:pt x="2402" y="4457"/>
                </a:lnTo>
                <a:lnTo>
                  <a:pt x="2379" y="4433"/>
                </a:lnTo>
                <a:lnTo>
                  <a:pt x="2353" y="4411"/>
                </a:lnTo>
                <a:lnTo>
                  <a:pt x="2327" y="4391"/>
                </a:lnTo>
                <a:lnTo>
                  <a:pt x="2300" y="4371"/>
                </a:lnTo>
                <a:lnTo>
                  <a:pt x="2272" y="4353"/>
                </a:lnTo>
                <a:lnTo>
                  <a:pt x="2243" y="4337"/>
                </a:lnTo>
                <a:lnTo>
                  <a:pt x="2214" y="4321"/>
                </a:lnTo>
                <a:lnTo>
                  <a:pt x="2183" y="4307"/>
                </a:lnTo>
                <a:lnTo>
                  <a:pt x="2151" y="4295"/>
                </a:lnTo>
                <a:lnTo>
                  <a:pt x="2119" y="4284"/>
                </a:lnTo>
                <a:lnTo>
                  <a:pt x="2085" y="4275"/>
                </a:lnTo>
                <a:lnTo>
                  <a:pt x="2052" y="4266"/>
                </a:lnTo>
                <a:lnTo>
                  <a:pt x="2017" y="4260"/>
                </a:lnTo>
                <a:lnTo>
                  <a:pt x="1983" y="4257"/>
                </a:lnTo>
                <a:lnTo>
                  <a:pt x="1947" y="4254"/>
                </a:lnTo>
                <a:lnTo>
                  <a:pt x="1913" y="4253"/>
                </a:lnTo>
                <a:close/>
                <a:moveTo>
                  <a:pt x="3322" y="3416"/>
                </a:moveTo>
                <a:lnTo>
                  <a:pt x="3322" y="3416"/>
                </a:lnTo>
                <a:lnTo>
                  <a:pt x="3296" y="3416"/>
                </a:lnTo>
                <a:lnTo>
                  <a:pt x="3270" y="3419"/>
                </a:lnTo>
                <a:lnTo>
                  <a:pt x="3244" y="3421"/>
                </a:lnTo>
                <a:lnTo>
                  <a:pt x="3219" y="3426"/>
                </a:lnTo>
                <a:lnTo>
                  <a:pt x="3195" y="3432"/>
                </a:lnTo>
                <a:lnTo>
                  <a:pt x="3170" y="3438"/>
                </a:lnTo>
                <a:lnTo>
                  <a:pt x="3147" y="3447"/>
                </a:lnTo>
                <a:lnTo>
                  <a:pt x="3123" y="3456"/>
                </a:lnTo>
                <a:lnTo>
                  <a:pt x="3101" y="3466"/>
                </a:lnTo>
                <a:lnTo>
                  <a:pt x="3079" y="3477"/>
                </a:lnTo>
                <a:lnTo>
                  <a:pt x="3058" y="3489"/>
                </a:lnTo>
                <a:lnTo>
                  <a:pt x="3037" y="3503"/>
                </a:lnTo>
                <a:lnTo>
                  <a:pt x="3017" y="3517"/>
                </a:lnTo>
                <a:lnTo>
                  <a:pt x="2997" y="3532"/>
                </a:lnTo>
                <a:lnTo>
                  <a:pt x="2979" y="3548"/>
                </a:lnTo>
                <a:lnTo>
                  <a:pt x="2962" y="3566"/>
                </a:lnTo>
                <a:lnTo>
                  <a:pt x="2944" y="3583"/>
                </a:lnTo>
                <a:lnTo>
                  <a:pt x="2928" y="3601"/>
                </a:lnTo>
                <a:lnTo>
                  <a:pt x="2913" y="3621"/>
                </a:lnTo>
                <a:lnTo>
                  <a:pt x="2899" y="3641"/>
                </a:lnTo>
                <a:lnTo>
                  <a:pt x="2885" y="3662"/>
                </a:lnTo>
                <a:lnTo>
                  <a:pt x="2873" y="3683"/>
                </a:lnTo>
                <a:lnTo>
                  <a:pt x="2862" y="3705"/>
                </a:lnTo>
                <a:lnTo>
                  <a:pt x="2852" y="3727"/>
                </a:lnTo>
                <a:lnTo>
                  <a:pt x="2842" y="3751"/>
                </a:lnTo>
                <a:lnTo>
                  <a:pt x="2834" y="3774"/>
                </a:lnTo>
                <a:lnTo>
                  <a:pt x="2827" y="3799"/>
                </a:lnTo>
                <a:lnTo>
                  <a:pt x="2822" y="3823"/>
                </a:lnTo>
                <a:lnTo>
                  <a:pt x="2817" y="3849"/>
                </a:lnTo>
                <a:lnTo>
                  <a:pt x="2813" y="3874"/>
                </a:lnTo>
                <a:lnTo>
                  <a:pt x="2812" y="3901"/>
                </a:lnTo>
                <a:lnTo>
                  <a:pt x="2811" y="3927"/>
                </a:lnTo>
                <a:lnTo>
                  <a:pt x="2812" y="3953"/>
                </a:lnTo>
                <a:lnTo>
                  <a:pt x="2813" y="3979"/>
                </a:lnTo>
                <a:lnTo>
                  <a:pt x="2817" y="4005"/>
                </a:lnTo>
                <a:lnTo>
                  <a:pt x="2822" y="4030"/>
                </a:lnTo>
                <a:lnTo>
                  <a:pt x="2827" y="4054"/>
                </a:lnTo>
                <a:lnTo>
                  <a:pt x="2834" y="4079"/>
                </a:lnTo>
                <a:lnTo>
                  <a:pt x="2842" y="4102"/>
                </a:lnTo>
                <a:lnTo>
                  <a:pt x="2852" y="4126"/>
                </a:lnTo>
                <a:lnTo>
                  <a:pt x="2862" y="4149"/>
                </a:lnTo>
                <a:lnTo>
                  <a:pt x="2873" y="4170"/>
                </a:lnTo>
                <a:lnTo>
                  <a:pt x="2885" y="4192"/>
                </a:lnTo>
                <a:lnTo>
                  <a:pt x="2899" y="4213"/>
                </a:lnTo>
                <a:lnTo>
                  <a:pt x="2913" y="4233"/>
                </a:lnTo>
                <a:lnTo>
                  <a:pt x="2928" y="4252"/>
                </a:lnTo>
                <a:lnTo>
                  <a:pt x="2944" y="4270"/>
                </a:lnTo>
                <a:lnTo>
                  <a:pt x="2962" y="4289"/>
                </a:lnTo>
                <a:lnTo>
                  <a:pt x="2979" y="4306"/>
                </a:lnTo>
                <a:lnTo>
                  <a:pt x="2997" y="4322"/>
                </a:lnTo>
                <a:lnTo>
                  <a:pt x="3017" y="4337"/>
                </a:lnTo>
                <a:lnTo>
                  <a:pt x="3037" y="4350"/>
                </a:lnTo>
                <a:lnTo>
                  <a:pt x="3058" y="4364"/>
                </a:lnTo>
                <a:lnTo>
                  <a:pt x="3079" y="4376"/>
                </a:lnTo>
                <a:lnTo>
                  <a:pt x="3101" y="4387"/>
                </a:lnTo>
                <a:lnTo>
                  <a:pt x="3123" y="4399"/>
                </a:lnTo>
                <a:lnTo>
                  <a:pt x="3147" y="4407"/>
                </a:lnTo>
                <a:lnTo>
                  <a:pt x="3170" y="4416"/>
                </a:lnTo>
                <a:lnTo>
                  <a:pt x="3195" y="4422"/>
                </a:lnTo>
                <a:lnTo>
                  <a:pt x="3219" y="4428"/>
                </a:lnTo>
                <a:lnTo>
                  <a:pt x="3244" y="4432"/>
                </a:lnTo>
                <a:lnTo>
                  <a:pt x="3270" y="4436"/>
                </a:lnTo>
                <a:lnTo>
                  <a:pt x="3296" y="4438"/>
                </a:lnTo>
                <a:lnTo>
                  <a:pt x="3322" y="4438"/>
                </a:lnTo>
                <a:lnTo>
                  <a:pt x="3349" y="4438"/>
                </a:lnTo>
                <a:lnTo>
                  <a:pt x="3375" y="4436"/>
                </a:lnTo>
                <a:lnTo>
                  <a:pt x="3401" y="4432"/>
                </a:lnTo>
                <a:lnTo>
                  <a:pt x="3426" y="4428"/>
                </a:lnTo>
                <a:lnTo>
                  <a:pt x="3450" y="4422"/>
                </a:lnTo>
                <a:lnTo>
                  <a:pt x="3475" y="4416"/>
                </a:lnTo>
                <a:lnTo>
                  <a:pt x="3498" y="4407"/>
                </a:lnTo>
                <a:lnTo>
                  <a:pt x="3522" y="4399"/>
                </a:lnTo>
                <a:lnTo>
                  <a:pt x="3544" y="4387"/>
                </a:lnTo>
                <a:lnTo>
                  <a:pt x="3566" y="4376"/>
                </a:lnTo>
                <a:lnTo>
                  <a:pt x="3588" y="4364"/>
                </a:lnTo>
                <a:lnTo>
                  <a:pt x="3608" y="4350"/>
                </a:lnTo>
                <a:lnTo>
                  <a:pt x="3629" y="4337"/>
                </a:lnTo>
                <a:lnTo>
                  <a:pt x="3648" y="4322"/>
                </a:lnTo>
                <a:lnTo>
                  <a:pt x="3666" y="4306"/>
                </a:lnTo>
                <a:lnTo>
                  <a:pt x="3685" y="4289"/>
                </a:lnTo>
                <a:lnTo>
                  <a:pt x="3702" y="4270"/>
                </a:lnTo>
                <a:lnTo>
                  <a:pt x="3718" y="4252"/>
                </a:lnTo>
                <a:lnTo>
                  <a:pt x="3733" y="4233"/>
                </a:lnTo>
                <a:lnTo>
                  <a:pt x="3746" y="4213"/>
                </a:lnTo>
                <a:lnTo>
                  <a:pt x="3760" y="4192"/>
                </a:lnTo>
                <a:lnTo>
                  <a:pt x="3772" y="4170"/>
                </a:lnTo>
                <a:lnTo>
                  <a:pt x="3783" y="4149"/>
                </a:lnTo>
                <a:lnTo>
                  <a:pt x="3795" y="4126"/>
                </a:lnTo>
                <a:lnTo>
                  <a:pt x="3803" y="4102"/>
                </a:lnTo>
                <a:lnTo>
                  <a:pt x="3812" y="4079"/>
                </a:lnTo>
                <a:lnTo>
                  <a:pt x="3818" y="4054"/>
                </a:lnTo>
                <a:lnTo>
                  <a:pt x="3824" y="4030"/>
                </a:lnTo>
                <a:lnTo>
                  <a:pt x="3829" y="4005"/>
                </a:lnTo>
                <a:lnTo>
                  <a:pt x="3832" y="3979"/>
                </a:lnTo>
                <a:lnTo>
                  <a:pt x="3834" y="3953"/>
                </a:lnTo>
                <a:lnTo>
                  <a:pt x="3834" y="3927"/>
                </a:lnTo>
                <a:lnTo>
                  <a:pt x="3834" y="3901"/>
                </a:lnTo>
                <a:lnTo>
                  <a:pt x="3832" y="3874"/>
                </a:lnTo>
                <a:lnTo>
                  <a:pt x="3829" y="3849"/>
                </a:lnTo>
                <a:lnTo>
                  <a:pt x="3824" y="3823"/>
                </a:lnTo>
                <a:lnTo>
                  <a:pt x="3818" y="3799"/>
                </a:lnTo>
                <a:lnTo>
                  <a:pt x="3812" y="3774"/>
                </a:lnTo>
                <a:lnTo>
                  <a:pt x="3803" y="3751"/>
                </a:lnTo>
                <a:lnTo>
                  <a:pt x="3795" y="3727"/>
                </a:lnTo>
                <a:lnTo>
                  <a:pt x="3783" y="3705"/>
                </a:lnTo>
                <a:lnTo>
                  <a:pt x="3772" y="3683"/>
                </a:lnTo>
                <a:lnTo>
                  <a:pt x="3760" y="3662"/>
                </a:lnTo>
                <a:lnTo>
                  <a:pt x="3746" y="3641"/>
                </a:lnTo>
                <a:lnTo>
                  <a:pt x="3733" y="3621"/>
                </a:lnTo>
                <a:lnTo>
                  <a:pt x="3718" y="3601"/>
                </a:lnTo>
                <a:lnTo>
                  <a:pt x="3702" y="3583"/>
                </a:lnTo>
                <a:lnTo>
                  <a:pt x="3685" y="3566"/>
                </a:lnTo>
                <a:lnTo>
                  <a:pt x="3666" y="3548"/>
                </a:lnTo>
                <a:lnTo>
                  <a:pt x="3648" y="3532"/>
                </a:lnTo>
                <a:lnTo>
                  <a:pt x="3629" y="3517"/>
                </a:lnTo>
                <a:lnTo>
                  <a:pt x="3608" y="3503"/>
                </a:lnTo>
                <a:lnTo>
                  <a:pt x="3588" y="3489"/>
                </a:lnTo>
                <a:lnTo>
                  <a:pt x="3566" y="3477"/>
                </a:lnTo>
                <a:lnTo>
                  <a:pt x="3544" y="3466"/>
                </a:lnTo>
                <a:lnTo>
                  <a:pt x="3522" y="3456"/>
                </a:lnTo>
                <a:lnTo>
                  <a:pt x="3498" y="3447"/>
                </a:lnTo>
                <a:lnTo>
                  <a:pt x="3475" y="3438"/>
                </a:lnTo>
                <a:lnTo>
                  <a:pt x="3450" y="3432"/>
                </a:lnTo>
                <a:lnTo>
                  <a:pt x="3426" y="3426"/>
                </a:lnTo>
                <a:lnTo>
                  <a:pt x="3401" y="3421"/>
                </a:lnTo>
                <a:lnTo>
                  <a:pt x="3375" y="3419"/>
                </a:lnTo>
                <a:lnTo>
                  <a:pt x="3349" y="3416"/>
                </a:lnTo>
                <a:lnTo>
                  <a:pt x="3322" y="3416"/>
                </a:lnTo>
                <a:close/>
                <a:moveTo>
                  <a:pt x="2704" y="2339"/>
                </a:moveTo>
                <a:lnTo>
                  <a:pt x="2704" y="2339"/>
                </a:lnTo>
                <a:lnTo>
                  <a:pt x="2684" y="2339"/>
                </a:lnTo>
                <a:lnTo>
                  <a:pt x="2664" y="2340"/>
                </a:lnTo>
                <a:lnTo>
                  <a:pt x="2644" y="2343"/>
                </a:lnTo>
                <a:lnTo>
                  <a:pt x="2625" y="2346"/>
                </a:lnTo>
                <a:lnTo>
                  <a:pt x="2606" y="2351"/>
                </a:lnTo>
                <a:lnTo>
                  <a:pt x="2588" y="2356"/>
                </a:lnTo>
                <a:lnTo>
                  <a:pt x="2569" y="2362"/>
                </a:lnTo>
                <a:lnTo>
                  <a:pt x="2552" y="2369"/>
                </a:lnTo>
                <a:lnTo>
                  <a:pt x="2535" y="2377"/>
                </a:lnTo>
                <a:lnTo>
                  <a:pt x="2518" y="2386"/>
                </a:lnTo>
                <a:lnTo>
                  <a:pt x="2501" y="2394"/>
                </a:lnTo>
                <a:lnTo>
                  <a:pt x="2485" y="2406"/>
                </a:lnTo>
                <a:lnTo>
                  <a:pt x="2470" y="2415"/>
                </a:lnTo>
                <a:lnTo>
                  <a:pt x="2456" y="2428"/>
                </a:lnTo>
                <a:lnTo>
                  <a:pt x="2442" y="2440"/>
                </a:lnTo>
                <a:lnTo>
                  <a:pt x="2428" y="2452"/>
                </a:lnTo>
                <a:lnTo>
                  <a:pt x="2415" y="2466"/>
                </a:lnTo>
                <a:lnTo>
                  <a:pt x="2402" y="2481"/>
                </a:lnTo>
                <a:lnTo>
                  <a:pt x="2391" y="2494"/>
                </a:lnTo>
                <a:lnTo>
                  <a:pt x="2380" y="2510"/>
                </a:lnTo>
                <a:lnTo>
                  <a:pt x="2370" y="2526"/>
                </a:lnTo>
                <a:lnTo>
                  <a:pt x="2361" y="2543"/>
                </a:lnTo>
                <a:lnTo>
                  <a:pt x="2352" y="2560"/>
                </a:lnTo>
                <a:lnTo>
                  <a:pt x="2344" y="2577"/>
                </a:lnTo>
                <a:lnTo>
                  <a:pt x="2337" y="2594"/>
                </a:lnTo>
                <a:lnTo>
                  <a:pt x="2331" y="2613"/>
                </a:lnTo>
                <a:lnTo>
                  <a:pt x="2326" y="2631"/>
                </a:lnTo>
                <a:lnTo>
                  <a:pt x="2321" y="2650"/>
                </a:lnTo>
                <a:lnTo>
                  <a:pt x="2319" y="2668"/>
                </a:lnTo>
                <a:lnTo>
                  <a:pt x="2316" y="2688"/>
                </a:lnTo>
                <a:lnTo>
                  <a:pt x="2314" y="2708"/>
                </a:lnTo>
                <a:lnTo>
                  <a:pt x="2314" y="2729"/>
                </a:lnTo>
                <a:lnTo>
                  <a:pt x="2314" y="2749"/>
                </a:lnTo>
                <a:lnTo>
                  <a:pt x="2316" y="2768"/>
                </a:lnTo>
                <a:lnTo>
                  <a:pt x="2319" y="2788"/>
                </a:lnTo>
                <a:lnTo>
                  <a:pt x="2321" y="2807"/>
                </a:lnTo>
                <a:lnTo>
                  <a:pt x="2326" y="2825"/>
                </a:lnTo>
                <a:lnTo>
                  <a:pt x="2331" y="2844"/>
                </a:lnTo>
                <a:lnTo>
                  <a:pt x="2337" y="2862"/>
                </a:lnTo>
                <a:lnTo>
                  <a:pt x="2344" y="2879"/>
                </a:lnTo>
                <a:lnTo>
                  <a:pt x="2352" y="2897"/>
                </a:lnTo>
                <a:lnTo>
                  <a:pt x="2361" y="2914"/>
                </a:lnTo>
                <a:lnTo>
                  <a:pt x="2370" y="2930"/>
                </a:lnTo>
                <a:lnTo>
                  <a:pt x="2380" y="2946"/>
                </a:lnTo>
                <a:lnTo>
                  <a:pt x="2391" y="2961"/>
                </a:lnTo>
                <a:lnTo>
                  <a:pt x="2402" y="2976"/>
                </a:lnTo>
                <a:lnTo>
                  <a:pt x="2415" y="2990"/>
                </a:lnTo>
                <a:lnTo>
                  <a:pt x="2428" y="3004"/>
                </a:lnTo>
                <a:lnTo>
                  <a:pt x="2442" y="3016"/>
                </a:lnTo>
                <a:lnTo>
                  <a:pt x="2456" y="3029"/>
                </a:lnTo>
                <a:lnTo>
                  <a:pt x="2470" y="3040"/>
                </a:lnTo>
                <a:lnTo>
                  <a:pt x="2485" y="3051"/>
                </a:lnTo>
                <a:lnTo>
                  <a:pt x="2501" y="3062"/>
                </a:lnTo>
                <a:lnTo>
                  <a:pt x="2518" y="3071"/>
                </a:lnTo>
                <a:lnTo>
                  <a:pt x="2535" y="3079"/>
                </a:lnTo>
                <a:lnTo>
                  <a:pt x="2552" y="3087"/>
                </a:lnTo>
                <a:lnTo>
                  <a:pt x="2569" y="3094"/>
                </a:lnTo>
                <a:lnTo>
                  <a:pt x="2588" y="3100"/>
                </a:lnTo>
                <a:lnTo>
                  <a:pt x="2606" y="3105"/>
                </a:lnTo>
                <a:lnTo>
                  <a:pt x="2625" y="3110"/>
                </a:lnTo>
                <a:lnTo>
                  <a:pt x="2644" y="3114"/>
                </a:lnTo>
                <a:lnTo>
                  <a:pt x="2664" y="3116"/>
                </a:lnTo>
                <a:lnTo>
                  <a:pt x="2684" y="3118"/>
                </a:lnTo>
                <a:lnTo>
                  <a:pt x="2704" y="3118"/>
                </a:lnTo>
                <a:lnTo>
                  <a:pt x="2723" y="3118"/>
                </a:lnTo>
                <a:lnTo>
                  <a:pt x="2743" y="3116"/>
                </a:lnTo>
                <a:lnTo>
                  <a:pt x="2763" y="3114"/>
                </a:lnTo>
                <a:lnTo>
                  <a:pt x="2783" y="3110"/>
                </a:lnTo>
                <a:lnTo>
                  <a:pt x="2801" y="3105"/>
                </a:lnTo>
                <a:lnTo>
                  <a:pt x="2820" y="3100"/>
                </a:lnTo>
                <a:lnTo>
                  <a:pt x="2838" y="3094"/>
                </a:lnTo>
                <a:lnTo>
                  <a:pt x="2855" y="3087"/>
                </a:lnTo>
                <a:lnTo>
                  <a:pt x="2873" y="3079"/>
                </a:lnTo>
                <a:lnTo>
                  <a:pt x="2890" y="3071"/>
                </a:lnTo>
                <a:lnTo>
                  <a:pt x="2906" y="3062"/>
                </a:lnTo>
                <a:lnTo>
                  <a:pt x="2922" y="3051"/>
                </a:lnTo>
                <a:lnTo>
                  <a:pt x="2937" y="3040"/>
                </a:lnTo>
                <a:lnTo>
                  <a:pt x="2952" y="3029"/>
                </a:lnTo>
                <a:lnTo>
                  <a:pt x="2965" y="3016"/>
                </a:lnTo>
                <a:lnTo>
                  <a:pt x="2979" y="3004"/>
                </a:lnTo>
                <a:lnTo>
                  <a:pt x="2992" y="2990"/>
                </a:lnTo>
                <a:lnTo>
                  <a:pt x="3005" y="2976"/>
                </a:lnTo>
                <a:lnTo>
                  <a:pt x="3016" y="2961"/>
                </a:lnTo>
                <a:lnTo>
                  <a:pt x="3027" y="2946"/>
                </a:lnTo>
                <a:lnTo>
                  <a:pt x="3037" y="2930"/>
                </a:lnTo>
                <a:lnTo>
                  <a:pt x="3047" y="2914"/>
                </a:lnTo>
                <a:lnTo>
                  <a:pt x="3055" y="2897"/>
                </a:lnTo>
                <a:lnTo>
                  <a:pt x="3063" y="2879"/>
                </a:lnTo>
                <a:lnTo>
                  <a:pt x="3070" y="2862"/>
                </a:lnTo>
                <a:lnTo>
                  <a:pt x="3076" y="2844"/>
                </a:lnTo>
                <a:lnTo>
                  <a:pt x="3081" y="2825"/>
                </a:lnTo>
                <a:lnTo>
                  <a:pt x="3086" y="2807"/>
                </a:lnTo>
                <a:lnTo>
                  <a:pt x="3089" y="2788"/>
                </a:lnTo>
                <a:lnTo>
                  <a:pt x="3091" y="2768"/>
                </a:lnTo>
                <a:lnTo>
                  <a:pt x="3094" y="2749"/>
                </a:lnTo>
                <a:lnTo>
                  <a:pt x="3094" y="2729"/>
                </a:lnTo>
                <a:lnTo>
                  <a:pt x="3094" y="2708"/>
                </a:lnTo>
                <a:lnTo>
                  <a:pt x="3091" y="2688"/>
                </a:lnTo>
                <a:lnTo>
                  <a:pt x="3089" y="2668"/>
                </a:lnTo>
                <a:lnTo>
                  <a:pt x="3086" y="2650"/>
                </a:lnTo>
                <a:lnTo>
                  <a:pt x="3081" y="2631"/>
                </a:lnTo>
                <a:lnTo>
                  <a:pt x="3076" y="2613"/>
                </a:lnTo>
                <a:lnTo>
                  <a:pt x="3070" y="2594"/>
                </a:lnTo>
                <a:lnTo>
                  <a:pt x="3063" y="2577"/>
                </a:lnTo>
                <a:lnTo>
                  <a:pt x="3055" y="2560"/>
                </a:lnTo>
                <a:lnTo>
                  <a:pt x="3047" y="2543"/>
                </a:lnTo>
                <a:lnTo>
                  <a:pt x="3037" y="2526"/>
                </a:lnTo>
                <a:lnTo>
                  <a:pt x="3027" y="2510"/>
                </a:lnTo>
                <a:lnTo>
                  <a:pt x="3016" y="2494"/>
                </a:lnTo>
                <a:lnTo>
                  <a:pt x="3005" y="2481"/>
                </a:lnTo>
                <a:lnTo>
                  <a:pt x="2992" y="2466"/>
                </a:lnTo>
                <a:lnTo>
                  <a:pt x="2979" y="2452"/>
                </a:lnTo>
                <a:lnTo>
                  <a:pt x="2965" y="2440"/>
                </a:lnTo>
                <a:lnTo>
                  <a:pt x="2952" y="2428"/>
                </a:lnTo>
                <a:lnTo>
                  <a:pt x="2937" y="2415"/>
                </a:lnTo>
                <a:lnTo>
                  <a:pt x="2922" y="2406"/>
                </a:lnTo>
                <a:lnTo>
                  <a:pt x="2906" y="2394"/>
                </a:lnTo>
                <a:lnTo>
                  <a:pt x="2890" y="2386"/>
                </a:lnTo>
                <a:lnTo>
                  <a:pt x="2873" y="2377"/>
                </a:lnTo>
                <a:lnTo>
                  <a:pt x="2855" y="2369"/>
                </a:lnTo>
                <a:lnTo>
                  <a:pt x="2838" y="2362"/>
                </a:lnTo>
                <a:lnTo>
                  <a:pt x="2820" y="2356"/>
                </a:lnTo>
                <a:lnTo>
                  <a:pt x="2801" y="2351"/>
                </a:lnTo>
                <a:lnTo>
                  <a:pt x="2783" y="2346"/>
                </a:lnTo>
                <a:lnTo>
                  <a:pt x="2763" y="2343"/>
                </a:lnTo>
                <a:lnTo>
                  <a:pt x="2743" y="2340"/>
                </a:lnTo>
                <a:lnTo>
                  <a:pt x="2723" y="2339"/>
                </a:lnTo>
                <a:lnTo>
                  <a:pt x="2704" y="233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4339" name="Freeform 5"/>
          <p:cNvSpPr/>
          <p:nvPr/>
        </p:nvSpPr>
        <p:spPr bwMode="auto">
          <a:xfrm>
            <a:off x="668338" y="2562364"/>
            <a:ext cx="1510029" cy="1510029"/>
          </a:xfrm>
          <a:prstGeom prst="ellipse">
            <a:avLst/>
          </a:prstGeom>
          <a:solidFill>
            <a:schemeClr val="accent1"/>
          </a:solidFill>
          <a:ln>
            <a:noFill/>
          </a:ln>
        </p:spPr>
        <p:txBody>
          <a:bodyPr/>
          <a:lstStyle/>
          <a:p>
            <a:endParaRPr lang="zh-CN" altLang="en-US"/>
          </a:p>
        </p:txBody>
      </p:sp>
      <p:sp>
        <p:nvSpPr>
          <p:cNvPr id="14" name="Freeform 5"/>
          <p:cNvSpPr/>
          <p:nvPr/>
        </p:nvSpPr>
        <p:spPr bwMode="auto">
          <a:xfrm>
            <a:off x="668338" y="4264575"/>
            <a:ext cx="1510029" cy="1510029"/>
          </a:xfrm>
          <a:prstGeom prst="ellipse">
            <a:avLst/>
          </a:prstGeom>
          <a:solidFill>
            <a:schemeClr val="accent1"/>
          </a:solidFill>
          <a:ln>
            <a:noFill/>
          </a:ln>
        </p:spPr>
        <p:txBody>
          <a:bodyPr/>
          <a:lstStyle/>
          <a:p>
            <a:endParaRPr lang="zh-CN" altLang="en-US"/>
          </a:p>
        </p:txBody>
      </p:sp>
      <p:sp>
        <p:nvSpPr>
          <p:cNvPr id="24" name="圆角矩形 23"/>
          <p:cNvSpPr/>
          <p:nvPr/>
        </p:nvSpPr>
        <p:spPr>
          <a:xfrm>
            <a:off x="2462117" y="267684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6" name="圆角矩形 25"/>
          <p:cNvSpPr/>
          <p:nvPr/>
        </p:nvSpPr>
        <p:spPr>
          <a:xfrm>
            <a:off x="2462117" y="4403942"/>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8" name="自由: 形状 17"/>
          <p:cNvSpPr/>
          <p:nvPr/>
        </p:nvSpPr>
        <p:spPr>
          <a:xfrm rot="5400000">
            <a:off x="6680515" y="3383411"/>
            <a:ext cx="873218" cy="1333498"/>
          </a:xfrm>
          <a:custGeom>
            <a:avLst/>
            <a:gdLst>
              <a:gd name="connsiteX0" fmla="*/ 439182 w 873218"/>
              <a:gd name="connsiteY0" fmla="*/ 555049 h 1333498"/>
              <a:gd name="connsiteX1" fmla="*/ 343858 w 873218"/>
              <a:gd name="connsiteY1" fmla="*/ 650373 h 1333498"/>
              <a:gd name="connsiteX2" fmla="*/ 343858 w 873218"/>
              <a:gd name="connsiteY2" fmla="*/ 805360 h 1333498"/>
              <a:gd name="connsiteX3" fmla="*/ 434037 w 873218"/>
              <a:gd name="connsiteY3" fmla="*/ 895538 h 1333498"/>
              <a:gd name="connsiteX4" fmla="*/ 529361 w 873218"/>
              <a:gd name="connsiteY4" fmla="*/ 800214 h 1333498"/>
              <a:gd name="connsiteX5" fmla="*/ 529361 w 873218"/>
              <a:gd name="connsiteY5" fmla="*/ 645228 h 1333498"/>
              <a:gd name="connsiteX6" fmla="*/ 0 w 873218"/>
              <a:gd name="connsiteY6" fmla="*/ 0 h 1333498"/>
              <a:gd name="connsiteX7" fmla="*/ 315093 w 873218"/>
              <a:gd name="connsiteY7" fmla="*/ 99266 h 1333498"/>
              <a:gd name="connsiteX8" fmla="*/ 265113 w 873218"/>
              <a:gd name="connsiteY8" fmla="*/ 149246 h 1333498"/>
              <a:gd name="connsiteX9" fmla="*/ 439181 w 873218"/>
              <a:gd name="connsiteY9" fmla="*/ 323315 h 1333498"/>
              <a:gd name="connsiteX10" fmla="*/ 608104 w 873218"/>
              <a:gd name="connsiteY10" fmla="*/ 154394 h 1333498"/>
              <a:gd name="connsiteX11" fmla="*/ 558123 w 873218"/>
              <a:gd name="connsiteY11" fmla="*/ 104412 h 1333498"/>
              <a:gd name="connsiteX12" fmla="*/ 873218 w 873218"/>
              <a:gd name="connsiteY12" fmla="*/ 5147 h 1333498"/>
              <a:gd name="connsiteX13" fmla="*/ 773951 w 873218"/>
              <a:gd name="connsiteY13" fmla="*/ 320240 h 1333498"/>
              <a:gd name="connsiteX14" fmla="*/ 723971 w 873218"/>
              <a:gd name="connsiteY14" fmla="*/ 270260 h 1333498"/>
              <a:gd name="connsiteX15" fmla="*/ 555048 w 873218"/>
              <a:gd name="connsiteY15" fmla="*/ 439183 h 1333498"/>
              <a:gd name="connsiteX16" fmla="*/ 645227 w 873218"/>
              <a:gd name="connsiteY16" fmla="*/ 529362 h 1333498"/>
              <a:gd name="connsiteX17" fmla="*/ 645227 w 873218"/>
              <a:gd name="connsiteY17" fmla="*/ 916080 h 1333498"/>
              <a:gd name="connsiteX18" fmla="*/ 549902 w 873218"/>
              <a:gd name="connsiteY18" fmla="*/ 1011405 h 1333498"/>
              <a:gd name="connsiteX19" fmla="*/ 756129 w 873218"/>
              <a:gd name="connsiteY19" fmla="*/ 1217631 h 1333498"/>
              <a:gd name="connsiteX20" fmla="*/ 640263 w 873218"/>
              <a:gd name="connsiteY20" fmla="*/ 1333498 h 1333498"/>
              <a:gd name="connsiteX21" fmla="*/ 434036 w 873218"/>
              <a:gd name="connsiteY21" fmla="*/ 1127271 h 1333498"/>
              <a:gd name="connsiteX22" fmla="*/ 232956 w 873218"/>
              <a:gd name="connsiteY22" fmla="*/ 1328351 h 1333498"/>
              <a:gd name="connsiteX23" fmla="*/ 117090 w 873218"/>
              <a:gd name="connsiteY23" fmla="*/ 1212485 h 1333498"/>
              <a:gd name="connsiteX24" fmla="*/ 318170 w 873218"/>
              <a:gd name="connsiteY24" fmla="*/ 1011405 h 1333498"/>
              <a:gd name="connsiteX25" fmla="*/ 227991 w 873218"/>
              <a:gd name="connsiteY25" fmla="*/ 921226 h 1333498"/>
              <a:gd name="connsiteX26" fmla="*/ 227991 w 873218"/>
              <a:gd name="connsiteY26" fmla="*/ 534506 h 1333498"/>
              <a:gd name="connsiteX27" fmla="*/ 323315 w 873218"/>
              <a:gd name="connsiteY27" fmla="*/ 439181 h 1333498"/>
              <a:gd name="connsiteX28" fmla="*/ 149246 w 873218"/>
              <a:gd name="connsiteY28" fmla="*/ 265113 h 1333498"/>
              <a:gd name="connsiteX29" fmla="*/ 99266 w 873218"/>
              <a:gd name="connsiteY29" fmla="*/ 315093 h 133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3218" h="1333498">
                <a:moveTo>
                  <a:pt x="439182" y="555049"/>
                </a:moveTo>
                <a:lnTo>
                  <a:pt x="343858" y="650373"/>
                </a:lnTo>
                <a:cubicBezTo>
                  <a:pt x="301059" y="693171"/>
                  <a:pt x="301059" y="762561"/>
                  <a:pt x="343858" y="805360"/>
                </a:cubicBezTo>
                <a:lnTo>
                  <a:pt x="434037" y="895538"/>
                </a:lnTo>
                <a:lnTo>
                  <a:pt x="529361" y="800214"/>
                </a:lnTo>
                <a:cubicBezTo>
                  <a:pt x="572159" y="757416"/>
                  <a:pt x="572159" y="688026"/>
                  <a:pt x="529361" y="645228"/>
                </a:cubicBezTo>
                <a:close/>
                <a:moveTo>
                  <a:pt x="0" y="0"/>
                </a:moveTo>
                <a:lnTo>
                  <a:pt x="315093" y="99266"/>
                </a:lnTo>
                <a:lnTo>
                  <a:pt x="265113" y="149246"/>
                </a:lnTo>
                <a:lnTo>
                  <a:pt x="439181" y="323315"/>
                </a:lnTo>
                <a:lnTo>
                  <a:pt x="608104" y="154394"/>
                </a:lnTo>
                <a:lnTo>
                  <a:pt x="558123" y="104412"/>
                </a:lnTo>
                <a:lnTo>
                  <a:pt x="873218" y="5147"/>
                </a:lnTo>
                <a:lnTo>
                  <a:pt x="773951" y="320240"/>
                </a:lnTo>
                <a:lnTo>
                  <a:pt x="723971" y="270260"/>
                </a:lnTo>
                <a:lnTo>
                  <a:pt x="555048" y="439183"/>
                </a:lnTo>
                <a:lnTo>
                  <a:pt x="645227" y="529362"/>
                </a:lnTo>
                <a:cubicBezTo>
                  <a:pt x="752016" y="636151"/>
                  <a:pt x="752016" y="809290"/>
                  <a:pt x="645227" y="916080"/>
                </a:cubicBezTo>
                <a:lnTo>
                  <a:pt x="549902" y="1011405"/>
                </a:lnTo>
                <a:lnTo>
                  <a:pt x="756129" y="1217631"/>
                </a:lnTo>
                <a:lnTo>
                  <a:pt x="640263" y="1333498"/>
                </a:lnTo>
                <a:lnTo>
                  <a:pt x="434036" y="1127271"/>
                </a:lnTo>
                <a:lnTo>
                  <a:pt x="232956" y="1328351"/>
                </a:lnTo>
                <a:lnTo>
                  <a:pt x="117090" y="1212485"/>
                </a:lnTo>
                <a:lnTo>
                  <a:pt x="318170" y="1011405"/>
                </a:lnTo>
                <a:lnTo>
                  <a:pt x="227991" y="921226"/>
                </a:lnTo>
                <a:cubicBezTo>
                  <a:pt x="121202" y="814437"/>
                  <a:pt x="121201" y="641295"/>
                  <a:pt x="227991" y="534506"/>
                </a:cubicBezTo>
                <a:lnTo>
                  <a:pt x="323315" y="439181"/>
                </a:lnTo>
                <a:lnTo>
                  <a:pt x="149246" y="265113"/>
                </a:lnTo>
                <a:lnTo>
                  <a:pt x="99266" y="31509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382000" y="2431985"/>
            <a:ext cx="2971800" cy="1107996"/>
          </a:xfrm>
          <a:prstGeom prst="rect">
            <a:avLst/>
          </a:prstGeom>
          <a:noFill/>
        </p:spPr>
        <p:txBody>
          <a:bodyPr wrap="square" rtlCol="0">
            <a:spAutoFit/>
          </a:bodyPr>
          <a:lstStyle/>
          <a:p>
            <a:pPr algn="ctr"/>
            <a:r>
              <a:rPr lang="en-US" altLang="zh-CN" sz="6600" b="1" dirty="0">
                <a:solidFill>
                  <a:schemeClr val="accent1"/>
                </a:solidFill>
                <a:latin typeface="+mj-ea"/>
                <a:ea typeface="+mj-ea"/>
              </a:rPr>
              <a:t>40</a:t>
            </a:r>
            <a:r>
              <a:rPr lang="en-US" altLang="zh-CN" sz="3600" b="1" dirty="0">
                <a:solidFill>
                  <a:schemeClr val="accent1"/>
                </a:solidFill>
                <a:latin typeface="+mj-ea"/>
                <a:ea typeface="+mj-ea"/>
              </a:rPr>
              <a:t>%</a:t>
            </a:r>
            <a:endParaRPr lang="zh-CN" altLang="en-US" sz="6600" b="1" dirty="0">
              <a:solidFill>
                <a:schemeClr val="accent1"/>
              </a:solidFill>
              <a:latin typeface="+mj-ea"/>
              <a:ea typeface="+mj-ea"/>
            </a:endParaRPr>
          </a:p>
        </p:txBody>
      </p:sp>
      <p:sp>
        <p:nvSpPr>
          <p:cNvPr id="29" name="矩形 28"/>
          <p:cNvSpPr/>
          <p:nvPr/>
        </p:nvSpPr>
        <p:spPr>
          <a:xfrm>
            <a:off x="8214307" y="4055509"/>
            <a:ext cx="3327223" cy="1719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
        <p:nvSpPr>
          <p:cNvPr id="12" name="KSO_Shape"/>
          <p:cNvSpPr/>
          <p:nvPr/>
        </p:nvSpPr>
        <p:spPr bwMode="auto">
          <a:xfrm>
            <a:off x="1100585" y="3034957"/>
            <a:ext cx="645535" cy="564843"/>
          </a:xfrm>
          <a:custGeom>
            <a:avLst/>
            <a:gdLst>
              <a:gd name="T0" fmla="*/ 889668 w 1979613"/>
              <a:gd name="T1" fmla="*/ 872931 h 1731962"/>
              <a:gd name="T2" fmla="*/ 862371 w 1979613"/>
              <a:gd name="T3" fmla="*/ 893271 h 1731962"/>
              <a:gd name="T4" fmla="*/ 839201 w 1979613"/>
              <a:gd name="T5" fmla="*/ 928865 h 1731962"/>
              <a:gd name="T6" fmla="*/ 828092 w 1979613"/>
              <a:gd name="T7" fmla="*/ 974629 h 1731962"/>
              <a:gd name="T8" fmla="*/ 722081 w 1979613"/>
              <a:gd name="T9" fmla="*/ 1075056 h 1731962"/>
              <a:gd name="T10" fmla="*/ 667489 w 1979613"/>
              <a:gd name="T11" fmla="*/ 1093171 h 1731962"/>
              <a:gd name="T12" fmla="*/ 639240 w 1979613"/>
              <a:gd name="T13" fmla="*/ 1116053 h 1731962"/>
              <a:gd name="T14" fmla="*/ 622418 w 1979613"/>
              <a:gd name="T15" fmla="*/ 1145291 h 1731962"/>
              <a:gd name="T16" fmla="*/ 618927 w 1979613"/>
              <a:gd name="T17" fmla="*/ 1309279 h 1731962"/>
              <a:gd name="T18" fmla="*/ 628449 w 1979613"/>
              <a:gd name="T19" fmla="*/ 1341378 h 1731962"/>
              <a:gd name="T20" fmla="*/ 650349 w 1979613"/>
              <a:gd name="T21" fmla="*/ 1368074 h 1731962"/>
              <a:gd name="T22" fmla="*/ 692881 w 1979613"/>
              <a:gd name="T23" fmla="*/ 1391591 h 1731962"/>
              <a:gd name="T24" fmla="*/ 734460 w 1979613"/>
              <a:gd name="T25" fmla="*/ 1399219 h 1731962"/>
              <a:gd name="T26" fmla="*/ 829679 w 1979613"/>
              <a:gd name="T27" fmla="*/ 1510769 h 1731962"/>
              <a:gd name="T28" fmla="*/ 849358 w 1979613"/>
              <a:gd name="T29" fmla="*/ 1563843 h 1731962"/>
              <a:gd name="T30" fmla="*/ 873163 w 1979613"/>
              <a:gd name="T31" fmla="*/ 1590538 h 1731962"/>
              <a:gd name="T32" fmla="*/ 903316 w 1979613"/>
              <a:gd name="T33" fmla="*/ 1605793 h 1731962"/>
              <a:gd name="T34" fmla="*/ 1067093 w 1979613"/>
              <a:gd name="T35" fmla="*/ 1607700 h 1731962"/>
              <a:gd name="T36" fmla="*/ 1098833 w 1979613"/>
              <a:gd name="T37" fmla="*/ 1596259 h 1731962"/>
              <a:gd name="T38" fmla="*/ 1124542 w 1979613"/>
              <a:gd name="T39" fmla="*/ 1572423 h 1731962"/>
              <a:gd name="T40" fmla="*/ 1147712 w 1979613"/>
              <a:gd name="T41" fmla="*/ 1522528 h 1731962"/>
              <a:gd name="T42" fmla="*/ 1152156 w 1979613"/>
              <a:gd name="T43" fmla="*/ 1399219 h 1731962"/>
              <a:gd name="T44" fmla="*/ 1275624 w 1979613"/>
              <a:gd name="T45" fmla="*/ 1395087 h 1731962"/>
              <a:gd name="T46" fmla="*/ 1321012 w 1979613"/>
              <a:gd name="T47" fmla="*/ 1374748 h 1731962"/>
              <a:gd name="T48" fmla="*/ 1346404 w 1979613"/>
              <a:gd name="T49" fmla="*/ 1349641 h 1731962"/>
              <a:gd name="T50" fmla="*/ 1359734 w 1979613"/>
              <a:gd name="T51" fmla="*/ 1319131 h 1731962"/>
              <a:gd name="T52" fmla="*/ 1359734 w 1979613"/>
              <a:gd name="T53" fmla="*/ 1154508 h 1731962"/>
              <a:gd name="T54" fmla="*/ 1346404 w 1979613"/>
              <a:gd name="T55" fmla="*/ 1123680 h 1731962"/>
              <a:gd name="T56" fmla="*/ 1321012 w 1979613"/>
              <a:gd name="T57" fmla="*/ 1098574 h 1731962"/>
              <a:gd name="T58" fmla="*/ 1269593 w 1979613"/>
              <a:gd name="T59" fmla="*/ 1077281 h 1731962"/>
              <a:gd name="T60" fmla="*/ 1152156 w 1979613"/>
              <a:gd name="T61" fmla="*/ 987341 h 1731962"/>
              <a:gd name="T62" fmla="*/ 1144538 w 1979613"/>
              <a:gd name="T63" fmla="*/ 939988 h 1731962"/>
              <a:gd name="T64" fmla="*/ 1121051 w 1979613"/>
              <a:gd name="T65" fmla="*/ 896766 h 1731962"/>
              <a:gd name="T66" fmla="*/ 1094389 w 1979613"/>
              <a:gd name="T67" fmla="*/ 874838 h 1731962"/>
              <a:gd name="T68" fmla="*/ 1062332 w 1979613"/>
              <a:gd name="T69" fmla="*/ 865304 h 1731962"/>
              <a:gd name="T70" fmla="*/ 1978978 w 1979613"/>
              <a:gd name="T71" fmla="*/ 1423690 h 1731962"/>
              <a:gd name="T72" fmla="*/ 1953904 w 1979613"/>
              <a:gd name="T73" fmla="*/ 1533651 h 1731962"/>
              <a:gd name="T74" fmla="*/ 1895185 w 1979613"/>
              <a:gd name="T75" fmla="*/ 1625815 h 1731962"/>
              <a:gd name="T76" fmla="*/ 1809805 w 1979613"/>
              <a:gd name="T77" fmla="*/ 1692872 h 1731962"/>
              <a:gd name="T78" fmla="*/ 1704429 w 1979613"/>
              <a:gd name="T79" fmla="*/ 1728466 h 1731962"/>
              <a:gd name="T80" fmla="*/ 275502 w 1979613"/>
              <a:gd name="T81" fmla="*/ 1728466 h 1731962"/>
              <a:gd name="T82" fmla="*/ 170126 w 1979613"/>
              <a:gd name="T83" fmla="*/ 1692872 h 1731962"/>
              <a:gd name="T84" fmla="*/ 84746 w 1979613"/>
              <a:gd name="T85" fmla="*/ 1625815 h 1731962"/>
              <a:gd name="T86" fmla="*/ 26027 w 1979613"/>
              <a:gd name="T87" fmla="*/ 1533651 h 1731962"/>
              <a:gd name="T88" fmla="*/ 635 w 1979613"/>
              <a:gd name="T89" fmla="*/ 1423690 h 1731962"/>
              <a:gd name="T90" fmla="*/ 1254675 w 1979613"/>
              <a:gd name="T91" fmla="*/ 1269 h 1731962"/>
              <a:gd name="T92" fmla="*/ 1309902 w 1979613"/>
              <a:gd name="T93" fmla="*/ 23480 h 1731962"/>
              <a:gd name="T94" fmla="*/ 1349260 w 1979613"/>
              <a:gd name="T95" fmla="*/ 69805 h 1731962"/>
              <a:gd name="T96" fmla="*/ 1729185 w 1979613"/>
              <a:gd name="T97" fmla="*/ 248760 h 1731962"/>
              <a:gd name="T98" fmla="*/ 1813930 w 1979613"/>
              <a:gd name="T99" fmla="*/ 279221 h 1731962"/>
              <a:gd name="T100" fmla="*/ 1885980 w 1979613"/>
              <a:gd name="T101" fmla="*/ 330940 h 1731962"/>
              <a:gd name="T102" fmla="*/ 1942159 w 1979613"/>
              <a:gd name="T103" fmla="*/ 400111 h 1731962"/>
              <a:gd name="T104" fmla="*/ 1979612 w 1979613"/>
              <a:gd name="T105" fmla="*/ 493713 h 1731962"/>
              <a:gd name="T106" fmla="*/ 33327 w 1979613"/>
              <a:gd name="T107" fmla="*/ 411216 h 1731962"/>
              <a:gd name="T108" fmla="*/ 86650 w 1979613"/>
              <a:gd name="T109" fmla="*/ 339824 h 1731962"/>
              <a:gd name="T110" fmla="*/ 156795 w 1979613"/>
              <a:gd name="T111" fmla="*/ 285249 h 1731962"/>
              <a:gd name="T112" fmla="*/ 240271 w 1979613"/>
              <a:gd name="T113" fmla="*/ 251299 h 1731962"/>
              <a:gd name="T114" fmla="*/ 545290 w 1979613"/>
              <a:gd name="T115" fmla="*/ 241780 h 1731962"/>
              <a:gd name="T116" fmla="*/ 662727 w 1979613"/>
              <a:gd name="T117" fmla="*/ 28557 h 1731962"/>
              <a:gd name="T118" fmla="*/ 716368 w 1979613"/>
              <a:gd name="T119" fmla="*/ 2856 h 173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9613" h="1731962">
                <a:moveTo>
                  <a:pt x="917599" y="865304"/>
                </a:moveTo>
                <a:lnTo>
                  <a:pt x="912838" y="865621"/>
                </a:lnTo>
                <a:lnTo>
                  <a:pt x="907759" y="866575"/>
                </a:lnTo>
                <a:lnTo>
                  <a:pt x="903316" y="867846"/>
                </a:lnTo>
                <a:lnTo>
                  <a:pt x="898555" y="869117"/>
                </a:lnTo>
                <a:lnTo>
                  <a:pt x="894111" y="870706"/>
                </a:lnTo>
                <a:lnTo>
                  <a:pt x="889668" y="872931"/>
                </a:lnTo>
                <a:lnTo>
                  <a:pt x="885224" y="874838"/>
                </a:lnTo>
                <a:lnTo>
                  <a:pt x="881098" y="877062"/>
                </a:lnTo>
                <a:lnTo>
                  <a:pt x="876972" y="879923"/>
                </a:lnTo>
                <a:lnTo>
                  <a:pt x="873163" y="883101"/>
                </a:lnTo>
                <a:lnTo>
                  <a:pt x="869354" y="886279"/>
                </a:lnTo>
                <a:lnTo>
                  <a:pt x="865863" y="889139"/>
                </a:lnTo>
                <a:lnTo>
                  <a:pt x="862371" y="893271"/>
                </a:lnTo>
                <a:lnTo>
                  <a:pt x="858563" y="896766"/>
                </a:lnTo>
                <a:lnTo>
                  <a:pt x="855071" y="900898"/>
                </a:lnTo>
                <a:lnTo>
                  <a:pt x="851897" y="905347"/>
                </a:lnTo>
                <a:lnTo>
                  <a:pt x="849358" y="909797"/>
                </a:lnTo>
                <a:lnTo>
                  <a:pt x="846501" y="914246"/>
                </a:lnTo>
                <a:lnTo>
                  <a:pt x="843962" y="919013"/>
                </a:lnTo>
                <a:lnTo>
                  <a:pt x="839201" y="928865"/>
                </a:lnTo>
                <a:lnTo>
                  <a:pt x="835075" y="939988"/>
                </a:lnTo>
                <a:lnTo>
                  <a:pt x="833171" y="945391"/>
                </a:lnTo>
                <a:lnTo>
                  <a:pt x="831584" y="950794"/>
                </a:lnTo>
                <a:lnTo>
                  <a:pt x="830631" y="956832"/>
                </a:lnTo>
                <a:lnTo>
                  <a:pt x="829679" y="962552"/>
                </a:lnTo>
                <a:lnTo>
                  <a:pt x="828410" y="968591"/>
                </a:lnTo>
                <a:lnTo>
                  <a:pt x="828092" y="974629"/>
                </a:lnTo>
                <a:lnTo>
                  <a:pt x="827775" y="980985"/>
                </a:lnTo>
                <a:lnTo>
                  <a:pt x="827775" y="987341"/>
                </a:lnTo>
                <a:lnTo>
                  <a:pt x="827775" y="1074420"/>
                </a:lnTo>
                <a:lnTo>
                  <a:pt x="740808" y="1074420"/>
                </a:lnTo>
                <a:lnTo>
                  <a:pt x="734460" y="1074420"/>
                </a:lnTo>
                <a:lnTo>
                  <a:pt x="728112" y="1074738"/>
                </a:lnTo>
                <a:lnTo>
                  <a:pt x="722081" y="1075056"/>
                </a:lnTo>
                <a:lnTo>
                  <a:pt x="716051" y="1076327"/>
                </a:lnTo>
                <a:lnTo>
                  <a:pt x="710338" y="1077281"/>
                </a:lnTo>
                <a:lnTo>
                  <a:pt x="704307" y="1078234"/>
                </a:lnTo>
                <a:lnTo>
                  <a:pt x="692881" y="1081730"/>
                </a:lnTo>
                <a:lnTo>
                  <a:pt x="682406" y="1085861"/>
                </a:lnTo>
                <a:lnTo>
                  <a:pt x="672250" y="1090311"/>
                </a:lnTo>
                <a:lnTo>
                  <a:pt x="667489" y="1093171"/>
                </a:lnTo>
                <a:lnTo>
                  <a:pt x="663363" y="1096031"/>
                </a:lnTo>
                <a:lnTo>
                  <a:pt x="658602" y="1098574"/>
                </a:lnTo>
                <a:lnTo>
                  <a:pt x="654158" y="1101752"/>
                </a:lnTo>
                <a:lnTo>
                  <a:pt x="650349" y="1105248"/>
                </a:lnTo>
                <a:lnTo>
                  <a:pt x="646540" y="1108743"/>
                </a:lnTo>
                <a:lnTo>
                  <a:pt x="642732" y="1112557"/>
                </a:lnTo>
                <a:lnTo>
                  <a:pt x="639240" y="1116053"/>
                </a:lnTo>
                <a:lnTo>
                  <a:pt x="636066" y="1119867"/>
                </a:lnTo>
                <a:lnTo>
                  <a:pt x="633527" y="1123680"/>
                </a:lnTo>
                <a:lnTo>
                  <a:pt x="630671" y="1127812"/>
                </a:lnTo>
                <a:lnTo>
                  <a:pt x="628449" y="1131943"/>
                </a:lnTo>
                <a:lnTo>
                  <a:pt x="625910" y="1136393"/>
                </a:lnTo>
                <a:lnTo>
                  <a:pt x="624005" y="1140524"/>
                </a:lnTo>
                <a:lnTo>
                  <a:pt x="622418" y="1145291"/>
                </a:lnTo>
                <a:lnTo>
                  <a:pt x="621466" y="1150058"/>
                </a:lnTo>
                <a:lnTo>
                  <a:pt x="620196" y="1154508"/>
                </a:lnTo>
                <a:lnTo>
                  <a:pt x="619244" y="1159593"/>
                </a:lnTo>
                <a:lnTo>
                  <a:pt x="618927" y="1164042"/>
                </a:lnTo>
                <a:lnTo>
                  <a:pt x="618609" y="1168809"/>
                </a:lnTo>
                <a:lnTo>
                  <a:pt x="618609" y="1304512"/>
                </a:lnTo>
                <a:lnTo>
                  <a:pt x="618927" y="1309279"/>
                </a:lnTo>
                <a:lnTo>
                  <a:pt x="619244" y="1314047"/>
                </a:lnTo>
                <a:lnTo>
                  <a:pt x="620196" y="1319131"/>
                </a:lnTo>
                <a:lnTo>
                  <a:pt x="621466" y="1323581"/>
                </a:lnTo>
                <a:lnTo>
                  <a:pt x="622418" y="1328030"/>
                </a:lnTo>
                <a:lnTo>
                  <a:pt x="624005" y="1332797"/>
                </a:lnTo>
                <a:lnTo>
                  <a:pt x="625910" y="1337246"/>
                </a:lnTo>
                <a:lnTo>
                  <a:pt x="628449" y="1341378"/>
                </a:lnTo>
                <a:lnTo>
                  <a:pt x="630671" y="1345509"/>
                </a:lnTo>
                <a:lnTo>
                  <a:pt x="633527" y="1349641"/>
                </a:lnTo>
                <a:lnTo>
                  <a:pt x="636066" y="1353772"/>
                </a:lnTo>
                <a:lnTo>
                  <a:pt x="639240" y="1357586"/>
                </a:lnTo>
                <a:lnTo>
                  <a:pt x="642732" y="1361082"/>
                </a:lnTo>
                <a:lnTo>
                  <a:pt x="646540" y="1364578"/>
                </a:lnTo>
                <a:lnTo>
                  <a:pt x="650349" y="1368074"/>
                </a:lnTo>
                <a:lnTo>
                  <a:pt x="654158" y="1371570"/>
                </a:lnTo>
                <a:lnTo>
                  <a:pt x="658602" y="1374748"/>
                </a:lnTo>
                <a:lnTo>
                  <a:pt x="663363" y="1377608"/>
                </a:lnTo>
                <a:lnTo>
                  <a:pt x="667489" y="1380150"/>
                </a:lnTo>
                <a:lnTo>
                  <a:pt x="672250" y="1383011"/>
                </a:lnTo>
                <a:lnTo>
                  <a:pt x="682406" y="1387778"/>
                </a:lnTo>
                <a:lnTo>
                  <a:pt x="692881" y="1391591"/>
                </a:lnTo>
                <a:lnTo>
                  <a:pt x="698594" y="1393498"/>
                </a:lnTo>
                <a:lnTo>
                  <a:pt x="704307" y="1395087"/>
                </a:lnTo>
                <a:lnTo>
                  <a:pt x="710338" y="1396358"/>
                </a:lnTo>
                <a:lnTo>
                  <a:pt x="716051" y="1397630"/>
                </a:lnTo>
                <a:lnTo>
                  <a:pt x="722081" y="1398265"/>
                </a:lnTo>
                <a:lnTo>
                  <a:pt x="728112" y="1398583"/>
                </a:lnTo>
                <a:lnTo>
                  <a:pt x="734460" y="1399219"/>
                </a:lnTo>
                <a:lnTo>
                  <a:pt x="740808" y="1399219"/>
                </a:lnTo>
                <a:lnTo>
                  <a:pt x="827775" y="1399219"/>
                </a:lnTo>
                <a:lnTo>
                  <a:pt x="827775" y="1486616"/>
                </a:lnTo>
                <a:lnTo>
                  <a:pt x="827775" y="1492972"/>
                </a:lnTo>
                <a:lnTo>
                  <a:pt x="828092" y="1498692"/>
                </a:lnTo>
                <a:lnTo>
                  <a:pt x="828410" y="1505048"/>
                </a:lnTo>
                <a:lnTo>
                  <a:pt x="829679" y="1510769"/>
                </a:lnTo>
                <a:lnTo>
                  <a:pt x="830631" y="1516807"/>
                </a:lnTo>
                <a:lnTo>
                  <a:pt x="831584" y="1522528"/>
                </a:lnTo>
                <a:lnTo>
                  <a:pt x="835075" y="1533969"/>
                </a:lnTo>
                <a:lnTo>
                  <a:pt x="839201" y="1544456"/>
                </a:lnTo>
                <a:lnTo>
                  <a:pt x="843962" y="1554308"/>
                </a:lnTo>
                <a:lnTo>
                  <a:pt x="846501" y="1559393"/>
                </a:lnTo>
                <a:lnTo>
                  <a:pt x="849358" y="1563843"/>
                </a:lnTo>
                <a:lnTo>
                  <a:pt x="851897" y="1568610"/>
                </a:lnTo>
                <a:lnTo>
                  <a:pt x="855071" y="1572423"/>
                </a:lnTo>
                <a:lnTo>
                  <a:pt x="858563" y="1576873"/>
                </a:lnTo>
                <a:lnTo>
                  <a:pt x="862371" y="1580368"/>
                </a:lnTo>
                <a:lnTo>
                  <a:pt x="865863" y="1584182"/>
                </a:lnTo>
                <a:lnTo>
                  <a:pt x="869354" y="1587360"/>
                </a:lnTo>
                <a:lnTo>
                  <a:pt x="873163" y="1590538"/>
                </a:lnTo>
                <a:lnTo>
                  <a:pt x="876972" y="1593716"/>
                </a:lnTo>
                <a:lnTo>
                  <a:pt x="881098" y="1596259"/>
                </a:lnTo>
                <a:lnTo>
                  <a:pt x="885224" y="1598801"/>
                </a:lnTo>
                <a:lnTo>
                  <a:pt x="889668" y="1601026"/>
                </a:lnTo>
                <a:lnTo>
                  <a:pt x="894111" y="1602615"/>
                </a:lnTo>
                <a:lnTo>
                  <a:pt x="898555" y="1604522"/>
                </a:lnTo>
                <a:lnTo>
                  <a:pt x="903316" y="1605793"/>
                </a:lnTo>
                <a:lnTo>
                  <a:pt x="907759" y="1607064"/>
                </a:lnTo>
                <a:lnTo>
                  <a:pt x="912838" y="1607700"/>
                </a:lnTo>
                <a:lnTo>
                  <a:pt x="917599" y="1608018"/>
                </a:lnTo>
                <a:lnTo>
                  <a:pt x="922042" y="1608018"/>
                </a:lnTo>
                <a:lnTo>
                  <a:pt x="1057571" y="1608018"/>
                </a:lnTo>
                <a:lnTo>
                  <a:pt x="1062332" y="1608018"/>
                </a:lnTo>
                <a:lnTo>
                  <a:pt x="1067093" y="1607700"/>
                </a:lnTo>
                <a:lnTo>
                  <a:pt x="1071854" y="1607064"/>
                </a:lnTo>
                <a:lnTo>
                  <a:pt x="1076615" y="1605793"/>
                </a:lnTo>
                <a:lnTo>
                  <a:pt x="1081059" y="1604522"/>
                </a:lnTo>
                <a:lnTo>
                  <a:pt x="1085820" y="1602615"/>
                </a:lnTo>
                <a:lnTo>
                  <a:pt x="1090263" y="1601026"/>
                </a:lnTo>
                <a:lnTo>
                  <a:pt x="1094389" y="1598801"/>
                </a:lnTo>
                <a:lnTo>
                  <a:pt x="1098833" y="1596259"/>
                </a:lnTo>
                <a:lnTo>
                  <a:pt x="1102642" y="1593716"/>
                </a:lnTo>
                <a:lnTo>
                  <a:pt x="1106768" y="1590538"/>
                </a:lnTo>
                <a:lnTo>
                  <a:pt x="1110577" y="1587360"/>
                </a:lnTo>
                <a:lnTo>
                  <a:pt x="1114068" y="1584182"/>
                </a:lnTo>
                <a:lnTo>
                  <a:pt x="1117559" y="1580368"/>
                </a:lnTo>
                <a:lnTo>
                  <a:pt x="1121051" y="1576873"/>
                </a:lnTo>
                <a:lnTo>
                  <a:pt x="1124542" y="1572423"/>
                </a:lnTo>
                <a:lnTo>
                  <a:pt x="1127716" y="1568610"/>
                </a:lnTo>
                <a:lnTo>
                  <a:pt x="1130573" y="1563843"/>
                </a:lnTo>
                <a:lnTo>
                  <a:pt x="1133429" y="1559393"/>
                </a:lnTo>
                <a:lnTo>
                  <a:pt x="1135969" y="1554308"/>
                </a:lnTo>
                <a:lnTo>
                  <a:pt x="1140730" y="1544456"/>
                </a:lnTo>
                <a:lnTo>
                  <a:pt x="1144538" y="1533969"/>
                </a:lnTo>
                <a:lnTo>
                  <a:pt x="1147712" y="1522528"/>
                </a:lnTo>
                <a:lnTo>
                  <a:pt x="1149299" y="1516807"/>
                </a:lnTo>
                <a:lnTo>
                  <a:pt x="1150252" y="1510769"/>
                </a:lnTo>
                <a:lnTo>
                  <a:pt x="1150886" y="1505048"/>
                </a:lnTo>
                <a:lnTo>
                  <a:pt x="1151839" y="1498692"/>
                </a:lnTo>
                <a:lnTo>
                  <a:pt x="1152156" y="1492972"/>
                </a:lnTo>
                <a:lnTo>
                  <a:pt x="1152156" y="1486616"/>
                </a:lnTo>
                <a:lnTo>
                  <a:pt x="1152156" y="1399219"/>
                </a:lnTo>
                <a:lnTo>
                  <a:pt x="1239123" y="1399219"/>
                </a:lnTo>
                <a:lnTo>
                  <a:pt x="1245154" y="1399219"/>
                </a:lnTo>
                <a:lnTo>
                  <a:pt x="1251502" y="1398583"/>
                </a:lnTo>
                <a:lnTo>
                  <a:pt x="1257850" y="1398265"/>
                </a:lnTo>
                <a:lnTo>
                  <a:pt x="1263563" y="1397630"/>
                </a:lnTo>
                <a:lnTo>
                  <a:pt x="1269593" y="1396358"/>
                </a:lnTo>
                <a:lnTo>
                  <a:pt x="1275624" y="1395087"/>
                </a:lnTo>
                <a:lnTo>
                  <a:pt x="1281020" y="1393498"/>
                </a:lnTo>
                <a:lnTo>
                  <a:pt x="1286415" y="1391591"/>
                </a:lnTo>
                <a:lnTo>
                  <a:pt x="1297524" y="1387778"/>
                </a:lnTo>
                <a:lnTo>
                  <a:pt x="1307046" y="1383011"/>
                </a:lnTo>
                <a:lnTo>
                  <a:pt x="1311807" y="1380150"/>
                </a:lnTo>
                <a:lnTo>
                  <a:pt x="1316568" y="1377608"/>
                </a:lnTo>
                <a:lnTo>
                  <a:pt x="1321012" y="1374748"/>
                </a:lnTo>
                <a:lnTo>
                  <a:pt x="1325138" y="1371570"/>
                </a:lnTo>
                <a:lnTo>
                  <a:pt x="1329264" y="1368074"/>
                </a:lnTo>
                <a:lnTo>
                  <a:pt x="1333073" y="1364578"/>
                </a:lnTo>
                <a:lnTo>
                  <a:pt x="1336564" y="1361082"/>
                </a:lnTo>
                <a:lnTo>
                  <a:pt x="1340056" y="1357586"/>
                </a:lnTo>
                <a:lnTo>
                  <a:pt x="1343230" y="1353772"/>
                </a:lnTo>
                <a:lnTo>
                  <a:pt x="1346404" y="1349641"/>
                </a:lnTo>
                <a:lnTo>
                  <a:pt x="1348625" y="1345509"/>
                </a:lnTo>
                <a:lnTo>
                  <a:pt x="1351482" y="1341378"/>
                </a:lnTo>
                <a:lnTo>
                  <a:pt x="1353386" y="1337246"/>
                </a:lnTo>
                <a:lnTo>
                  <a:pt x="1355291" y="1332797"/>
                </a:lnTo>
                <a:lnTo>
                  <a:pt x="1356878" y="1328030"/>
                </a:lnTo>
                <a:lnTo>
                  <a:pt x="1358465" y="1323581"/>
                </a:lnTo>
                <a:lnTo>
                  <a:pt x="1359734" y="1319131"/>
                </a:lnTo>
                <a:lnTo>
                  <a:pt x="1360052" y="1314047"/>
                </a:lnTo>
                <a:lnTo>
                  <a:pt x="1361004" y="1309279"/>
                </a:lnTo>
                <a:lnTo>
                  <a:pt x="1361004" y="1304512"/>
                </a:lnTo>
                <a:lnTo>
                  <a:pt x="1361004" y="1168809"/>
                </a:lnTo>
                <a:lnTo>
                  <a:pt x="1361004" y="1164042"/>
                </a:lnTo>
                <a:lnTo>
                  <a:pt x="1360052" y="1159593"/>
                </a:lnTo>
                <a:lnTo>
                  <a:pt x="1359734" y="1154508"/>
                </a:lnTo>
                <a:lnTo>
                  <a:pt x="1358465" y="1150058"/>
                </a:lnTo>
                <a:lnTo>
                  <a:pt x="1356878" y="1145291"/>
                </a:lnTo>
                <a:lnTo>
                  <a:pt x="1355291" y="1140524"/>
                </a:lnTo>
                <a:lnTo>
                  <a:pt x="1353386" y="1136393"/>
                </a:lnTo>
                <a:lnTo>
                  <a:pt x="1351482" y="1131943"/>
                </a:lnTo>
                <a:lnTo>
                  <a:pt x="1348625" y="1127812"/>
                </a:lnTo>
                <a:lnTo>
                  <a:pt x="1346404" y="1123680"/>
                </a:lnTo>
                <a:lnTo>
                  <a:pt x="1343230" y="1119867"/>
                </a:lnTo>
                <a:lnTo>
                  <a:pt x="1340056" y="1116053"/>
                </a:lnTo>
                <a:lnTo>
                  <a:pt x="1336564" y="1112557"/>
                </a:lnTo>
                <a:lnTo>
                  <a:pt x="1333073" y="1108743"/>
                </a:lnTo>
                <a:lnTo>
                  <a:pt x="1329264" y="1105248"/>
                </a:lnTo>
                <a:lnTo>
                  <a:pt x="1325138" y="1101752"/>
                </a:lnTo>
                <a:lnTo>
                  <a:pt x="1321012" y="1098574"/>
                </a:lnTo>
                <a:lnTo>
                  <a:pt x="1316568" y="1096031"/>
                </a:lnTo>
                <a:lnTo>
                  <a:pt x="1311807" y="1093171"/>
                </a:lnTo>
                <a:lnTo>
                  <a:pt x="1307046" y="1090311"/>
                </a:lnTo>
                <a:lnTo>
                  <a:pt x="1297524" y="1085861"/>
                </a:lnTo>
                <a:lnTo>
                  <a:pt x="1286415" y="1081730"/>
                </a:lnTo>
                <a:lnTo>
                  <a:pt x="1275624" y="1078234"/>
                </a:lnTo>
                <a:lnTo>
                  <a:pt x="1269593" y="1077281"/>
                </a:lnTo>
                <a:lnTo>
                  <a:pt x="1263563" y="1076327"/>
                </a:lnTo>
                <a:lnTo>
                  <a:pt x="1257850" y="1075056"/>
                </a:lnTo>
                <a:lnTo>
                  <a:pt x="1251502" y="1074738"/>
                </a:lnTo>
                <a:lnTo>
                  <a:pt x="1245154" y="1074420"/>
                </a:lnTo>
                <a:lnTo>
                  <a:pt x="1239123" y="1074420"/>
                </a:lnTo>
                <a:lnTo>
                  <a:pt x="1152156" y="1074420"/>
                </a:lnTo>
                <a:lnTo>
                  <a:pt x="1152156" y="987341"/>
                </a:lnTo>
                <a:lnTo>
                  <a:pt x="1152156" y="980985"/>
                </a:lnTo>
                <a:lnTo>
                  <a:pt x="1151839" y="974629"/>
                </a:lnTo>
                <a:lnTo>
                  <a:pt x="1150886" y="968591"/>
                </a:lnTo>
                <a:lnTo>
                  <a:pt x="1150252" y="962552"/>
                </a:lnTo>
                <a:lnTo>
                  <a:pt x="1149299" y="956832"/>
                </a:lnTo>
                <a:lnTo>
                  <a:pt x="1147712" y="950794"/>
                </a:lnTo>
                <a:lnTo>
                  <a:pt x="1144538" y="939988"/>
                </a:lnTo>
                <a:lnTo>
                  <a:pt x="1140730" y="928865"/>
                </a:lnTo>
                <a:lnTo>
                  <a:pt x="1135969" y="919013"/>
                </a:lnTo>
                <a:lnTo>
                  <a:pt x="1133429" y="914246"/>
                </a:lnTo>
                <a:lnTo>
                  <a:pt x="1130573" y="909797"/>
                </a:lnTo>
                <a:lnTo>
                  <a:pt x="1127716" y="905347"/>
                </a:lnTo>
                <a:lnTo>
                  <a:pt x="1124542" y="900898"/>
                </a:lnTo>
                <a:lnTo>
                  <a:pt x="1121051" y="896766"/>
                </a:lnTo>
                <a:lnTo>
                  <a:pt x="1117559" y="893271"/>
                </a:lnTo>
                <a:lnTo>
                  <a:pt x="1114068" y="889139"/>
                </a:lnTo>
                <a:lnTo>
                  <a:pt x="1110577" y="886279"/>
                </a:lnTo>
                <a:lnTo>
                  <a:pt x="1106768" y="883101"/>
                </a:lnTo>
                <a:lnTo>
                  <a:pt x="1102642" y="879923"/>
                </a:lnTo>
                <a:lnTo>
                  <a:pt x="1098833" y="877062"/>
                </a:lnTo>
                <a:lnTo>
                  <a:pt x="1094389" y="874838"/>
                </a:lnTo>
                <a:lnTo>
                  <a:pt x="1090263" y="872931"/>
                </a:lnTo>
                <a:lnTo>
                  <a:pt x="1085820" y="870706"/>
                </a:lnTo>
                <a:lnTo>
                  <a:pt x="1081059" y="869117"/>
                </a:lnTo>
                <a:lnTo>
                  <a:pt x="1076615" y="867846"/>
                </a:lnTo>
                <a:lnTo>
                  <a:pt x="1071854" y="866575"/>
                </a:lnTo>
                <a:lnTo>
                  <a:pt x="1067093" y="865621"/>
                </a:lnTo>
                <a:lnTo>
                  <a:pt x="1062332" y="865304"/>
                </a:lnTo>
                <a:lnTo>
                  <a:pt x="1057571" y="865304"/>
                </a:lnTo>
                <a:lnTo>
                  <a:pt x="922042" y="865304"/>
                </a:lnTo>
                <a:lnTo>
                  <a:pt x="917599" y="865304"/>
                </a:lnTo>
                <a:close/>
                <a:moveTo>
                  <a:pt x="0" y="744537"/>
                </a:moveTo>
                <a:lnTo>
                  <a:pt x="1979613" y="744537"/>
                </a:lnTo>
                <a:lnTo>
                  <a:pt x="1979613" y="1406846"/>
                </a:lnTo>
                <a:lnTo>
                  <a:pt x="1978978" y="1423690"/>
                </a:lnTo>
                <a:lnTo>
                  <a:pt x="1977709" y="1440216"/>
                </a:lnTo>
                <a:lnTo>
                  <a:pt x="1975804" y="1456742"/>
                </a:lnTo>
                <a:lnTo>
                  <a:pt x="1972948" y="1472314"/>
                </a:lnTo>
                <a:lnTo>
                  <a:pt x="1969139" y="1488205"/>
                </a:lnTo>
                <a:lnTo>
                  <a:pt x="1965013" y="1503777"/>
                </a:lnTo>
                <a:lnTo>
                  <a:pt x="1959617" y="1518714"/>
                </a:lnTo>
                <a:lnTo>
                  <a:pt x="1953904" y="1533651"/>
                </a:lnTo>
                <a:lnTo>
                  <a:pt x="1947556" y="1548270"/>
                </a:lnTo>
                <a:lnTo>
                  <a:pt x="1940256" y="1561936"/>
                </a:lnTo>
                <a:lnTo>
                  <a:pt x="1932321" y="1575601"/>
                </a:lnTo>
                <a:lnTo>
                  <a:pt x="1924068" y="1588949"/>
                </a:lnTo>
                <a:lnTo>
                  <a:pt x="1915181" y="1601344"/>
                </a:lnTo>
                <a:lnTo>
                  <a:pt x="1905342" y="1614056"/>
                </a:lnTo>
                <a:lnTo>
                  <a:pt x="1895185" y="1625815"/>
                </a:lnTo>
                <a:lnTo>
                  <a:pt x="1884711" y="1636620"/>
                </a:lnTo>
                <a:lnTo>
                  <a:pt x="1873285" y="1647743"/>
                </a:lnTo>
                <a:lnTo>
                  <a:pt x="1861541" y="1657913"/>
                </a:lnTo>
                <a:lnTo>
                  <a:pt x="1848845" y="1667447"/>
                </a:lnTo>
                <a:lnTo>
                  <a:pt x="1836467" y="1676664"/>
                </a:lnTo>
                <a:lnTo>
                  <a:pt x="1823136" y="1684927"/>
                </a:lnTo>
                <a:lnTo>
                  <a:pt x="1809805" y="1692872"/>
                </a:lnTo>
                <a:lnTo>
                  <a:pt x="1795522" y="1699864"/>
                </a:lnTo>
                <a:lnTo>
                  <a:pt x="1781239" y="1706538"/>
                </a:lnTo>
                <a:lnTo>
                  <a:pt x="1766322" y="1712576"/>
                </a:lnTo>
                <a:lnTo>
                  <a:pt x="1751404" y="1717661"/>
                </a:lnTo>
                <a:lnTo>
                  <a:pt x="1736169" y="1721792"/>
                </a:lnTo>
                <a:lnTo>
                  <a:pt x="1719981" y="1725288"/>
                </a:lnTo>
                <a:lnTo>
                  <a:pt x="1704429" y="1728466"/>
                </a:lnTo>
                <a:lnTo>
                  <a:pt x="1687924" y="1730373"/>
                </a:lnTo>
                <a:lnTo>
                  <a:pt x="1671419" y="1731644"/>
                </a:lnTo>
                <a:lnTo>
                  <a:pt x="1654597" y="1731962"/>
                </a:lnTo>
                <a:lnTo>
                  <a:pt x="324699" y="1731962"/>
                </a:lnTo>
                <a:lnTo>
                  <a:pt x="308511" y="1731644"/>
                </a:lnTo>
                <a:lnTo>
                  <a:pt x="292007" y="1730373"/>
                </a:lnTo>
                <a:lnTo>
                  <a:pt x="275502" y="1728466"/>
                </a:lnTo>
                <a:lnTo>
                  <a:pt x="259315" y="1725288"/>
                </a:lnTo>
                <a:lnTo>
                  <a:pt x="243762" y="1721792"/>
                </a:lnTo>
                <a:lnTo>
                  <a:pt x="228527" y="1717661"/>
                </a:lnTo>
                <a:lnTo>
                  <a:pt x="213292" y="1712576"/>
                </a:lnTo>
                <a:lnTo>
                  <a:pt x="198692" y="1706538"/>
                </a:lnTo>
                <a:lnTo>
                  <a:pt x="184091" y="1699864"/>
                </a:lnTo>
                <a:lnTo>
                  <a:pt x="170126" y="1692872"/>
                </a:lnTo>
                <a:lnTo>
                  <a:pt x="156795" y="1684927"/>
                </a:lnTo>
                <a:lnTo>
                  <a:pt x="143464" y="1676664"/>
                </a:lnTo>
                <a:lnTo>
                  <a:pt x="130451" y="1667447"/>
                </a:lnTo>
                <a:lnTo>
                  <a:pt x="118390" y="1657913"/>
                </a:lnTo>
                <a:lnTo>
                  <a:pt x="106646" y="1647743"/>
                </a:lnTo>
                <a:lnTo>
                  <a:pt x="95220" y="1636620"/>
                </a:lnTo>
                <a:lnTo>
                  <a:pt x="84746" y="1625815"/>
                </a:lnTo>
                <a:lnTo>
                  <a:pt x="74589" y="1614056"/>
                </a:lnTo>
                <a:lnTo>
                  <a:pt x="64749" y="1601344"/>
                </a:lnTo>
                <a:lnTo>
                  <a:pt x="55862" y="1588949"/>
                </a:lnTo>
                <a:lnTo>
                  <a:pt x="46975" y="1575601"/>
                </a:lnTo>
                <a:lnTo>
                  <a:pt x="39358" y="1561936"/>
                </a:lnTo>
                <a:lnTo>
                  <a:pt x="32375" y="1548270"/>
                </a:lnTo>
                <a:lnTo>
                  <a:pt x="26027" y="1533651"/>
                </a:lnTo>
                <a:lnTo>
                  <a:pt x="19996" y="1518714"/>
                </a:lnTo>
                <a:lnTo>
                  <a:pt x="14918" y="1503777"/>
                </a:lnTo>
                <a:lnTo>
                  <a:pt x="10157" y="1488205"/>
                </a:lnTo>
                <a:lnTo>
                  <a:pt x="6666" y="1472314"/>
                </a:lnTo>
                <a:lnTo>
                  <a:pt x="4126" y="1456742"/>
                </a:lnTo>
                <a:lnTo>
                  <a:pt x="1905" y="1440216"/>
                </a:lnTo>
                <a:lnTo>
                  <a:pt x="635" y="1423690"/>
                </a:lnTo>
                <a:lnTo>
                  <a:pt x="0" y="1406846"/>
                </a:lnTo>
                <a:lnTo>
                  <a:pt x="0" y="744537"/>
                </a:lnTo>
                <a:close/>
                <a:moveTo>
                  <a:pt x="733825" y="0"/>
                </a:moveTo>
                <a:lnTo>
                  <a:pt x="742394" y="0"/>
                </a:lnTo>
                <a:lnTo>
                  <a:pt x="1237535" y="0"/>
                </a:lnTo>
                <a:lnTo>
                  <a:pt x="1246105" y="0"/>
                </a:lnTo>
                <a:lnTo>
                  <a:pt x="1254675" y="1269"/>
                </a:lnTo>
                <a:lnTo>
                  <a:pt x="1263245" y="2856"/>
                </a:lnTo>
                <a:lnTo>
                  <a:pt x="1271497" y="4760"/>
                </a:lnTo>
                <a:lnTo>
                  <a:pt x="1279749" y="7615"/>
                </a:lnTo>
                <a:lnTo>
                  <a:pt x="1288002" y="10471"/>
                </a:lnTo>
                <a:lnTo>
                  <a:pt x="1295302" y="14596"/>
                </a:lnTo>
                <a:lnTo>
                  <a:pt x="1302919" y="18721"/>
                </a:lnTo>
                <a:lnTo>
                  <a:pt x="1309902" y="23480"/>
                </a:lnTo>
                <a:lnTo>
                  <a:pt x="1316885" y="28557"/>
                </a:lnTo>
                <a:lnTo>
                  <a:pt x="1323233" y="34585"/>
                </a:lnTo>
                <a:lnTo>
                  <a:pt x="1329581" y="40614"/>
                </a:lnTo>
                <a:lnTo>
                  <a:pt x="1334977" y="47277"/>
                </a:lnTo>
                <a:lnTo>
                  <a:pt x="1340055" y="54575"/>
                </a:lnTo>
                <a:lnTo>
                  <a:pt x="1344816" y="61873"/>
                </a:lnTo>
                <a:lnTo>
                  <a:pt x="1349260" y="69805"/>
                </a:lnTo>
                <a:lnTo>
                  <a:pt x="1434005" y="241780"/>
                </a:lnTo>
                <a:lnTo>
                  <a:pt x="1662531" y="241780"/>
                </a:lnTo>
                <a:lnTo>
                  <a:pt x="1676180" y="242097"/>
                </a:lnTo>
                <a:lnTo>
                  <a:pt x="1689510" y="242732"/>
                </a:lnTo>
                <a:lnTo>
                  <a:pt x="1702841" y="244001"/>
                </a:lnTo>
                <a:lnTo>
                  <a:pt x="1716172" y="245905"/>
                </a:lnTo>
                <a:lnTo>
                  <a:pt x="1729185" y="248760"/>
                </a:lnTo>
                <a:lnTo>
                  <a:pt x="1741564" y="251299"/>
                </a:lnTo>
                <a:lnTo>
                  <a:pt x="1754260" y="255106"/>
                </a:lnTo>
                <a:lnTo>
                  <a:pt x="1766638" y="258914"/>
                </a:lnTo>
                <a:lnTo>
                  <a:pt x="1778699" y="263039"/>
                </a:lnTo>
                <a:lnTo>
                  <a:pt x="1791078" y="267798"/>
                </a:lnTo>
                <a:lnTo>
                  <a:pt x="1802187" y="273510"/>
                </a:lnTo>
                <a:lnTo>
                  <a:pt x="1813930" y="279221"/>
                </a:lnTo>
                <a:lnTo>
                  <a:pt x="1825039" y="285249"/>
                </a:lnTo>
                <a:lnTo>
                  <a:pt x="1836148" y="291913"/>
                </a:lnTo>
                <a:lnTo>
                  <a:pt x="1846622" y="298893"/>
                </a:lnTo>
                <a:lnTo>
                  <a:pt x="1857097" y="306191"/>
                </a:lnTo>
                <a:lnTo>
                  <a:pt x="1866936" y="314123"/>
                </a:lnTo>
                <a:lnTo>
                  <a:pt x="1876775" y="322373"/>
                </a:lnTo>
                <a:lnTo>
                  <a:pt x="1885980" y="330940"/>
                </a:lnTo>
                <a:lnTo>
                  <a:pt x="1895184" y="339824"/>
                </a:lnTo>
                <a:lnTo>
                  <a:pt x="1903754" y="349026"/>
                </a:lnTo>
                <a:lnTo>
                  <a:pt x="1912324" y="358862"/>
                </a:lnTo>
                <a:lnTo>
                  <a:pt x="1920259" y="368381"/>
                </a:lnTo>
                <a:lnTo>
                  <a:pt x="1928194" y="378535"/>
                </a:lnTo>
                <a:lnTo>
                  <a:pt x="1935176" y="389323"/>
                </a:lnTo>
                <a:lnTo>
                  <a:pt x="1942159" y="400111"/>
                </a:lnTo>
                <a:lnTo>
                  <a:pt x="1948507" y="411216"/>
                </a:lnTo>
                <a:lnTo>
                  <a:pt x="1954538" y="422639"/>
                </a:lnTo>
                <a:lnTo>
                  <a:pt x="1960251" y="434379"/>
                </a:lnTo>
                <a:lnTo>
                  <a:pt x="1965329" y="446119"/>
                </a:lnTo>
                <a:lnTo>
                  <a:pt x="1970090" y="458176"/>
                </a:lnTo>
                <a:lnTo>
                  <a:pt x="1974216" y="470233"/>
                </a:lnTo>
                <a:lnTo>
                  <a:pt x="1979612" y="493713"/>
                </a:lnTo>
                <a:lnTo>
                  <a:pt x="1587" y="493713"/>
                </a:lnTo>
                <a:lnTo>
                  <a:pt x="7618" y="470233"/>
                </a:lnTo>
                <a:lnTo>
                  <a:pt x="11744" y="458176"/>
                </a:lnTo>
                <a:lnTo>
                  <a:pt x="16505" y="446119"/>
                </a:lnTo>
                <a:lnTo>
                  <a:pt x="21583" y="434379"/>
                </a:lnTo>
                <a:lnTo>
                  <a:pt x="27614" y="422639"/>
                </a:lnTo>
                <a:lnTo>
                  <a:pt x="33327" y="411216"/>
                </a:lnTo>
                <a:lnTo>
                  <a:pt x="39992" y="400111"/>
                </a:lnTo>
                <a:lnTo>
                  <a:pt x="46658" y="389323"/>
                </a:lnTo>
                <a:lnTo>
                  <a:pt x="54275" y="378535"/>
                </a:lnTo>
                <a:lnTo>
                  <a:pt x="61575" y="368381"/>
                </a:lnTo>
                <a:lnTo>
                  <a:pt x="69828" y="358862"/>
                </a:lnTo>
                <a:lnTo>
                  <a:pt x="78080" y="349026"/>
                </a:lnTo>
                <a:lnTo>
                  <a:pt x="86650" y="339824"/>
                </a:lnTo>
                <a:lnTo>
                  <a:pt x="95537" y="330940"/>
                </a:lnTo>
                <a:lnTo>
                  <a:pt x="105059" y="322373"/>
                </a:lnTo>
                <a:lnTo>
                  <a:pt x="114898" y="314123"/>
                </a:lnTo>
                <a:lnTo>
                  <a:pt x="125055" y="306191"/>
                </a:lnTo>
                <a:lnTo>
                  <a:pt x="135212" y="298893"/>
                </a:lnTo>
                <a:lnTo>
                  <a:pt x="146321" y="291913"/>
                </a:lnTo>
                <a:lnTo>
                  <a:pt x="156795" y="285249"/>
                </a:lnTo>
                <a:lnTo>
                  <a:pt x="168221" y="279221"/>
                </a:lnTo>
                <a:lnTo>
                  <a:pt x="179648" y="273510"/>
                </a:lnTo>
                <a:lnTo>
                  <a:pt x="191391" y="267798"/>
                </a:lnTo>
                <a:lnTo>
                  <a:pt x="203135" y="263039"/>
                </a:lnTo>
                <a:lnTo>
                  <a:pt x="215196" y="258914"/>
                </a:lnTo>
                <a:lnTo>
                  <a:pt x="227575" y="255106"/>
                </a:lnTo>
                <a:lnTo>
                  <a:pt x="240271" y="251299"/>
                </a:lnTo>
                <a:lnTo>
                  <a:pt x="253284" y="248760"/>
                </a:lnTo>
                <a:lnTo>
                  <a:pt x="265980" y="245905"/>
                </a:lnTo>
                <a:lnTo>
                  <a:pt x="278993" y="244001"/>
                </a:lnTo>
                <a:lnTo>
                  <a:pt x="292324" y="242732"/>
                </a:lnTo>
                <a:lnTo>
                  <a:pt x="305972" y="242097"/>
                </a:lnTo>
                <a:lnTo>
                  <a:pt x="319303" y="241780"/>
                </a:lnTo>
                <a:lnTo>
                  <a:pt x="545290" y="241780"/>
                </a:lnTo>
                <a:lnTo>
                  <a:pt x="630670" y="69805"/>
                </a:lnTo>
                <a:lnTo>
                  <a:pt x="635114" y="61873"/>
                </a:lnTo>
                <a:lnTo>
                  <a:pt x="639875" y="54575"/>
                </a:lnTo>
                <a:lnTo>
                  <a:pt x="644953" y="47277"/>
                </a:lnTo>
                <a:lnTo>
                  <a:pt x="650666" y="40614"/>
                </a:lnTo>
                <a:lnTo>
                  <a:pt x="656697" y="34585"/>
                </a:lnTo>
                <a:lnTo>
                  <a:pt x="662727" y="28557"/>
                </a:lnTo>
                <a:lnTo>
                  <a:pt x="670028" y="23480"/>
                </a:lnTo>
                <a:lnTo>
                  <a:pt x="677010" y="18721"/>
                </a:lnTo>
                <a:lnTo>
                  <a:pt x="684311" y="14596"/>
                </a:lnTo>
                <a:lnTo>
                  <a:pt x="691928" y="10471"/>
                </a:lnTo>
                <a:lnTo>
                  <a:pt x="700180" y="7615"/>
                </a:lnTo>
                <a:lnTo>
                  <a:pt x="707798" y="4760"/>
                </a:lnTo>
                <a:lnTo>
                  <a:pt x="716368" y="2856"/>
                </a:lnTo>
                <a:lnTo>
                  <a:pt x="725255" y="1269"/>
                </a:lnTo>
                <a:lnTo>
                  <a:pt x="73382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KSO_Shape"/>
          <p:cNvSpPr/>
          <p:nvPr/>
        </p:nvSpPr>
        <p:spPr bwMode="auto">
          <a:xfrm>
            <a:off x="1101430" y="4697667"/>
            <a:ext cx="643845" cy="643845"/>
          </a:xfrm>
          <a:custGeom>
            <a:avLst/>
            <a:gdLst>
              <a:gd name="T0" fmla="*/ 1251661 w 1979613"/>
              <a:gd name="T1" fmla="*/ 630772 h 1979613"/>
              <a:gd name="T2" fmla="*/ 1216709 w 1979613"/>
              <a:gd name="T3" fmla="*/ 667596 h 1979613"/>
              <a:gd name="T4" fmla="*/ 1197644 w 1979613"/>
              <a:gd name="T5" fmla="*/ 734260 h 1979613"/>
              <a:gd name="T6" fmla="*/ 1069275 w 1979613"/>
              <a:gd name="T7" fmla="*/ 832987 h 1979613"/>
              <a:gd name="T8" fmla="*/ 1013034 w 1979613"/>
              <a:gd name="T9" fmla="*/ 865367 h 1979613"/>
              <a:gd name="T10" fmla="*/ 990475 w 1979613"/>
              <a:gd name="T11" fmla="*/ 907905 h 1979613"/>
              <a:gd name="T12" fmla="*/ 994288 w 1979613"/>
              <a:gd name="T13" fmla="*/ 1085676 h 1979613"/>
              <a:gd name="T14" fmla="*/ 1024791 w 1979613"/>
              <a:gd name="T15" fmla="*/ 1124405 h 1979613"/>
              <a:gd name="T16" fmla="*/ 1092471 w 1979613"/>
              <a:gd name="T17" fmla="*/ 1151071 h 1979613"/>
              <a:gd name="T18" fmla="*/ 1200821 w 1979613"/>
              <a:gd name="T19" fmla="*/ 1269479 h 1979613"/>
              <a:gd name="T20" fmla="*/ 1228783 w 1979613"/>
              <a:gd name="T21" fmla="*/ 1329160 h 1979613"/>
              <a:gd name="T22" fmla="*/ 1269137 w 1979613"/>
              <a:gd name="T23" fmla="*/ 1357095 h 1979613"/>
              <a:gd name="T24" fmla="*/ 1447073 w 1979613"/>
              <a:gd name="T25" fmla="*/ 1358683 h 1979613"/>
              <a:gd name="T26" fmla="*/ 1488380 w 1979613"/>
              <a:gd name="T27" fmla="*/ 1333287 h 1979613"/>
              <a:gd name="T28" fmla="*/ 1518884 w 1979613"/>
              <a:gd name="T29" fmla="*/ 1275193 h 1979613"/>
              <a:gd name="T30" fmla="*/ 1622468 w 1979613"/>
              <a:gd name="T31" fmla="*/ 1151706 h 1979613"/>
              <a:gd name="T32" fmla="*/ 1691737 w 1979613"/>
              <a:gd name="T33" fmla="*/ 1127580 h 1979613"/>
              <a:gd name="T34" fmla="*/ 1724464 w 1979613"/>
              <a:gd name="T35" fmla="*/ 1090121 h 1979613"/>
              <a:gd name="T36" fmla="*/ 1731455 w 1979613"/>
              <a:gd name="T37" fmla="*/ 912349 h 1979613"/>
              <a:gd name="T38" fmla="*/ 1711119 w 1979613"/>
              <a:gd name="T39" fmla="*/ 869493 h 1979613"/>
              <a:gd name="T40" fmla="*/ 1657420 w 1979613"/>
              <a:gd name="T41" fmla="*/ 834892 h 1979613"/>
              <a:gd name="T42" fmla="*/ 1523332 w 1979613"/>
              <a:gd name="T43" fmla="*/ 740609 h 1979613"/>
              <a:gd name="T44" fmla="*/ 1506809 w 1979613"/>
              <a:gd name="T45" fmla="*/ 672358 h 1979613"/>
              <a:gd name="T46" fmla="*/ 1473446 w 1979613"/>
              <a:gd name="T47" fmla="*/ 633629 h 1979613"/>
              <a:gd name="T48" fmla="*/ 1428009 w 1979613"/>
              <a:gd name="T49" fmla="*/ 618709 h 1979613"/>
              <a:gd name="T50" fmla="*/ 406941 w 1979613"/>
              <a:gd name="T51" fmla="*/ 1934840 h 1979613"/>
              <a:gd name="T52" fmla="*/ 309402 w 1979613"/>
              <a:gd name="T53" fmla="*/ 1846243 h 1979613"/>
              <a:gd name="T54" fmla="*/ 254615 w 1979613"/>
              <a:gd name="T55" fmla="*/ 1724303 h 1979613"/>
              <a:gd name="T56" fmla="*/ 104823 w 1979613"/>
              <a:gd name="T57" fmla="*/ 1607127 h 1979613"/>
              <a:gd name="T58" fmla="*/ 49719 w 1979613"/>
              <a:gd name="T59" fmla="*/ 1584263 h 1979613"/>
              <a:gd name="T60" fmla="*/ 12350 w 1979613"/>
              <a:gd name="T61" fmla="*/ 1538536 h 1979613"/>
              <a:gd name="T62" fmla="*/ 633 w 1979613"/>
              <a:gd name="T63" fmla="*/ 1478836 h 1979613"/>
              <a:gd name="T64" fmla="*/ 18051 w 1979613"/>
              <a:gd name="T65" fmla="*/ 1420724 h 1979613"/>
              <a:gd name="T66" fmla="*/ 59537 w 1979613"/>
              <a:gd name="T67" fmla="*/ 1379125 h 1979613"/>
              <a:gd name="T68" fmla="*/ 117490 w 1979613"/>
              <a:gd name="T69" fmla="*/ 1361024 h 1979613"/>
              <a:gd name="T70" fmla="*/ 86772 w 1979613"/>
              <a:gd name="T71" fmla="*/ 1107936 h 1979613"/>
              <a:gd name="T72" fmla="*/ 36419 w 1979613"/>
              <a:gd name="T73" fmla="*/ 1077451 h 1979613"/>
              <a:gd name="T74" fmla="*/ 5700 w 1979613"/>
              <a:gd name="T75" fmla="*/ 1026643 h 1979613"/>
              <a:gd name="T76" fmla="*/ 2850 w 1979613"/>
              <a:gd name="T77" fmla="*/ 965038 h 1979613"/>
              <a:gd name="T78" fmla="*/ 28185 w 1979613"/>
              <a:gd name="T79" fmla="*/ 911371 h 1979613"/>
              <a:gd name="T80" fmla="*/ 75688 w 1979613"/>
              <a:gd name="T81" fmla="*/ 875488 h 1979613"/>
              <a:gd name="T82" fmla="*/ 247015 w 1979613"/>
              <a:gd name="T83" fmla="*/ 618589 h 1979613"/>
              <a:gd name="T84" fmla="*/ 69987 w 1979613"/>
              <a:gd name="T85" fmla="*/ 606522 h 1979613"/>
              <a:gd name="T86" fmla="*/ 24701 w 1979613"/>
              <a:gd name="T87" fmla="*/ 568733 h 1979613"/>
              <a:gd name="T88" fmla="*/ 1583 w 1979613"/>
              <a:gd name="T89" fmla="*/ 513479 h 1979613"/>
              <a:gd name="T90" fmla="*/ 7600 w 1979613"/>
              <a:gd name="T91" fmla="*/ 452510 h 1979613"/>
              <a:gd name="T92" fmla="*/ 40852 w 1979613"/>
              <a:gd name="T93" fmla="*/ 402972 h 1979613"/>
              <a:gd name="T94" fmla="*/ 92789 w 1979613"/>
              <a:gd name="T95" fmla="*/ 374709 h 1979613"/>
              <a:gd name="T96" fmla="*/ 249865 w 1979613"/>
              <a:gd name="T97" fmla="*/ 282302 h 1979613"/>
              <a:gd name="T98" fmla="*/ 294518 w 1979613"/>
              <a:gd name="T99" fmla="*/ 155281 h 1979613"/>
              <a:gd name="T100" fmla="*/ 384773 w 1979613"/>
              <a:gd name="T101" fmla="*/ 59381 h 1979613"/>
              <a:gd name="T102" fmla="*/ 741363 w 1979613"/>
              <a:gd name="T103" fmla="*/ 0 h 1979613"/>
              <a:gd name="T104" fmla="*/ 1795321 w 1979613"/>
              <a:gd name="T105" fmla="*/ 32380 h 1979613"/>
              <a:gd name="T106" fmla="*/ 1915111 w 1979613"/>
              <a:gd name="T107" fmla="*/ 130472 h 1979613"/>
              <a:gd name="T108" fmla="*/ 1975800 w 1979613"/>
              <a:gd name="T109" fmla="*/ 275546 h 1979613"/>
              <a:gd name="T110" fmla="*/ 1965315 w 1979613"/>
              <a:gd name="T111" fmla="*/ 1751685 h 1979613"/>
              <a:gd name="T112" fmla="*/ 1884290 w 1979613"/>
              <a:gd name="T113" fmla="*/ 1884378 h 1979613"/>
              <a:gd name="T114" fmla="*/ 1751155 w 1979613"/>
              <a:gd name="T115" fmla="*/ 196501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9613" h="1979613">
                <a:moveTo>
                  <a:pt x="1292650" y="618709"/>
                </a:moveTo>
                <a:lnTo>
                  <a:pt x="1287883" y="619026"/>
                </a:lnTo>
                <a:lnTo>
                  <a:pt x="1282799" y="619344"/>
                </a:lnTo>
                <a:lnTo>
                  <a:pt x="1278033" y="620296"/>
                </a:lnTo>
                <a:lnTo>
                  <a:pt x="1273585" y="621566"/>
                </a:lnTo>
                <a:lnTo>
                  <a:pt x="1269137" y="622518"/>
                </a:lnTo>
                <a:lnTo>
                  <a:pt x="1264370" y="624105"/>
                </a:lnTo>
                <a:lnTo>
                  <a:pt x="1260240" y="626010"/>
                </a:lnTo>
                <a:lnTo>
                  <a:pt x="1255791" y="628550"/>
                </a:lnTo>
                <a:lnTo>
                  <a:pt x="1251661" y="630772"/>
                </a:lnTo>
                <a:lnTo>
                  <a:pt x="1247530" y="633629"/>
                </a:lnTo>
                <a:lnTo>
                  <a:pt x="1243717" y="636168"/>
                </a:lnTo>
                <a:lnTo>
                  <a:pt x="1239904" y="639343"/>
                </a:lnTo>
                <a:lnTo>
                  <a:pt x="1235773" y="642835"/>
                </a:lnTo>
                <a:lnTo>
                  <a:pt x="1232278" y="646644"/>
                </a:lnTo>
                <a:lnTo>
                  <a:pt x="1228783" y="650454"/>
                </a:lnTo>
                <a:lnTo>
                  <a:pt x="1225605" y="654263"/>
                </a:lnTo>
                <a:lnTo>
                  <a:pt x="1222428" y="658707"/>
                </a:lnTo>
                <a:lnTo>
                  <a:pt x="1219251" y="662834"/>
                </a:lnTo>
                <a:lnTo>
                  <a:pt x="1216709" y="667596"/>
                </a:lnTo>
                <a:lnTo>
                  <a:pt x="1214167" y="672358"/>
                </a:lnTo>
                <a:lnTo>
                  <a:pt x="1209083" y="682516"/>
                </a:lnTo>
                <a:lnTo>
                  <a:pt x="1205270" y="692992"/>
                </a:lnTo>
                <a:lnTo>
                  <a:pt x="1203681" y="698706"/>
                </a:lnTo>
                <a:lnTo>
                  <a:pt x="1202092" y="704102"/>
                </a:lnTo>
                <a:lnTo>
                  <a:pt x="1200821" y="709817"/>
                </a:lnTo>
                <a:lnTo>
                  <a:pt x="1199868" y="715848"/>
                </a:lnTo>
                <a:lnTo>
                  <a:pt x="1198915" y="722197"/>
                </a:lnTo>
                <a:lnTo>
                  <a:pt x="1198279" y="727911"/>
                </a:lnTo>
                <a:lnTo>
                  <a:pt x="1197644" y="734260"/>
                </a:lnTo>
                <a:lnTo>
                  <a:pt x="1197644" y="740609"/>
                </a:lnTo>
                <a:lnTo>
                  <a:pt x="1197644" y="827590"/>
                </a:lnTo>
                <a:lnTo>
                  <a:pt x="1110900" y="827590"/>
                </a:lnTo>
                <a:lnTo>
                  <a:pt x="1104545" y="827590"/>
                </a:lnTo>
                <a:lnTo>
                  <a:pt x="1098508" y="827908"/>
                </a:lnTo>
                <a:lnTo>
                  <a:pt x="1092471" y="828543"/>
                </a:lnTo>
                <a:lnTo>
                  <a:pt x="1086433" y="829495"/>
                </a:lnTo>
                <a:lnTo>
                  <a:pt x="1080396" y="830130"/>
                </a:lnTo>
                <a:lnTo>
                  <a:pt x="1074677" y="831717"/>
                </a:lnTo>
                <a:lnTo>
                  <a:pt x="1069275" y="832987"/>
                </a:lnTo>
                <a:lnTo>
                  <a:pt x="1063238" y="834892"/>
                </a:lnTo>
                <a:lnTo>
                  <a:pt x="1052753" y="838701"/>
                </a:lnTo>
                <a:lnTo>
                  <a:pt x="1042902" y="843463"/>
                </a:lnTo>
                <a:lnTo>
                  <a:pt x="1037819" y="846320"/>
                </a:lnTo>
                <a:lnTo>
                  <a:pt x="1033370" y="849177"/>
                </a:lnTo>
                <a:lnTo>
                  <a:pt x="1028922" y="852034"/>
                </a:lnTo>
                <a:lnTo>
                  <a:pt x="1024791" y="855208"/>
                </a:lnTo>
                <a:lnTo>
                  <a:pt x="1020660" y="858383"/>
                </a:lnTo>
                <a:lnTo>
                  <a:pt x="1017165" y="861875"/>
                </a:lnTo>
                <a:lnTo>
                  <a:pt x="1013034" y="865367"/>
                </a:lnTo>
                <a:lnTo>
                  <a:pt x="1009857" y="869493"/>
                </a:lnTo>
                <a:lnTo>
                  <a:pt x="1006680" y="872985"/>
                </a:lnTo>
                <a:lnTo>
                  <a:pt x="1003820" y="876795"/>
                </a:lnTo>
                <a:lnTo>
                  <a:pt x="1000960" y="881239"/>
                </a:lnTo>
                <a:lnTo>
                  <a:pt x="998736" y="885366"/>
                </a:lnTo>
                <a:lnTo>
                  <a:pt x="996194" y="889810"/>
                </a:lnTo>
                <a:lnTo>
                  <a:pt x="994288" y="893937"/>
                </a:lnTo>
                <a:lnTo>
                  <a:pt x="992699" y="898381"/>
                </a:lnTo>
                <a:lnTo>
                  <a:pt x="991428" y="903143"/>
                </a:lnTo>
                <a:lnTo>
                  <a:pt x="990475" y="907905"/>
                </a:lnTo>
                <a:lnTo>
                  <a:pt x="989521" y="912349"/>
                </a:lnTo>
                <a:lnTo>
                  <a:pt x="989204" y="917111"/>
                </a:lnTo>
                <a:lnTo>
                  <a:pt x="988886" y="922190"/>
                </a:lnTo>
                <a:lnTo>
                  <a:pt x="988886" y="1057423"/>
                </a:lnTo>
                <a:lnTo>
                  <a:pt x="989204" y="1062185"/>
                </a:lnTo>
                <a:lnTo>
                  <a:pt x="989521" y="1067264"/>
                </a:lnTo>
                <a:lnTo>
                  <a:pt x="990475" y="1072026"/>
                </a:lnTo>
                <a:lnTo>
                  <a:pt x="991428" y="1076788"/>
                </a:lnTo>
                <a:lnTo>
                  <a:pt x="992699" y="1081232"/>
                </a:lnTo>
                <a:lnTo>
                  <a:pt x="994288" y="1085676"/>
                </a:lnTo>
                <a:lnTo>
                  <a:pt x="996194" y="1090121"/>
                </a:lnTo>
                <a:lnTo>
                  <a:pt x="998736" y="1094247"/>
                </a:lnTo>
                <a:lnTo>
                  <a:pt x="1000960" y="1098692"/>
                </a:lnTo>
                <a:lnTo>
                  <a:pt x="1003820" y="1102501"/>
                </a:lnTo>
                <a:lnTo>
                  <a:pt x="1006680" y="1106945"/>
                </a:lnTo>
                <a:lnTo>
                  <a:pt x="1009857" y="1110437"/>
                </a:lnTo>
                <a:lnTo>
                  <a:pt x="1013034" y="1114247"/>
                </a:lnTo>
                <a:lnTo>
                  <a:pt x="1017165" y="1117739"/>
                </a:lnTo>
                <a:lnTo>
                  <a:pt x="1020660" y="1121231"/>
                </a:lnTo>
                <a:lnTo>
                  <a:pt x="1024791" y="1124405"/>
                </a:lnTo>
                <a:lnTo>
                  <a:pt x="1028922" y="1127580"/>
                </a:lnTo>
                <a:lnTo>
                  <a:pt x="1033370" y="1130754"/>
                </a:lnTo>
                <a:lnTo>
                  <a:pt x="1037819" y="1133294"/>
                </a:lnTo>
                <a:lnTo>
                  <a:pt x="1042902" y="1136151"/>
                </a:lnTo>
                <a:lnTo>
                  <a:pt x="1052753" y="1140912"/>
                </a:lnTo>
                <a:lnTo>
                  <a:pt x="1063238" y="1144722"/>
                </a:lnTo>
                <a:lnTo>
                  <a:pt x="1074677" y="1147896"/>
                </a:lnTo>
                <a:lnTo>
                  <a:pt x="1080396" y="1149166"/>
                </a:lnTo>
                <a:lnTo>
                  <a:pt x="1086433" y="1150436"/>
                </a:lnTo>
                <a:lnTo>
                  <a:pt x="1092471" y="1151071"/>
                </a:lnTo>
                <a:lnTo>
                  <a:pt x="1098508" y="1151706"/>
                </a:lnTo>
                <a:lnTo>
                  <a:pt x="1104545" y="1152341"/>
                </a:lnTo>
                <a:lnTo>
                  <a:pt x="1110900" y="1152341"/>
                </a:lnTo>
                <a:lnTo>
                  <a:pt x="1197644" y="1152341"/>
                </a:lnTo>
                <a:lnTo>
                  <a:pt x="1197644" y="1239322"/>
                </a:lnTo>
                <a:lnTo>
                  <a:pt x="1197644" y="1245353"/>
                </a:lnTo>
                <a:lnTo>
                  <a:pt x="1198279" y="1251702"/>
                </a:lnTo>
                <a:lnTo>
                  <a:pt x="1198915" y="1257734"/>
                </a:lnTo>
                <a:lnTo>
                  <a:pt x="1199868" y="1263448"/>
                </a:lnTo>
                <a:lnTo>
                  <a:pt x="1200821" y="1269479"/>
                </a:lnTo>
                <a:lnTo>
                  <a:pt x="1202092" y="1275193"/>
                </a:lnTo>
                <a:lnTo>
                  <a:pt x="1203681" y="1281225"/>
                </a:lnTo>
                <a:lnTo>
                  <a:pt x="1205270" y="1286622"/>
                </a:lnTo>
                <a:lnTo>
                  <a:pt x="1209083" y="1297097"/>
                </a:lnTo>
                <a:lnTo>
                  <a:pt x="1214167" y="1307256"/>
                </a:lnTo>
                <a:lnTo>
                  <a:pt x="1216709" y="1312018"/>
                </a:lnTo>
                <a:lnTo>
                  <a:pt x="1219251" y="1316779"/>
                </a:lnTo>
                <a:lnTo>
                  <a:pt x="1222428" y="1321224"/>
                </a:lnTo>
                <a:lnTo>
                  <a:pt x="1225605" y="1325350"/>
                </a:lnTo>
                <a:lnTo>
                  <a:pt x="1228783" y="1329160"/>
                </a:lnTo>
                <a:lnTo>
                  <a:pt x="1232278" y="1333287"/>
                </a:lnTo>
                <a:lnTo>
                  <a:pt x="1235773" y="1336779"/>
                </a:lnTo>
                <a:lnTo>
                  <a:pt x="1239904" y="1340271"/>
                </a:lnTo>
                <a:lnTo>
                  <a:pt x="1243717" y="1343445"/>
                </a:lnTo>
                <a:lnTo>
                  <a:pt x="1247530" y="1346302"/>
                </a:lnTo>
                <a:lnTo>
                  <a:pt x="1251661" y="1348842"/>
                </a:lnTo>
                <a:lnTo>
                  <a:pt x="1255791" y="1351699"/>
                </a:lnTo>
                <a:lnTo>
                  <a:pt x="1260240" y="1353603"/>
                </a:lnTo>
                <a:lnTo>
                  <a:pt x="1264370" y="1355508"/>
                </a:lnTo>
                <a:lnTo>
                  <a:pt x="1269137" y="1357095"/>
                </a:lnTo>
                <a:lnTo>
                  <a:pt x="1273585" y="1358683"/>
                </a:lnTo>
                <a:lnTo>
                  <a:pt x="1278033" y="1359635"/>
                </a:lnTo>
                <a:lnTo>
                  <a:pt x="1282799" y="1360270"/>
                </a:lnTo>
                <a:lnTo>
                  <a:pt x="1287883" y="1360905"/>
                </a:lnTo>
                <a:lnTo>
                  <a:pt x="1292650" y="1360905"/>
                </a:lnTo>
                <a:lnTo>
                  <a:pt x="1428009" y="1360905"/>
                </a:lnTo>
                <a:lnTo>
                  <a:pt x="1433093" y="1360905"/>
                </a:lnTo>
                <a:lnTo>
                  <a:pt x="1437859" y="1360270"/>
                </a:lnTo>
                <a:lnTo>
                  <a:pt x="1442625" y="1359635"/>
                </a:lnTo>
                <a:lnTo>
                  <a:pt x="1447073" y="1358683"/>
                </a:lnTo>
                <a:lnTo>
                  <a:pt x="1451839" y="1357095"/>
                </a:lnTo>
                <a:lnTo>
                  <a:pt x="1456288" y="1355508"/>
                </a:lnTo>
                <a:lnTo>
                  <a:pt x="1461054" y="1353603"/>
                </a:lnTo>
                <a:lnTo>
                  <a:pt x="1465185" y="1351699"/>
                </a:lnTo>
                <a:lnTo>
                  <a:pt x="1468998" y="1348842"/>
                </a:lnTo>
                <a:lnTo>
                  <a:pt x="1473446" y="1346302"/>
                </a:lnTo>
                <a:lnTo>
                  <a:pt x="1477259" y="1343445"/>
                </a:lnTo>
                <a:lnTo>
                  <a:pt x="1481390" y="1340271"/>
                </a:lnTo>
                <a:lnTo>
                  <a:pt x="1484885" y="1336779"/>
                </a:lnTo>
                <a:lnTo>
                  <a:pt x="1488380" y="1333287"/>
                </a:lnTo>
                <a:lnTo>
                  <a:pt x="1491875" y="1329160"/>
                </a:lnTo>
                <a:lnTo>
                  <a:pt x="1495371" y="1325350"/>
                </a:lnTo>
                <a:lnTo>
                  <a:pt x="1498548" y="1321224"/>
                </a:lnTo>
                <a:lnTo>
                  <a:pt x="1501408" y="1316779"/>
                </a:lnTo>
                <a:lnTo>
                  <a:pt x="1503950" y="1312018"/>
                </a:lnTo>
                <a:lnTo>
                  <a:pt x="1506809" y="1307256"/>
                </a:lnTo>
                <a:lnTo>
                  <a:pt x="1511575" y="1297097"/>
                </a:lnTo>
                <a:lnTo>
                  <a:pt x="1515388" y="1286622"/>
                </a:lnTo>
                <a:lnTo>
                  <a:pt x="1517295" y="1281225"/>
                </a:lnTo>
                <a:lnTo>
                  <a:pt x="1518884" y="1275193"/>
                </a:lnTo>
                <a:lnTo>
                  <a:pt x="1520155" y="1269479"/>
                </a:lnTo>
                <a:lnTo>
                  <a:pt x="1521426" y="1263448"/>
                </a:lnTo>
                <a:lnTo>
                  <a:pt x="1522061" y="1257734"/>
                </a:lnTo>
                <a:lnTo>
                  <a:pt x="1522379" y="1251702"/>
                </a:lnTo>
                <a:lnTo>
                  <a:pt x="1523014" y="1245353"/>
                </a:lnTo>
                <a:lnTo>
                  <a:pt x="1523332" y="1239322"/>
                </a:lnTo>
                <a:lnTo>
                  <a:pt x="1523332" y="1152341"/>
                </a:lnTo>
                <a:lnTo>
                  <a:pt x="1610394" y="1152341"/>
                </a:lnTo>
                <a:lnTo>
                  <a:pt x="1616749" y="1152341"/>
                </a:lnTo>
                <a:lnTo>
                  <a:pt x="1622468" y="1151706"/>
                </a:lnTo>
                <a:lnTo>
                  <a:pt x="1628823" y="1151071"/>
                </a:lnTo>
                <a:lnTo>
                  <a:pt x="1634543" y="1150436"/>
                </a:lnTo>
                <a:lnTo>
                  <a:pt x="1640580" y="1149166"/>
                </a:lnTo>
                <a:lnTo>
                  <a:pt x="1646299" y="1147896"/>
                </a:lnTo>
                <a:lnTo>
                  <a:pt x="1657420" y="1144722"/>
                </a:lnTo>
                <a:lnTo>
                  <a:pt x="1668223" y="1140912"/>
                </a:lnTo>
                <a:lnTo>
                  <a:pt x="1678074" y="1136151"/>
                </a:lnTo>
                <a:lnTo>
                  <a:pt x="1682840" y="1133294"/>
                </a:lnTo>
                <a:lnTo>
                  <a:pt x="1687606" y="1130754"/>
                </a:lnTo>
                <a:lnTo>
                  <a:pt x="1691737" y="1127580"/>
                </a:lnTo>
                <a:lnTo>
                  <a:pt x="1696185" y="1124405"/>
                </a:lnTo>
                <a:lnTo>
                  <a:pt x="1699998" y="1121231"/>
                </a:lnTo>
                <a:lnTo>
                  <a:pt x="1704129" y="1117739"/>
                </a:lnTo>
                <a:lnTo>
                  <a:pt x="1707624" y="1114247"/>
                </a:lnTo>
                <a:lnTo>
                  <a:pt x="1711119" y="1110437"/>
                </a:lnTo>
                <a:lnTo>
                  <a:pt x="1714296" y="1106945"/>
                </a:lnTo>
                <a:lnTo>
                  <a:pt x="1717474" y="1102501"/>
                </a:lnTo>
                <a:lnTo>
                  <a:pt x="1719698" y="1098692"/>
                </a:lnTo>
                <a:lnTo>
                  <a:pt x="1722558" y="1094247"/>
                </a:lnTo>
                <a:lnTo>
                  <a:pt x="1724464" y="1090121"/>
                </a:lnTo>
                <a:lnTo>
                  <a:pt x="1726371" y="1085676"/>
                </a:lnTo>
                <a:lnTo>
                  <a:pt x="1727959" y="1081232"/>
                </a:lnTo>
                <a:lnTo>
                  <a:pt x="1729548" y="1076788"/>
                </a:lnTo>
                <a:lnTo>
                  <a:pt x="1730819" y="1072026"/>
                </a:lnTo>
                <a:lnTo>
                  <a:pt x="1731455" y="1067264"/>
                </a:lnTo>
                <a:lnTo>
                  <a:pt x="1731772" y="1062185"/>
                </a:lnTo>
                <a:lnTo>
                  <a:pt x="1731772" y="1057423"/>
                </a:lnTo>
                <a:lnTo>
                  <a:pt x="1731772" y="922190"/>
                </a:lnTo>
                <a:lnTo>
                  <a:pt x="1731772" y="917111"/>
                </a:lnTo>
                <a:lnTo>
                  <a:pt x="1731455" y="912349"/>
                </a:lnTo>
                <a:lnTo>
                  <a:pt x="1730819" y="907905"/>
                </a:lnTo>
                <a:lnTo>
                  <a:pt x="1729548" y="903143"/>
                </a:lnTo>
                <a:lnTo>
                  <a:pt x="1727959" y="898381"/>
                </a:lnTo>
                <a:lnTo>
                  <a:pt x="1726371" y="893937"/>
                </a:lnTo>
                <a:lnTo>
                  <a:pt x="1724464" y="889810"/>
                </a:lnTo>
                <a:lnTo>
                  <a:pt x="1722558" y="885366"/>
                </a:lnTo>
                <a:lnTo>
                  <a:pt x="1719698" y="881239"/>
                </a:lnTo>
                <a:lnTo>
                  <a:pt x="1717474" y="876795"/>
                </a:lnTo>
                <a:lnTo>
                  <a:pt x="1714296" y="872985"/>
                </a:lnTo>
                <a:lnTo>
                  <a:pt x="1711119" y="869493"/>
                </a:lnTo>
                <a:lnTo>
                  <a:pt x="1707624" y="865367"/>
                </a:lnTo>
                <a:lnTo>
                  <a:pt x="1704129" y="861875"/>
                </a:lnTo>
                <a:lnTo>
                  <a:pt x="1699998" y="858383"/>
                </a:lnTo>
                <a:lnTo>
                  <a:pt x="1696185" y="855208"/>
                </a:lnTo>
                <a:lnTo>
                  <a:pt x="1691737" y="852034"/>
                </a:lnTo>
                <a:lnTo>
                  <a:pt x="1687606" y="849177"/>
                </a:lnTo>
                <a:lnTo>
                  <a:pt x="1682840" y="846320"/>
                </a:lnTo>
                <a:lnTo>
                  <a:pt x="1678074" y="843463"/>
                </a:lnTo>
                <a:lnTo>
                  <a:pt x="1668223" y="838701"/>
                </a:lnTo>
                <a:lnTo>
                  <a:pt x="1657420" y="834892"/>
                </a:lnTo>
                <a:lnTo>
                  <a:pt x="1652019" y="832987"/>
                </a:lnTo>
                <a:lnTo>
                  <a:pt x="1646299" y="831717"/>
                </a:lnTo>
                <a:lnTo>
                  <a:pt x="1640580" y="830130"/>
                </a:lnTo>
                <a:lnTo>
                  <a:pt x="1634543" y="829495"/>
                </a:lnTo>
                <a:lnTo>
                  <a:pt x="1628823" y="828543"/>
                </a:lnTo>
                <a:lnTo>
                  <a:pt x="1622468" y="827908"/>
                </a:lnTo>
                <a:lnTo>
                  <a:pt x="1616749" y="827590"/>
                </a:lnTo>
                <a:lnTo>
                  <a:pt x="1610394" y="827590"/>
                </a:lnTo>
                <a:lnTo>
                  <a:pt x="1523332" y="827590"/>
                </a:lnTo>
                <a:lnTo>
                  <a:pt x="1523332" y="740609"/>
                </a:lnTo>
                <a:lnTo>
                  <a:pt x="1523014" y="734260"/>
                </a:lnTo>
                <a:lnTo>
                  <a:pt x="1522379" y="727911"/>
                </a:lnTo>
                <a:lnTo>
                  <a:pt x="1522061" y="722197"/>
                </a:lnTo>
                <a:lnTo>
                  <a:pt x="1521426" y="715848"/>
                </a:lnTo>
                <a:lnTo>
                  <a:pt x="1520155" y="709817"/>
                </a:lnTo>
                <a:lnTo>
                  <a:pt x="1518884" y="704102"/>
                </a:lnTo>
                <a:lnTo>
                  <a:pt x="1517295" y="698706"/>
                </a:lnTo>
                <a:lnTo>
                  <a:pt x="1515388" y="692992"/>
                </a:lnTo>
                <a:lnTo>
                  <a:pt x="1511575" y="682516"/>
                </a:lnTo>
                <a:lnTo>
                  <a:pt x="1506809" y="672358"/>
                </a:lnTo>
                <a:lnTo>
                  <a:pt x="1503950" y="667596"/>
                </a:lnTo>
                <a:lnTo>
                  <a:pt x="1501408" y="662834"/>
                </a:lnTo>
                <a:lnTo>
                  <a:pt x="1498548" y="658707"/>
                </a:lnTo>
                <a:lnTo>
                  <a:pt x="1495371" y="654263"/>
                </a:lnTo>
                <a:lnTo>
                  <a:pt x="1491875" y="650454"/>
                </a:lnTo>
                <a:lnTo>
                  <a:pt x="1488380" y="646644"/>
                </a:lnTo>
                <a:lnTo>
                  <a:pt x="1484885" y="642835"/>
                </a:lnTo>
                <a:lnTo>
                  <a:pt x="1481390" y="639343"/>
                </a:lnTo>
                <a:lnTo>
                  <a:pt x="1477259" y="636168"/>
                </a:lnTo>
                <a:lnTo>
                  <a:pt x="1473446" y="633629"/>
                </a:lnTo>
                <a:lnTo>
                  <a:pt x="1468998" y="630772"/>
                </a:lnTo>
                <a:lnTo>
                  <a:pt x="1465185" y="628550"/>
                </a:lnTo>
                <a:lnTo>
                  <a:pt x="1461054" y="626010"/>
                </a:lnTo>
                <a:lnTo>
                  <a:pt x="1456288" y="624105"/>
                </a:lnTo>
                <a:lnTo>
                  <a:pt x="1451839" y="622518"/>
                </a:lnTo>
                <a:lnTo>
                  <a:pt x="1447073" y="621566"/>
                </a:lnTo>
                <a:lnTo>
                  <a:pt x="1442625" y="620296"/>
                </a:lnTo>
                <a:lnTo>
                  <a:pt x="1437859" y="619344"/>
                </a:lnTo>
                <a:lnTo>
                  <a:pt x="1433093" y="619026"/>
                </a:lnTo>
                <a:lnTo>
                  <a:pt x="1428009" y="618709"/>
                </a:lnTo>
                <a:lnTo>
                  <a:pt x="1292650" y="618709"/>
                </a:lnTo>
                <a:close/>
                <a:moveTo>
                  <a:pt x="493713" y="9525"/>
                </a:moveTo>
                <a:lnTo>
                  <a:pt x="493713" y="1970088"/>
                </a:lnTo>
                <a:lnTo>
                  <a:pt x="480412" y="1966595"/>
                </a:lnTo>
                <a:lnTo>
                  <a:pt x="467428" y="1962785"/>
                </a:lnTo>
                <a:lnTo>
                  <a:pt x="455077" y="1958021"/>
                </a:lnTo>
                <a:lnTo>
                  <a:pt x="442410" y="1952940"/>
                </a:lnTo>
                <a:lnTo>
                  <a:pt x="430376" y="1947542"/>
                </a:lnTo>
                <a:lnTo>
                  <a:pt x="418342" y="1941509"/>
                </a:lnTo>
                <a:lnTo>
                  <a:pt x="406941" y="1934840"/>
                </a:lnTo>
                <a:lnTo>
                  <a:pt x="395540" y="1927854"/>
                </a:lnTo>
                <a:lnTo>
                  <a:pt x="384773" y="1920233"/>
                </a:lnTo>
                <a:lnTo>
                  <a:pt x="373689" y="1912611"/>
                </a:lnTo>
                <a:lnTo>
                  <a:pt x="363555" y="1904355"/>
                </a:lnTo>
                <a:lnTo>
                  <a:pt x="353421" y="1895781"/>
                </a:lnTo>
                <a:lnTo>
                  <a:pt x="343921" y="1886255"/>
                </a:lnTo>
                <a:lnTo>
                  <a:pt x="334737" y="1876728"/>
                </a:lnTo>
                <a:lnTo>
                  <a:pt x="325553" y="1867201"/>
                </a:lnTo>
                <a:lnTo>
                  <a:pt x="317319" y="1857040"/>
                </a:lnTo>
                <a:lnTo>
                  <a:pt x="309402" y="1846243"/>
                </a:lnTo>
                <a:lnTo>
                  <a:pt x="301801" y="1835446"/>
                </a:lnTo>
                <a:lnTo>
                  <a:pt x="294518" y="1824332"/>
                </a:lnTo>
                <a:lnTo>
                  <a:pt x="287867" y="1812583"/>
                </a:lnTo>
                <a:lnTo>
                  <a:pt x="281534" y="1800833"/>
                </a:lnTo>
                <a:lnTo>
                  <a:pt x="275517" y="1788766"/>
                </a:lnTo>
                <a:lnTo>
                  <a:pt x="270450" y="1776699"/>
                </a:lnTo>
                <a:lnTo>
                  <a:pt x="265383" y="1763997"/>
                </a:lnTo>
                <a:lnTo>
                  <a:pt x="261582" y="1750978"/>
                </a:lnTo>
                <a:lnTo>
                  <a:pt x="257782" y="1737640"/>
                </a:lnTo>
                <a:lnTo>
                  <a:pt x="254615" y="1724303"/>
                </a:lnTo>
                <a:lnTo>
                  <a:pt x="251765" y="1710966"/>
                </a:lnTo>
                <a:lnTo>
                  <a:pt x="249865" y="1697311"/>
                </a:lnTo>
                <a:lnTo>
                  <a:pt x="248281" y="1683339"/>
                </a:lnTo>
                <a:lnTo>
                  <a:pt x="247648" y="1669049"/>
                </a:lnTo>
                <a:lnTo>
                  <a:pt x="247015" y="1655077"/>
                </a:lnTo>
                <a:lnTo>
                  <a:pt x="247015" y="1608715"/>
                </a:lnTo>
                <a:lnTo>
                  <a:pt x="123507" y="1608715"/>
                </a:lnTo>
                <a:lnTo>
                  <a:pt x="117490" y="1608397"/>
                </a:lnTo>
                <a:lnTo>
                  <a:pt x="111156" y="1608079"/>
                </a:lnTo>
                <a:lnTo>
                  <a:pt x="104823" y="1607127"/>
                </a:lnTo>
                <a:lnTo>
                  <a:pt x="98489" y="1606174"/>
                </a:lnTo>
                <a:lnTo>
                  <a:pt x="92789" y="1604904"/>
                </a:lnTo>
                <a:lnTo>
                  <a:pt x="86772" y="1602999"/>
                </a:lnTo>
                <a:lnTo>
                  <a:pt x="81071" y="1601093"/>
                </a:lnTo>
                <a:lnTo>
                  <a:pt x="75688" y="1599188"/>
                </a:lnTo>
                <a:lnTo>
                  <a:pt x="69987" y="1596330"/>
                </a:lnTo>
                <a:lnTo>
                  <a:pt x="64604" y="1593472"/>
                </a:lnTo>
                <a:lnTo>
                  <a:pt x="59537" y="1590932"/>
                </a:lnTo>
                <a:lnTo>
                  <a:pt x="54470" y="1587756"/>
                </a:lnTo>
                <a:lnTo>
                  <a:pt x="49719" y="1584263"/>
                </a:lnTo>
                <a:lnTo>
                  <a:pt x="44969" y="1580135"/>
                </a:lnTo>
                <a:lnTo>
                  <a:pt x="40852" y="1576324"/>
                </a:lnTo>
                <a:lnTo>
                  <a:pt x="36419" y="1572514"/>
                </a:lnTo>
                <a:lnTo>
                  <a:pt x="32302" y="1568068"/>
                </a:lnTo>
                <a:lnTo>
                  <a:pt x="28185" y="1563622"/>
                </a:lnTo>
                <a:lnTo>
                  <a:pt x="24701" y="1559177"/>
                </a:lnTo>
                <a:lnTo>
                  <a:pt x="21218" y="1554096"/>
                </a:lnTo>
                <a:lnTo>
                  <a:pt x="18051" y="1549015"/>
                </a:lnTo>
                <a:lnTo>
                  <a:pt x="14884" y="1543934"/>
                </a:lnTo>
                <a:lnTo>
                  <a:pt x="12350" y="1538536"/>
                </a:lnTo>
                <a:lnTo>
                  <a:pt x="9817" y="1533137"/>
                </a:lnTo>
                <a:lnTo>
                  <a:pt x="7600" y="1527421"/>
                </a:lnTo>
                <a:lnTo>
                  <a:pt x="5700" y="1521705"/>
                </a:lnTo>
                <a:lnTo>
                  <a:pt x="4117" y="1515990"/>
                </a:lnTo>
                <a:lnTo>
                  <a:pt x="2850" y="1509639"/>
                </a:lnTo>
                <a:lnTo>
                  <a:pt x="1583" y="1503923"/>
                </a:lnTo>
                <a:lnTo>
                  <a:pt x="950" y="1497572"/>
                </a:lnTo>
                <a:lnTo>
                  <a:pt x="633" y="1491221"/>
                </a:lnTo>
                <a:lnTo>
                  <a:pt x="0" y="1484869"/>
                </a:lnTo>
                <a:lnTo>
                  <a:pt x="633" y="1478836"/>
                </a:lnTo>
                <a:lnTo>
                  <a:pt x="950" y="1472485"/>
                </a:lnTo>
                <a:lnTo>
                  <a:pt x="1583" y="1466134"/>
                </a:lnTo>
                <a:lnTo>
                  <a:pt x="2850" y="1459783"/>
                </a:lnTo>
                <a:lnTo>
                  <a:pt x="4117" y="1454067"/>
                </a:lnTo>
                <a:lnTo>
                  <a:pt x="5700" y="1448034"/>
                </a:lnTo>
                <a:lnTo>
                  <a:pt x="7600" y="1442318"/>
                </a:lnTo>
                <a:lnTo>
                  <a:pt x="9817" y="1436919"/>
                </a:lnTo>
                <a:lnTo>
                  <a:pt x="12350" y="1431203"/>
                </a:lnTo>
                <a:lnTo>
                  <a:pt x="14884" y="1425805"/>
                </a:lnTo>
                <a:lnTo>
                  <a:pt x="18051" y="1420724"/>
                </a:lnTo>
                <a:lnTo>
                  <a:pt x="21218" y="1415643"/>
                </a:lnTo>
                <a:lnTo>
                  <a:pt x="24701" y="1410880"/>
                </a:lnTo>
                <a:lnTo>
                  <a:pt x="28185" y="1406117"/>
                </a:lnTo>
                <a:lnTo>
                  <a:pt x="32302" y="1401671"/>
                </a:lnTo>
                <a:lnTo>
                  <a:pt x="36419" y="1397225"/>
                </a:lnTo>
                <a:lnTo>
                  <a:pt x="40852" y="1393415"/>
                </a:lnTo>
                <a:lnTo>
                  <a:pt x="44969" y="1389286"/>
                </a:lnTo>
                <a:lnTo>
                  <a:pt x="49719" y="1385793"/>
                </a:lnTo>
                <a:lnTo>
                  <a:pt x="54470" y="1382300"/>
                </a:lnTo>
                <a:lnTo>
                  <a:pt x="59537" y="1379125"/>
                </a:lnTo>
                <a:lnTo>
                  <a:pt x="64604" y="1375949"/>
                </a:lnTo>
                <a:lnTo>
                  <a:pt x="69987" y="1373409"/>
                </a:lnTo>
                <a:lnTo>
                  <a:pt x="75688" y="1370868"/>
                </a:lnTo>
                <a:lnTo>
                  <a:pt x="81071" y="1368646"/>
                </a:lnTo>
                <a:lnTo>
                  <a:pt x="86772" y="1366740"/>
                </a:lnTo>
                <a:lnTo>
                  <a:pt x="92789" y="1365153"/>
                </a:lnTo>
                <a:lnTo>
                  <a:pt x="98489" y="1363565"/>
                </a:lnTo>
                <a:lnTo>
                  <a:pt x="104823" y="1362612"/>
                </a:lnTo>
                <a:lnTo>
                  <a:pt x="111156" y="1361977"/>
                </a:lnTo>
                <a:lnTo>
                  <a:pt x="117490" y="1361024"/>
                </a:lnTo>
                <a:lnTo>
                  <a:pt x="123507" y="1361024"/>
                </a:lnTo>
                <a:lnTo>
                  <a:pt x="247015" y="1361024"/>
                </a:lnTo>
                <a:lnTo>
                  <a:pt x="247015" y="1113652"/>
                </a:lnTo>
                <a:lnTo>
                  <a:pt x="123507" y="1113652"/>
                </a:lnTo>
                <a:lnTo>
                  <a:pt x="117490" y="1113652"/>
                </a:lnTo>
                <a:lnTo>
                  <a:pt x="111156" y="1113017"/>
                </a:lnTo>
                <a:lnTo>
                  <a:pt x="104823" y="1112382"/>
                </a:lnTo>
                <a:lnTo>
                  <a:pt x="98489" y="1111111"/>
                </a:lnTo>
                <a:lnTo>
                  <a:pt x="92789" y="1109524"/>
                </a:lnTo>
                <a:lnTo>
                  <a:pt x="86772" y="1107936"/>
                </a:lnTo>
                <a:lnTo>
                  <a:pt x="81071" y="1106031"/>
                </a:lnTo>
                <a:lnTo>
                  <a:pt x="75688" y="1103808"/>
                </a:lnTo>
                <a:lnTo>
                  <a:pt x="69987" y="1101267"/>
                </a:lnTo>
                <a:lnTo>
                  <a:pt x="64604" y="1098727"/>
                </a:lnTo>
                <a:lnTo>
                  <a:pt x="59537" y="1095869"/>
                </a:lnTo>
                <a:lnTo>
                  <a:pt x="54470" y="1092376"/>
                </a:lnTo>
                <a:lnTo>
                  <a:pt x="49719" y="1089200"/>
                </a:lnTo>
                <a:lnTo>
                  <a:pt x="44969" y="1085390"/>
                </a:lnTo>
                <a:lnTo>
                  <a:pt x="40852" y="1081262"/>
                </a:lnTo>
                <a:lnTo>
                  <a:pt x="36419" y="1077451"/>
                </a:lnTo>
                <a:lnTo>
                  <a:pt x="32302" y="1073005"/>
                </a:lnTo>
                <a:lnTo>
                  <a:pt x="28185" y="1068559"/>
                </a:lnTo>
                <a:lnTo>
                  <a:pt x="24701" y="1063796"/>
                </a:lnTo>
                <a:lnTo>
                  <a:pt x="21218" y="1059033"/>
                </a:lnTo>
                <a:lnTo>
                  <a:pt x="18051" y="1053952"/>
                </a:lnTo>
                <a:lnTo>
                  <a:pt x="14884" y="1048871"/>
                </a:lnTo>
                <a:lnTo>
                  <a:pt x="12350" y="1043473"/>
                </a:lnTo>
                <a:lnTo>
                  <a:pt x="9817" y="1037757"/>
                </a:lnTo>
                <a:lnTo>
                  <a:pt x="7600" y="1032359"/>
                </a:lnTo>
                <a:lnTo>
                  <a:pt x="5700" y="1026643"/>
                </a:lnTo>
                <a:lnTo>
                  <a:pt x="4117" y="1020609"/>
                </a:lnTo>
                <a:lnTo>
                  <a:pt x="2850" y="1014893"/>
                </a:lnTo>
                <a:lnTo>
                  <a:pt x="1583" y="1008860"/>
                </a:lnTo>
                <a:lnTo>
                  <a:pt x="950" y="1002509"/>
                </a:lnTo>
                <a:lnTo>
                  <a:pt x="633" y="996475"/>
                </a:lnTo>
                <a:lnTo>
                  <a:pt x="0" y="989807"/>
                </a:lnTo>
                <a:lnTo>
                  <a:pt x="633" y="983456"/>
                </a:lnTo>
                <a:lnTo>
                  <a:pt x="950" y="977105"/>
                </a:lnTo>
                <a:lnTo>
                  <a:pt x="1583" y="970754"/>
                </a:lnTo>
                <a:lnTo>
                  <a:pt x="2850" y="965038"/>
                </a:lnTo>
                <a:lnTo>
                  <a:pt x="4117" y="959004"/>
                </a:lnTo>
                <a:lnTo>
                  <a:pt x="5700" y="953288"/>
                </a:lnTo>
                <a:lnTo>
                  <a:pt x="7600" y="947255"/>
                </a:lnTo>
                <a:lnTo>
                  <a:pt x="9817" y="941856"/>
                </a:lnTo>
                <a:lnTo>
                  <a:pt x="12350" y="936458"/>
                </a:lnTo>
                <a:lnTo>
                  <a:pt x="14884" y="930742"/>
                </a:lnTo>
                <a:lnTo>
                  <a:pt x="18051" y="925661"/>
                </a:lnTo>
                <a:lnTo>
                  <a:pt x="21218" y="920580"/>
                </a:lnTo>
                <a:lnTo>
                  <a:pt x="24701" y="916135"/>
                </a:lnTo>
                <a:lnTo>
                  <a:pt x="28185" y="911371"/>
                </a:lnTo>
                <a:lnTo>
                  <a:pt x="32302" y="906608"/>
                </a:lnTo>
                <a:lnTo>
                  <a:pt x="36419" y="902163"/>
                </a:lnTo>
                <a:lnTo>
                  <a:pt x="40852" y="898352"/>
                </a:lnTo>
                <a:lnTo>
                  <a:pt x="44969" y="894541"/>
                </a:lnTo>
                <a:lnTo>
                  <a:pt x="49719" y="890413"/>
                </a:lnTo>
                <a:lnTo>
                  <a:pt x="54470" y="887555"/>
                </a:lnTo>
                <a:lnTo>
                  <a:pt x="59537" y="883745"/>
                </a:lnTo>
                <a:lnTo>
                  <a:pt x="64604" y="881204"/>
                </a:lnTo>
                <a:lnTo>
                  <a:pt x="69987" y="878346"/>
                </a:lnTo>
                <a:lnTo>
                  <a:pt x="75688" y="875488"/>
                </a:lnTo>
                <a:lnTo>
                  <a:pt x="81071" y="873583"/>
                </a:lnTo>
                <a:lnTo>
                  <a:pt x="86772" y="871678"/>
                </a:lnTo>
                <a:lnTo>
                  <a:pt x="92789" y="870090"/>
                </a:lnTo>
                <a:lnTo>
                  <a:pt x="98489" y="868502"/>
                </a:lnTo>
                <a:lnTo>
                  <a:pt x="104823" y="867549"/>
                </a:lnTo>
                <a:lnTo>
                  <a:pt x="111156" y="866597"/>
                </a:lnTo>
                <a:lnTo>
                  <a:pt x="117490" y="866279"/>
                </a:lnTo>
                <a:lnTo>
                  <a:pt x="123507" y="866279"/>
                </a:lnTo>
                <a:lnTo>
                  <a:pt x="247015" y="866279"/>
                </a:lnTo>
                <a:lnTo>
                  <a:pt x="247015" y="618589"/>
                </a:lnTo>
                <a:lnTo>
                  <a:pt x="123507" y="618589"/>
                </a:lnTo>
                <a:lnTo>
                  <a:pt x="117490" y="618589"/>
                </a:lnTo>
                <a:lnTo>
                  <a:pt x="111156" y="618271"/>
                </a:lnTo>
                <a:lnTo>
                  <a:pt x="104823" y="617319"/>
                </a:lnTo>
                <a:lnTo>
                  <a:pt x="98489" y="616366"/>
                </a:lnTo>
                <a:lnTo>
                  <a:pt x="92789" y="614778"/>
                </a:lnTo>
                <a:lnTo>
                  <a:pt x="86772" y="613191"/>
                </a:lnTo>
                <a:lnTo>
                  <a:pt x="81071" y="611285"/>
                </a:lnTo>
                <a:lnTo>
                  <a:pt x="75688" y="608745"/>
                </a:lnTo>
                <a:lnTo>
                  <a:pt x="69987" y="606522"/>
                </a:lnTo>
                <a:lnTo>
                  <a:pt x="64604" y="603664"/>
                </a:lnTo>
                <a:lnTo>
                  <a:pt x="59537" y="600489"/>
                </a:lnTo>
                <a:lnTo>
                  <a:pt x="54470" y="597313"/>
                </a:lnTo>
                <a:lnTo>
                  <a:pt x="49719" y="593820"/>
                </a:lnTo>
                <a:lnTo>
                  <a:pt x="44969" y="590327"/>
                </a:lnTo>
                <a:lnTo>
                  <a:pt x="40852" y="586516"/>
                </a:lnTo>
                <a:lnTo>
                  <a:pt x="36419" y="582388"/>
                </a:lnTo>
                <a:lnTo>
                  <a:pt x="32302" y="578260"/>
                </a:lnTo>
                <a:lnTo>
                  <a:pt x="28185" y="573497"/>
                </a:lnTo>
                <a:lnTo>
                  <a:pt x="24701" y="568733"/>
                </a:lnTo>
                <a:lnTo>
                  <a:pt x="21218" y="563970"/>
                </a:lnTo>
                <a:lnTo>
                  <a:pt x="18051" y="558889"/>
                </a:lnTo>
                <a:lnTo>
                  <a:pt x="14884" y="553809"/>
                </a:lnTo>
                <a:lnTo>
                  <a:pt x="12350" y="548410"/>
                </a:lnTo>
                <a:lnTo>
                  <a:pt x="9817" y="543012"/>
                </a:lnTo>
                <a:lnTo>
                  <a:pt x="7600" y="537613"/>
                </a:lnTo>
                <a:lnTo>
                  <a:pt x="5700" y="531580"/>
                </a:lnTo>
                <a:lnTo>
                  <a:pt x="4117" y="525546"/>
                </a:lnTo>
                <a:lnTo>
                  <a:pt x="2850" y="519831"/>
                </a:lnTo>
                <a:lnTo>
                  <a:pt x="1583" y="513479"/>
                </a:lnTo>
                <a:lnTo>
                  <a:pt x="950" y="507764"/>
                </a:lnTo>
                <a:lnTo>
                  <a:pt x="633" y="501413"/>
                </a:lnTo>
                <a:lnTo>
                  <a:pt x="0" y="494744"/>
                </a:lnTo>
                <a:lnTo>
                  <a:pt x="633" y="488393"/>
                </a:lnTo>
                <a:lnTo>
                  <a:pt x="950" y="482359"/>
                </a:lnTo>
                <a:lnTo>
                  <a:pt x="1583" y="476008"/>
                </a:lnTo>
                <a:lnTo>
                  <a:pt x="2850" y="469975"/>
                </a:lnTo>
                <a:lnTo>
                  <a:pt x="4117" y="463941"/>
                </a:lnTo>
                <a:lnTo>
                  <a:pt x="5700" y="457908"/>
                </a:lnTo>
                <a:lnTo>
                  <a:pt x="7600" y="452510"/>
                </a:lnTo>
                <a:lnTo>
                  <a:pt x="9817" y="446476"/>
                </a:lnTo>
                <a:lnTo>
                  <a:pt x="12350" y="441078"/>
                </a:lnTo>
                <a:lnTo>
                  <a:pt x="14884" y="435997"/>
                </a:lnTo>
                <a:lnTo>
                  <a:pt x="18051" y="430599"/>
                </a:lnTo>
                <a:lnTo>
                  <a:pt x="21218" y="425835"/>
                </a:lnTo>
                <a:lnTo>
                  <a:pt x="24701" y="420754"/>
                </a:lnTo>
                <a:lnTo>
                  <a:pt x="28185" y="415991"/>
                </a:lnTo>
                <a:lnTo>
                  <a:pt x="32302" y="411545"/>
                </a:lnTo>
                <a:lnTo>
                  <a:pt x="36419" y="407417"/>
                </a:lnTo>
                <a:lnTo>
                  <a:pt x="40852" y="402972"/>
                </a:lnTo>
                <a:lnTo>
                  <a:pt x="44969" y="399478"/>
                </a:lnTo>
                <a:lnTo>
                  <a:pt x="49719" y="395668"/>
                </a:lnTo>
                <a:lnTo>
                  <a:pt x="54470" y="392175"/>
                </a:lnTo>
                <a:lnTo>
                  <a:pt x="59537" y="388999"/>
                </a:lnTo>
                <a:lnTo>
                  <a:pt x="64604" y="386141"/>
                </a:lnTo>
                <a:lnTo>
                  <a:pt x="69987" y="383601"/>
                </a:lnTo>
                <a:lnTo>
                  <a:pt x="75688" y="380743"/>
                </a:lnTo>
                <a:lnTo>
                  <a:pt x="81071" y="378838"/>
                </a:lnTo>
                <a:lnTo>
                  <a:pt x="86772" y="376932"/>
                </a:lnTo>
                <a:lnTo>
                  <a:pt x="92789" y="374709"/>
                </a:lnTo>
                <a:lnTo>
                  <a:pt x="98489" y="373757"/>
                </a:lnTo>
                <a:lnTo>
                  <a:pt x="104823" y="372487"/>
                </a:lnTo>
                <a:lnTo>
                  <a:pt x="111156" y="371852"/>
                </a:lnTo>
                <a:lnTo>
                  <a:pt x="117490" y="371216"/>
                </a:lnTo>
                <a:lnTo>
                  <a:pt x="123507" y="370899"/>
                </a:lnTo>
                <a:lnTo>
                  <a:pt x="247015" y="370899"/>
                </a:lnTo>
                <a:lnTo>
                  <a:pt x="247015" y="324536"/>
                </a:lnTo>
                <a:lnTo>
                  <a:pt x="247648" y="310564"/>
                </a:lnTo>
                <a:lnTo>
                  <a:pt x="248281" y="296592"/>
                </a:lnTo>
                <a:lnTo>
                  <a:pt x="249865" y="282302"/>
                </a:lnTo>
                <a:lnTo>
                  <a:pt x="251765" y="268647"/>
                </a:lnTo>
                <a:lnTo>
                  <a:pt x="254615" y="255310"/>
                </a:lnTo>
                <a:lnTo>
                  <a:pt x="257782" y="241973"/>
                </a:lnTo>
                <a:lnTo>
                  <a:pt x="261582" y="228636"/>
                </a:lnTo>
                <a:lnTo>
                  <a:pt x="265383" y="216251"/>
                </a:lnTo>
                <a:lnTo>
                  <a:pt x="270450" y="203232"/>
                </a:lnTo>
                <a:lnTo>
                  <a:pt x="275517" y="191165"/>
                </a:lnTo>
                <a:lnTo>
                  <a:pt x="281534" y="178780"/>
                </a:lnTo>
                <a:lnTo>
                  <a:pt x="287867" y="167031"/>
                </a:lnTo>
                <a:lnTo>
                  <a:pt x="294518" y="155281"/>
                </a:lnTo>
                <a:lnTo>
                  <a:pt x="301801" y="144485"/>
                </a:lnTo>
                <a:lnTo>
                  <a:pt x="309402" y="133370"/>
                </a:lnTo>
                <a:lnTo>
                  <a:pt x="317319" y="122891"/>
                </a:lnTo>
                <a:lnTo>
                  <a:pt x="325553" y="112729"/>
                </a:lnTo>
                <a:lnTo>
                  <a:pt x="334737" y="102885"/>
                </a:lnTo>
                <a:lnTo>
                  <a:pt x="343921" y="93359"/>
                </a:lnTo>
                <a:lnTo>
                  <a:pt x="353421" y="84150"/>
                </a:lnTo>
                <a:lnTo>
                  <a:pt x="363555" y="75576"/>
                </a:lnTo>
                <a:lnTo>
                  <a:pt x="373689" y="67320"/>
                </a:lnTo>
                <a:lnTo>
                  <a:pt x="384773" y="59381"/>
                </a:lnTo>
                <a:lnTo>
                  <a:pt x="395540" y="52077"/>
                </a:lnTo>
                <a:lnTo>
                  <a:pt x="406941" y="44773"/>
                </a:lnTo>
                <a:lnTo>
                  <a:pt x="418342" y="38740"/>
                </a:lnTo>
                <a:lnTo>
                  <a:pt x="430376" y="32389"/>
                </a:lnTo>
                <a:lnTo>
                  <a:pt x="442410" y="26991"/>
                </a:lnTo>
                <a:lnTo>
                  <a:pt x="455077" y="21910"/>
                </a:lnTo>
                <a:lnTo>
                  <a:pt x="467428" y="17146"/>
                </a:lnTo>
                <a:lnTo>
                  <a:pt x="480412" y="13018"/>
                </a:lnTo>
                <a:lnTo>
                  <a:pt x="493713" y="9525"/>
                </a:lnTo>
                <a:close/>
                <a:moveTo>
                  <a:pt x="741363" y="0"/>
                </a:moveTo>
                <a:lnTo>
                  <a:pt x="1654560" y="0"/>
                </a:lnTo>
                <a:lnTo>
                  <a:pt x="1671401" y="635"/>
                </a:lnTo>
                <a:lnTo>
                  <a:pt x="1687924" y="1587"/>
                </a:lnTo>
                <a:lnTo>
                  <a:pt x="1704129" y="4127"/>
                </a:lnTo>
                <a:lnTo>
                  <a:pt x="1720016" y="6667"/>
                </a:lnTo>
                <a:lnTo>
                  <a:pt x="1735903" y="10159"/>
                </a:lnTo>
                <a:lnTo>
                  <a:pt x="1751155" y="14603"/>
                </a:lnTo>
                <a:lnTo>
                  <a:pt x="1766407" y="19682"/>
                </a:lnTo>
                <a:lnTo>
                  <a:pt x="1781341" y="25714"/>
                </a:lnTo>
                <a:lnTo>
                  <a:pt x="1795321" y="32380"/>
                </a:lnTo>
                <a:lnTo>
                  <a:pt x="1809620" y="39364"/>
                </a:lnTo>
                <a:lnTo>
                  <a:pt x="1823283" y="46983"/>
                </a:lnTo>
                <a:lnTo>
                  <a:pt x="1836310" y="55871"/>
                </a:lnTo>
                <a:lnTo>
                  <a:pt x="1849020" y="64760"/>
                </a:lnTo>
                <a:lnTo>
                  <a:pt x="1861412" y="74283"/>
                </a:lnTo>
                <a:lnTo>
                  <a:pt x="1873169" y="84442"/>
                </a:lnTo>
                <a:lnTo>
                  <a:pt x="1884290" y="95235"/>
                </a:lnTo>
                <a:lnTo>
                  <a:pt x="1895093" y="106663"/>
                </a:lnTo>
                <a:lnTo>
                  <a:pt x="1905579" y="118409"/>
                </a:lnTo>
                <a:lnTo>
                  <a:pt x="1915111" y="130472"/>
                </a:lnTo>
                <a:lnTo>
                  <a:pt x="1924008" y="143487"/>
                </a:lnTo>
                <a:lnTo>
                  <a:pt x="1932587" y="156503"/>
                </a:lnTo>
                <a:lnTo>
                  <a:pt x="1940530" y="170153"/>
                </a:lnTo>
                <a:lnTo>
                  <a:pt x="1947521" y="184121"/>
                </a:lnTo>
                <a:lnTo>
                  <a:pt x="1954193" y="198406"/>
                </a:lnTo>
                <a:lnTo>
                  <a:pt x="1960231" y="213326"/>
                </a:lnTo>
                <a:lnTo>
                  <a:pt x="1965315" y="228564"/>
                </a:lnTo>
                <a:lnTo>
                  <a:pt x="1969445" y="243801"/>
                </a:lnTo>
                <a:lnTo>
                  <a:pt x="1972940" y="259356"/>
                </a:lnTo>
                <a:lnTo>
                  <a:pt x="1975800" y="275546"/>
                </a:lnTo>
                <a:lnTo>
                  <a:pt x="1978024" y="291736"/>
                </a:lnTo>
                <a:lnTo>
                  <a:pt x="1979295" y="308561"/>
                </a:lnTo>
                <a:lnTo>
                  <a:pt x="1979613" y="324751"/>
                </a:lnTo>
                <a:lnTo>
                  <a:pt x="1979613" y="1654863"/>
                </a:lnTo>
                <a:lnTo>
                  <a:pt x="1979295" y="1671687"/>
                </a:lnTo>
                <a:lnTo>
                  <a:pt x="1978024" y="1688195"/>
                </a:lnTo>
                <a:lnTo>
                  <a:pt x="1975800" y="1704067"/>
                </a:lnTo>
                <a:lnTo>
                  <a:pt x="1972940" y="1720257"/>
                </a:lnTo>
                <a:lnTo>
                  <a:pt x="1969445" y="1735812"/>
                </a:lnTo>
                <a:lnTo>
                  <a:pt x="1965315" y="1751685"/>
                </a:lnTo>
                <a:lnTo>
                  <a:pt x="1960231" y="1766605"/>
                </a:lnTo>
                <a:lnTo>
                  <a:pt x="1954193" y="1781525"/>
                </a:lnTo>
                <a:lnTo>
                  <a:pt x="1947521" y="1795493"/>
                </a:lnTo>
                <a:lnTo>
                  <a:pt x="1940530" y="1809460"/>
                </a:lnTo>
                <a:lnTo>
                  <a:pt x="1932587" y="1823428"/>
                </a:lnTo>
                <a:lnTo>
                  <a:pt x="1924008" y="1836761"/>
                </a:lnTo>
                <a:lnTo>
                  <a:pt x="1915111" y="1849142"/>
                </a:lnTo>
                <a:lnTo>
                  <a:pt x="1905579" y="1861205"/>
                </a:lnTo>
                <a:lnTo>
                  <a:pt x="1895093" y="1872950"/>
                </a:lnTo>
                <a:lnTo>
                  <a:pt x="1884290" y="1884378"/>
                </a:lnTo>
                <a:lnTo>
                  <a:pt x="1873169" y="1895489"/>
                </a:lnTo>
                <a:lnTo>
                  <a:pt x="1861412" y="1905648"/>
                </a:lnTo>
                <a:lnTo>
                  <a:pt x="1849020" y="1914854"/>
                </a:lnTo>
                <a:lnTo>
                  <a:pt x="1836310" y="1924060"/>
                </a:lnTo>
                <a:lnTo>
                  <a:pt x="1823283" y="1932631"/>
                </a:lnTo>
                <a:lnTo>
                  <a:pt x="1809620" y="1940567"/>
                </a:lnTo>
                <a:lnTo>
                  <a:pt x="1795321" y="1947551"/>
                </a:lnTo>
                <a:lnTo>
                  <a:pt x="1781341" y="1954217"/>
                </a:lnTo>
                <a:lnTo>
                  <a:pt x="1766407" y="1959931"/>
                </a:lnTo>
                <a:lnTo>
                  <a:pt x="1751155" y="1965011"/>
                </a:lnTo>
                <a:lnTo>
                  <a:pt x="1735903" y="1969455"/>
                </a:lnTo>
                <a:lnTo>
                  <a:pt x="1720016" y="1972947"/>
                </a:lnTo>
                <a:lnTo>
                  <a:pt x="1704129" y="1976121"/>
                </a:lnTo>
                <a:lnTo>
                  <a:pt x="1687924" y="1978026"/>
                </a:lnTo>
                <a:lnTo>
                  <a:pt x="1671401" y="1979296"/>
                </a:lnTo>
                <a:lnTo>
                  <a:pt x="1654560" y="1979613"/>
                </a:lnTo>
                <a:lnTo>
                  <a:pt x="741363" y="1979613"/>
                </a:lnTo>
                <a:lnTo>
                  <a:pt x="74136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44" name="矩形 43"/>
          <p:cNvSpPr/>
          <p:nvPr/>
        </p:nvSpPr>
        <p:spPr>
          <a:xfrm>
            <a:off x="1136129" y="1564414"/>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5" name="文本框 44"/>
          <p:cNvSpPr txBox="1"/>
          <p:nvPr/>
        </p:nvSpPr>
        <p:spPr>
          <a:xfrm>
            <a:off x="471748" y="1619247"/>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40" name="圆角矩形 8"/>
          <p:cNvSpPr/>
          <p:nvPr/>
        </p:nvSpPr>
        <p:spPr>
          <a:xfrm>
            <a:off x="1122737" y="339090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2014</a:t>
            </a:r>
            <a:endParaRPr lang="zh-CN" altLang="en-US" dirty="0">
              <a:solidFill>
                <a:schemeClr val="accent1"/>
              </a:solidFill>
              <a:latin typeface="+mj-ea"/>
              <a:ea typeface="+mj-ea"/>
            </a:endParaRPr>
          </a:p>
        </p:txBody>
      </p:sp>
      <p:sp>
        <p:nvSpPr>
          <p:cNvPr id="31" name="矩形 30"/>
          <p:cNvSpPr/>
          <p:nvPr/>
        </p:nvSpPr>
        <p:spPr>
          <a:xfrm>
            <a:off x="531955" y="4133565"/>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2" name="KSO_Shape"/>
          <p:cNvSpPr/>
          <p:nvPr/>
        </p:nvSpPr>
        <p:spPr>
          <a:xfrm>
            <a:off x="2840757" y="3471069"/>
            <a:ext cx="852673" cy="325437"/>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圆角矩形 8"/>
          <p:cNvSpPr/>
          <p:nvPr/>
        </p:nvSpPr>
        <p:spPr>
          <a:xfrm>
            <a:off x="4022321" y="339090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2015</a:t>
            </a:r>
            <a:endParaRPr lang="zh-CN" altLang="en-US" dirty="0">
              <a:solidFill>
                <a:schemeClr val="accent1"/>
              </a:solidFill>
              <a:latin typeface="+mj-ea"/>
              <a:ea typeface="+mj-ea"/>
            </a:endParaRPr>
          </a:p>
        </p:txBody>
      </p:sp>
      <p:sp>
        <p:nvSpPr>
          <p:cNvPr id="35" name="矩形 34"/>
          <p:cNvSpPr/>
          <p:nvPr/>
        </p:nvSpPr>
        <p:spPr>
          <a:xfrm>
            <a:off x="3431539" y="4133565"/>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7" name="KSO_Shape"/>
          <p:cNvSpPr/>
          <p:nvPr/>
        </p:nvSpPr>
        <p:spPr>
          <a:xfrm>
            <a:off x="5740341" y="3471069"/>
            <a:ext cx="852673" cy="325437"/>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圆角矩形 8"/>
          <p:cNvSpPr/>
          <p:nvPr/>
        </p:nvSpPr>
        <p:spPr>
          <a:xfrm>
            <a:off x="6921905" y="339090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20xx</a:t>
            </a:r>
            <a:endParaRPr lang="zh-CN" altLang="en-US" dirty="0">
              <a:solidFill>
                <a:schemeClr val="accent1"/>
              </a:solidFill>
              <a:latin typeface="+mj-ea"/>
              <a:ea typeface="+mj-ea"/>
            </a:endParaRPr>
          </a:p>
        </p:txBody>
      </p:sp>
      <p:sp>
        <p:nvSpPr>
          <p:cNvPr id="53" name="矩形 52"/>
          <p:cNvSpPr/>
          <p:nvPr/>
        </p:nvSpPr>
        <p:spPr>
          <a:xfrm>
            <a:off x="6331123" y="4133565"/>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54" name="KSO_Shape"/>
          <p:cNvSpPr/>
          <p:nvPr/>
        </p:nvSpPr>
        <p:spPr>
          <a:xfrm>
            <a:off x="8639925" y="3471069"/>
            <a:ext cx="852673" cy="325437"/>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圆角矩形 8"/>
          <p:cNvSpPr/>
          <p:nvPr/>
        </p:nvSpPr>
        <p:spPr>
          <a:xfrm>
            <a:off x="9821489" y="339090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20xx</a:t>
            </a:r>
            <a:endParaRPr lang="zh-CN" altLang="en-US" dirty="0">
              <a:solidFill>
                <a:schemeClr val="accent1"/>
              </a:solidFill>
              <a:latin typeface="+mj-ea"/>
              <a:ea typeface="+mj-ea"/>
            </a:endParaRPr>
          </a:p>
        </p:txBody>
      </p:sp>
      <p:sp>
        <p:nvSpPr>
          <p:cNvPr id="57" name="矩形 56"/>
          <p:cNvSpPr/>
          <p:nvPr/>
        </p:nvSpPr>
        <p:spPr>
          <a:xfrm>
            <a:off x="9230707" y="4133565"/>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59" name="KSO_Shape"/>
          <p:cNvSpPr/>
          <p:nvPr/>
        </p:nvSpPr>
        <p:spPr bwMode="auto">
          <a:xfrm>
            <a:off x="1577499" y="2678375"/>
            <a:ext cx="338250" cy="512500"/>
          </a:xfrm>
          <a:custGeom>
            <a:avLst/>
            <a:gdLst>
              <a:gd name="T0" fmla="*/ 51752 w 1957388"/>
              <a:gd name="T1" fmla="*/ 2332038 h 2963862"/>
              <a:gd name="T2" fmla="*/ 86360 w 1957388"/>
              <a:gd name="T3" fmla="*/ 2434273 h 2963862"/>
              <a:gd name="T4" fmla="*/ 143192 w 1957388"/>
              <a:gd name="T5" fmla="*/ 2522855 h 2963862"/>
              <a:gd name="T6" fmla="*/ 219392 w 1957388"/>
              <a:gd name="T7" fmla="*/ 2595563 h 2963862"/>
              <a:gd name="T8" fmla="*/ 311150 w 1957388"/>
              <a:gd name="T9" fmla="*/ 2648585 h 2963862"/>
              <a:gd name="T10" fmla="*/ 415290 w 1957388"/>
              <a:gd name="T11" fmla="*/ 2677478 h 2963862"/>
              <a:gd name="T12" fmla="*/ 961390 w 1957388"/>
              <a:gd name="T13" fmla="*/ 2681605 h 2963862"/>
              <a:gd name="T14" fmla="*/ 1068387 w 1957388"/>
              <a:gd name="T15" fmla="*/ 2659698 h 2963862"/>
              <a:gd name="T16" fmla="*/ 1163955 w 1957388"/>
              <a:gd name="T17" fmla="*/ 2613660 h 2963862"/>
              <a:gd name="T18" fmla="*/ 1245235 w 1957388"/>
              <a:gd name="T19" fmla="*/ 2546668 h 2963862"/>
              <a:gd name="T20" fmla="*/ 1308735 w 1957388"/>
              <a:gd name="T21" fmla="*/ 2462213 h 2963862"/>
              <a:gd name="T22" fmla="*/ 1350010 w 1957388"/>
              <a:gd name="T23" fmla="*/ 2363788 h 2963862"/>
              <a:gd name="T24" fmla="*/ 1366520 w 1957388"/>
              <a:gd name="T25" fmla="*/ 2255203 h 2963862"/>
              <a:gd name="T26" fmla="*/ 596809 w 1957388"/>
              <a:gd name="T27" fmla="*/ 396875 h 2963862"/>
              <a:gd name="T28" fmla="*/ 695366 w 1957388"/>
              <a:gd name="T29" fmla="*/ 78318 h 2963862"/>
              <a:gd name="T30" fmla="*/ 640793 w 1957388"/>
              <a:gd name="T31" fmla="*/ 96784 h 2963862"/>
              <a:gd name="T32" fmla="*/ 599154 w 1957388"/>
              <a:gd name="T33" fmla="*/ 156004 h 2963862"/>
              <a:gd name="T34" fmla="*/ 801990 w 1957388"/>
              <a:gd name="T35" fmla="*/ 118674 h 2963862"/>
              <a:gd name="T36" fmla="*/ 748836 w 1957388"/>
              <a:gd name="T37" fmla="*/ 83995 h 2963862"/>
              <a:gd name="T38" fmla="*/ 707141 w 1957388"/>
              <a:gd name="T39" fmla="*/ 0 h 2963862"/>
              <a:gd name="T40" fmla="*/ 811857 w 1957388"/>
              <a:gd name="T41" fmla="*/ 26407 h 2963862"/>
              <a:gd name="T42" fmla="*/ 878379 w 1957388"/>
              <a:gd name="T43" fmla="*/ 90358 h 2963862"/>
              <a:gd name="T44" fmla="*/ 1905327 w 1957388"/>
              <a:gd name="T45" fmla="*/ 171449 h 2963862"/>
              <a:gd name="T46" fmla="*/ 1951992 w 1957388"/>
              <a:gd name="T47" fmla="*/ 209532 h 2963862"/>
              <a:gd name="T48" fmla="*/ 1949452 w 1957388"/>
              <a:gd name="T49" fmla="*/ 2929588 h 2963862"/>
              <a:gd name="T50" fmla="*/ 1898661 w 1957388"/>
              <a:gd name="T51" fmla="*/ 2963545 h 2963862"/>
              <a:gd name="T52" fmla="*/ 1842473 w 1957388"/>
              <a:gd name="T53" fmla="*/ 2940060 h 2963862"/>
              <a:gd name="T54" fmla="*/ 935670 w 1957388"/>
              <a:gd name="T55" fmla="*/ 299708 h 2963862"/>
              <a:gd name="T56" fmla="*/ 977926 w 1957388"/>
              <a:gd name="T57" fmla="*/ 398462 h 2963862"/>
              <a:gd name="T58" fmla="*/ 1091986 w 1957388"/>
              <a:gd name="T59" fmla="*/ 421319 h 2963862"/>
              <a:gd name="T60" fmla="*/ 1193972 w 1957388"/>
              <a:gd name="T61" fmla="*/ 470525 h 2963862"/>
              <a:gd name="T62" fmla="*/ 1280390 w 1957388"/>
              <a:gd name="T63" fmla="*/ 541953 h 2963862"/>
              <a:gd name="T64" fmla="*/ 1347746 w 1957388"/>
              <a:gd name="T65" fmla="*/ 631793 h 2963862"/>
              <a:gd name="T66" fmla="*/ 1391908 w 1957388"/>
              <a:gd name="T67" fmla="*/ 736236 h 2963862"/>
              <a:gd name="T68" fmla="*/ 1409382 w 1957388"/>
              <a:gd name="T69" fmla="*/ 852108 h 2963862"/>
              <a:gd name="T70" fmla="*/ 1399851 w 1957388"/>
              <a:gd name="T71" fmla="*/ 2347646 h 2963862"/>
              <a:gd name="T72" fmla="*/ 1363632 w 1957388"/>
              <a:gd name="T73" fmla="*/ 2455899 h 2963862"/>
              <a:gd name="T74" fmla="*/ 1302630 w 1957388"/>
              <a:gd name="T75" fmla="*/ 2550818 h 2963862"/>
              <a:gd name="T76" fmla="*/ 1221931 w 1957388"/>
              <a:gd name="T77" fmla="*/ 2627960 h 2963862"/>
              <a:gd name="T78" fmla="*/ 1124075 w 1957388"/>
              <a:gd name="T79" fmla="*/ 2683833 h 2963862"/>
              <a:gd name="T80" fmla="*/ 1013192 w 1957388"/>
              <a:gd name="T81" fmla="*/ 2715578 h 2963862"/>
              <a:gd name="T82" fmla="*/ 431774 w 1957388"/>
              <a:gd name="T83" fmla="*/ 2719705 h 2963862"/>
              <a:gd name="T84" fmla="*/ 317715 w 1957388"/>
              <a:gd name="T85" fmla="*/ 2696214 h 2963862"/>
              <a:gd name="T86" fmla="*/ 215411 w 1957388"/>
              <a:gd name="T87" fmla="*/ 2647325 h 2963862"/>
              <a:gd name="T88" fmla="*/ 128992 w 1957388"/>
              <a:gd name="T89" fmla="*/ 2576215 h 2963862"/>
              <a:gd name="T90" fmla="*/ 61637 w 1957388"/>
              <a:gd name="T91" fmla="*/ 2486057 h 2963862"/>
              <a:gd name="T92" fmla="*/ 17474 w 1957388"/>
              <a:gd name="T93" fmla="*/ 2381614 h 2963862"/>
              <a:gd name="T94" fmla="*/ 0 w 1957388"/>
              <a:gd name="T95" fmla="*/ 2265425 h 2963862"/>
              <a:gd name="T96" fmla="*/ 9214 w 1957388"/>
              <a:gd name="T97" fmla="*/ 770204 h 2963862"/>
              <a:gd name="T98" fmla="*/ 45751 w 1957388"/>
              <a:gd name="T99" fmla="*/ 661634 h 2963862"/>
              <a:gd name="T100" fmla="*/ 106752 w 1957388"/>
              <a:gd name="T101" fmla="*/ 567032 h 2963862"/>
              <a:gd name="T102" fmla="*/ 187769 w 1957388"/>
              <a:gd name="T103" fmla="*/ 489572 h 2963862"/>
              <a:gd name="T104" fmla="*/ 285626 w 1957388"/>
              <a:gd name="T105" fmla="*/ 433700 h 2963862"/>
              <a:gd name="T106" fmla="*/ 396508 w 1957388"/>
              <a:gd name="T107" fmla="*/ 402272 h 2963862"/>
              <a:gd name="T108" fmla="*/ 510197 w 1957388"/>
              <a:gd name="T109" fmla="*/ 341303 h 2963862"/>
              <a:gd name="T110" fmla="*/ 166999 w 1957388"/>
              <a:gd name="T111" fmla="*/ 291727 h 2963862"/>
              <a:gd name="T112" fmla="*/ 133667 w 1957388"/>
              <a:gd name="T113" fmla="*/ 241585 h 2963862"/>
              <a:gd name="T114" fmla="*/ 156841 w 1957388"/>
              <a:gd name="T115" fmla="*/ 184778 h 2963862"/>
              <a:gd name="T116" fmla="*/ 522500 w 1957388"/>
              <a:gd name="T117" fmla="*/ 143268 h 2963862"/>
              <a:gd name="T118" fmla="*/ 560038 w 1957388"/>
              <a:gd name="T119" fmla="*/ 67174 h 2963862"/>
              <a:gd name="T120" fmla="*/ 629122 w 1957388"/>
              <a:gd name="T121" fmla="*/ 14959 h 2963862"/>
              <a:gd name="T122" fmla="*/ 707141 w 1957388"/>
              <a:gd name="T123" fmla="*/ 0 h 2963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7388" h="2963862">
                <a:moveTo>
                  <a:pt x="42862" y="1517650"/>
                </a:moveTo>
                <a:lnTo>
                  <a:pt x="42862" y="2243455"/>
                </a:lnTo>
                <a:lnTo>
                  <a:pt x="42862" y="2255203"/>
                </a:lnTo>
                <a:lnTo>
                  <a:pt x="43497" y="2266315"/>
                </a:lnTo>
                <a:lnTo>
                  <a:pt x="44450" y="2277428"/>
                </a:lnTo>
                <a:lnTo>
                  <a:pt x="45085" y="2288540"/>
                </a:lnTo>
                <a:lnTo>
                  <a:pt x="46355" y="2299653"/>
                </a:lnTo>
                <a:lnTo>
                  <a:pt x="47942" y="2310448"/>
                </a:lnTo>
                <a:lnTo>
                  <a:pt x="49847" y="2321243"/>
                </a:lnTo>
                <a:lnTo>
                  <a:pt x="51752" y="2332038"/>
                </a:lnTo>
                <a:lnTo>
                  <a:pt x="53975" y="2342833"/>
                </a:lnTo>
                <a:lnTo>
                  <a:pt x="56832" y="2353310"/>
                </a:lnTo>
                <a:lnTo>
                  <a:pt x="59372" y="2363788"/>
                </a:lnTo>
                <a:lnTo>
                  <a:pt x="62547" y="2373948"/>
                </a:lnTo>
                <a:lnTo>
                  <a:pt x="66040" y="2384425"/>
                </a:lnTo>
                <a:lnTo>
                  <a:pt x="69532" y="2394585"/>
                </a:lnTo>
                <a:lnTo>
                  <a:pt x="73342" y="2404745"/>
                </a:lnTo>
                <a:lnTo>
                  <a:pt x="77470" y="2414270"/>
                </a:lnTo>
                <a:lnTo>
                  <a:pt x="81597" y="2424430"/>
                </a:lnTo>
                <a:lnTo>
                  <a:pt x="86360" y="2434273"/>
                </a:lnTo>
                <a:lnTo>
                  <a:pt x="91122" y="2443480"/>
                </a:lnTo>
                <a:lnTo>
                  <a:pt x="96202" y="2452688"/>
                </a:lnTo>
                <a:lnTo>
                  <a:pt x="101282" y="2462213"/>
                </a:lnTo>
                <a:lnTo>
                  <a:pt x="106680" y="2471103"/>
                </a:lnTo>
                <a:lnTo>
                  <a:pt x="112395" y="2480310"/>
                </a:lnTo>
                <a:lnTo>
                  <a:pt x="118110" y="2489200"/>
                </a:lnTo>
                <a:lnTo>
                  <a:pt x="123825" y="2497773"/>
                </a:lnTo>
                <a:lnTo>
                  <a:pt x="130175" y="2506345"/>
                </a:lnTo>
                <a:lnTo>
                  <a:pt x="136842" y="2514600"/>
                </a:lnTo>
                <a:lnTo>
                  <a:pt x="143192" y="2522855"/>
                </a:lnTo>
                <a:lnTo>
                  <a:pt x="150177" y="2530793"/>
                </a:lnTo>
                <a:lnTo>
                  <a:pt x="156845" y="2538730"/>
                </a:lnTo>
                <a:lnTo>
                  <a:pt x="164147" y="2546668"/>
                </a:lnTo>
                <a:lnTo>
                  <a:pt x="171767" y="2554288"/>
                </a:lnTo>
                <a:lnTo>
                  <a:pt x="179070" y="2561273"/>
                </a:lnTo>
                <a:lnTo>
                  <a:pt x="186690" y="2568575"/>
                </a:lnTo>
                <a:lnTo>
                  <a:pt x="194627" y="2575878"/>
                </a:lnTo>
                <a:lnTo>
                  <a:pt x="202882" y="2582545"/>
                </a:lnTo>
                <a:lnTo>
                  <a:pt x="210820" y="2589213"/>
                </a:lnTo>
                <a:lnTo>
                  <a:pt x="219392" y="2595563"/>
                </a:lnTo>
                <a:lnTo>
                  <a:pt x="227647" y="2601595"/>
                </a:lnTo>
                <a:lnTo>
                  <a:pt x="236855" y="2607945"/>
                </a:lnTo>
                <a:lnTo>
                  <a:pt x="245427" y="2613660"/>
                </a:lnTo>
                <a:lnTo>
                  <a:pt x="254317" y="2619375"/>
                </a:lnTo>
                <a:lnTo>
                  <a:pt x="263842" y="2624773"/>
                </a:lnTo>
                <a:lnTo>
                  <a:pt x="272732" y="2629853"/>
                </a:lnTo>
                <a:lnTo>
                  <a:pt x="281940" y="2634933"/>
                </a:lnTo>
                <a:lnTo>
                  <a:pt x="291782" y="2639378"/>
                </a:lnTo>
                <a:lnTo>
                  <a:pt x="301307" y="2644140"/>
                </a:lnTo>
                <a:lnTo>
                  <a:pt x="311150" y="2648585"/>
                </a:lnTo>
                <a:lnTo>
                  <a:pt x="321310" y="2652395"/>
                </a:lnTo>
                <a:lnTo>
                  <a:pt x="331152" y="2655888"/>
                </a:lnTo>
                <a:lnTo>
                  <a:pt x="341312" y="2659698"/>
                </a:lnTo>
                <a:lnTo>
                  <a:pt x="351472" y="2663190"/>
                </a:lnTo>
                <a:lnTo>
                  <a:pt x="361950" y="2666048"/>
                </a:lnTo>
                <a:lnTo>
                  <a:pt x="372427" y="2668905"/>
                </a:lnTo>
                <a:lnTo>
                  <a:pt x="383222" y="2671445"/>
                </a:lnTo>
                <a:lnTo>
                  <a:pt x="393382" y="2673985"/>
                </a:lnTo>
                <a:lnTo>
                  <a:pt x="404177" y="2675890"/>
                </a:lnTo>
                <a:lnTo>
                  <a:pt x="415290" y="2677478"/>
                </a:lnTo>
                <a:lnTo>
                  <a:pt x="426085" y="2679383"/>
                </a:lnTo>
                <a:lnTo>
                  <a:pt x="437515" y="2680335"/>
                </a:lnTo>
                <a:lnTo>
                  <a:pt x="448627" y="2681605"/>
                </a:lnTo>
                <a:lnTo>
                  <a:pt x="459740" y="2682240"/>
                </a:lnTo>
                <a:lnTo>
                  <a:pt x="470852" y="2682558"/>
                </a:lnTo>
                <a:lnTo>
                  <a:pt x="482282" y="2682875"/>
                </a:lnTo>
                <a:lnTo>
                  <a:pt x="927417" y="2682875"/>
                </a:lnTo>
                <a:lnTo>
                  <a:pt x="938847" y="2682558"/>
                </a:lnTo>
                <a:lnTo>
                  <a:pt x="950277" y="2682240"/>
                </a:lnTo>
                <a:lnTo>
                  <a:pt x="961390" y="2681605"/>
                </a:lnTo>
                <a:lnTo>
                  <a:pt x="972502" y="2680335"/>
                </a:lnTo>
                <a:lnTo>
                  <a:pt x="983615" y="2679383"/>
                </a:lnTo>
                <a:lnTo>
                  <a:pt x="994410" y="2677478"/>
                </a:lnTo>
                <a:lnTo>
                  <a:pt x="1005205" y="2675890"/>
                </a:lnTo>
                <a:lnTo>
                  <a:pt x="1016000" y="2673985"/>
                </a:lnTo>
                <a:lnTo>
                  <a:pt x="1026795" y="2671445"/>
                </a:lnTo>
                <a:lnTo>
                  <a:pt x="1037272" y="2668905"/>
                </a:lnTo>
                <a:lnTo>
                  <a:pt x="1048067" y="2666048"/>
                </a:lnTo>
                <a:lnTo>
                  <a:pt x="1057910" y="2663190"/>
                </a:lnTo>
                <a:lnTo>
                  <a:pt x="1068387" y="2659698"/>
                </a:lnTo>
                <a:lnTo>
                  <a:pt x="1078547" y="2655888"/>
                </a:lnTo>
                <a:lnTo>
                  <a:pt x="1088707" y="2652395"/>
                </a:lnTo>
                <a:lnTo>
                  <a:pt x="1098550" y="2648585"/>
                </a:lnTo>
                <a:lnTo>
                  <a:pt x="1108392" y="2644140"/>
                </a:lnTo>
                <a:lnTo>
                  <a:pt x="1117917" y="2639378"/>
                </a:lnTo>
                <a:lnTo>
                  <a:pt x="1127442" y="2634933"/>
                </a:lnTo>
                <a:lnTo>
                  <a:pt x="1136650" y="2629853"/>
                </a:lnTo>
                <a:lnTo>
                  <a:pt x="1146175" y="2624773"/>
                </a:lnTo>
                <a:lnTo>
                  <a:pt x="1155382" y="2619375"/>
                </a:lnTo>
                <a:lnTo>
                  <a:pt x="1163955" y="2613660"/>
                </a:lnTo>
                <a:lnTo>
                  <a:pt x="1173162" y="2607945"/>
                </a:lnTo>
                <a:lnTo>
                  <a:pt x="1181735" y="2601595"/>
                </a:lnTo>
                <a:lnTo>
                  <a:pt x="1190307" y="2595563"/>
                </a:lnTo>
                <a:lnTo>
                  <a:pt x="1198562" y="2589213"/>
                </a:lnTo>
                <a:lnTo>
                  <a:pt x="1206817" y="2582545"/>
                </a:lnTo>
                <a:lnTo>
                  <a:pt x="1215072" y="2575878"/>
                </a:lnTo>
                <a:lnTo>
                  <a:pt x="1222692" y="2568575"/>
                </a:lnTo>
                <a:lnTo>
                  <a:pt x="1230630" y="2561273"/>
                </a:lnTo>
                <a:lnTo>
                  <a:pt x="1238250" y="2554288"/>
                </a:lnTo>
                <a:lnTo>
                  <a:pt x="1245235" y="2546668"/>
                </a:lnTo>
                <a:lnTo>
                  <a:pt x="1252537" y="2538730"/>
                </a:lnTo>
                <a:lnTo>
                  <a:pt x="1259840" y="2530793"/>
                </a:lnTo>
                <a:lnTo>
                  <a:pt x="1266507" y="2522855"/>
                </a:lnTo>
                <a:lnTo>
                  <a:pt x="1273175" y="2514600"/>
                </a:lnTo>
                <a:lnTo>
                  <a:pt x="1279525" y="2506345"/>
                </a:lnTo>
                <a:lnTo>
                  <a:pt x="1285557" y="2497773"/>
                </a:lnTo>
                <a:lnTo>
                  <a:pt x="1291590" y="2489200"/>
                </a:lnTo>
                <a:lnTo>
                  <a:pt x="1297622" y="2480310"/>
                </a:lnTo>
                <a:lnTo>
                  <a:pt x="1303337" y="2471103"/>
                </a:lnTo>
                <a:lnTo>
                  <a:pt x="1308735" y="2462213"/>
                </a:lnTo>
                <a:lnTo>
                  <a:pt x="1313815" y="2452688"/>
                </a:lnTo>
                <a:lnTo>
                  <a:pt x="1318577" y="2443480"/>
                </a:lnTo>
                <a:lnTo>
                  <a:pt x="1323340" y="2434273"/>
                </a:lnTo>
                <a:lnTo>
                  <a:pt x="1328102" y="2424430"/>
                </a:lnTo>
                <a:lnTo>
                  <a:pt x="1332230" y="2414270"/>
                </a:lnTo>
                <a:lnTo>
                  <a:pt x="1336357" y="2404745"/>
                </a:lnTo>
                <a:lnTo>
                  <a:pt x="1340167" y="2394585"/>
                </a:lnTo>
                <a:lnTo>
                  <a:pt x="1343660" y="2384425"/>
                </a:lnTo>
                <a:lnTo>
                  <a:pt x="1347152" y="2373948"/>
                </a:lnTo>
                <a:lnTo>
                  <a:pt x="1350010" y="2363788"/>
                </a:lnTo>
                <a:lnTo>
                  <a:pt x="1352867" y="2353310"/>
                </a:lnTo>
                <a:lnTo>
                  <a:pt x="1355407" y="2342833"/>
                </a:lnTo>
                <a:lnTo>
                  <a:pt x="1357947" y="2332038"/>
                </a:lnTo>
                <a:lnTo>
                  <a:pt x="1360170" y="2321243"/>
                </a:lnTo>
                <a:lnTo>
                  <a:pt x="1361757" y="2310448"/>
                </a:lnTo>
                <a:lnTo>
                  <a:pt x="1363345" y="2299653"/>
                </a:lnTo>
                <a:lnTo>
                  <a:pt x="1364297" y="2288540"/>
                </a:lnTo>
                <a:lnTo>
                  <a:pt x="1365567" y="2277428"/>
                </a:lnTo>
                <a:lnTo>
                  <a:pt x="1366202" y="2266315"/>
                </a:lnTo>
                <a:lnTo>
                  <a:pt x="1366520" y="2255203"/>
                </a:lnTo>
                <a:lnTo>
                  <a:pt x="1366837" y="2243455"/>
                </a:lnTo>
                <a:lnTo>
                  <a:pt x="1366837" y="1517650"/>
                </a:lnTo>
                <a:lnTo>
                  <a:pt x="42862" y="1517650"/>
                </a:lnTo>
                <a:close/>
                <a:moveTo>
                  <a:pt x="584552" y="299661"/>
                </a:moveTo>
                <a:lnTo>
                  <a:pt x="585274" y="311694"/>
                </a:lnTo>
                <a:lnTo>
                  <a:pt x="587167" y="331433"/>
                </a:lnTo>
                <a:lnTo>
                  <a:pt x="589375" y="350536"/>
                </a:lnTo>
                <a:lnTo>
                  <a:pt x="591899" y="368684"/>
                </a:lnTo>
                <a:lnTo>
                  <a:pt x="594107" y="384604"/>
                </a:lnTo>
                <a:lnTo>
                  <a:pt x="596809" y="396875"/>
                </a:lnTo>
                <a:lnTo>
                  <a:pt x="855844" y="396875"/>
                </a:lnTo>
                <a:lnTo>
                  <a:pt x="856417" y="388475"/>
                </a:lnTo>
                <a:lnTo>
                  <a:pt x="857690" y="372567"/>
                </a:lnTo>
                <a:lnTo>
                  <a:pt x="858327" y="354750"/>
                </a:lnTo>
                <a:lnTo>
                  <a:pt x="858645" y="335660"/>
                </a:lnTo>
                <a:lnTo>
                  <a:pt x="858327" y="315616"/>
                </a:lnTo>
                <a:lnTo>
                  <a:pt x="857374" y="299661"/>
                </a:lnTo>
                <a:lnTo>
                  <a:pt x="584552" y="299661"/>
                </a:lnTo>
                <a:close/>
                <a:moveTo>
                  <a:pt x="699439" y="78112"/>
                </a:moveTo>
                <a:lnTo>
                  <a:pt x="695366" y="78318"/>
                </a:lnTo>
                <a:lnTo>
                  <a:pt x="689373" y="78955"/>
                </a:lnTo>
                <a:lnTo>
                  <a:pt x="683064" y="80228"/>
                </a:lnTo>
                <a:lnTo>
                  <a:pt x="677070" y="81183"/>
                </a:lnTo>
                <a:lnTo>
                  <a:pt x="671392" y="82775"/>
                </a:lnTo>
                <a:lnTo>
                  <a:pt x="666029" y="84367"/>
                </a:lnTo>
                <a:lnTo>
                  <a:pt x="660351" y="86277"/>
                </a:lnTo>
                <a:lnTo>
                  <a:pt x="655304" y="88506"/>
                </a:lnTo>
                <a:lnTo>
                  <a:pt x="650257" y="91053"/>
                </a:lnTo>
                <a:lnTo>
                  <a:pt x="645210" y="93919"/>
                </a:lnTo>
                <a:lnTo>
                  <a:pt x="640793" y="96784"/>
                </a:lnTo>
                <a:lnTo>
                  <a:pt x="636377" y="99968"/>
                </a:lnTo>
                <a:lnTo>
                  <a:pt x="632276" y="103470"/>
                </a:lnTo>
                <a:lnTo>
                  <a:pt x="628175" y="107291"/>
                </a:lnTo>
                <a:lnTo>
                  <a:pt x="624390" y="111111"/>
                </a:lnTo>
                <a:lnTo>
                  <a:pt x="620605" y="115569"/>
                </a:lnTo>
                <a:lnTo>
                  <a:pt x="615557" y="122573"/>
                </a:lnTo>
                <a:lnTo>
                  <a:pt x="611141" y="130214"/>
                </a:lnTo>
                <a:lnTo>
                  <a:pt x="606725" y="138174"/>
                </a:lnTo>
                <a:lnTo>
                  <a:pt x="602939" y="146770"/>
                </a:lnTo>
                <a:lnTo>
                  <a:pt x="599154" y="156004"/>
                </a:lnTo>
                <a:lnTo>
                  <a:pt x="596315" y="164918"/>
                </a:lnTo>
                <a:lnTo>
                  <a:pt x="594846" y="169862"/>
                </a:lnTo>
                <a:lnTo>
                  <a:pt x="832110" y="169862"/>
                </a:lnTo>
                <a:lnTo>
                  <a:pt x="831591" y="168625"/>
                </a:lnTo>
                <a:lnTo>
                  <a:pt x="827771" y="159399"/>
                </a:lnTo>
                <a:lnTo>
                  <a:pt x="823315" y="150172"/>
                </a:lnTo>
                <a:lnTo>
                  <a:pt x="818541" y="141582"/>
                </a:lnTo>
                <a:lnTo>
                  <a:pt x="813448" y="133310"/>
                </a:lnTo>
                <a:lnTo>
                  <a:pt x="807719" y="125674"/>
                </a:lnTo>
                <a:lnTo>
                  <a:pt x="801990" y="118674"/>
                </a:lnTo>
                <a:lnTo>
                  <a:pt x="797216" y="113584"/>
                </a:lnTo>
                <a:lnTo>
                  <a:pt x="792760" y="108811"/>
                </a:lnTo>
                <a:lnTo>
                  <a:pt x="787986" y="104675"/>
                </a:lnTo>
                <a:lnTo>
                  <a:pt x="782893" y="100539"/>
                </a:lnTo>
                <a:lnTo>
                  <a:pt x="777482" y="97039"/>
                </a:lnTo>
                <a:lnTo>
                  <a:pt x="772071" y="93858"/>
                </a:lnTo>
                <a:lnTo>
                  <a:pt x="766660" y="90994"/>
                </a:lnTo>
                <a:lnTo>
                  <a:pt x="760931" y="88449"/>
                </a:lnTo>
                <a:lnTo>
                  <a:pt x="754884" y="85904"/>
                </a:lnTo>
                <a:lnTo>
                  <a:pt x="748836" y="83995"/>
                </a:lnTo>
                <a:lnTo>
                  <a:pt x="742152" y="82086"/>
                </a:lnTo>
                <a:lnTo>
                  <a:pt x="735787" y="80813"/>
                </a:lnTo>
                <a:lnTo>
                  <a:pt x="728784" y="79540"/>
                </a:lnTo>
                <a:lnTo>
                  <a:pt x="721782" y="78904"/>
                </a:lnTo>
                <a:lnTo>
                  <a:pt x="714462" y="78268"/>
                </a:lnTo>
                <a:lnTo>
                  <a:pt x="707141" y="78268"/>
                </a:lnTo>
                <a:lnTo>
                  <a:pt x="703322" y="78586"/>
                </a:lnTo>
                <a:lnTo>
                  <a:pt x="699820" y="78904"/>
                </a:lnTo>
                <a:lnTo>
                  <a:pt x="699439" y="78112"/>
                </a:lnTo>
                <a:close/>
                <a:moveTo>
                  <a:pt x="707141" y="0"/>
                </a:moveTo>
                <a:lnTo>
                  <a:pt x="718918" y="318"/>
                </a:lnTo>
                <a:lnTo>
                  <a:pt x="730376" y="1273"/>
                </a:lnTo>
                <a:lnTo>
                  <a:pt x="741516" y="2545"/>
                </a:lnTo>
                <a:lnTo>
                  <a:pt x="752338" y="4454"/>
                </a:lnTo>
                <a:lnTo>
                  <a:pt x="763159" y="7000"/>
                </a:lnTo>
                <a:lnTo>
                  <a:pt x="773663" y="9863"/>
                </a:lnTo>
                <a:lnTo>
                  <a:pt x="783211" y="13045"/>
                </a:lnTo>
                <a:lnTo>
                  <a:pt x="793396" y="16863"/>
                </a:lnTo>
                <a:lnTo>
                  <a:pt x="802627" y="21317"/>
                </a:lnTo>
                <a:lnTo>
                  <a:pt x="811857" y="26407"/>
                </a:lnTo>
                <a:lnTo>
                  <a:pt x="820769" y="32134"/>
                </a:lnTo>
                <a:lnTo>
                  <a:pt x="829363" y="37861"/>
                </a:lnTo>
                <a:lnTo>
                  <a:pt x="837638" y="44224"/>
                </a:lnTo>
                <a:lnTo>
                  <a:pt x="845595" y="51542"/>
                </a:lnTo>
                <a:lnTo>
                  <a:pt x="853552" y="59178"/>
                </a:lnTo>
                <a:lnTo>
                  <a:pt x="860873" y="67132"/>
                </a:lnTo>
                <a:lnTo>
                  <a:pt x="865647" y="72859"/>
                </a:lnTo>
                <a:lnTo>
                  <a:pt x="870103" y="78586"/>
                </a:lnTo>
                <a:lnTo>
                  <a:pt x="874559" y="84313"/>
                </a:lnTo>
                <a:lnTo>
                  <a:pt x="878379" y="90358"/>
                </a:lnTo>
                <a:lnTo>
                  <a:pt x="882517" y="96721"/>
                </a:lnTo>
                <a:lnTo>
                  <a:pt x="886336" y="102766"/>
                </a:lnTo>
                <a:lnTo>
                  <a:pt x="893338" y="115811"/>
                </a:lnTo>
                <a:lnTo>
                  <a:pt x="899704" y="129173"/>
                </a:lnTo>
                <a:lnTo>
                  <a:pt x="905433" y="142854"/>
                </a:lnTo>
                <a:lnTo>
                  <a:pt x="910526" y="156853"/>
                </a:lnTo>
                <a:lnTo>
                  <a:pt x="914864" y="169862"/>
                </a:lnTo>
                <a:lnTo>
                  <a:pt x="1892312" y="169862"/>
                </a:lnTo>
                <a:lnTo>
                  <a:pt x="1898661" y="170497"/>
                </a:lnTo>
                <a:lnTo>
                  <a:pt x="1905327" y="171449"/>
                </a:lnTo>
                <a:lnTo>
                  <a:pt x="1911676" y="173036"/>
                </a:lnTo>
                <a:lnTo>
                  <a:pt x="1917390" y="174940"/>
                </a:lnTo>
                <a:lnTo>
                  <a:pt x="1923104" y="177796"/>
                </a:lnTo>
                <a:lnTo>
                  <a:pt x="1928501" y="181287"/>
                </a:lnTo>
                <a:lnTo>
                  <a:pt x="1933580" y="184778"/>
                </a:lnTo>
                <a:lnTo>
                  <a:pt x="1938341" y="188903"/>
                </a:lnTo>
                <a:lnTo>
                  <a:pt x="1942151" y="193664"/>
                </a:lnTo>
                <a:lnTo>
                  <a:pt x="1946278" y="198424"/>
                </a:lnTo>
                <a:lnTo>
                  <a:pt x="1949452" y="203819"/>
                </a:lnTo>
                <a:lnTo>
                  <a:pt x="1951992" y="209532"/>
                </a:lnTo>
                <a:lnTo>
                  <a:pt x="1954214" y="215561"/>
                </a:lnTo>
                <a:lnTo>
                  <a:pt x="1955801" y="221908"/>
                </a:lnTo>
                <a:lnTo>
                  <a:pt x="1957071" y="228256"/>
                </a:lnTo>
                <a:lnTo>
                  <a:pt x="1957388" y="234603"/>
                </a:lnTo>
                <a:lnTo>
                  <a:pt x="1957388" y="2898804"/>
                </a:lnTo>
                <a:lnTo>
                  <a:pt x="1957071" y="2905469"/>
                </a:lnTo>
                <a:lnTo>
                  <a:pt x="1955801" y="2912133"/>
                </a:lnTo>
                <a:lnTo>
                  <a:pt x="1954214" y="2918163"/>
                </a:lnTo>
                <a:lnTo>
                  <a:pt x="1951992" y="2923875"/>
                </a:lnTo>
                <a:lnTo>
                  <a:pt x="1949452" y="2929588"/>
                </a:lnTo>
                <a:lnTo>
                  <a:pt x="1946278" y="2934983"/>
                </a:lnTo>
                <a:lnTo>
                  <a:pt x="1942151" y="2940060"/>
                </a:lnTo>
                <a:lnTo>
                  <a:pt x="1938341" y="2944821"/>
                </a:lnTo>
                <a:lnTo>
                  <a:pt x="1933580" y="2948629"/>
                </a:lnTo>
                <a:lnTo>
                  <a:pt x="1928501" y="2952755"/>
                </a:lnTo>
                <a:lnTo>
                  <a:pt x="1923104" y="2955928"/>
                </a:lnTo>
                <a:lnTo>
                  <a:pt x="1917390" y="2958784"/>
                </a:lnTo>
                <a:lnTo>
                  <a:pt x="1911676" y="2961006"/>
                </a:lnTo>
                <a:lnTo>
                  <a:pt x="1905327" y="2962275"/>
                </a:lnTo>
                <a:lnTo>
                  <a:pt x="1898661" y="2963545"/>
                </a:lnTo>
                <a:lnTo>
                  <a:pt x="1892312" y="2963862"/>
                </a:lnTo>
                <a:lnTo>
                  <a:pt x="1885963" y="2963545"/>
                </a:lnTo>
                <a:lnTo>
                  <a:pt x="1879297" y="2962275"/>
                </a:lnTo>
                <a:lnTo>
                  <a:pt x="1872948" y="2961006"/>
                </a:lnTo>
                <a:lnTo>
                  <a:pt x="1867234" y="2958784"/>
                </a:lnTo>
                <a:lnTo>
                  <a:pt x="1861520" y="2955928"/>
                </a:lnTo>
                <a:lnTo>
                  <a:pt x="1856123" y="2952755"/>
                </a:lnTo>
                <a:lnTo>
                  <a:pt x="1851044" y="2948629"/>
                </a:lnTo>
                <a:lnTo>
                  <a:pt x="1846282" y="2944821"/>
                </a:lnTo>
                <a:lnTo>
                  <a:pt x="1842473" y="2940060"/>
                </a:lnTo>
                <a:lnTo>
                  <a:pt x="1838346" y="2934983"/>
                </a:lnTo>
                <a:lnTo>
                  <a:pt x="1835172" y="2929588"/>
                </a:lnTo>
                <a:lnTo>
                  <a:pt x="1832632" y="2923875"/>
                </a:lnTo>
                <a:lnTo>
                  <a:pt x="1830410" y="2918163"/>
                </a:lnTo>
                <a:lnTo>
                  <a:pt x="1828823" y="2912133"/>
                </a:lnTo>
                <a:lnTo>
                  <a:pt x="1827553" y="2905469"/>
                </a:lnTo>
                <a:lnTo>
                  <a:pt x="1827236" y="2898804"/>
                </a:lnTo>
                <a:lnTo>
                  <a:pt x="1827236" y="299661"/>
                </a:lnTo>
                <a:lnTo>
                  <a:pt x="935668" y="299661"/>
                </a:lnTo>
                <a:lnTo>
                  <a:pt x="935670" y="299708"/>
                </a:lnTo>
                <a:lnTo>
                  <a:pt x="935989" y="313070"/>
                </a:lnTo>
                <a:lnTo>
                  <a:pt x="936625" y="326115"/>
                </a:lnTo>
                <a:lnTo>
                  <a:pt x="936625" y="338523"/>
                </a:lnTo>
                <a:lnTo>
                  <a:pt x="935989" y="361431"/>
                </a:lnTo>
                <a:lnTo>
                  <a:pt x="935352" y="381793"/>
                </a:lnTo>
                <a:lnTo>
                  <a:pt x="934213" y="396875"/>
                </a:lnTo>
                <a:lnTo>
                  <a:pt x="941706" y="396875"/>
                </a:lnTo>
                <a:lnTo>
                  <a:pt x="953780" y="396875"/>
                </a:lnTo>
                <a:lnTo>
                  <a:pt x="965853" y="397193"/>
                </a:lnTo>
                <a:lnTo>
                  <a:pt x="977926" y="398462"/>
                </a:lnTo>
                <a:lnTo>
                  <a:pt x="989681" y="399097"/>
                </a:lnTo>
                <a:lnTo>
                  <a:pt x="1001119" y="400685"/>
                </a:lnTo>
                <a:lnTo>
                  <a:pt x="1013192" y="402272"/>
                </a:lnTo>
                <a:lnTo>
                  <a:pt x="1024630" y="404177"/>
                </a:lnTo>
                <a:lnTo>
                  <a:pt x="1036068" y="406399"/>
                </a:lnTo>
                <a:lnTo>
                  <a:pt x="1047188" y="408938"/>
                </a:lnTo>
                <a:lnTo>
                  <a:pt x="1058943" y="411796"/>
                </a:lnTo>
                <a:lnTo>
                  <a:pt x="1070063" y="414653"/>
                </a:lnTo>
                <a:lnTo>
                  <a:pt x="1080866" y="417827"/>
                </a:lnTo>
                <a:lnTo>
                  <a:pt x="1091986" y="421319"/>
                </a:lnTo>
                <a:lnTo>
                  <a:pt x="1102788" y="425446"/>
                </a:lnTo>
                <a:lnTo>
                  <a:pt x="1113590" y="429256"/>
                </a:lnTo>
                <a:lnTo>
                  <a:pt x="1124075" y="433700"/>
                </a:lnTo>
                <a:lnTo>
                  <a:pt x="1134242" y="438144"/>
                </a:lnTo>
                <a:lnTo>
                  <a:pt x="1144408" y="442906"/>
                </a:lnTo>
                <a:lnTo>
                  <a:pt x="1154893" y="447986"/>
                </a:lnTo>
                <a:lnTo>
                  <a:pt x="1165060" y="453382"/>
                </a:lnTo>
                <a:lnTo>
                  <a:pt x="1174591" y="458779"/>
                </a:lnTo>
                <a:lnTo>
                  <a:pt x="1184440" y="464493"/>
                </a:lnTo>
                <a:lnTo>
                  <a:pt x="1193972" y="470525"/>
                </a:lnTo>
                <a:lnTo>
                  <a:pt x="1203503" y="476874"/>
                </a:lnTo>
                <a:lnTo>
                  <a:pt x="1212399" y="483223"/>
                </a:lnTo>
                <a:lnTo>
                  <a:pt x="1221931" y="489572"/>
                </a:lnTo>
                <a:lnTo>
                  <a:pt x="1230509" y="496557"/>
                </a:lnTo>
                <a:lnTo>
                  <a:pt x="1239405" y="503858"/>
                </a:lnTo>
                <a:lnTo>
                  <a:pt x="1247983" y="510842"/>
                </a:lnTo>
                <a:lnTo>
                  <a:pt x="1256244" y="518144"/>
                </a:lnTo>
                <a:lnTo>
                  <a:pt x="1264505" y="526080"/>
                </a:lnTo>
                <a:lnTo>
                  <a:pt x="1272447" y="534016"/>
                </a:lnTo>
                <a:lnTo>
                  <a:pt x="1280390" y="541953"/>
                </a:lnTo>
                <a:lnTo>
                  <a:pt x="1288015" y="550207"/>
                </a:lnTo>
                <a:lnTo>
                  <a:pt x="1295641" y="558461"/>
                </a:lnTo>
                <a:lnTo>
                  <a:pt x="1302630" y="567032"/>
                </a:lnTo>
                <a:lnTo>
                  <a:pt x="1309938" y="575603"/>
                </a:lnTo>
                <a:lnTo>
                  <a:pt x="1316928" y="584492"/>
                </a:lnTo>
                <a:lnTo>
                  <a:pt x="1323282" y="593698"/>
                </a:lnTo>
                <a:lnTo>
                  <a:pt x="1329636" y="602904"/>
                </a:lnTo>
                <a:lnTo>
                  <a:pt x="1335990" y="612428"/>
                </a:lnTo>
                <a:lnTo>
                  <a:pt x="1342027" y="621952"/>
                </a:lnTo>
                <a:lnTo>
                  <a:pt x="1347746" y="631793"/>
                </a:lnTo>
                <a:lnTo>
                  <a:pt x="1353147" y="641317"/>
                </a:lnTo>
                <a:lnTo>
                  <a:pt x="1358548" y="651475"/>
                </a:lnTo>
                <a:lnTo>
                  <a:pt x="1363632" y="661634"/>
                </a:lnTo>
                <a:lnTo>
                  <a:pt x="1368397" y="672110"/>
                </a:lnTo>
                <a:lnTo>
                  <a:pt x="1372845" y="682269"/>
                </a:lnTo>
                <a:lnTo>
                  <a:pt x="1377293" y="692745"/>
                </a:lnTo>
                <a:lnTo>
                  <a:pt x="1381106" y="703538"/>
                </a:lnTo>
                <a:lnTo>
                  <a:pt x="1385236" y="714332"/>
                </a:lnTo>
                <a:lnTo>
                  <a:pt x="1388413" y="725125"/>
                </a:lnTo>
                <a:lnTo>
                  <a:pt x="1391908" y="736236"/>
                </a:lnTo>
                <a:lnTo>
                  <a:pt x="1394768" y="747347"/>
                </a:lnTo>
                <a:lnTo>
                  <a:pt x="1397627" y="758776"/>
                </a:lnTo>
                <a:lnTo>
                  <a:pt x="1399851" y="770204"/>
                </a:lnTo>
                <a:lnTo>
                  <a:pt x="1402393" y="781633"/>
                </a:lnTo>
                <a:lnTo>
                  <a:pt x="1404299" y="793061"/>
                </a:lnTo>
                <a:lnTo>
                  <a:pt x="1405570" y="804807"/>
                </a:lnTo>
                <a:lnTo>
                  <a:pt x="1407158" y="816553"/>
                </a:lnTo>
                <a:lnTo>
                  <a:pt x="1408112" y="828299"/>
                </a:lnTo>
                <a:lnTo>
                  <a:pt x="1409065" y="840362"/>
                </a:lnTo>
                <a:lnTo>
                  <a:pt x="1409382" y="852108"/>
                </a:lnTo>
                <a:lnTo>
                  <a:pt x="1409700" y="864489"/>
                </a:lnTo>
                <a:lnTo>
                  <a:pt x="1409700" y="2253679"/>
                </a:lnTo>
                <a:lnTo>
                  <a:pt x="1409382" y="2265425"/>
                </a:lnTo>
                <a:lnTo>
                  <a:pt x="1409065" y="2277806"/>
                </a:lnTo>
                <a:lnTo>
                  <a:pt x="1408112" y="2289552"/>
                </a:lnTo>
                <a:lnTo>
                  <a:pt x="1407158" y="2301298"/>
                </a:lnTo>
                <a:lnTo>
                  <a:pt x="1405570" y="2313043"/>
                </a:lnTo>
                <a:lnTo>
                  <a:pt x="1404299" y="2324789"/>
                </a:lnTo>
                <a:lnTo>
                  <a:pt x="1402393" y="2336218"/>
                </a:lnTo>
                <a:lnTo>
                  <a:pt x="1399851" y="2347646"/>
                </a:lnTo>
                <a:lnTo>
                  <a:pt x="1397627" y="2359075"/>
                </a:lnTo>
                <a:lnTo>
                  <a:pt x="1394768" y="2370503"/>
                </a:lnTo>
                <a:lnTo>
                  <a:pt x="1391908" y="2381614"/>
                </a:lnTo>
                <a:lnTo>
                  <a:pt x="1388413" y="2392408"/>
                </a:lnTo>
                <a:lnTo>
                  <a:pt x="1385236" y="2403519"/>
                </a:lnTo>
                <a:lnTo>
                  <a:pt x="1381106" y="2414312"/>
                </a:lnTo>
                <a:lnTo>
                  <a:pt x="1377293" y="2424788"/>
                </a:lnTo>
                <a:lnTo>
                  <a:pt x="1372845" y="2435582"/>
                </a:lnTo>
                <a:lnTo>
                  <a:pt x="1368397" y="2446058"/>
                </a:lnTo>
                <a:lnTo>
                  <a:pt x="1363632" y="2455899"/>
                </a:lnTo>
                <a:lnTo>
                  <a:pt x="1358548" y="2466058"/>
                </a:lnTo>
                <a:lnTo>
                  <a:pt x="1353147" y="2476216"/>
                </a:lnTo>
                <a:lnTo>
                  <a:pt x="1347746" y="2486057"/>
                </a:lnTo>
                <a:lnTo>
                  <a:pt x="1342027" y="2495898"/>
                </a:lnTo>
                <a:lnTo>
                  <a:pt x="1335990" y="2505422"/>
                </a:lnTo>
                <a:lnTo>
                  <a:pt x="1329636" y="2514628"/>
                </a:lnTo>
                <a:lnTo>
                  <a:pt x="1323282" y="2523835"/>
                </a:lnTo>
                <a:lnTo>
                  <a:pt x="1316928" y="2533041"/>
                </a:lnTo>
                <a:lnTo>
                  <a:pt x="1309938" y="2541930"/>
                </a:lnTo>
                <a:lnTo>
                  <a:pt x="1302630" y="2550818"/>
                </a:lnTo>
                <a:lnTo>
                  <a:pt x="1295641" y="2559072"/>
                </a:lnTo>
                <a:lnTo>
                  <a:pt x="1288015" y="2567961"/>
                </a:lnTo>
                <a:lnTo>
                  <a:pt x="1280390" y="2576215"/>
                </a:lnTo>
                <a:lnTo>
                  <a:pt x="1272447" y="2584151"/>
                </a:lnTo>
                <a:lnTo>
                  <a:pt x="1264505" y="2591770"/>
                </a:lnTo>
                <a:lnTo>
                  <a:pt x="1256244" y="2599389"/>
                </a:lnTo>
                <a:lnTo>
                  <a:pt x="1247983" y="2607008"/>
                </a:lnTo>
                <a:lnTo>
                  <a:pt x="1239405" y="2614310"/>
                </a:lnTo>
                <a:lnTo>
                  <a:pt x="1230509" y="2620976"/>
                </a:lnTo>
                <a:lnTo>
                  <a:pt x="1221931" y="2627960"/>
                </a:lnTo>
                <a:lnTo>
                  <a:pt x="1212399" y="2634627"/>
                </a:lnTo>
                <a:lnTo>
                  <a:pt x="1203503" y="2641294"/>
                </a:lnTo>
                <a:lnTo>
                  <a:pt x="1193972" y="2647325"/>
                </a:lnTo>
                <a:lnTo>
                  <a:pt x="1184440" y="2653039"/>
                </a:lnTo>
                <a:lnTo>
                  <a:pt x="1174591" y="2658754"/>
                </a:lnTo>
                <a:lnTo>
                  <a:pt x="1165060" y="2664468"/>
                </a:lnTo>
                <a:lnTo>
                  <a:pt x="1154893" y="2669547"/>
                </a:lnTo>
                <a:lnTo>
                  <a:pt x="1144408" y="2674626"/>
                </a:lnTo>
                <a:lnTo>
                  <a:pt x="1134242" y="2679706"/>
                </a:lnTo>
                <a:lnTo>
                  <a:pt x="1124075" y="2683833"/>
                </a:lnTo>
                <a:lnTo>
                  <a:pt x="1113590" y="2688277"/>
                </a:lnTo>
                <a:lnTo>
                  <a:pt x="1102788" y="2692721"/>
                </a:lnTo>
                <a:lnTo>
                  <a:pt x="1091986" y="2696214"/>
                </a:lnTo>
                <a:lnTo>
                  <a:pt x="1080866" y="2699706"/>
                </a:lnTo>
                <a:lnTo>
                  <a:pt x="1070063" y="2702880"/>
                </a:lnTo>
                <a:lnTo>
                  <a:pt x="1058943" y="2706372"/>
                </a:lnTo>
                <a:lnTo>
                  <a:pt x="1047188" y="2708912"/>
                </a:lnTo>
                <a:lnTo>
                  <a:pt x="1036068" y="2711134"/>
                </a:lnTo>
                <a:lnTo>
                  <a:pt x="1024630" y="2713356"/>
                </a:lnTo>
                <a:lnTo>
                  <a:pt x="1013192" y="2715578"/>
                </a:lnTo>
                <a:lnTo>
                  <a:pt x="1001119" y="2717166"/>
                </a:lnTo>
                <a:lnTo>
                  <a:pt x="989681" y="2718435"/>
                </a:lnTo>
                <a:lnTo>
                  <a:pt x="977926" y="2719705"/>
                </a:lnTo>
                <a:lnTo>
                  <a:pt x="965853" y="2720340"/>
                </a:lnTo>
                <a:lnTo>
                  <a:pt x="953780" y="2720658"/>
                </a:lnTo>
                <a:lnTo>
                  <a:pt x="941706" y="2720975"/>
                </a:lnTo>
                <a:lnTo>
                  <a:pt x="467676" y="2720975"/>
                </a:lnTo>
                <a:lnTo>
                  <a:pt x="455285" y="2720658"/>
                </a:lnTo>
                <a:lnTo>
                  <a:pt x="443530" y="2720340"/>
                </a:lnTo>
                <a:lnTo>
                  <a:pt x="431774" y="2719705"/>
                </a:lnTo>
                <a:lnTo>
                  <a:pt x="419701" y="2718435"/>
                </a:lnTo>
                <a:lnTo>
                  <a:pt x="407946" y="2717166"/>
                </a:lnTo>
                <a:lnTo>
                  <a:pt x="396508" y="2715578"/>
                </a:lnTo>
                <a:lnTo>
                  <a:pt x="384753" y="2713356"/>
                </a:lnTo>
                <a:lnTo>
                  <a:pt x="373315" y="2711134"/>
                </a:lnTo>
                <a:lnTo>
                  <a:pt x="361877" y="2708912"/>
                </a:lnTo>
                <a:lnTo>
                  <a:pt x="350757" y="2706372"/>
                </a:lnTo>
                <a:lnTo>
                  <a:pt x="339637" y="2702880"/>
                </a:lnTo>
                <a:lnTo>
                  <a:pt x="328517" y="2699706"/>
                </a:lnTo>
                <a:lnTo>
                  <a:pt x="317715" y="2696214"/>
                </a:lnTo>
                <a:lnTo>
                  <a:pt x="306912" y="2692721"/>
                </a:lnTo>
                <a:lnTo>
                  <a:pt x="296110" y="2688277"/>
                </a:lnTo>
                <a:lnTo>
                  <a:pt x="285626" y="2683833"/>
                </a:lnTo>
                <a:lnTo>
                  <a:pt x="275141" y="2679706"/>
                </a:lnTo>
                <a:lnTo>
                  <a:pt x="264656" y="2674626"/>
                </a:lnTo>
                <a:lnTo>
                  <a:pt x="254490" y="2669547"/>
                </a:lnTo>
                <a:lnTo>
                  <a:pt x="244640" y="2664468"/>
                </a:lnTo>
                <a:lnTo>
                  <a:pt x="234791" y="2658754"/>
                </a:lnTo>
                <a:lnTo>
                  <a:pt x="224942" y="2653039"/>
                </a:lnTo>
                <a:lnTo>
                  <a:pt x="215411" y="2647325"/>
                </a:lnTo>
                <a:lnTo>
                  <a:pt x="205879" y="2641294"/>
                </a:lnTo>
                <a:lnTo>
                  <a:pt x="196665" y="2634627"/>
                </a:lnTo>
                <a:lnTo>
                  <a:pt x="187769" y="2627960"/>
                </a:lnTo>
                <a:lnTo>
                  <a:pt x="178556" y="2620976"/>
                </a:lnTo>
                <a:lnTo>
                  <a:pt x="169977" y="2614310"/>
                </a:lnTo>
                <a:lnTo>
                  <a:pt x="161399" y="2607008"/>
                </a:lnTo>
                <a:lnTo>
                  <a:pt x="153139" y="2599389"/>
                </a:lnTo>
                <a:lnTo>
                  <a:pt x="144878" y="2591770"/>
                </a:lnTo>
                <a:lnTo>
                  <a:pt x="136935" y="2584151"/>
                </a:lnTo>
                <a:lnTo>
                  <a:pt x="128992" y="2576215"/>
                </a:lnTo>
                <a:lnTo>
                  <a:pt x="121367" y="2567961"/>
                </a:lnTo>
                <a:lnTo>
                  <a:pt x="114060" y="2559072"/>
                </a:lnTo>
                <a:lnTo>
                  <a:pt x="106752" y="2550818"/>
                </a:lnTo>
                <a:lnTo>
                  <a:pt x="99445" y="2541930"/>
                </a:lnTo>
                <a:lnTo>
                  <a:pt x="92773" y="2533041"/>
                </a:lnTo>
                <a:lnTo>
                  <a:pt x="86101" y="2523835"/>
                </a:lnTo>
                <a:lnTo>
                  <a:pt x="79746" y="2514628"/>
                </a:lnTo>
                <a:lnTo>
                  <a:pt x="73710" y="2505422"/>
                </a:lnTo>
                <a:lnTo>
                  <a:pt x="67356" y="2495898"/>
                </a:lnTo>
                <a:lnTo>
                  <a:pt x="61637" y="2486057"/>
                </a:lnTo>
                <a:lnTo>
                  <a:pt x="56236" y="2476216"/>
                </a:lnTo>
                <a:lnTo>
                  <a:pt x="50834" y="2466058"/>
                </a:lnTo>
                <a:lnTo>
                  <a:pt x="45751" y="2455899"/>
                </a:lnTo>
                <a:lnTo>
                  <a:pt x="41303" y="2446058"/>
                </a:lnTo>
                <a:lnTo>
                  <a:pt x="36537" y="2435582"/>
                </a:lnTo>
                <a:lnTo>
                  <a:pt x="32089" y="2424788"/>
                </a:lnTo>
                <a:lnTo>
                  <a:pt x="28277" y="2414312"/>
                </a:lnTo>
                <a:lnTo>
                  <a:pt x="24464" y="2403519"/>
                </a:lnTo>
                <a:lnTo>
                  <a:pt x="20652" y="2392408"/>
                </a:lnTo>
                <a:lnTo>
                  <a:pt x="17474" y="2381614"/>
                </a:lnTo>
                <a:lnTo>
                  <a:pt x="14615" y="2370503"/>
                </a:lnTo>
                <a:lnTo>
                  <a:pt x="11756" y="2359075"/>
                </a:lnTo>
                <a:lnTo>
                  <a:pt x="9214" y="2347646"/>
                </a:lnTo>
                <a:lnTo>
                  <a:pt x="6990" y="2336218"/>
                </a:lnTo>
                <a:lnTo>
                  <a:pt x="5401" y="2324789"/>
                </a:lnTo>
                <a:lnTo>
                  <a:pt x="3495" y="2313043"/>
                </a:lnTo>
                <a:lnTo>
                  <a:pt x="2224" y="2301298"/>
                </a:lnTo>
                <a:lnTo>
                  <a:pt x="1271" y="2289552"/>
                </a:lnTo>
                <a:lnTo>
                  <a:pt x="635" y="2277806"/>
                </a:lnTo>
                <a:lnTo>
                  <a:pt x="0" y="2265425"/>
                </a:lnTo>
                <a:lnTo>
                  <a:pt x="0" y="2253679"/>
                </a:lnTo>
                <a:lnTo>
                  <a:pt x="0" y="864489"/>
                </a:lnTo>
                <a:lnTo>
                  <a:pt x="0" y="852108"/>
                </a:lnTo>
                <a:lnTo>
                  <a:pt x="635" y="840362"/>
                </a:lnTo>
                <a:lnTo>
                  <a:pt x="1271" y="828299"/>
                </a:lnTo>
                <a:lnTo>
                  <a:pt x="2224" y="816553"/>
                </a:lnTo>
                <a:lnTo>
                  <a:pt x="3495" y="804807"/>
                </a:lnTo>
                <a:lnTo>
                  <a:pt x="5401" y="793061"/>
                </a:lnTo>
                <a:lnTo>
                  <a:pt x="6990" y="781633"/>
                </a:lnTo>
                <a:lnTo>
                  <a:pt x="9214" y="770204"/>
                </a:lnTo>
                <a:lnTo>
                  <a:pt x="11756" y="758776"/>
                </a:lnTo>
                <a:lnTo>
                  <a:pt x="14615" y="747347"/>
                </a:lnTo>
                <a:lnTo>
                  <a:pt x="17474" y="736236"/>
                </a:lnTo>
                <a:lnTo>
                  <a:pt x="20652" y="725125"/>
                </a:lnTo>
                <a:lnTo>
                  <a:pt x="24464" y="714332"/>
                </a:lnTo>
                <a:lnTo>
                  <a:pt x="28277" y="703538"/>
                </a:lnTo>
                <a:lnTo>
                  <a:pt x="32089" y="692745"/>
                </a:lnTo>
                <a:lnTo>
                  <a:pt x="36537" y="682269"/>
                </a:lnTo>
                <a:lnTo>
                  <a:pt x="41303" y="672110"/>
                </a:lnTo>
                <a:lnTo>
                  <a:pt x="45751" y="661634"/>
                </a:lnTo>
                <a:lnTo>
                  <a:pt x="50834" y="651475"/>
                </a:lnTo>
                <a:lnTo>
                  <a:pt x="56236" y="641317"/>
                </a:lnTo>
                <a:lnTo>
                  <a:pt x="61637" y="631793"/>
                </a:lnTo>
                <a:lnTo>
                  <a:pt x="67356" y="621952"/>
                </a:lnTo>
                <a:lnTo>
                  <a:pt x="73710" y="612428"/>
                </a:lnTo>
                <a:lnTo>
                  <a:pt x="79746" y="602904"/>
                </a:lnTo>
                <a:lnTo>
                  <a:pt x="86101" y="593698"/>
                </a:lnTo>
                <a:lnTo>
                  <a:pt x="92773" y="584492"/>
                </a:lnTo>
                <a:lnTo>
                  <a:pt x="99445" y="575603"/>
                </a:lnTo>
                <a:lnTo>
                  <a:pt x="106752" y="567032"/>
                </a:lnTo>
                <a:lnTo>
                  <a:pt x="114060" y="558461"/>
                </a:lnTo>
                <a:lnTo>
                  <a:pt x="121367" y="550207"/>
                </a:lnTo>
                <a:lnTo>
                  <a:pt x="128992" y="541953"/>
                </a:lnTo>
                <a:lnTo>
                  <a:pt x="136935" y="534016"/>
                </a:lnTo>
                <a:lnTo>
                  <a:pt x="144878" y="526080"/>
                </a:lnTo>
                <a:lnTo>
                  <a:pt x="153139" y="518144"/>
                </a:lnTo>
                <a:lnTo>
                  <a:pt x="161399" y="510842"/>
                </a:lnTo>
                <a:lnTo>
                  <a:pt x="169977" y="503858"/>
                </a:lnTo>
                <a:lnTo>
                  <a:pt x="178556" y="496557"/>
                </a:lnTo>
                <a:lnTo>
                  <a:pt x="187769" y="489572"/>
                </a:lnTo>
                <a:lnTo>
                  <a:pt x="196665" y="483223"/>
                </a:lnTo>
                <a:lnTo>
                  <a:pt x="205879" y="476874"/>
                </a:lnTo>
                <a:lnTo>
                  <a:pt x="215411" y="470525"/>
                </a:lnTo>
                <a:lnTo>
                  <a:pt x="224942" y="464493"/>
                </a:lnTo>
                <a:lnTo>
                  <a:pt x="234791" y="458779"/>
                </a:lnTo>
                <a:lnTo>
                  <a:pt x="244640" y="453382"/>
                </a:lnTo>
                <a:lnTo>
                  <a:pt x="254490" y="447986"/>
                </a:lnTo>
                <a:lnTo>
                  <a:pt x="264656" y="442906"/>
                </a:lnTo>
                <a:lnTo>
                  <a:pt x="275141" y="438144"/>
                </a:lnTo>
                <a:lnTo>
                  <a:pt x="285626" y="433700"/>
                </a:lnTo>
                <a:lnTo>
                  <a:pt x="296110" y="429256"/>
                </a:lnTo>
                <a:lnTo>
                  <a:pt x="306912" y="425446"/>
                </a:lnTo>
                <a:lnTo>
                  <a:pt x="317715" y="421319"/>
                </a:lnTo>
                <a:lnTo>
                  <a:pt x="328517" y="417827"/>
                </a:lnTo>
                <a:lnTo>
                  <a:pt x="339637" y="414653"/>
                </a:lnTo>
                <a:lnTo>
                  <a:pt x="350757" y="411796"/>
                </a:lnTo>
                <a:lnTo>
                  <a:pt x="361877" y="408938"/>
                </a:lnTo>
                <a:lnTo>
                  <a:pt x="373315" y="406399"/>
                </a:lnTo>
                <a:lnTo>
                  <a:pt x="384753" y="404177"/>
                </a:lnTo>
                <a:lnTo>
                  <a:pt x="396508" y="402272"/>
                </a:lnTo>
                <a:lnTo>
                  <a:pt x="407946" y="400685"/>
                </a:lnTo>
                <a:lnTo>
                  <a:pt x="419701" y="399097"/>
                </a:lnTo>
                <a:lnTo>
                  <a:pt x="431774" y="398462"/>
                </a:lnTo>
                <a:lnTo>
                  <a:pt x="443530" y="397193"/>
                </a:lnTo>
                <a:lnTo>
                  <a:pt x="455285" y="396875"/>
                </a:lnTo>
                <a:lnTo>
                  <a:pt x="467676" y="396875"/>
                </a:lnTo>
                <a:lnTo>
                  <a:pt x="518110" y="396875"/>
                </a:lnTo>
                <a:lnTo>
                  <a:pt x="515876" y="384922"/>
                </a:lnTo>
                <a:lnTo>
                  <a:pt x="513036" y="364227"/>
                </a:lnTo>
                <a:lnTo>
                  <a:pt x="510197" y="341303"/>
                </a:lnTo>
                <a:lnTo>
                  <a:pt x="509251" y="328568"/>
                </a:lnTo>
                <a:lnTo>
                  <a:pt x="508305" y="315514"/>
                </a:lnTo>
                <a:lnTo>
                  <a:pt x="507358" y="302142"/>
                </a:lnTo>
                <a:lnTo>
                  <a:pt x="507244" y="299661"/>
                </a:lnTo>
                <a:lnTo>
                  <a:pt x="198426" y="299661"/>
                </a:lnTo>
                <a:lnTo>
                  <a:pt x="191442" y="299343"/>
                </a:lnTo>
                <a:lnTo>
                  <a:pt x="185093" y="298391"/>
                </a:lnTo>
                <a:lnTo>
                  <a:pt x="178745" y="296804"/>
                </a:lnTo>
                <a:lnTo>
                  <a:pt x="172713" y="294583"/>
                </a:lnTo>
                <a:lnTo>
                  <a:pt x="166999" y="291727"/>
                </a:lnTo>
                <a:lnTo>
                  <a:pt x="161920" y="288553"/>
                </a:lnTo>
                <a:lnTo>
                  <a:pt x="156841" y="285062"/>
                </a:lnTo>
                <a:lnTo>
                  <a:pt x="152397" y="280619"/>
                </a:lnTo>
                <a:lnTo>
                  <a:pt x="147952" y="276176"/>
                </a:lnTo>
                <a:lnTo>
                  <a:pt x="144461" y="271099"/>
                </a:lnTo>
                <a:lnTo>
                  <a:pt x="140969" y="265704"/>
                </a:lnTo>
                <a:lnTo>
                  <a:pt x="138112" y="260309"/>
                </a:lnTo>
                <a:lnTo>
                  <a:pt x="136207" y="253961"/>
                </a:lnTo>
                <a:lnTo>
                  <a:pt x="134620" y="247932"/>
                </a:lnTo>
                <a:lnTo>
                  <a:pt x="133667" y="241585"/>
                </a:lnTo>
                <a:lnTo>
                  <a:pt x="133350" y="234603"/>
                </a:lnTo>
                <a:lnTo>
                  <a:pt x="133667" y="228256"/>
                </a:lnTo>
                <a:lnTo>
                  <a:pt x="134620" y="221908"/>
                </a:lnTo>
                <a:lnTo>
                  <a:pt x="136207" y="215561"/>
                </a:lnTo>
                <a:lnTo>
                  <a:pt x="138112" y="209532"/>
                </a:lnTo>
                <a:lnTo>
                  <a:pt x="140969" y="203819"/>
                </a:lnTo>
                <a:lnTo>
                  <a:pt x="144461" y="198424"/>
                </a:lnTo>
                <a:lnTo>
                  <a:pt x="147952" y="193664"/>
                </a:lnTo>
                <a:lnTo>
                  <a:pt x="152397" y="188903"/>
                </a:lnTo>
                <a:lnTo>
                  <a:pt x="156841" y="184778"/>
                </a:lnTo>
                <a:lnTo>
                  <a:pt x="161920" y="181287"/>
                </a:lnTo>
                <a:lnTo>
                  <a:pt x="166999" y="177796"/>
                </a:lnTo>
                <a:lnTo>
                  <a:pt x="172713" y="174940"/>
                </a:lnTo>
                <a:lnTo>
                  <a:pt x="178745" y="173036"/>
                </a:lnTo>
                <a:lnTo>
                  <a:pt x="185093" y="171449"/>
                </a:lnTo>
                <a:lnTo>
                  <a:pt x="191442" y="170497"/>
                </a:lnTo>
                <a:lnTo>
                  <a:pt x="198426" y="169862"/>
                </a:lnTo>
                <a:lnTo>
                  <a:pt x="515757" y="169862"/>
                </a:lnTo>
                <a:lnTo>
                  <a:pt x="518399" y="157595"/>
                </a:lnTo>
                <a:lnTo>
                  <a:pt x="522500" y="143268"/>
                </a:lnTo>
                <a:lnTo>
                  <a:pt x="526601" y="129578"/>
                </a:lnTo>
                <a:lnTo>
                  <a:pt x="531963" y="116206"/>
                </a:lnTo>
                <a:lnTo>
                  <a:pt x="534487" y="109201"/>
                </a:lnTo>
                <a:lnTo>
                  <a:pt x="537957" y="102833"/>
                </a:lnTo>
                <a:lnTo>
                  <a:pt x="541111" y="96784"/>
                </a:lnTo>
                <a:lnTo>
                  <a:pt x="544266" y="90735"/>
                </a:lnTo>
                <a:lnTo>
                  <a:pt x="548051" y="84367"/>
                </a:lnTo>
                <a:lnTo>
                  <a:pt x="551837" y="78318"/>
                </a:lnTo>
                <a:lnTo>
                  <a:pt x="555622" y="72587"/>
                </a:lnTo>
                <a:lnTo>
                  <a:pt x="560038" y="67174"/>
                </a:lnTo>
                <a:lnTo>
                  <a:pt x="565716" y="60170"/>
                </a:lnTo>
                <a:lnTo>
                  <a:pt x="571395" y="53802"/>
                </a:lnTo>
                <a:lnTo>
                  <a:pt x="577704" y="47753"/>
                </a:lnTo>
                <a:lnTo>
                  <a:pt x="584328" y="42022"/>
                </a:lnTo>
                <a:lnTo>
                  <a:pt x="590952" y="36609"/>
                </a:lnTo>
                <a:lnTo>
                  <a:pt x="598208" y="31515"/>
                </a:lnTo>
                <a:lnTo>
                  <a:pt x="605779" y="26739"/>
                </a:lnTo>
                <a:lnTo>
                  <a:pt x="613034" y="22600"/>
                </a:lnTo>
                <a:lnTo>
                  <a:pt x="620920" y="18461"/>
                </a:lnTo>
                <a:lnTo>
                  <a:pt x="629122" y="14959"/>
                </a:lnTo>
                <a:lnTo>
                  <a:pt x="637639" y="12094"/>
                </a:lnTo>
                <a:lnTo>
                  <a:pt x="646156" y="9228"/>
                </a:lnTo>
                <a:lnTo>
                  <a:pt x="654673" y="6681"/>
                </a:lnTo>
                <a:lnTo>
                  <a:pt x="663506" y="4453"/>
                </a:lnTo>
                <a:lnTo>
                  <a:pt x="672338" y="2861"/>
                </a:lnTo>
                <a:lnTo>
                  <a:pt x="681802" y="1587"/>
                </a:lnTo>
                <a:lnTo>
                  <a:pt x="681814" y="1689"/>
                </a:lnTo>
                <a:lnTo>
                  <a:pt x="693136" y="636"/>
                </a:lnTo>
                <a:lnTo>
                  <a:pt x="700139" y="318"/>
                </a:lnTo>
                <a:lnTo>
                  <a:pt x="707141"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60" name="KSO_Shape"/>
          <p:cNvSpPr/>
          <p:nvPr/>
        </p:nvSpPr>
        <p:spPr bwMode="auto">
          <a:xfrm>
            <a:off x="4389958" y="2724500"/>
            <a:ext cx="512500" cy="420250"/>
          </a:xfrm>
          <a:custGeom>
            <a:avLst/>
            <a:gdLst>
              <a:gd name="T0" fmla="*/ 1270725 w 1979612"/>
              <a:gd name="T1" fmla="*/ 856194 h 1624013"/>
              <a:gd name="T2" fmla="*/ 1188148 w 1979612"/>
              <a:gd name="T3" fmla="*/ 961388 h 1624013"/>
              <a:gd name="T4" fmla="*/ 1184655 w 1979612"/>
              <a:gd name="T5" fmla="*/ 1100586 h 1624013"/>
              <a:gd name="T6" fmla="*/ 1261832 w 1979612"/>
              <a:gd name="T7" fmla="*/ 1209594 h 1624013"/>
              <a:gd name="T8" fmla="*/ 1391731 w 1979612"/>
              <a:gd name="T9" fmla="*/ 1252815 h 1624013"/>
              <a:gd name="T10" fmla="*/ 1520995 w 1979612"/>
              <a:gd name="T11" fmla="*/ 1209594 h 1624013"/>
              <a:gd name="T12" fmla="*/ 1598172 w 1979612"/>
              <a:gd name="T13" fmla="*/ 1100586 h 1624013"/>
              <a:gd name="T14" fmla="*/ 1594996 w 1979612"/>
              <a:gd name="T15" fmla="*/ 961388 h 1624013"/>
              <a:gd name="T16" fmla="*/ 1512737 w 1979612"/>
              <a:gd name="T17" fmla="*/ 856194 h 1624013"/>
              <a:gd name="T18" fmla="*/ 1381250 w 1979612"/>
              <a:gd name="T19" fmla="*/ 633412 h 1624013"/>
              <a:gd name="T20" fmla="*/ 1511149 w 1979612"/>
              <a:gd name="T21" fmla="*/ 651527 h 1624013"/>
              <a:gd name="T22" fmla="*/ 1662010 w 1979612"/>
              <a:gd name="T23" fmla="*/ 737652 h 1624013"/>
              <a:gd name="T24" fmla="*/ 1765866 w 1979612"/>
              <a:gd name="T25" fmla="*/ 888292 h 1624013"/>
              <a:gd name="T26" fmla="*/ 1793180 w 1979612"/>
              <a:gd name="T27" fmla="*/ 1015097 h 1624013"/>
              <a:gd name="T28" fmla="*/ 1772218 w 1979612"/>
              <a:gd name="T29" fmla="*/ 1165737 h 1624013"/>
              <a:gd name="T30" fmla="*/ 1967861 w 1979612"/>
              <a:gd name="T31" fmla="*/ 1447948 h 1624013"/>
              <a:gd name="T32" fmla="*/ 1977389 w 1979612"/>
              <a:gd name="T33" fmla="*/ 1524221 h 1624013"/>
              <a:gd name="T34" fmla="*/ 1938324 w 1979612"/>
              <a:gd name="T35" fmla="*/ 1592232 h 1624013"/>
              <a:gd name="T36" fmla="*/ 1867499 w 1979612"/>
              <a:gd name="T37" fmla="*/ 1623694 h 1624013"/>
              <a:gd name="T38" fmla="*/ 1792545 w 1979612"/>
              <a:gd name="T39" fmla="*/ 1606851 h 1624013"/>
              <a:gd name="T40" fmla="*/ 1498763 w 1979612"/>
              <a:gd name="T41" fmla="*/ 1424113 h 1624013"/>
              <a:gd name="T42" fmla="*/ 1350443 w 1979612"/>
              <a:gd name="T43" fmla="*/ 1436189 h 1624013"/>
              <a:gd name="T44" fmla="*/ 1225943 w 1979612"/>
              <a:gd name="T45" fmla="*/ 1402820 h 1624013"/>
              <a:gd name="T46" fmla="*/ 1069048 w 1979612"/>
              <a:gd name="T47" fmla="*/ 1276651 h 1624013"/>
              <a:gd name="T48" fmla="*/ 1004574 w 1979612"/>
              <a:gd name="T49" fmla="*/ 1146033 h 1624013"/>
              <a:gd name="T50" fmla="*/ 989965 w 1979612"/>
              <a:gd name="T51" fmla="*/ 1015097 h 1624013"/>
              <a:gd name="T52" fmla="*/ 1017279 w 1979612"/>
              <a:gd name="T53" fmla="*/ 888292 h 1624013"/>
              <a:gd name="T54" fmla="*/ 1121134 w 1979612"/>
              <a:gd name="T55" fmla="*/ 737652 h 1624013"/>
              <a:gd name="T56" fmla="*/ 1262785 w 1979612"/>
              <a:gd name="T57" fmla="*/ 654705 h 1624013"/>
              <a:gd name="T58" fmla="*/ 492993 w 1979612"/>
              <a:gd name="T59" fmla="*/ 0 h 1624013"/>
              <a:gd name="T60" fmla="*/ 647907 w 1979612"/>
              <a:gd name="T61" fmla="*/ 25083 h 1624013"/>
              <a:gd name="T62" fmla="*/ 785996 w 1979612"/>
              <a:gd name="T63" fmla="*/ 96838 h 1624013"/>
              <a:gd name="T64" fmla="*/ 919006 w 1979612"/>
              <a:gd name="T65" fmla="*/ 245110 h 1624013"/>
              <a:gd name="T66" fmla="*/ 1050428 w 1979612"/>
              <a:gd name="T67" fmla="*/ 111760 h 1624013"/>
              <a:gd name="T68" fmla="*/ 1185025 w 1979612"/>
              <a:gd name="T69" fmla="*/ 33020 h 1624013"/>
              <a:gd name="T70" fmla="*/ 1338351 w 1979612"/>
              <a:gd name="T71" fmla="*/ 953 h 1624013"/>
              <a:gd name="T72" fmla="*/ 1494535 w 1979612"/>
              <a:gd name="T73" fmla="*/ 18098 h 1624013"/>
              <a:gd name="T74" fmla="*/ 1636116 w 1979612"/>
              <a:gd name="T75" fmla="*/ 82868 h 1624013"/>
              <a:gd name="T76" fmla="*/ 1751983 w 1979612"/>
              <a:gd name="T77" fmla="*/ 190500 h 1624013"/>
              <a:gd name="T78" fmla="*/ 1827218 w 1979612"/>
              <a:gd name="T79" fmla="*/ 326708 h 1624013"/>
              <a:gd name="T80" fmla="*/ 1855470 w 1979612"/>
              <a:gd name="T81" fmla="*/ 480695 h 1624013"/>
              <a:gd name="T82" fmla="*/ 1826900 w 1979612"/>
              <a:gd name="T83" fmla="*/ 659765 h 1624013"/>
              <a:gd name="T84" fmla="*/ 1711668 w 1979612"/>
              <a:gd name="T85" fmla="*/ 619443 h 1624013"/>
              <a:gd name="T86" fmla="*/ 1542469 w 1979612"/>
              <a:gd name="T87" fmla="*/ 532448 h 1624013"/>
              <a:gd name="T88" fmla="*/ 1351684 w 1979612"/>
              <a:gd name="T89" fmla="*/ 512128 h 1624013"/>
              <a:gd name="T90" fmla="*/ 1187565 w 1979612"/>
              <a:gd name="T91" fmla="*/ 552133 h 1624013"/>
              <a:gd name="T92" fmla="*/ 1047888 w 1979612"/>
              <a:gd name="T93" fmla="*/ 639128 h 1624013"/>
              <a:gd name="T94" fmla="*/ 942179 w 1979612"/>
              <a:gd name="T95" fmla="*/ 764223 h 1624013"/>
              <a:gd name="T96" fmla="*/ 879642 w 1979612"/>
              <a:gd name="T97" fmla="*/ 917575 h 1624013"/>
              <a:gd name="T98" fmla="*/ 870436 w 1979612"/>
              <a:gd name="T99" fmla="*/ 1105536 h 1624013"/>
              <a:gd name="T100" fmla="*/ 941862 w 1979612"/>
              <a:gd name="T101" fmla="*/ 1308418 h 1624013"/>
              <a:gd name="T102" fmla="*/ 1084712 w 1979612"/>
              <a:gd name="T103" fmla="*/ 1463041 h 1624013"/>
              <a:gd name="T104" fmla="*/ 963130 w 1979612"/>
              <a:gd name="T105" fmla="*/ 1618616 h 1624013"/>
              <a:gd name="T106" fmla="*/ 886944 w 1979612"/>
              <a:gd name="T107" fmla="*/ 1616711 h 1624013"/>
              <a:gd name="T108" fmla="*/ 119042 w 1979612"/>
              <a:gd name="T109" fmla="*/ 815023 h 1624013"/>
              <a:gd name="T110" fmla="*/ 37141 w 1979612"/>
              <a:gd name="T111" fmla="*/ 681990 h 1624013"/>
              <a:gd name="T112" fmla="*/ 1270 w 1979612"/>
              <a:gd name="T113" fmla="*/ 530225 h 1624013"/>
              <a:gd name="T114" fmla="*/ 14603 w 1979612"/>
              <a:gd name="T115" fmla="*/ 372745 h 1624013"/>
              <a:gd name="T116" fmla="*/ 76187 w 1979612"/>
              <a:gd name="T117" fmla="*/ 230188 h 1624013"/>
              <a:gd name="T118" fmla="*/ 180627 w 1979612"/>
              <a:gd name="T119" fmla="*/ 111760 h 1624013"/>
              <a:gd name="T120" fmla="*/ 315541 w 1979612"/>
              <a:gd name="T121" fmla="*/ 33020 h 1624013"/>
              <a:gd name="T122" fmla="*/ 468233 w 1979612"/>
              <a:gd name="T123" fmla="*/ 953 h 1624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9612" h="1624013">
                <a:moveTo>
                  <a:pt x="1391731" y="819011"/>
                </a:moveTo>
                <a:lnTo>
                  <a:pt x="1380297" y="819328"/>
                </a:lnTo>
                <a:lnTo>
                  <a:pt x="1369499" y="820282"/>
                </a:lnTo>
                <a:lnTo>
                  <a:pt x="1358700" y="821871"/>
                </a:lnTo>
                <a:lnTo>
                  <a:pt x="1347902" y="823778"/>
                </a:lnTo>
                <a:lnTo>
                  <a:pt x="1337739" y="826002"/>
                </a:lnTo>
                <a:lnTo>
                  <a:pt x="1326940" y="828863"/>
                </a:lnTo>
                <a:lnTo>
                  <a:pt x="1317095" y="832358"/>
                </a:lnTo>
                <a:lnTo>
                  <a:pt x="1307567" y="836172"/>
                </a:lnTo>
                <a:lnTo>
                  <a:pt x="1297721" y="840621"/>
                </a:lnTo>
                <a:lnTo>
                  <a:pt x="1288193" y="845388"/>
                </a:lnTo>
                <a:lnTo>
                  <a:pt x="1279300" y="850791"/>
                </a:lnTo>
                <a:lnTo>
                  <a:pt x="1270725" y="856194"/>
                </a:lnTo>
                <a:lnTo>
                  <a:pt x="1261832" y="862232"/>
                </a:lnTo>
                <a:lnTo>
                  <a:pt x="1253574" y="868906"/>
                </a:lnTo>
                <a:lnTo>
                  <a:pt x="1245952" y="875580"/>
                </a:lnTo>
                <a:lnTo>
                  <a:pt x="1238329" y="882572"/>
                </a:lnTo>
                <a:lnTo>
                  <a:pt x="1231342" y="890199"/>
                </a:lnTo>
                <a:lnTo>
                  <a:pt x="1224355" y="898144"/>
                </a:lnTo>
                <a:lnTo>
                  <a:pt x="1218003" y="906407"/>
                </a:lnTo>
                <a:lnTo>
                  <a:pt x="1211651" y="914670"/>
                </a:lnTo>
                <a:lnTo>
                  <a:pt x="1206252" y="923569"/>
                </a:lnTo>
                <a:lnTo>
                  <a:pt x="1201170" y="932785"/>
                </a:lnTo>
                <a:lnTo>
                  <a:pt x="1196406" y="942001"/>
                </a:lnTo>
                <a:lnTo>
                  <a:pt x="1191642" y="951536"/>
                </a:lnTo>
                <a:lnTo>
                  <a:pt x="1188148" y="961388"/>
                </a:lnTo>
                <a:lnTo>
                  <a:pt x="1184655" y="971557"/>
                </a:lnTo>
                <a:lnTo>
                  <a:pt x="1181479" y="981727"/>
                </a:lnTo>
                <a:lnTo>
                  <a:pt x="1179255" y="992215"/>
                </a:lnTo>
                <a:lnTo>
                  <a:pt x="1177350" y="1003020"/>
                </a:lnTo>
                <a:lnTo>
                  <a:pt x="1176079" y="1013825"/>
                </a:lnTo>
                <a:lnTo>
                  <a:pt x="1175444" y="1024949"/>
                </a:lnTo>
                <a:lnTo>
                  <a:pt x="1174809" y="1035754"/>
                </a:lnTo>
                <a:lnTo>
                  <a:pt x="1175444" y="1047195"/>
                </a:lnTo>
                <a:lnTo>
                  <a:pt x="1176079" y="1058318"/>
                </a:lnTo>
                <a:lnTo>
                  <a:pt x="1177350" y="1068806"/>
                </a:lnTo>
                <a:lnTo>
                  <a:pt x="1179255" y="1079929"/>
                </a:lnTo>
                <a:lnTo>
                  <a:pt x="1181479" y="1090099"/>
                </a:lnTo>
                <a:lnTo>
                  <a:pt x="1184655" y="1100586"/>
                </a:lnTo>
                <a:lnTo>
                  <a:pt x="1188148" y="1110438"/>
                </a:lnTo>
                <a:lnTo>
                  <a:pt x="1191642" y="1120290"/>
                </a:lnTo>
                <a:lnTo>
                  <a:pt x="1196406" y="1129824"/>
                </a:lnTo>
                <a:lnTo>
                  <a:pt x="1201170" y="1139359"/>
                </a:lnTo>
                <a:lnTo>
                  <a:pt x="1206252" y="1148257"/>
                </a:lnTo>
                <a:lnTo>
                  <a:pt x="1211651" y="1157156"/>
                </a:lnTo>
                <a:lnTo>
                  <a:pt x="1218003" y="1165737"/>
                </a:lnTo>
                <a:lnTo>
                  <a:pt x="1224355" y="1173999"/>
                </a:lnTo>
                <a:lnTo>
                  <a:pt x="1231342" y="1181627"/>
                </a:lnTo>
                <a:lnTo>
                  <a:pt x="1238329" y="1189254"/>
                </a:lnTo>
                <a:lnTo>
                  <a:pt x="1245952" y="1196246"/>
                </a:lnTo>
                <a:lnTo>
                  <a:pt x="1253574" y="1203238"/>
                </a:lnTo>
                <a:lnTo>
                  <a:pt x="1261832" y="1209594"/>
                </a:lnTo>
                <a:lnTo>
                  <a:pt x="1270725" y="1215632"/>
                </a:lnTo>
                <a:lnTo>
                  <a:pt x="1279300" y="1221352"/>
                </a:lnTo>
                <a:lnTo>
                  <a:pt x="1288193" y="1226437"/>
                </a:lnTo>
                <a:lnTo>
                  <a:pt x="1297721" y="1231204"/>
                </a:lnTo>
                <a:lnTo>
                  <a:pt x="1307567" y="1235336"/>
                </a:lnTo>
                <a:lnTo>
                  <a:pt x="1317095" y="1239467"/>
                </a:lnTo>
                <a:lnTo>
                  <a:pt x="1326940" y="1242963"/>
                </a:lnTo>
                <a:lnTo>
                  <a:pt x="1337739" y="1245824"/>
                </a:lnTo>
                <a:lnTo>
                  <a:pt x="1347902" y="1248366"/>
                </a:lnTo>
                <a:lnTo>
                  <a:pt x="1358700" y="1249955"/>
                </a:lnTo>
                <a:lnTo>
                  <a:pt x="1369499" y="1251544"/>
                </a:lnTo>
                <a:lnTo>
                  <a:pt x="1380297" y="1252497"/>
                </a:lnTo>
                <a:lnTo>
                  <a:pt x="1391731" y="1252815"/>
                </a:lnTo>
                <a:lnTo>
                  <a:pt x="1402530" y="1252497"/>
                </a:lnTo>
                <a:lnTo>
                  <a:pt x="1413646" y="1251544"/>
                </a:lnTo>
                <a:lnTo>
                  <a:pt x="1424762" y="1249955"/>
                </a:lnTo>
                <a:lnTo>
                  <a:pt x="1435243" y="1248366"/>
                </a:lnTo>
                <a:lnTo>
                  <a:pt x="1445723" y="1245824"/>
                </a:lnTo>
                <a:lnTo>
                  <a:pt x="1455887" y="1242963"/>
                </a:lnTo>
                <a:lnTo>
                  <a:pt x="1466050" y="1239467"/>
                </a:lnTo>
                <a:lnTo>
                  <a:pt x="1475896" y="1235336"/>
                </a:lnTo>
                <a:lnTo>
                  <a:pt x="1485424" y="1231204"/>
                </a:lnTo>
                <a:lnTo>
                  <a:pt x="1494634" y="1226437"/>
                </a:lnTo>
                <a:lnTo>
                  <a:pt x="1503844" y="1221352"/>
                </a:lnTo>
                <a:lnTo>
                  <a:pt x="1512737" y="1215632"/>
                </a:lnTo>
                <a:lnTo>
                  <a:pt x="1520995" y="1209594"/>
                </a:lnTo>
                <a:lnTo>
                  <a:pt x="1529253" y="1203238"/>
                </a:lnTo>
                <a:lnTo>
                  <a:pt x="1537193" y="1196246"/>
                </a:lnTo>
                <a:lnTo>
                  <a:pt x="1544815" y="1189254"/>
                </a:lnTo>
                <a:lnTo>
                  <a:pt x="1552120" y="1181627"/>
                </a:lnTo>
                <a:lnTo>
                  <a:pt x="1558790" y="1173999"/>
                </a:lnTo>
                <a:lnTo>
                  <a:pt x="1565459" y="1165737"/>
                </a:lnTo>
                <a:lnTo>
                  <a:pt x="1571176" y="1157156"/>
                </a:lnTo>
                <a:lnTo>
                  <a:pt x="1576575" y="1148257"/>
                </a:lnTo>
                <a:lnTo>
                  <a:pt x="1582292" y="1139359"/>
                </a:lnTo>
                <a:lnTo>
                  <a:pt x="1586739" y="1129824"/>
                </a:lnTo>
                <a:lnTo>
                  <a:pt x="1591185" y="1120290"/>
                </a:lnTo>
                <a:lnTo>
                  <a:pt x="1594996" y="1110438"/>
                </a:lnTo>
                <a:lnTo>
                  <a:pt x="1598172" y="1100586"/>
                </a:lnTo>
                <a:lnTo>
                  <a:pt x="1601348" y="1090099"/>
                </a:lnTo>
                <a:lnTo>
                  <a:pt x="1603889" y="1079929"/>
                </a:lnTo>
                <a:lnTo>
                  <a:pt x="1605795" y="1068806"/>
                </a:lnTo>
                <a:lnTo>
                  <a:pt x="1606748" y="1058318"/>
                </a:lnTo>
                <a:lnTo>
                  <a:pt x="1608018" y="1047195"/>
                </a:lnTo>
                <a:lnTo>
                  <a:pt x="1608018" y="1035754"/>
                </a:lnTo>
                <a:lnTo>
                  <a:pt x="1608018" y="1024949"/>
                </a:lnTo>
                <a:lnTo>
                  <a:pt x="1606748" y="1013825"/>
                </a:lnTo>
                <a:lnTo>
                  <a:pt x="1605795" y="1003020"/>
                </a:lnTo>
                <a:lnTo>
                  <a:pt x="1603889" y="992215"/>
                </a:lnTo>
                <a:lnTo>
                  <a:pt x="1601348" y="981727"/>
                </a:lnTo>
                <a:lnTo>
                  <a:pt x="1598172" y="971557"/>
                </a:lnTo>
                <a:lnTo>
                  <a:pt x="1594996" y="961388"/>
                </a:lnTo>
                <a:lnTo>
                  <a:pt x="1591185" y="951536"/>
                </a:lnTo>
                <a:lnTo>
                  <a:pt x="1586739" y="942001"/>
                </a:lnTo>
                <a:lnTo>
                  <a:pt x="1582292" y="932785"/>
                </a:lnTo>
                <a:lnTo>
                  <a:pt x="1576575" y="923569"/>
                </a:lnTo>
                <a:lnTo>
                  <a:pt x="1571176" y="914670"/>
                </a:lnTo>
                <a:lnTo>
                  <a:pt x="1565459" y="906407"/>
                </a:lnTo>
                <a:lnTo>
                  <a:pt x="1558790" y="898144"/>
                </a:lnTo>
                <a:lnTo>
                  <a:pt x="1552120" y="890199"/>
                </a:lnTo>
                <a:lnTo>
                  <a:pt x="1544815" y="882572"/>
                </a:lnTo>
                <a:lnTo>
                  <a:pt x="1537193" y="875580"/>
                </a:lnTo>
                <a:lnTo>
                  <a:pt x="1529253" y="868906"/>
                </a:lnTo>
                <a:lnTo>
                  <a:pt x="1520995" y="862232"/>
                </a:lnTo>
                <a:lnTo>
                  <a:pt x="1512737" y="856194"/>
                </a:lnTo>
                <a:lnTo>
                  <a:pt x="1503844" y="850791"/>
                </a:lnTo>
                <a:lnTo>
                  <a:pt x="1494634" y="845388"/>
                </a:lnTo>
                <a:lnTo>
                  <a:pt x="1485424" y="840621"/>
                </a:lnTo>
                <a:lnTo>
                  <a:pt x="1475896" y="836172"/>
                </a:lnTo>
                <a:lnTo>
                  <a:pt x="1466050" y="832358"/>
                </a:lnTo>
                <a:lnTo>
                  <a:pt x="1455887" y="828863"/>
                </a:lnTo>
                <a:lnTo>
                  <a:pt x="1445723" y="826002"/>
                </a:lnTo>
                <a:lnTo>
                  <a:pt x="1435243" y="823778"/>
                </a:lnTo>
                <a:lnTo>
                  <a:pt x="1424762" y="821871"/>
                </a:lnTo>
                <a:lnTo>
                  <a:pt x="1413646" y="820282"/>
                </a:lnTo>
                <a:lnTo>
                  <a:pt x="1402530" y="819328"/>
                </a:lnTo>
                <a:lnTo>
                  <a:pt x="1391731" y="819011"/>
                </a:lnTo>
                <a:close/>
                <a:moveTo>
                  <a:pt x="1381250" y="633412"/>
                </a:moveTo>
                <a:lnTo>
                  <a:pt x="1391731" y="633412"/>
                </a:lnTo>
                <a:lnTo>
                  <a:pt x="1401894" y="633412"/>
                </a:lnTo>
                <a:lnTo>
                  <a:pt x="1412375" y="633730"/>
                </a:lnTo>
                <a:lnTo>
                  <a:pt x="1422538" y="634683"/>
                </a:lnTo>
                <a:lnTo>
                  <a:pt x="1432702" y="635319"/>
                </a:lnTo>
                <a:lnTo>
                  <a:pt x="1442547" y="636590"/>
                </a:lnTo>
                <a:lnTo>
                  <a:pt x="1452711" y="638179"/>
                </a:lnTo>
                <a:lnTo>
                  <a:pt x="1462556" y="639768"/>
                </a:lnTo>
                <a:lnTo>
                  <a:pt x="1472402" y="641675"/>
                </a:lnTo>
                <a:lnTo>
                  <a:pt x="1482248" y="643582"/>
                </a:lnTo>
                <a:lnTo>
                  <a:pt x="1492093" y="646124"/>
                </a:lnTo>
                <a:lnTo>
                  <a:pt x="1501939" y="648667"/>
                </a:lnTo>
                <a:lnTo>
                  <a:pt x="1511149" y="651527"/>
                </a:lnTo>
                <a:lnTo>
                  <a:pt x="1520677" y="654705"/>
                </a:lnTo>
                <a:lnTo>
                  <a:pt x="1529570" y="657883"/>
                </a:lnTo>
                <a:lnTo>
                  <a:pt x="1539098" y="661379"/>
                </a:lnTo>
                <a:lnTo>
                  <a:pt x="1547991" y="664875"/>
                </a:lnTo>
                <a:lnTo>
                  <a:pt x="1557202" y="668689"/>
                </a:lnTo>
                <a:lnTo>
                  <a:pt x="1566094" y="673138"/>
                </a:lnTo>
                <a:lnTo>
                  <a:pt x="1574670" y="677269"/>
                </a:lnTo>
                <a:lnTo>
                  <a:pt x="1583245" y="682036"/>
                </a:lnTo>
                <a:lnTo>
                  <a:pt x="1600078" y="691571"/>
                </a:lnTo>
                <a:lnTo>
                  <a:pt x="1616276" y="702058"/>
                </a:lnTo>
                <a:lnTo>
                  <a:pt x="1632473" y="713499"/>
                </a:lnTo>
                <a:lnTo>
                  <a:pt x="1647083" y="725258"/>
                </a:lnTo>
                <a:lnTo>
                  <a:pt x="1662010" y="737652"/>
                </a:lnTo>
                <a:lnTo>
                  <a:pt x="1675985" y="751000"/>
                </a:lnTo>
                <a:lnTo>
                  <a:pt x="1689324" y="765301"/>
                </a:lnTo>
                <a:lnTo>
                  <a:pt x="1701710" y="779603"/>
                </a:lnTo>
                <a:lnTo>
                  <a:pt x="1713779" y="795175"/>
                </a:lnTo>
                <a:lnTo>
                  <a:pt x="1725213" y="810748"/>
                </a:lnTo>
                <a:lnTo>
                  <a:pt x="1735376" y="827274"/>
                </a:lnTo>
                <a:lnTo>
                  <a:pt x="1740458" y="835536"/>
                </a:lnTo>
                <a:lnTo>
                  <a:pt x="1745222" y="844117"/>
                </a:lnTo>
                <a:lnTo>
                  <a:pt x="1749668" y="852698"/>
                </a:lnTo>
                <a:lnTo>
                  <a:pt x="1754115" y="861279"/>
                </a:lnTo>
                <a:lnTo>
                  <a:pt x="1758244" y="870495"/>
                </a:lnTo>
                <a:lnTo>
                  <a:pt x="1762055" y="879394"/>
                </a:lnTo>
                <a:lnTo>
                  <a:pt x="1765866" y="888292"/>
                </a:lnTo>
                <a:lnTo>
                  <a:pt x="1769042" y="897509"/>
                </a:lnTo>
                <a:lnTo>
                  <a:pt x="1772536" y="906725"/>
                </a:lnTo>
                <a:lnTo>
                  <a:pt x="1775712" y="916259"/>
                </a:lnTo>
                <a:lnTo>
                  <a:pt x="1778570" y="925793"/>
                </a:lnTo>
                <a:lnTo>
                  <a:pt x="1780793" y="935327"/>
                </a:lnTo>
                <a:lnTo>
                  <a:pt x="1783334" y="944862"/>
                </a:lnTo>
                <a:lnTo>
                  <a:pt x="1785557" y="954714"/>
                </a:lnTo>
                <a:lnTo>
                  <a:pt x="1787463" y="964883"/>
                </a:lnTo>
                <a:lnTo>
                  <a:pt x="1789051" y="974735"/>
                </a:lnTo>
                <a:lnTo>
                  <a:pt x="1790639" y="984587"/>
                </a:lnTo>
                <a:lnTo>
                  <a:pt x="1791592" y="994757"/>
                </a:lnTo>
                <a:lnTo>
                  <a:pt x="1792545" y="1004927"/>
                </a:lnTo>
                <a:lnTo>
                  <a:pt x="1793180" y="1015097"/>
                </a:lnTo>
                <a:lnTo>
                  <a:pt x="1793497" y="1025584"/>
                </a:lnTo>
                <a:lnTo>
                  <a:pt x="1793815" y="1035754"/>
                </a:lnTo>
                <a:lnTo>
                  <a:pt x="1793497" y="1048466"/>
                </a:lnTo>
                <a:lnTo>
                  <a:pt x="1793180" y="1060543"/>
                </a:lnTo>
                <a:lnTo>
                  <a:pt x="1792227" y="1072619"/>
                </a:lnTo>
                <a:lnTo>
                  <a:pt x="1790639" y="1084378"/>
                </a:lnTo>
                <a:lnTo>
                  <a:pt x="1789051" y="1096773"/>
                </a:lnTo>
                <a:lnTo>
                  <a:pt x="1787145" y="1108531"/>
                </a:lnTo>
                <a:lnTo>
                  <a:pt x="1784922" y="1120290"/>
                </a:lnTo>
                <a:lnTo>
                  <a:pt x="1782381" y="1131413"/>
                </a:lnTo>
                <a:lnTo>
                  <a:pt x="1779205" y="1143172"/>
                </a:lnTo>
                <a:lnTo>
                  <a:pt x="1776347" y="1154295"/>
                </a:lnTo>
                <a:lnTo>
                  <a:pt x="1772218" y="1165737"/>
                </a:lnTo>
                <a:lnTo>
                  <a:pt x="1768407" y="1176542"/>
                </a:lnTo>
                <a:lnTo>
                  <a:pt x="1763960" y="1187665"/>
                </a:lnTo>
                <a:lnTo>
                  <a:pt x="1759832" y="1198153"/>
                </a:lnTo>
                <a:lnTo>
                  <a:pt x="1755068" y="1208958"/>
                </a:lnTo>
                <a:lnTo>
                  <a:pt x="1749986" y="1219128"/>
                </a:lnTo>
                <a:lnTo>
                  <a:pt x="1943088" y="1412672"/>
                </a:lnTo>
                <a:lnTo>
                  <a:pt x="1947534" y="1417439"/>
                </a:lnTo>
                <a:lnTo>
                  <a:pt x="1951663" y="1422206"/>
                </a:lnTo>
                <a:lnTo>
                  <a:pt x="1955792" y="1427291"/>
                </a:lnTo>
                <a:lnTo>
                  <a:pt x="1959286" y="1432375"/>
                </a:lnTo>
                <a:lnTo>
                  <a:pt x="1962462" y="1437460"/>
                </a:lnTo>
                <a:lnTo>
                  <a:pt x="1965002" y="1442863"/>
                </a:lnTo>
                <a:lnTo>
                  <a:pt x="1967861" y="1447948"/>
                </a:lnTo>
                <a:lnTo>
                  <a:pt x="1970084" y="1453986"/>
                </a:lnTo>
                <a:lnTo>
                  <a:pt x="1972625" y="1459389"/>
                </a:lnTo>
                <a:lnTo>
                  <a:pt x="1974530" y="1465427"/>
                </a:lnTo>
                <a:lnTo>
                  <a:pt x="1976118" y="1470830"/>
                </a:lnTo>
                <a:lnTo>
                  <a:pt x="1977389" y="1476550"/>
                </a:lnTo>
                <a:lnTo>
                  <a:pt x="1978024" y="1482589"/>
                </a:lnTo>
                <a:lnTo>
                  <a:pt x="1978977" y="1488309"/>
                </a:lnTo>
                <a:lnTo>
                  <a:pt x="1979294" y="1494348"/>
                </a:lnTo>
                <a:lnTo>
                  <a:pt x="1979612" y="1500068"/>
                </a:lnTo>
                <a:lnTo>
                  <a:pt x="1979294" y="1506424"/>
                </a:lnTo>
                <a:lnTo>
                  <a:pt x="1978977" y="1512462"/>
                </a:lnTo>
                <a:lnTo>
                  <a:pt x="1978024" y="1518183"/>
                </a:lnTo>
                <a:lnTo>
                  <a:pt x="1977389" y="1524221"/>
                </a:lnTo>
                <a:lnTo>
                  <a:pt x="1976118" y="1529942"/>
                </a:lnTo>
                <a:lnTo>
                  <a:pt x="1974530" y="1535344"/>
                </a:lnTo>
                <a:lnTo>
                  <a:pt x="1972625" y="1541383"/>
                </a:lnTo>
                <a:lnTo>
                  <a:pt x="1970084" y="1546785"/>
                </a:lnTo>
                <a:lnTo>
                  <a:pt x="1967861" y="1552506"/>
                </a:lnTo>
                <a:lnTo>
                  <a:pt x="1965002" y="1557909"/>
                </a:lnTo>
                <a:lnTo>
                  <a:pt x="1962462" y="1563311"/>
                </a:lnTo>
                <a:lnTo>
                  <a:pt x="1959286" y="1568396"/>
                </a:lnTo>
                <a:lnTo>
                  <a:pt x="1955792" y="1573481"/>
                </a:lnTo>
                <a:lnTo>
                  <a:pt x="1951663" y="1578566"/>
                </a:lnTo>
                <a:lnTo>
                  <a:pt x="1947534" y="1583333"/>
                </a:lnTo>
                <a:lnTo>
                  <a:pt x="1943088" y="1588100"/>
                </a:lnTo>
                <a:lnTo>
                  <a:pt x="1938324" y="1592232"/>
                </a:lnTo>
                <a:lnTo>
                  <a:pt x="1933877" y="1596363"/>
                </a:lnTo>
                <a:lnTo>
                  <a:pt x="1929113" y="1600177"/>
                </a:lnTo>
                <a:lnTo>
                  <a:pt x="1924032" y="1603673"/>
                </a:lnTo>
                <a:lnTo>
                  <a:pt x="1918315" y="1606851"/>
                </a:lnTo>
                <a:lnTo>
                  <a:pt x="1913233" y="1610029"/>
                </a:lnTo>
                <a:lnTo>
                  <a:pt x="1907834" y="1612889"/>
                </a:lnTo>
                <a:lnTo>
                  <a:pt x="1902435" y="1615114"/>
                </a:lnTo>
                <a:lnTo>
                  <a:pt x="1896400" y="1617020"/>
                </a:lnTo>
                <a:lnTo>
                  <a:pt x="1891001" y="1618927"/>
                </a:lnTo>
                <a:lnTo>
                  <a:pt x="1885284" y="1620516"/>
                </a:lnTo>
                <a:lnTo>
                  <a:pt x="1879250" y="1621788"/>
                </a:lnTo>
                <a:lnTo>
                  <a:pt x="1873533" y="1623059"/>
                </a:lnTo>
                <a:lnTo>
                  <a:pt x="1867499" y="1623694"/>
                </a:lnTo>
                <a:lnTo>
                  <a:pt x="1861782" y="1624012"/>
                </a:lnTo>
                <a:lnTo>
                  <a:pt x="1855747" y="1624012"/>
                </a:lnTo>
                <a:lnTo>
                  <a:pt x="1850030" y="1624012"/>
                </a:lnTo>
                <a:lnTo>
                  <a:pt x="1843996" y="1623694"/>
                </a:lnTo>
                <a:lnTo>
                  <a:pt x="1837644" y="1623059"/>
                </a:lnTo>
                <a:lnTo>
                  <a:pt x="1831927" y="1621788"/>
                </a:lnTo>
                <a:lnTo>
                  <a:pt x="1826210" y="1620516"/>
                </a:lnTo>
                <a:lnTo>
                  <a:pt x="1820494" y="1618927"/>
                </a:lnTo>
                <a:lnTo>
                  <a:pt x="1814459" y="1617020"/>
                </a:lnTo>
                <a:lnTo>
                  <a:pt x="1809060" y="1615114"/>
                </a:lnTo>
                <a:lnTo>
                  <a:pt x="1803661" y="1612889"/>
                </a:lnTo>
                <a:lnTo>
                  <a:pt x="1798261" y="1610029"/>
                </a:lnTo>
                <a:lnTo>
                  <a:pt x="1792545" y="1606851"/>
                </a:lnTo>
                <a:lnTo>
                  <a:pt x="1787463" y="1603673"/>
                </a:lnTo>
                <a:lnTo>
                  <a:pt x="1782381" y="1600177"/>
                </a:lnTo>
                <a:lnTo>
                  <a:pt x="1777617" y="1596363"/>
                </a:lnTo>
                <a:lnTo>
                  <a:pt x="1772536" y="1592232"/>
                </a:lnTo>
                <a:lnTo>
                  <a:pt x="1768407" y="1588100"/>
                </a:lnTo>
                <a:lnTo>
                  <a:pt x="1574670" y="1394239"/>
                </a:lnTo>
                <a:lnTo>
                  <a:pt x="1564189" y="1399324"/>
                </a:lnTo>
                <a:lnTo>
                  <a:pt x="1553708" y="1404091"/>
                </a:lnTo>
                <a:lnTo>
                  <a:pt x="1542910" y="1408858"/>
                </a:lnTo>
                <a:lnTo>
                  <a:pt x="1532111" y="1412989"/>
                </a:lnTo>
                <a:lnTo>
                  <a:pt x="1520995" y="1417121"/>
                </a:lnTo>
                <a:lnTo>
                  <a:pt x="1510197" y="1420617"/>
                </a:lnTo>
                <a:lnTo>
                  <a:pt x="1498763" y="1424113"/>
                </a:lnTo>
                <a:lnTo>
                  <a:pt x="1487329" y="1426973"/>
                </a:lnTo>
                <a:lnTo>
                  <a:pt x="1475578" y="1429515"/>
                </a:lnTo>
                <a:lnTo>
                  <a:pt x="1463827" y="1432058"/>
                </a:lnTo>
                <a:lnTo>
                  <a:pt x="1452075" y="1433964"/>
                </a:lnTo>
                <a:lnTo>
                  <a:pt x="1440324" y="1435554"/>
                </a:lnTo>
                <a:lnTo>
                  <a:pt x="1428255" y="1436507"/>
                </a:lnTo>
                <a:lnTo>
                  <a:pt x="1415869" y="1437778"/>
                </a:lnTo>
                <a:lnTo>
                  <a:pt x="1403800" y="1438096"/>
                </a:lnTo>
                <a:lnTo>
                  <a:pt x="1391731" y="1438096"/>
                </a:lnTo>
                <a:lnTo>
                  <a:pt x="1381250" y="1438096"/>
                </a:lnTo>
                <a:lnTo>
                  <a:pt x="1370769" y="1437778"/>
                </a:lnTo>
                <a:lnTo>
                  <a:pt x="1360606" y="1437460"/>
                </a:lnTo>
                <a:lnTo>
                  <a:pt x="1350443" y="1436189"/>
                </a:lnTo>
                <a:lnTo>
                  <a:pt x="1340280" y="1435236"/>
                </a:lnTo>
                <a:lnTo>
                  <a:pt x="1330116" y="1433964"/>
                </a:lnTo>
                <a:lnTo>
                  <a:pt x="1320271" y="1432058"/>
                </a:lnTo>
                <a:lnTo>
                  <a:pt x="1310425" y="1430469"/>
                </a:lnTo>
                <a:lnTo>
                  <a:pt x="1300897" y="1427926"/>
                </a:lnTo>
                <a:lnTo>
                  <a:pt x="1291051" y="1425702"/>
                </a:lnTo>
                <a:lnTo>
                  <a:pt x="1281523" y="1423477"/>
                </a:lnTo>
                <a:lnTo>
                  <a:pt x="1271995" y="1420299"/>
                </a:lnTo>
                <a:lnTo>
                  <a:pt x="1262785" y="1417439"/>
                </a:lnTo>
                <a:lnTo>
                  <a:pt x="1253257" y="1413943"/>
                </a:lnTo>
                <a:lnTo>
                  <a:pt x="1244046" y="1410447"/>
                </a:lnTo>
                <a:lnTo>
                  <a:pt x="1234836" y="1406951"/>
                </a:lnTo>
                <a:lnTo>
                  <a:pt x="1225943" y="1402820"/>
                </a:lnTo>
                <a:lnTo>
                  <a:pt x="1217368" y="1398688"/>
                </a:lnTo>
                <a:lnTo>
                  <a:pt x="1208157" y="1394239"/>
                </a:lnTo>
                <a:lnTo>
                  <a:pt x="1199582" y="1390107"/>
                </a:lnTo>
                <a:lnTo>
                  <a:pt x="1191324" y="1385340"/>
                </a:lnTo>
                <a:lnTo>
                  <a:pt x="1182749" y="1380255"/>
                </a:lnTo>
                <a:lnTo>
                  <a:pt x="1166551" y="1369450"/>
                </a:lnTo>
                <a:lnTo>
                  <a:pt x="1150989" y="1358645"/>
                </a:lnTo>
                <a:lnTo>
                  <a:pt x="1135744" y="1346568"/>
                </a:lnTo>
                <a:lnTo>
                  <a:pt x="1121134" y="1333856"/>
                </a:lnTo>
                <a:lnTo>
                  <a:pt x="1107160" y="1320508"/>
                </a:lnTo>
                <a:lnTo>
                  <a:pt x="1093821" y="1306524"/>
                </a:lnTo>
                <a:lnTo>
                  <a:pt x="1081117" y="1291905"/>
                </a:lnTo>
                <a:lnTo>
                  <a:pt x="1069048" y="1276651"/>
                </a:lnTo>
                <a:lnTo>
                  <a:pt x="1058249" y="1261078"/>
                </a:lnTo>
                <a:lnTo>
                  <a:pt x="1047451" y="1244552"/>
                </a:lnTo>
                <a:lnTo>
                  <a:pt x="1042369" y="1236289"/>
                </a:lnTo>
                <a:lnTo>
                  <a:pt x="1037605" y="1227709"/>
                </a:lnTo>
                <a:lnTo>
                  <a:pt x="1033476" y="1219128"/>
                </a:lnTo>
                <a:lnTo>
                  <a:pt x="1029030" y="1210229"/>
                </a:lnTo>
                <a:lnTo>
                  <a:pt x="1024901" y="1201649"/>
                </a:lnTo>
                <a:lnTo>
                  <a:pt x="1020772" y="1192750"/>
                </a:lnTo>
                <a:lnTo>
                  <a:pt x="1017279" y="1183216"/>
                </a:lnTo>
                <a:lnTo>
                  <a:pt x="1013785" y="1174317"/>
                </a:lnTo>
                <a:lnTo>
                  <a:pt x="1010291" y="1164783"/>
                </a:lnTo>
                <a:lnTo>
                  <a:pt x="1007115" y="1155567"/>
                </a:lnTo>
                <a:lnTo>
                  <a:pt x="1004574" y="1146033"/>
                </a:lnTo>
                <a:lnTo>
                  <a:pt x="1002034" y="1136498"/>
                </a:lnTo>
                <a:lnTo>
                  <a:pt x="999810" y="1126964"/>
                </a:lnTo>
                <a:lnTo>
                  <a:pt x="997270" y="1117112"/>
                </a:lnTo>
                <a:lnTo>
                  <a:pt x="995364" y="1107260"/>
                </a:lnTo>
                <a:lnTo>
                  <a:pt x="993776" y="1097090"/>
                </a:lnTo>
                <a:lnTo>
                  <a:pt x="992823" y="1087239"/>
                </a:lnTo>
                <a:lnTo>
                  <a:pt x="991553" y="1077069"/>
                </a:lnTo>
                <a:lnTo>
                  <a:pt x="990282" y="1066899"/>
                </a:lnTo>
                <a:lnTo>
                  <a:pt x="989965" y="1056729"/>
                </a:lnTo>
                <a:lnTo>
                  <a:pt x="989647" y="1046559"/>
                </a:lnTo>
                <a:lnTo>
                  <a:pt x="989012" y="1035754"/>
                </a:lnTo>
                <a:lnTo>
                  <a:pt x="989647" y="1025584"/>
                </a:lnTo>
                <a:lnTo>
                  <a:pt x="989965" y="1015097"/>
                </a:lnTo>
                <a:lnTo>
                  <a:pt x="990282" y="1004927"/>
                </a:lnTo>
                <a:lnTo>
                  <a:pt x="991553" y="994757"/>
                </a:lnTo>
                <a:lnTo>
                  <a:pt x="992823" y="984587"/>
                </a:lnTo>
                <a:lnTo>
                  <a:pt x="993776" y="974735"/>
                </a:lnTo>
                <a:lnTo>
                  <a:pt x="995364" y="964883"/>
                </a:lnTo>
                <a:lnTo>
                  <a:pt x="997270" y="954714"/>
                </a:lnTo>
                <a:lnTo>
                  <a:pt x="999810" y="944862"/>
                </a:lnTo>
                <a:lnTo>
                  <a:pt x="1002034" y="935327"/>
                </a:lnTo>
                <a:lnTo>
                  <a:pt x="1004574" y="925793"/>
                </a:lnTo>
                <a:lnTo>
                  <a:pt x="1007115" y="916259"/>
                </a:lnTo>
                <a:lnTo>
                  <a:pt x="1010291" y="906725"/>
                </a:lnTo>
                <a:lnTo>
                  <a:pt x="1013785" y="897509"/>
                </a:lnTo>
                <a:lnTo>
                  <a:pt x="1017279" y="888292"/>
                </a:lnTo>
                <a:lnTo>
                  <a:pt x="1020772" y="879394"/>
                </a:lnTo>
                <a:lnTo>
                  <a:pt x="1024901" y="870495"/>
                </a:lnTo>
                <a:lnTo>
                  <a:pt x="1029030" y="861279"/>
                </a:lnTo>
                <a:lnTo>
                  <a:pt x="1033476" y="852698"/>
                </a:lnTo>
                <a:lnTo>
                  <a:pt x="1037605" y="844117"/>
                </a:lnTo>
                <a:lnTo>
                  <a:pt x="1042369" y="835536"/>
                </a:lnTo>
                <a:lnTo>
                  <a:pt x="1047451" y="827274"/>
                </a:lnTo>
                <a:lnTo>
                  <a:pt x="1058249" y="810748"/>
                </a:lnTo>
                <a:lnTo>
                  <a:pt x="1069048" y="795175"/>
                </a:lnTo>
                <a:lnTo>
                  <a:pt x="1081117" y="779603"/>
                </a:lnTo>
                <a:lnTo>
                  <a:pt x="1093821" y="765301"/>
                </a:lnTo>
                <a:lnTo>
                  <a:pt x="1107160" y="751000"/>
                </a:lnTo>
                <a:lnTo>
                  <a:pt x="1121134" y="737652"/>
                </a:lnTo>
                <a:lnTo>
                  <a:pt x="1135744" y="725258"/>
                </a:lnTo>
                <a:lnTo>
                  <a:pt x="1150989" y="713499"/>
                </a:lnTo>
                <a:lnTo>
                  <a:pt x="1166551" y="702058"/>
                </a:lnTo>
                <a:lnTo>
                  <a:pt x="1182749" y="691571"/>
                </a:lnTo>
                <a:lnTo>
                  <a:pt x="1191324" y="686803"/>
                </a:lnTo>
                <a:lnTo>
                  <a:pt x="1199582" y="682036"/>
                </a:lnTo>
                <a:lnTo>
                  <a:pt x="1208157" y="677269"/>
                </a:lnTo>
                <a:lnTo>
                  <a:pt x="1217368" y="673138"/>
                </a:lnTo>
                <a:lnTo>
                  <a:pt x="1225943" y="668689"/>
                </a:lnTo>
                <a:lnTo>
                  <a:pt x="1234836" y="664875"/>
                </a:lnTo>
                <a:lnTo>
                  <a:pt x="1244046" y="661379"/>
                </a:lnTo>
                <a:lnTo>
                  <a:pt x="1253257" y="657883"/>
                </a:lnTo>
                <a:lnTo>
                  <a:pt x="1262785" y="654705"/>
                </a:lnTo>
                <a:lnTo>
                  <a:pt x="1271995" y="651527"/>
                </a:lnTo>
                <a:lnTo>
                  <a:pt x="1281523" y="648667"/>
                </a:lnTo>
                <a:lnTo>
                  <a:pt x="1291051" y="646124"/>
                </a:lnTo>
                <a:lnTo>
                  <a:pt x="1300897" y="643582"/>
                </a:lnTo>
                <a:lnTo>
                  <a:pt x="1310425" y="641675"/>
                </a:lnTo>
                <a:lnTo>
                  <a:pt x="1320271" y="639768"/>
                </a:lnTo>
                <a:lnTo>
                  <a:pt x="1330116" y="638179"/>
                </a:lnTo>
                <a:lnTo>
                  <a:pt x="1340280" y="636590"/>
                </a:lnTo>
                <a:lnTo>
                  <a:pt x="1350443" y="635319"/>
                </a:lnTo>
                <a:lnTo>
                  <a:pt x="1360606" y="634683"/>
                </a:lnTo>
                <a:lnTo>
                  <a:pt x="1370769" y="633730"/>
                </a:lnTo>
                <a:lnTo>
                  <a:pt x="1381250" y="633412"/>
                </a:lnTo>
                <a:close/>
                <a:moveTo>
                  <a:pt x="492993" y="0"/>
                </a:moveTo>
                <a:lnTo>
                  <a:pt x="505374" y="635"/>
                </a:lnTo>
                <a:lnTo>
                  <a:pt x="517437" y="953"/>
                </a:lnTo>
                <a:lnTo>
                  <a:pt x="529817" y="1588"/>
                </a:lnTo>
                <a:lnTo>
                  <a:pt x="541880" y="2858"/>
                </a:lnTo>
                <a:lnTo>
                  <a:pt x="553943" y="4128"/>
                </a:lnTo>
                <a:lnTo>
                  <a:pt x="566006" y="5715"/>
                </a:lnTo>
                <a:lnTo>
                  <a:pt x="577751" y="7620"/>
                </a:lnTo>
                <a:lnTo>
                  <a:pt x="589497" y="9843"/>
                </a:lnTo>
                <a:lnTo>
                  <a:pt x="601877" y="12383"/>
                </a:lnTo>
                <a:lnTo>
                  <a:pt x="612988" y="14923"/>
                </a:lnTo>
                <a:lnTo>
                  <a:pt x="625051" y="18098"/>
                </a:lnTo>
                <a:lnTo>
                  <a:pt x="636796" y="21273"/>
                </a:lnTo>
                <a:lnTo>
                  <a:pt x="647907" y="25083"/>
                </a:lnTo>
                <a:lnTo>
                  <a:pt x="659335" y="29210"/>
                </a:lnTo>
                <a:lnTo>
                  <a:pt x="670446" y="33020"/>
                </a:lnTo>
                <a:lnTo>
                  <a:pt x="681556" y="37783"/>
                </a:lnTo>
                <a:lnTo>
                  <a:pt x="692667" y="42545"/>
                </a:lnTo>
                <a:lnTo>
                  <a:pt x="703777" y="46990"/>
                </a:lnTo>
                <a:lnTo>
                  <a:pt x="714253" y="52705"/>
                </a:lnTo>
                <a:lnTo>
                  <a:pt x="724729" y="58103"/>
                </a:lnTo>
                <a:lnTo>
                  <a:pt x="735522" y="63818"/>
                </a:lnTo>
                <a:lnTo>
                  <a:pt x="745998" y="69850"/>
                </a:lnTo>
                <a:lnTo>
                  <a:pt x="756156" y="76200"/>
                </a:lnTo>
                <a:lnTo>
                  <a:pt x="766314" y="82868"/>
                </a:lnTo>
                <a:lnTo>
                  <a:pt x="776155" y="89853"/>
                </a:lnTo>
                <a:lnTo>
                  <a:pt x="785996" y="96838"/>
                </a:lnTo>
                <a:lnTo>
                  <a:pt x="795837" y="104458"/>
                </a:lnTo>
                <a:lnTo>
                  <a:pt x="805042" y="111760"/>
                </a:lnTo>
                <a:lnTo>
                  <a:pt x="814566" y="119698"/>
                </a:lnTo>
                <a:lnTo>
                  <a:pt x="823454" y="127953"/>
                </a:lnTo>
                <a:lnTo>
                  <a:pt x="832660" y="135890"/>
                </a:lnTo>
                <a:lnTo>
                  <a:pt x="841549" y="144780"/>
                </a:lnTo>
                <a:lnTo>
                  <a:pt x="853929" y="158115"/>
                </a:lnTo>
                <a:lnTo>
                  <a:pt x="866627" y="171768"/>
                </a:lnTo>
                <a:lnTo>
                  <a:pt x="878055" y="185420"/>
                </a:lnTo>
                <a:lnTo>
                  <a:pt x="889483" y="200025"/>
                </a:lnTo>
                <a:lnTo>
                  <a:pt x="899641" y="214948"/>
                </a:lnTo>
                <a:lnTo>
                  <a:pt x="909800" y="229553"/>
                </a:lnTo>
                <a:lnTo>
                  <a:pt x="919006" y="245110"/>
                </a:lnTo>
                <a:lnTo>
                  <a:pt x="927577" y="260668"/>
                </a:lnTo>
                <a:lnTo>
                  <a:pt x="936782" y="245110"/>
                </a:lnTo>
                <a:lnTo>
                  <a:pt x="945988" y="229553"/>
                </a:lnTo>
                <a:lnTo>
                  <a:pt x="955829" y="214948"/>
                </a:lnTo>
                <a:lnTo>
                  <a:pt x="966622" y="200025"/>
                </a:lnTo>
                <a:lnTo>
                  <a:pt x="977416" y="185420"/>
                </a:lnTo>
                <a:lnTo>
                  <a:pt x="989161" y="171768"/>
                </a:lnTo>
                <a:lnTo>
                  <a:pt x="1001224" y="158115"/>
                </a:lnTo>
                <a:lnTo>
                  <a:pt x="1014239" y="144780"/>
                </a:lnTo>
                <a:lnTo>
                  <a:pt x="1022810" y="135890"/>
                </a:lnTo>
                <a:lnTo>
                  <a:pt x="1032016" y="127953"/>
                </a:lnTo>
                <a:lnTo>
                  <a:pt x="1041222" y="119698"/>
                </a:lnTo>
                <a:lnTo>
                  <a:pt x="1050428" y="111760"/>
                </a:lnTo>
                <a:lnTo>
                  <a:pt x="1060269" y="104458"/>
                </a:lnTo>
                <a:lnTo>
                  <a:pt x="1069475" y="96838"/>
                </a:lnTo>
                <a:lnTo>
                  <a:pt x="1079316" y="89853"/>
                </a:lnTo>
                <a:lnTo>
                  <a:pt x="1089474" y="82868"/>
                </a:lnTo>
                <a:lnTo>
                  <a:pt x="1099632" y="76200"/>
                </a:lnTo>
                <a:lnTo>
                  <a:pt x="1109790" y="69850"/>
                </a:lnTo>
                <a:lnTo>
                  <a:pt x="1119949" y="63818"/>
                </a:lnTo>
                <a:lnTo>
                  <a:pt x="1130742" y="58103"/>
                </a:lnTo>
                <a:lnTo>
                  <a:pt x="1141218" y="52705"/>
                </a:lnTo>
                <a:lnTo>
                  <a:pt x="1152328" y="46990"/>
                </a:lnTo>
                <a:lnTo>
                  <a:pt x="1163121" y="42545"/>
                </a:lnTo>
                <a:lnTo>
                  <a:pt x="1174232" y="37783"/>
                </a:lnTo>
                <a:lnTo>
                  <a:pt x="1185025" y="33020"/>
                </a:lnTo>
                <a:lnTo>
                  <a:pt x="1196453" y="29210"/>
                </a:lnTo>
                <a:lnTo>
                  <a:pt x="1207881" y="25083"/>
                </a:lnTo>
                <a:lnTo>
                  <a:pt x="1219309" y="21273"/>
                </a:lnTo>
                <a:lnTo>
                  <a:pt x="1230420" y="18098"/>
                </a:lnTo>
                <a:lnTo>
                  <a:pt x="1242165" y="14923"/>
                </a:lnTo>
                <a:lnTo>
                  <a:pt x="1253911" y="12383"/>
                </a:lnTo>
                <a:lnTo>
                  <a:pt x="1265656" y="9843"/>
                </a:lnTo>
                <a:lnTo>
                  <a:pt x="1277719" y="7620"/>
                </a:lnTo>
                <a:lnTo>
                  <a:pt x="1289782" y="5715"/>
                </a:lnTo>
                <a:lnTo>
                  <a:pt x="1301845" y="4128"/>
                </a:lnTo>
                <a:lnTo>
                  <a:pt x="1313908" y="2858"/>
                </a:lnTo>
                <a:lnTo>
                  <a:pt x="1326288" y="1588"/>
                </a:lnTo>
                <a:lnTo>
                  <a:pt x="1338351" y="953"/>
                </a:lnTo>
                <a:lnTo>
                  <a:pt x="1350414" y="635"/>
                </a:lnTo>
                <a:lnTo>
                  <a:pt x="1362477" y="0"/>
                </a:lnTo>
                <a:lnTo>
                  <a:pt x="1375175" y="635"/>
                </a:lnTo>
                <a:lnTo>
                  <a:pt x="1387238" y="953"/>
                </a:lnTo>
                <a:lnTo>
                  <a:pt x="1399301" y="1588"/>
                </a:lnTo>
                <a:lnTo>
                  <a:pt x="1411681" y="2858"/>
                </a:lnTo>
                <a:lnTo>
                  <a:pt x="1423744" y="4128"/>
                </a:lnTo>
                <a:lnTo>
                  <a:pt x="1435807" y="5715"/>
                </a:lnTo>
                <a:lnTo>
                  <a:pt x="1447553" y="7620"/>
                </a:lnTo>
                <a:lnTo>
                  <a:pt x="1459616" y="9843"/>
                </a:lnTo>
                <a:lnTo>
                  <a:pt x="1471361" y="12383"/>
                </a:lnTo>
                <a:lnTo>
                  <a:pt x="1483107" y="14923"/>
                </a:lnTo>
                <a:lnTo>
                  <a:pt x="1494535" y="18098"/>
                </a:lnTo>
                <a:lnTo>
                  <a:pt x="1506280" y="21273"/>
                </a:lnTo>
                <a:lnTo>
                  <a:pt x="1517708" y="25083"/>
                </a:lnTo>
                <a:lnTo>
                  <a:pt x="1529136" y="29210"/>
                </a:lnTo>
                <a:lnTo>
                  <a:pt x="1540564" y="33020"/>
                </a:lnTo>
                <a:lnTo>
                  <a:pt x="1551358" y="37783"/>
                </a:lnTo>
                <a:lnTo>
                  <a:pt x="1562468" y="42545"/>
                </a:lnTo>
                <a:lnTo>
                  <a:pt x="1573261" y="46990"/>
                </a:lnTo>
                <a:lnTo>
                  <a:pt x="1584372" y="52705"/>
                </a:lnTo>
                <a:lnTo>
                  <a:pt x="1594848" y="58103"/>
                </a:lnTo>
                <a:lnTo>
                  <a:pt x="1605323" y="63818"/>
                </a:lnTo>
                <a:lnTo>
                  <a:pt x="1615799" y="69850"/>
                </a:lnTo>
                <a:lnTo>
                  <a:pt x="1625957" y="76200"/>
                </a:lnTo>
                <a:lnTo>
                  <a:pt x="1636116" y="82868"/>
                </a:lnTo>
                <a:lnTo>
                  <a:pt x="1645956" y="89853"/>
                </a:lnTo>
                <a:lnTo>
                  <a:pt x="1655480" y="96838"/>
                </a:lnTo>
                <a:lnTo>
                  <a:pt x="1665320" y="104458"/>
                </a:lnTo>
                <a:lnTo>
                  <a:pt x="1674844" y="111760"/>
                </a:lnTo>
                <a:lnTo>
                  <a:pt x="1684050" y="119698"/>
                </a:lnTo>
                <a:lnTo>
                  <a:pt x="1693573" y="127953"/>
                </a:lnTo>
                <a:lnTo>
                  <a:pt x="1702144" y="135890"/>
                </a:lnTo>
                <a:lnTo>
                  <a:pt x="1711350" y="144780"/>
                </a:lnTo>
                <a:lnTo>
                  <a:pt x="1719921" y="153353"/>
                </a:lnTo>
                <a:lnTo>
                  <a:pt x="1728175" y="162243"/>
                </a:lnTo>
                <a:lnTo>
                  <a:pt x="1736428" y="171768"/>
                </a:lnTo>
                <a:lnTo>
                  <a:pt x="1744047" y="180975"/>
                </a:lnTo>
                <a:lnTo>
                  <a:pt x="1751983" y="190500"/>
                </a:lnTo>
                <a:lnTo>
                  <a:pt x="1758967" y="200343"/>
                </a:lnTo>
                <a:lnTo>
                  <a:pt x="1765951" y="210185"/>
                </a:lnTo>
                <a:lnTo>
                  <a:pt x="1773252" y="220028"/>
                </a:lnTo>
                <a:lnTo>
                  <a:pt x="1779918" y="230188"/>
                </a:lnTo>
                <a:lnTo>
                  <a:pt x="1785950" y="240348"/>
                </a:lnTo>
                <a:lnTo>
                  <a:pt x="1791981" y="250508"/>
                </a:lnTo>
                <a:lnTo>
                  <a:pt x="1797695" y="260985"/>
                </a:lnTo>
                <a:lnTo>
                  <a:pt x="1803410" y="272098"/>
                </a:lnTo>
                <a:lnTo>
                  <a:pt x="1808806" y="282575"/>
                </a:lnTo>
                <a:lnTo>
                  <a:pt x="1813568" y="293688"/>
                </a:lnTo>
                <a:lnTo>
                  <a:pt x="1818647" y="304483"/>
                </a:lnTo>
                <a:lnTo>
                  <a:pt x="1822774" y="315595"/>
                </a:lnTo>
                <a:lnTo>
                  <a:pt x="1827218" y="326708"/>
                </a:lnTo>
                <a:lnTo>
                  <a:pt x="1831027" y="338138"/>
                </a:lnTo>
                <a:lnTo>
                  <a:pt x="1834519" y="349568"/>
                </a:lnTo>
                <a:lnTo>
                  <a:pt x="1837694" y="361315"/>
                </a:lnTo>
                <a:lnTo>
                  <a:pt x="1840868" y="372745"/>
                </a:lnTo>
                <a:lnTo>
                  <a:pt x="1843725" y="384493"/>
                </a:lnTo>
                <a:lnTo>
                  <a:pt x="1846265" y="396240"/>
                </a:lnTo>
                <a:lnTo>
                  <a:pt x="1848487" y="408305"/>
                </a:lnTo>
                <a:lnTo>
                  <a:pt x="1850391" y="420053"/>
                </a:lnTo>
                <a:lnTo>
                  <a:pt x="1851979" y="432118"/>
                </a:lnTo>
                <a:lnTo>
                  <a:pt x="1853566" y="444500"/>
                </a:lnTo>
                <a:lnTo>
                  <a:pt x="1854201" y="456565"/>
                </a:lnTo>
                <a:lnTo>
                  <a:pt x="1855153" y="468630"/>
                </a:lnTo>
                <a:lnTo>
                  <a:pt x="1855470" y="480695"/>
                </a:lnTo>
                <a:lnTo>
                  <a:pt x="1855788" y="493395"/>
                </a:lnTo>
                <a:lnTo>
                  <a:pt x="1855470" y="507365"/>
                </a:lnTo>
                <a:lnTo>
                  <a:pt x="1855153" y="521970"/>
                </a:lnTo>
                <a:lnTo>
                  <a:pt x="1853883" y="535940"/>
                </a:lnTo>
                <a:lnTo>
                  <a:pt x="1852296" y="550545"/>
                </a:lnTo>
                <a:lnTo>
                  <a:pt x="1850709" y="564833"/>
                </a:lnTo>
                <a:lnTo>
                  <a:pt x="1848487" y="578485"/>
                </a:lnTo>
                <a:lnTo>
                  <a:pt x="1845630" y="592455"/>
                </a:lnTo>
                <a:lnTo>
                  <a:pt x="1842773" y="606108"/>
                </a:lnTo>
                <a:lnTo>
                  <a:pt x="1839281" y="620078"/>
                </a:lnTo>
                <a:lnTo>
                  <a:pt x="1835472" y="633095"/>
                </a:lnTo>
                <a:lnTo>
                  <a:pt x="1831662" y="647065"/>
                </a:lnTo>
                <a:lnTo>
                  <a:pt x="1826900" y="659765"/>
                </a:lnTo>
                <a:lnTo>
                  <a:pt x="1821821" y="673100"/>
                </a:lnTo>
                <a:lnTo>
                  <a:pt x="1816742" y="686118"/>
                </a:lnTo>
                <a:lnTo>
                  <a:pt x="1810711" y="699135"/>
                </a:lnTo>
                <a:lnTo>
                  <a:pt x="1804997" y="711518"/>
                </a:lnTo>
                <a:lnTo>
                  <a:pt x="1795791" y="700405"/>
                </a:lnTo>
                <a:lnTo>
                  <a:pt x="1785950" y="689293"/>
                </a:lnTo>
                <a:lnTo>
                  <a:pt x="1776426" y="678180"/>
                </a:lnTo>
                <a:lnTo>
                  <a:pt x="1766586" y="668020"/>
                </a:lnTo>
                <a:lnTo>
                  <a:pt x="1755793" y="657543"/>
                </a:lnTo>
                <a:lnTo>
                  <a:pt x="1745317" y="647700"/>
                </a:lnTo>
                <a:lnTo>
                  <a:pt x="1734206" y="637858"/>
                </a:lnTo>
                <a:lnTo>
                  <a:pt x="1723413" y="628650"/>
                </a:lnTo>
                <a:lnTo>
                  <a:pt x="1711668" y="619443"/>
                </a:lnTo>
                <a:lnTo>
                  <a:pt x="1700240" y="610870"/>
                </a:lnTo>
                <a:lnTo>
                  <a:pt x="1688177" y="602298"/>
                </a:lnTo>
                <a:lnTo>
                  <a:pt x="1676114" y="594360"/>
                </a:lnTo>
                <a:lnTo>
                  <a:pt x="1663416" y="586740"/>
                </a:lnTo>
                <a:lnTo>
                  <a:pt x="1651036" y="579120"/>
                </a:lnTo>
                <a:lnTo>
                  <a:pt x="1638020" y="572135"/>
                </a:lnTo>
                <a:lnTo>
                  <a:pt x="1625005" y="565468"/>
                </a:lnTo>
                <a:lnTo>
                  <a:pt x="1611672" y="558800"/>
                </a:lnTo>
                <a:lnTo>
                  <a:pt x="1598340" y="553085"/>
                </a:lnTo>
                <a:lnTo>
                  <a:pt x="1584689" y="547370"/>
                </a:lnTo>
                <a:lnTo>
                  <a:pt x="1570722" y="541973"/>
                </a:lnTo>
                <a:lnTo>
                  <a:pt x="1556437" y="537210"/>
                </a:lnTo>
                <a:lnTo>
                  <a:pt x="1542469" y="532448"/>
                </a:lnTo>
                <a:lnTo>
                  <a:pt x="1527866" y="528638"/>
                </a:lnTo>
                <a:lnTo>
                  <a:pt x="1513264" y="524828"/>
                </a:lnTo>
                <a:lnTo>
                  <a:pt x="1498979" y="521653"/>
                </a:lnTo>
                <a:lnTo>
                  <a:pt x="1484059" y="518795"/>
                </a:lnTo>
                <a:lnTo>
                  <a:pt x="1468822" y="516255"/>
                </a:lnTo>
                <a:lnTo>
                  <a:pt x="1453902" y="514033"/>
                </a:lnTo>
                <a:lnTo>
                  <a:pt x="1438664" y="512445"/>
                </a:lnTo>
                <a:lnTo>
                  <a:pt x="1422792" y="511493"/>
                </a:lnTo>
                <a:lnTo>
                  <a:pt x="1407555" y="510858"/>
                </a:lnTo>
                <a:lnTo>
                  <a:pt x="1392000" y="510540"/>
                </a:lnTo>
                <a:lnTo>
                  <a:pt x="1378350" y="510858"/>
                </a:lnTo>
                <a:lnTo>
                  <a:pt x="1365017" y="511493"/>
                </a:lnTo>
                <a:lnTo>
                  <a:pt x="1351684" y="512128"/>
                </a:lnTo>
                <a:lnTo>
                  <a:pt x="1338351" y="513398"/>
                </a:lnTo>
                <a:lnTo>
                  <a:pt x="1325019" y="514985"/>
                </a:lnTo>
                <a:lnTo>
                  <a:pt x="1312003" y="516890"/>
                </a:lnTo>
                <a:lnTo>
                  <a:pt x="1298671" y="518795"/>
                </a:lnTo>
                <a:lnTo>
                  <a:pt x="1286290" y="521335"/>
                </a:lnTo>
                <a:lnTo>
                  <a:pt x="1273275" y="524193"/>
                </a:lnTo>
                <a:lnTo>
                  <a:pt x="1260577" y="527050"/>
                </a:lnTo>
                <a:lnTo>
                  <a:pt x="1248197" y="530543"/>
                </a:lnTo>
                <a:lnTo>
                  <a:pt x="1235499" y="534670"/>
                </a:lnTo>
                <a:lnTo>
                  <a:pt x="1223436" y="538480"/>
                </a:lnTo>
                <a:lnTo>
                  <a:pt x="1211373" y="542608"/>
                </a:lnTo>
                <a:lnTo>
                  <a:pt x="1199310" y="547053"/>
                </a:lnTo>
                <a:lnTo>
                  <a:pt x="1187565" y="552133"/>
                </a:lnTo>
                <a:lnTo>
                  <a:pt x="1175819" y="557213"/>
                </a:lnTo>
                <a:lnTo>
                  <a:pt x="1164074" y="562610"/>
                </a:lnTo>
                <a:lnTo>
                  <a:pt x="1152646" y="568325"/>
                </a:lnTo>
                <a:lnTo>
                  <a:pt x="1141218" y="574040"/>
                </a:lnTo>
                <a:lnTo>
                  <a:pt x="1130107" y="580390"/>
                </a:lnTo>
                <a:lnTo>
                  <a:pt x="1119314" y="587058"/>
                </a:lnTo>
                <a:lnTo>
                  <a:pt x="1108838" y="593725"/>
                </a:lnTo>
                <a:lnTo>
                  <a:pt x="1098045" y="600710"/>
                </a:lnTo>
                <a:lnTo>
                  <a:pt x="1087569" y="607695"/>
                </a:lnTo>
                <a:lnTo>
                  <a:pt x="1077411" y="615315"/>
                </a:lnTo>
                <a:lnTo>
                  <a:pt x="1067570" y="622935"/>
                </a:lnTo>
                <a:lnTo>
                  <a:pt x="1057412" y="630873"/>
                </a:lnTo>
                <a:lnTo>
                  <a:pt x="1047888" y="639128"/>
                </a:lnTo>
                <a:lnTo>
                  <a:pt x="1038683" y="647383"/>
                </a:lnTo>
                <a:lnTo>
                  <a:pt x="1029159" y="655955"/>
                </a:lnTo>
                <a:lnTo>
                  <a:pt x="1020271" y="664845"/>
                </a:lnTo>
                <a:lnTo>
                  <a:pt x="1011700" y="674053"/>
                </a:lnTo>
                <a:lnTo>
                  <a:pt x="1002811" y="682943"/>
                </a:lnTo>
                <a:lnTo>
                  <a:pt x="994240" y="692468"/>
                </a:lnTo>
                <a:lnTo>
                  <a:pt x="985987" y="702310"/>
                </a:lnTo>
                <a:lnTo>
                  <a:pt x="978368" y="712153"/>
                </a:lnTo>
                <a:lnTo>
                  <a:pt x="970432" y="722313"/>
                </a:lnTo>
                <a:lnTo>
                  <a:pt x="963130" y="732473"/>
                </a:lnTo>
                <a:lnTo>
                  <a:pt x="955829" y="742633"/>
                </a:lnTo>
                <a:lnTo>
                  <a:pt x="948845" y="753110"/>
                </a:lnTo>
                <a:lnTo>
                  <a:pt x="942179" y="764223"/>
                </a:lnTo>
                <a:lnTo>
                  <a:pt x="935830" y="775018"/>
                </a:lnTo>
                <a:lnTo>
                  <a:pt x="929799" y="786130"/>
                </a:lnTo>
                <a:lnTo>
                  <a:pt x="923767" y="797560"/>
                </a:lnTo>
                <a:lnTo>
                  <a:pt x="918053" y="808673"/>
                </a:lnTo>
                <a:lnTo>
                  <a:pt x="912339" y="820103"/>
                </a:lnTo>
                <a:lnTo>
                  <a:pt x="907260" y="831850"/>
                </a:lnTo>
                <a:lnTo>
                  <a:pt x="902498" y="843915"/>
                </a:lnTo>
                <a:lnTo>
                  <a:pt x="898054" y="855663"/>
                </a:lnTo>
                <a:lnTo>
                  <a:pt x="893610" y="868045"/>
                </a:lnTo>
                <a:lnTo>
                  <a:pt x="889800" y="880428"/>
                </a:lnTo>
                <a:lnTo>
                  <a:pt x="885674" y="892493"/>
                </a:lnTo>
                <a:lnTo>
                  <a:pt x="882817" y="905193"/>
                </a:lnTo>
                <a:lnTo>
                  <a:pt x="879642" y="917575"/>
                </a:lnTo>
                <a:lnTo>
                  <a:pt x="876785" y="930593"/>
                </a:lnTo>
                <a:lnTo>
                  <a:pt x="873928" y="943610"/>
                </a:lnTo>
                <a:lnTo>
                  <a:pt x="872024" y="956628"/>
                </a:lnTo>
                <a:lnTo>
                  <a:pt x="870119" y="969328"/>
                </a:lnTo>
                <a:lnTo>
                  <a:pt x="868532" y="982663"/>
                </a:lnTo>
                <a:lnTo>
                  <a:pt x="867262" y="995998"/>
                </a:lnTo>
                <a:lnTo>
                  <a:pt x="866627" y="1009333"/>
                </a:lnTo>
                <a:lnTo>
                  <a:pt x="866310" y="1022985"/>
                </a:lnTo>
                <a:lnTo>
                  <a:pt x="865675" y="1036320"/>
                </a:lnTo>
                <a:lnTo>
                  <a:pt x="866310" y="1054101"/>
                </a:lnTo>
                <a:lnTo>
                  <a:pt x="866944" y="1071246"/>
                </a:lnTo>
                <a:lnTo>
                  <a:pt x="868532" y="1088391"/>
                </a:lnTo>
                <a:lnTo>
                  <a:pt x="870436" y="1105536"/>
                </a:lnTo>
                <a:lnTo>
                  <a:pt x="872976" y="1122363"/>
                </a:lnTo>
                <a:lnTo>
                  <a:pt x="876150" y="1139191"/>
                </a:lnTo>
                <a:lnTo>
                  <a:pt x="879642" y="1155383"/>
                </a:lnTo>
                <a:lnTo>
                  <a:pt x="883769" y="1171893"/>
                </a:lnTo>
                <a:lnTo>
                  <a:pt x="888213" y="1188086"/>
                </a:lnTo>
                <a:lnTo>
                  <a:pt x="893292" y="1203643"/>
                </a:lnTo>
                <a:lnTo>
                  <a:pt x="898689" y="1219518"/>
                </a:lnTo>
                <a:lnTo>
                  <a:pt x="905038" y="1235076"/>
                </a:lnTo>
                <a:lnTo>
                  <a:pt x="911387" y="1249998"/>
                </a:lnTo>
                <a:lnTo>
                  <a:pt x="918371" y="1264921"/>
                </a:lnTo>
                <a:lnTo>
                  <a:pt x="925672" y="1279843"/>
                </a:lnTo>
                <a:lnTo>
                  <a:pt x="933608" y="1294131"/>
                </a:lnTo>
                <a:lnTo>
                  <a:pt x="941862" y="1308418"/>
                </a:lnTo>
                <a:lnTo>
                  <a:pt x="950433" y="1322071"/>
                </a:lnTo>
                <a:lnTo>
                  <a:pt x="959956" y="1335723"/>
                </a:lnTo>
                <a:lnTo>
                  <a:pt x="969162" y="1349058"/>
                </a:lnTo>
                <a:lnTo>
                  <a:pt x="979003" y="1362076"/>
                </a:lnTo>
                <a:lnTo>
                  <a:pt x="989478" y="1374458"/>
                </a:lnTo>
                <a:lnTo>
                  <a:pt x="1000272" y="1386841"/>
                </a:lnTo>
                <a:lnTo>
                  <a:pt x="1011065" y="1398906"/>
                </a:lnTo>
                <a:lnTo>
                  <a:pt x="1022493" y="1410653"/>
                </a:lnTo>
                <a:lnTo>
                  <a:pt x="1034556" y="1421448"/>
                </a:lnTo>
                <a:lnTo>
                  <a:pt x="1046301" y="1432561"/>
                </a:lnTo>
                <a:lnTo>
                  <a:pt x="1058999" y="1443038"/>
                </a:lnTo>
                <a:lnTo>
                  <a:pt x="1072014" y="1453198"/>
                </a:lnTo>
                <a:lnTo>
                  <a:pt x="1084712" y="1463041"/>
                </a:lnTo>
                <a:lnTo>
                  <a:pt x="1098680" y="1472566"/>
                </a:lnTo>
                <a:lnTo>
                  <a:pt x="1112330" y="1481138"/>
                </a:lnTo>
                <a:lnTo>
                  <a:pt x="1012652" y="1587183"/>
                </a:lnTo>
                <a:lnTo>
                  <a:pt x="1008525" y="1591628"/>
                </a:lnTo>
                <a:lnTo>
                  <a:pt x="1004081" y="1595438"/>
                </a:lnTo>
                <a:lnTo>
                  <a:pt x="999319" y="1599566"/>
                </a:lnTo>
                <a:lnTo>
                  <a:pt x="994558" y="1603058"/>
                </a:lnTo>
                <a:lnTo>
                  <a:pt x="990113" y="1606233"/>
                </a:lnTo>
                <a:lnTo>
                  <a:pt x="985034" y="1609091"/>
                </a:lnTo>
                <a:lnTo>
                  <a:pt x="979320" y="1611948"/>
                </a:lnTo>
                <a:lnTo>
                  <a:pt x="974241" y="1614806"/>
                </a:lnTo>
                <a:lnTo>
                  <a:pt x="968844" y="1616711"/>
                </a:lnTo>
                <a:lnTo>
                  <a:pt x="963130" y="1618616"/>
                </a:lnTo>
                <a:lnTo>
                  <a:pt x="957416" y="1620203"/>
                </a:lnTo>
                <a:lnTo>
                  <a:pt x="951702" y="1621791"/>
                </a:lnTo>
                <a:lnTo>
                  <a:pt x="945671" y="1623061"/>
                </a:lnTo>
                <a:lnTo>
                  <a:pt x="939957" y="1623696"/>
                </a:lnTo>
                <a:lnTo>
                  <a:pt x="933926" y="1624013"/>
                </a:lnTo>
                <a:lnTo>
                  <a:pt x="927577" y="1624013"/>
                </a:lnTo>
                <a:lnTo>
                  <a:pt x="921862" y="1624013"/>
                </a:lnTo>
                <a:lnTo>
                  <a:pt x="915831" y="1623696"/>
                </a:lnTo>
                <a:lnTo>
                  <a:pt x="909800" y="1623061"/>
                </a:lnTo>
                <a:lnTo>
                  <a:pt x="904086" y="1621791"/>
                </a:lnTo>
                <a:lnTo>
                  <a:pt x="898372" y="1620203"/>
                </a:lnTo>
                <a:lnTo>
                  <a:pt x="892340" y="1618616"/>
                </a:lnTo>
                <a:lnTo>
                  <a:pt x="886944" y="1616711"/>
                </a:lnTo>
                <a:lnTo>
                  <a:pt x="881547" y="1614806"/>
                </a:lnTo>
                <a:lnTo>
                  <a:pt x="876150" y="1611948"/>
                </a:lnTo>
                <a:lnTo>
                  <a:pt x="871071" y="1609091"/>
                </a:lnTo>
                <a:lnTo>
                  <a:pt x="865675" y="1606233"/>
                </a:lnTo>
                <a:lnTo>
                  <a:pt x="860596" y="1603058"/>
                </a:lnTo>
                <a:lnTo>
                  <a:pt x="856151" y="1599566"/>
                </a:lnTo>
                <a:lnTo>
                  <a:pt x="851390" y="1595438"/>
                </a:lnTo>
                <a:lnTo>
                  <a:pt x="846945" y="1591628"/>
                </a:lnTo>
                <a:lnTo>
                  <a:pt x="842819" y="1587183"/>
                </a:lnTo>
                <a:lnTo>
                  <a:pt x="144120" y="841693"/>
                </a:lnTo>
                <a:lnTo>
                  <a:pt x="135549" y="833120"/>
                </a:lnTo>
                <a:lnTo>
                  <a:pt x="127296" y="823913"/>
                </a:lnTo>
                <a:lnTo>
                  <a:pt x="119042" y="815023"/>
                </a:lnTo>
                <a:lnTo>
                  <a:pt x="111423" y="805498"/>
                </a:lnTo>
                <a:lnTo>
                  <a:pt x="103805" y="796290"/>
                </a:lnTo>
                <a:lnTo>
                  <a:pt x="96504" y="786448"/>
                </a:lnTo>
                <a:lnTo>
                  <a:pt x="89520" y="776605"/>
                </a:lnTo>
                <a:lnTo>
                  <a:pt x="82218" y="766445"/>
                </a:lnTo>
                <a:lnTo>
                  <a:pt x="76187" y="756603"/>
                </a:lnTo>
                <a:lnTo>
                  <a:pt x="69838" y="746125"/>
                </a:lnTo>
                <a:lnTo>
                  <a:pt x="63489" y="735965"/>
                </a:lnTo>
                <a:lnTo>
                  <a:pt x="57775" y="725170"/>
                </a:lnTo>
                <a:lnTo>
                  <a:pt x="52061" y="714693"/>
                </a:lnTo>
                <a:lnTo>
                  <a:pt x="46982" y="703898"/>
                </a:lnTo>
                <a:lnTo>
                  <a:pt x="41903" y="693103"/>
                </a:lnTo>
                <a:lnTo>
                  <a:pt x="37141" y="681990"/>
                </a:lnTo>
                <a:lnTo>
                  <a:pt x="33014" y="670878"/>
                </a:lnTo>
                <a:lnTo>
                  <a:pt x="28570" y="659448"/>
                </a:lnTo>
                <a:lnTo>
                  <a:pt x="24761" y="648018"/>
                </a:lnTo>
                <a:lnTo>
                  <a:pt x="21269" y="636905"/>
                </a:lnTo>
                <a:lnTo>
                  <a:pt x="17777" y="625475"/>
                </a:lnTo>
                <a:lnTo>
                  <a:pt x="14603" y="613728"/>
                </a:lnTo>
                <a:lnTo>
                  <a:pt x="11745" y="601980"/>
                </a:lnTo>
                <a:lnTo>
                  <a:pt x="9523" y="590233"/>
                </a:lnTo>
                <a:lnTo>
                  <a:pt x="6984" y="578485"/>
                </a:lnTo>
                <a:lnTo>
                  <a:pt x="5397" y="566103"/>
                </a:lnTo>
                <a:lnTo>
                  <a:pt x="3492" y="554038"/>
                </a:lnTo>
                <a:lnTo>
                  <a:pt x="2540" y="542290"/>
                </a:lnTo>
                <a:lnTo>
                  <a:pt x="1270" y="530225"/>
                </a:lnTo>
                <a:lnTo>
                  <a:pt x="317" y="517525"/>
                </a:lnTo>
                <a:lnTo>
                  <a:pt x="0" y="505460"/>
                </a:lnTo>
                <a:lnTo>
                  <a:pt x="0" y="493395"/>
                </a:lnTo>
                <a:lnTo>
                  <a:pt x="0" y="480695"/>
                </a:lnTo>
                <a:lnTo>
                  <a:pt x="317" y="468630"/>
                </a:lnTo>
                <a:lnTo>
                  <a:pt x="1270" y="456565"/>
                </a:lnTo>
                <a:lnTo>
                  <a:pt x="2540" y="444500"/>
                </a:lnTo>
                <a:lnTo>
                  <a:pt x="3492" y="432118"/>
                </a:lnTo>
                <a:lnTo>
                  <a:pt x="5397" y="420053"/>
                </a:lnTo>
                <a:lnTo>
                  <a:pt x="6984" y="408305"/>
                </a:lnTo>
                <a:lnTo>
                  <a:pt x="9523" y="396240"/>
                </a:lnTo>
                <a:lnTo>
                  <a:pt x="11745" y="384493"/>
                </a:lnTo>
                <a:lnTo>
                  <a:pt x="14603" y="372745"/>
                </a:lnTo>
                <a:lnTo>
                  <a:pt x="17777" y="361315"/>
                </a:lnTo>
                <a:lnTo>
                  <a:pt x="21269" y="349568"/>
                </a:lnTo>
                <a:lnTo>
                  <a:pt x="24761" y="338138"/>
                </a:lnTo>
                <a:lnTo>
                  <a:pt x="28570" y="326708"/>
                </a:lnTo>
                <a:lnTo>
                  <a:pt x="33014" y="315595"/>
                </a:lnTo>
                <a:lnTo>
                  <a:pt x="37141" y="304483"/>
                </a:lnTo>
                <a:lnTo>
                  <a:pt x="41903" y="293688"/>
                </a:lnTo>
                <a:lnTo>
                  <a:pt x="46982" y="282575"/>
                </a:lnTo>
                <a:lnTo>
                  <a:pt x="52061" y="272098"/>
                </a:lnTo>
                <a:lnTo>
                  <a:pt x="57775" y="260985"/>
                </a:lnTo>
                <a:lnTo>
                  <a:pt x="63489" y="250508"/>
                </a:lnTo>
                <a:lnTo>
                  <a:pt x="69838" y="240348"/>
                </a:lnTo>
                <a:lnTo>
                  <a:pt x="76187" y="230188"/>
                </a:lnTo>
                <a:lnTo>
                  <a:pt x="82218" y="220028"/>
                </a:lnTo>
                <a:lnTo>
                  <a:pt x="89520" y="210185"/>
                </a:lnTo>
                <a:lnTo>
                  <a:pt x="96504" y="200343"/>
                </a:lnTo>
                <a:lnTo>
                  <a:pt x="103805" y="190500"/>
                </a:lnTo>
                <a:lnTo>
                  <a:pt x="111423" y="180975"/>
                </a:lnTo>
                <a:lnTo>
                  <a:pt x="119042" y="171768"/>
                </a:lnTo>
                <a:lnTo>
                  <a:pt x="127296" y="162243"/>
                </a:lnTo>
                <a:lnTo>
                  <a:pt x="135549" y="153353"/>
                </a:lnTo>
                <a:lnTo>
                  <a:pt x="144120" y="144780"/>
                </a:lnTo>
                <a:lnTo>
                  <a:pt x="153326" y="135890"/>
                </a:lnTo>
                <a:lnTo>
                  <a:pt x="162215" y="127953"/>
                </a:lnTo>
                <a:lnTo>
                  <a:pt x="171103" y="119698"/>
                </a:lnTo>
                <a:lnTo>
                  <a:pt x="180627" y="111760"/>
                </a:lnTo>
                <a:lnTo>
                  <a:pt x="190150" y="104458"/>
                </a:lnTo>
                <a:lnTo>
                  <a:pt x="199991" y="96838"/>
                </a:lnTo>
                <a:lnTo>
                  <a:pt x="209514" y="89853"/>
                </a:lnTo>
                <a:lnTo>
                  <a:pt x="219355" y="82868"/>
                </a:lnTo>
                <a:lnTo>
                  <a:pt x="229513" y="76200"/>
                </a:lnTo>
                <a:lnTo>
                  <a:pt x="239672" y="69850"/>
                </a:lnTo>
                <a:lnTo>
                  <a:pt x="250465" y="63818"/>
                </a:lnTo>
                <a:lnTo>
                  <a:pt x="260940" y="58103"/>
                </a:lnTo>
                <a:lnTo>
                  <a:pt x="271416" y="52705"/>
                </a:lnTo>
                <a:lnTo>
                  <a:pt x="282209" y="46990"/>
                </a:lnTo>
                <a:lnTo>
                  <a:pt x="293002" y="42545"/>
                </a:lnTo>
                <a:lnTo>
                  <a:pt x="304113" y="37783"/>
                </a:lnTo>
                <a:lnTo>
                  <a:pt x="315541" y="33020"/>
                </a:lnTo>
                <a:lnTo>
                  <a:pt x="326334" y="29210"/>
                </a:lnTo>
                <a:lnTo>
                  <a:pt x="337762" y="25083"/>
                </a:lnTo>
                <a:lnTo>
                  <a:pt x="349508" y="21273"/>
                </a:lnTo>
                <a:lnTo>
                  <a:pt x="360936" y="18098"/>
                </a:lnTo>
                <a:lnTo>
                  <a:pt x="372681" y="14923"/>
                </a:lnTo>
                <a:lnTo>
                  <a:pt x="384427" y="12383"/>
                </a:lnTo>
                <a:lnTo>
                  <a:pt x="396172" y="9843"/>
                </a:lnTo>
                <a:lnTo>
                  <a:pt x="407918" y="7620"/>
                </a:lnTo>
                <a:lnTo>
                  <a:pt x="419981" y="5715"/>
                </a:lnTo>
                <a:lnTo>
                  <a:pt x="431726" y="4128"/>
                </a:lnTo>
                <a:lnTo>
                  <a:pt x="443789" y="2858"/>
                </a:lnTo>
                <a:lnTo>
                  <a:pt x="456170" y="1588"/>
                </a:lnTo>
                <a:lnTo>
                  <a:pt x="468233" y="953"/>
                </a:lnTo>
                <a:lnTo>
                  <a:pt x="480613" y="635"/>
                </a:lnTo>
                <a:lnTo>
                  <a:pt x="492993"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61" name="KSO_Shape"/>
          <p:cNvSpPr/>
          <p:nvPr/>
        </p:nvSpPr>
        <p:spPr bwMode="auto">
          <a:xfrm>
            <a:off x="7345490" y="2678375"/>
            <a:ext cx="400604" cy="512500"/>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62" name="KSO_Shape"/>
          <p:cNvSpPr/>
          <p:nvPr/>
        </p:nvSpPr>
        <p:spPr bwMode="auto">
          <a:xfrm>
            <a:off x="10222866" y="2678375"/>
            <a:ext cx="445021" cy="512500"/>
          </a:xfrm>
          <a:custGeom>
            <a:avLst/>
            <a:gdLst>
              <a:gd name="T0" fmla="*/ 53476223 w 5408"/>
              <a:gd name="T1" fmla="*/ 580361183 h 6236"/>
              <a:gd name="T2" fmla="*/ 32067076 w 5408"/>
              <a:gd name="T3" fmla="*/ 573735229 h 6236"/>
              <a:gd name="T4" fmla="*/ 15799696 w 5408"/>
              <a:gd name="T5" fmla="*/ 562816915 h 6236"/>
              <a:gd name="T6" fmla="*/ 5048476 w 5408"/>
              <a:gd name="T7" fmla="*/ 547978932 h 6236"/>
              <a:gd name="T8" fmla="*/ 186890 w 5408"/>
              <a:gd name="T9" fmla="*/ 529967884 h 6236"/>
              <a:gd name="T10" fmla="*/ 1682927 w 5408"/>
              <a:gd name="T11" fmla="*/ 509437507 h 6236"/>
              <a:gd name="T12" fmla="*/ 9816464 w 5408"/>
              <a:gd name="T13" fmla="*/ 486667320 h 6236"/>
              <a:gd name="T14" fmla="*/ 494467104 w 5408"/>
              <a:gd name="T15" fmla="*/ 484054207 h 6236"/>
              <a:gd name="T16" fmla="*/ 503255215 w 5408"/>
              <a:gd name="T17" fmla="*/ 507011046 h 6236"/>
              <a:gd name="T18" fmla="*/ 505405520 w 5408"/>
              <a:gd name="T19" fmla="*/ 527821551 h 6236"/>
              <a:gd name="T20" fmla="*/ 501291800 w 5408"/>
              <a:gd name="T21" fmla="*/ 546112423 h 6236"/>
              <a:gd name="T22" fmla="*/ 491194848 w 5408"/>
              <a:gd name="T23" fmla="*/ 561323708 h 6236"/>
              <a:gd name="T24" fmla="*/ 475582348 w 5408"/>
              <a:gd name="T25" fmla="*/ 572708801 h 6236"/>
              <a:gd name="T26" fmla="*/ 454640578 w 5408"/>
              <a:gd name="T27" fmla="*/ 579801230 h 6236"/>
              <a:gd name="T28" fmla="*/ 178845743 w 5408"/>
              <a:gd name="T29" fmla="*/ 396892820 h 6236"/>
              <a:gd name="T30" fmla="*/ 153510071 w 5408"/>
              <a:gd name="T31" fmla="*/ 401932089 h 6236"/>
              <a:gd name="T32" fmla="*/ 130698483 w 5408"/>
              <a:gd name="T33" fmla="*/ 418076628 h 6236"/>
              <a:gd name="T34" fmla="*/ 116768605 w 5408"/>
              <a:gd name="T35" fmla="*/ 442340022 h 6236"/>
              <a:gd name="T36" fmla="*/ 114150922 w 5408"/>
              <a:gd name="T37" fmla="*/ 468282970 h 6236"/>
              <a:gd name="T38" fmla="*/ 123219520 w 5408"/>
              <a:gd name="T39" fmla="*/ 495252650 h 6236"/>
              <a:gd name="T40" fmla="*/ 142478363 w 5408"/>
              <a:gd name="T41" fmla="*/ 515410030 h 6236"/>
              <a:gd name="T42" fmla="*/ 168842389 w 5408"/>
              <a:gd name="T43" fmla="*/ 525768392 h 6236"/>
              <a:gd name="T44" fmla="*/ 194925927 w 5408"/>
              <a:gd name="T45" fmla="*/ 524368663 h 6236"/>
              <a:gd name="T46" fmla="*/ 219981417 w 5408"/>
              <a:gd name="T47" fmla="*/ 511677013 h 6236"/>
              <a:gd name="T48" fmla="*/ 237276844 w 5408"/>
              <a:gd name="T49" fmla="*/ 489746907 h 6236"/>
              <a:gd name="T50" fmla="*/ 243634162 w 5408"/>
              <a:gd name="T51" fmla="*/ 461563843 h 6236"/>
              <a:gd name="T52" fmla="*/ 238585686 w 5408"/>
              <a:gd name="T53" fmla="*/ 436367499 h 6236"/>
              <a:gd name="T54" fmla="*/ 222411904 w 5408"/>
              <a:gd name="T55" fmla="*/ 413690484 h 6236"/>
              <a:gd name="T56" fmla="*/ 198104585 w 5408"/>
              <a:gd name="T57" fmla="*/ 399785756 h 6236"/>
              <a:gd name="T58" fmla="*/ 310572886 w 5408"/>
              <a:gd name="T59" fmla="*/ 318783238 h 6236"/>
              <a:gd name="T60" fmla="*/ 289911604 w 5408"/>
              <a:gd name="T61" fmla="*/ 323449510 h 6236"/>
              <a:gd name="T62" fmla="*/ 273737822 w 5408"/>
              <a:gd name="T63" fmla="*/ 336047682 h 6236"/>
              <a:gd name="T64" fmla="*/ 264295444 w 5408"/>
              <a:gd name="T65" fmla="*/ 354525204 h 6236"/>
              <a:gd name="T66" fmla="*/ 263360688 w 5408"/>
              <a:gd name="T67" fmla="*/ 373749331 h 6236"/>
              <a:gd name="T68" fmla="*/ 271026847 w 5408"/>
              <a:gd name="T69" fmla="*/ 393159802 h 6236"/>
              <a:gd name="T70" fmla="*/ 285891481 w 5408"/>
              <a:gd name="T71" fmla="*/ 407251181 h 6236"/>
              <a:gd name="T72" fmla="*/ 305711300 w 5408"/>
              <a:gd name="T73" fmla="*/ 413970308 h 6236"/>
              <a:gd name="T74" fmla="*/ 324876850 w 5408"/>
              <a:gd name="T75" fmla="*/ 412104104 h 6236"/>
              <a:gd name="T76" fmla="*/ 342733253 w 5408"/>
              <a:gd name="T77" fmla="*/ 401838610 h 6236"/>
              <a:gd name="T78" fmla="*/ 354793620 w 5408"/>
              <a:gd name="T79" fmla="*/ 385040946 h 6236"/>
              <a:gd name="T80" fmla="*/ 358439657 w 5408"/>
              <a:gd name="T81" fmla="*/ 366470251 h 6236"/>
              <a:gd name="T82" fmla="*/ 353671669 w 5408"/>
              <a:gd name="T83" fmla="*/ 345752918 h 6236"/>
              <a:gd name="T84" fmla="*/ 341050632 w 5408"/>
              <a:gd name="T85" fmla="*/ 329608379 h 6236"/>
              <a:gd name="T86" fmla="*/ 322539655 w 5408"/>
              <a:gd name="T87" fmla="*/ 320276445 h 6236"/>
              <a:gd name="T88" fmla="*/ 250926541 w 5408"/>
              <a:gd name="T89" fmla="*/ 218277075 h 6236"/>
              <a:gd name="T90" fmla="*/ 235407027 w 5408"/>
              <a:gd name="T91" fmla="*/ 222663218 h 6236"/>
              <a:gd name="T92" fmla="*/ 223533855 w 5408"/>
              <a:gd name="T93" fmla="*/ 232741756 h 6236"/>
              <a:gd name="T94" fmla="*/ 216989648 w 5408"/>
              <a:gd name="T95" fmla="*/ 247299610 h 6236"/>
              <a:gd name="T96" fmla="*/ 216989648 w 5408"/>
              <a:gd name="T97" fmla="*/ 261950941 h 6236"/>
              <a:gd name="T98" fmla="*/ 223533855 w 5408"/>
              <a:gd name="T99" fmla="*/ 276322449 h 6236"/>
              <a:gd name="T100" fmla="*/ 235407027 w 5408"/>
              <a:gd name="T101" fmla="*/ 286587638 h 6236"/>
              <a:gd name="T102" fmla="*/ 250926541 w 5408"/>
              <a:gd name="T103" fmla="*/ 290973781 h 6236"/>
              <a:gd name="T104" fmla="*/ 265323797 w 5408"/>
              <a:gd name="T105" fmla="*/ 288733970 h 6236"/>
              <a:gd name="T106" fmla="*/ 278505810 w 5408"/>
              <a:gd name="T107" fmla="*/ 280335291 h 6236"/>
              <a:gd name="T108" fmla="*/ 287013433 w 5408"/>
              <a:gd name="T109" fmla="*/ 267083688 h 6236"/>
              <a:gd name="T110" fmla="*/ 289257336 w 5408"/>
              <a:gd name="T111" fmla="*/ 252712180 h 6236"/>
              <a:gd name="T112" fmla="*/ 284863128 w 5408"/>
              <a:gd name="T113" fmla="*/ 237314550 h 6236"/>
              <a:gd name="T114" fmla="*/ 274579286 w 5408"/>
              <a:gd name="T115" fmla="*/ 225369504 h 6236"/>
              <a:gd name="T116" fmla="*/ 260182029 w 5408"/>
              <a:gd name="T117" fmla="*/ 218930200 h 62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08" h="6236">
                <a:moveTo>
                  <a:pt x="4619" y="6236"/>
                </a:moveTo>
                <a:lnTo>
                  <a:pt x="788" y="6236"/>
                </a:lnTo>
                <a:lnTo>
                  <a:pt x="723" y="6234"/>
                </a:lnTo>
                <a:lnTo>
                  <a:pt x="692" y="6232"/>
                </a:lnTo>
                <a:lnTo>
                  <a:pt x="661" y="6230"/>
                </a:lnTo>
                <a:lnTo>
                  <a:pt x="630" y="6226"/>
                </a:lnTo>
                <a:lnTo>
                  <a:pt x="602" y="6222"/>
                </a:lnTo>
                <a:lnTo>
                  <a:pt x="572" y="6219"/>
                </a:lnTo>
                <a:lnTo>
                  <a:pt x="544" y="6213"/>
                </a:lnTo>
                <a:lnTo>
                  <a:pt x="517" y="6208"/>
                </a:lnTo>
                <a:lnTo>
                  <a:pt x="490" y="6200"/>
                </a:lnTo>
                <a:lnTo>
                  <a:pt x="464" y="6193"/>
                </a:lnTo>
                <a:lnTo>
                  <a:pt x="438" y="6185"/>
                </a:lnTo>
                <a:lnTo>
                  <a:pt x="413" y="6177"/>
                </a:lnTo>
                <a:lnTo>
                  <a:pt x="388" y="6168"/>
                </a:lnTo>
                <a:lnTo>
                  <a:pt x="365" y="6158"/>
                </a:lnTo>
                <a:lnTo>
                  <a:pt x="343" y="6148"/>
                </a:lnTo>
                <a:lnTo>
                  <a:pt x="321" y="6137"/>
                </a:lnTo>
                <a:lnTo>
                  <a:pt x="298" y="6126"/>
                </a:lnTo>
                <a:lnTo>
                  <a:pt x="279" y="6114"/>
                </a:lnTo>
                <a:lnTo>
                  <a:pt x="258" y="6101"/>
                </a:lnTo>
                <a:lnTo>
                  <a:pt x="239" y="6089"/>
                </a:lnTo>
                <a:lnTo>
                  <a:pt x="219" y="6074"/>
                </a:lnTo>
                <a:lnTo>
                  <a:pt x="202" y="6061"/>
                </a:lnTo>
                <a:lnTo>
                  <a:pt x="185" y="6046"/>
                </a:lnTo>
                <a:lnTo>
                  <a:pt x="169" y="6031"/>
                </a:lnTo>
                <a:lnTo>
                  <a:pt x="153" y="6015"/>
                </a:lnTo>
                <a:lnTo>
                  <a:pt x="138" y="5999"/>
                </a:lnTo>
                <a:lnTo>
                  <a:pt x="123" y="5982"/>
                </a:lnTo>
                <a:lnTo>
                  <a:pt x="110" y="5966"/>
                </a:lnTo>
                <a:lnTo>
                  <a:pt x="97" y="5947"/>
                </a:lnTo>
                <a:lnTo>
                  <a:pt x="85" y="5930"/>
                </a:lnTo>
                <a:lnTo>
                  <a:pt x="74" y="5911"/>
                </a:lnTo>
                <a:lnTo>
                  <a:pt x="64" y="5892"/>
                </a:lnTo>
                <a:lnTo>
                  <a:pt x="54" y="5872"/>
                </a:lnTo>
                <a:lnTo>
                  <a:pt x="45" y="5852"/>
                </a:lnTo>
                <a:lnTo>
                  <a:pt x="37" y="5832"/>
                </a:lnTo>
                <a:lnTo>
                  <a:pt x="29" y="5811"/>
                </a:lnTo>
                <a:lnTo>
                  <a:pt x="23" y="5791"/>
                </a:lnTo>
                <a:lnTo>
                  <a:pt x="17" y="5770"/>
                </a:lnTo>
                <a:lnTo>
                  <a:pt x="12" y="5747"/>
                </a:lnTo>
                <a:lnTo>
                  <a:pt x="8" y="5725"/>
                </a:lnTo>
                <a:lnTo>
                  <a:pt x="5" y="5703"/>
                </a:lnTo>
                <a:lnTo>
                  <a:pt x="2" y="5679"/>
                </a:lnTo>
                <a:lnTo>
                  <a:pt x="1" y="5656"/>
                </a:lnTo>
                <a:lnTo>
                  <a:pt x="0" y="5633"/>
                </a:lnTo>
                <a:lnTo>
                  <a:pt x="0" y="5609"/>
                </a:lnTo>
                <a:lnTo>
                  <a:pt x="1" y="5584"/>
                </a:lnTo>
                <a:lnTo>
                  <a:pt x="2" y="5560"/>
                </a:lnTo>
                <a:lnTo>
                  <a:pt x="5" y="5535"/>
                </a:lnTo>
                <a:lnTo>
                  <a:pt x="8" y="5509"/>
                </a:lnTo>
                <a:lnTo>
                  <a:pt x="13" y="5484"/>
                </a:lnTo>
                <a:lnTo>
                  <a:pt x="18" y="5459"/>
                </a:lnTo>
                <a:lnTo>
                  <a:pt x="24" y="5433"/>
                </a:lnTo>
                <a:lnTo>
                  <a:pt x="31" y="5405"/>
                </a:lnTo>
                <a:lnTo>
                  <a:pt x="39" y="5380"/>
                </a:lnTo>
                <a:lnTo>
                  <a:pt x="48" y="5352"/>
                </a:lnTo>
                <a:lnTo>
                  <a:pt x="58" y="5325"/>
                </a:lnTo>
                <a:lnTo>
                  <a:pt x="68" y="5298"/>
                </a:lnTo>
                <a:lnTo>
                  <a:pt x="79" y="5271"/>
                </a:lnTo>
                <a:lnTo>
                  <a:pt x="91" y="5243"/>
                </a:lnTo>
                <a:lnTo>
                  <a:pt x="105" y="5215"/>
                </a:lnTo>
                <a:lnTo>
                  <a:pt x="118" y="5187"/>
                </a:lnTo>
                <a:lnTo>
                  <a:pt x="150" y="5130"/>
                </a:lnTo>
                <a:lnTo>
                  <a:pt x="1925" y="2058"/>
                </a:lnTo>
                <a:lnTo>
                  <a:pt x="1925" y="0"/>
                </a:lnTo>
                <a:lnTo>
                  <a:pt x="3484" y="0"/>
                </a:lnTo>
                <a:lnTo>
                  <a:pt x="3484" y="2058"/>
                </a:lnTo>
                <a:lnTo>
                  <a:pt x="5258" y="5130"/>
                </a:lnTo>
                <a:lnTo>
                  <a:pt x="5289" y="5187"/>
                </a:lnTo>
                <a:lnTo>
                  <a:pt x="5303" y="5215"/>
                </a:lnTo>
                <a:lnTo>
                  <a:pt x="5316" y="5243"/>
                </a:lnTo>
                <a:lnTo>
                  <a:pt x="5329" y="5271"/>
                </a:lnTo>
                <a:lnTo>
                  <a:pt x="5340" y="5298"/>
                </a:lnTo>
                <a:lnTo>
                  <a:pt x="5351" y="5325"/>
                </a:lnTo>
                <a:lnTo>
                  <a:pt x="5359" y="5352"/>
                </a:lnTo>
                <a:lnTo>
                  <a:pt x="5368" y="5380"/>
                </a:lnTo>
                <a:lnTo>
                  <a:pt x="5377" y="5405"/>
                </a:lnTo>
                <a:lnTo>
                  <a:pt x="5383" y="5433"/>
                </a:lnTo>
                <a:lnTo>
                  <a:pt x="5389" y="5459"/>
                </a:lnTo>
                <a:lnTo>
                  <a:pt x="5394" y="5484"/>
                </a:lnTo>
                <a:lnTo>
                  <a:pt x="5399" y="5509"/>
                </a:lnTo>
                <a:lnTo>
                  <a:pt x="5403" y="5535"/>
                </a:lnTo>
                <a:lnTo>
                  <a:pt x="5405" y="5560"/>
                </a:lnTo>
                <a:lnTo>
                  <a:pt x="5406" y="5584"/>
                </a:lnTo>
                <a:lnTo>
                  <a:pt x="5408" y="5609"/>
                </a:lnTo>
                <a:lnTo>
                  <a:pt x="5408" y="5633"/>
                </a:lnTo>
                <a:lnTo>
                  <a:pt x="5406" y="5656"/>
                </a:lnTo>
                <a:lnTo>
                  <a:pt x="5405" y="5679"/>
                </a:lnTo>
                <a:lnTo>
                  <a:pt x="5403" y="5703"/>
                </a:lnTo>
                <a:lnTo>
                  <a:pt x="5399" y="5725"/>
                </a:lnTo>
                <a:lnTo>
                  <a:pt x="5395" y="5747"/>
                </a:lnTo>
                <a:lnTo>
                  <a:pt x="5390" y="5770"/>
                </a:lnTo>
                <a:lnTo>
                  <a:pt x="5384" y="5791"/>
                </a:lnTo>
                <a:lnTo>
                  <a:pt x="5378" y="5811"/>
                </a:lnTo>
                <a:lnTo>
                  <a:pt x="5370" y="5832"/>
                </a:lnTo>
                <a:lnTo>
                  <a:pt x="5362" y="5852"/>
                </a:lnTo>
                <a:lnTo>
                  <a:pt x="5353" y="5872"/>
                </a:lnTo>
                <a:lnTo>
                  <a:pt x="5343" y="5892"/>
                </a:lnTo>
                <a:lnTo>
                  <a:pt x="5333" y="5911"/>
                </a:lnTo>
                <a:lnTo>
                  <a:pt x="5322" y="5930"/>
                </a:lnTo>
                <a:lnTo>
                  <a:pt x="5310" y="5947"/>
                </a:lnTo>
                <a:lnTo>
                  <a:pt x="5298" y="5966"/>
                </a:lnTo>
                <a:lnTo>
                  <a:pt x="5284" y="5982"/>
                </a:lnTo>
                <a:lnTo>
                  <a:pt x="5269" y="5999"/>
                </a:lnTo>
                <a:lnTo>
                  <a:pt x="5254" y="6015"/>
                </a:lnTo>
                <a:lnTo>
                  <a:pt x="5238" y="6031"/>
                </a:lnTo>
                <a:lnTo>
                  <a:pt x="5222" y="6046"/>
                </a:lnTo>
                <a:lnTo>
                  <a:pt x="5205" y="6061"/>
                </a:lnTo>
                <a:lnTo>
                  <a:pt x="5187" y="6074"/>
                </a:lnTo>
                <a:lnTo>
                  <a:pt x="5168" y="6089"/>
                </a:lnTo>
                <a:lnTo>
                  <a:pt x="5150" y="6101"/>
                </a:lnTo>
                <a:lnTo>
                  <a:pt x="5129" y="6114"/>
                </a:lnTo>
                <a:lnTo>
                  <a:pt x="5109" y="6126"/>
                </a:lnTo>
                <a:lnTo>
                  <a:pt x="5087" y="6137"/>
                </a:lnTo>
                <a:lnTo>
                  <a:pt x="5064" y="6148"/>
                </a:lnTo>
                <a:lnTo>
                  <a:pt x="5042" y="6158"/>
                </a:lnTo>
                <a:lnTo>
                  <a:pt x="5019" y="6168"/>
                </a:lnTo>
                <a:lnTo>
                  <a:pt x="4994" y="6177"/>
                </a:lnTo>
                <a:lnTo>
                  <a:pt x="4969" y="6185"/>
                </a:lnTo>
                <a:lnTo>
                  <a:pt x="4943" y="6193"/>
                </a:lnTo>
                <a:lnTo>
                  <a:pt x="4918" y="6200"/>
                </a:lnTo>
                <a:lnTo>
                  <a:pt x="4890" y="6208"/>
                </a:lnTo>
                <a:lnTo>
                  <a:pt x="4863" y="6213"/>
                </a:lnTo>
                <a:lnTo>
                  <a:pt x="4835" y="6219"/>
                </a:lnTo>
                <a:lnTo>
                  <a:pt x="4805" y="6222"/>
                </a:lnTo>
                <a:lnTo>
                  <a:pt x="4777" y="6226"/>
                </a:lnTo>
                <a:lnTo>
                  <a:pt x="4746" y="6230"/>
                </a:lnTo>
                <a:lnTo>
                  <a:pt x="4715" y="6232"/>
                </a:lnTo>
                <a:lnTo>
                  <a:pt x="4684" y="6234"/>
                </a:lnTo>
                <a:lnTo>
                  <a:pt x="4619" y="6236"/>
                </a:lnTo>
                <a:close/>
                <a:moveTo>
                  <a:pt x="1913" y="4253"/>
                </a:moveTo>
                <a:lnTo>
                  <a:pt x="1913" y="4253"/>
                </a:lnTo>
                <a:lnTo>
                  <a:pt x="1877" y="4254"/>
                </a:lnTo>
                <a:lnTo>
                  <a:pt x="1841" y="4257"/>
                </a:lnTo>
                <a:lnTo>
                  <a:pt x="1806" y="4260"/>
                </a:lnTo>
                <a:lnTo>
                  <a:pt x="1772" y="4266"/>
                </a:lnTo>
                <a:lnTo>
                  <a:pt x="1739" y="4275"/>
                </a:lnTo>
                <a:lnTo>
                  <a:pt x="1705" y="4284"/>
                </a:lnTo>
                <a:lnTo>
                  <a:pt x="1673" y="4295"/>
                </a:lnTo>
                <a:lnTo>
                  <a:pt x="1642" y="4307"/>
                </a:lnTo>
                <a:lnTo>
                  <a:pt x="1611" y="4321"/>
                </a:lnTo>
                <a:lnTo>
                  <a:pt x="1581" y="4337"/>
                </a:lnTo>
                <a:lnTo>
                  <a:pt x="1552" y="4353"/>
                </a:lnTo>
                <a:lnTo>
                  <a:pt x="1524" y="4371"/>
                </a:lnTo>
                <a:lnTo>
                  <a:pt x="1497" y="4391"/>
                </a:lnTo>
                <a:lnTo>
                  <a:pt x="1471" y="4411"/>
                </a:lnTo>
                <a:lnTo>
                  <a:pt x="1445" y="4433"/>
                </a:lnTo>
                <a:lnTo>
                  <a:pt x="1421" y="4457"/>
                </a:lnTo>
                <a:lnTo>
                  <a:pt x="1398" y="4480"/>
                </a:lnTo>
                <a:lnTo>
                  <a:pt x="1376" y="4506"/>
                </a:lnTo>
                <a:lnTo>
                  <a:pt x="1356" y="4532"/>
                </a:lnTo>
                <a:lnTo>
                  <a:pt x="1336" y="4559"/>
                </a:lnTo>
                <a:lnTo>
                  <a:pt x="1318" y="4587"/>
                </a:lnTo>
                <a:lnTo>
                  <a:pt x="1302" y="4616"/>
                </a:lnTo>
                <a:lnTo>
                  <a:pt x="1286" y="4645"/>
                </a:lnTo>
                <a:lnTo>
                  <a:pt x="1272" y="4676"/>
                </a:lnTo>
                <a:lnTo>
                  <a:pt x="1260" y="4708"/>
                </a:lnTo>
                <a:lnTo>
                  <a:pt x="1249" y="4740"/>
                </a:lnTo>
                <a:lnTo>
                  <a:pt x="1240" y="4774"/>
                </a:lnTo>
                <a:lnTo>
                  <a:pt x="1231" y="4807"/>
                </a:lnTo>
                <a:lnTo>
                  <a:pt x="1225" y="4842"/>
                </a:lnTo>
                <a:lnTo>
                  <a:pt x="1221" y="4876"/>
                </a:lnTo>
                <a:lnTo>
                  <a:pt x="1219" y="4911"/>
                </a:lnTo>
                <a:lnTo>
                  <a:pt x="1218" y="4946"/>
                </a:lnTo>
                <a:lnTo>
                  <a:pt x="1219" y="4982"/>
                </a:lnTo>
                <a:lnTo>
                  <a:pt x="1221" y="5018"/>
                </a:lnTo>
                <a:lnTo>
                  <a:pt x="1225" y="5053"/>
                </a:lnTo>
                <a:lnTo>
                  <a:pt x="1231" y="5087"/>
                </a:lnTo>
                <a:lnTo>
                  <a:pt x="1240" y="5120"/>
                </a:lnTo>
                <a:lnTo>
                  <a:pt x="1249" y="5154"/>
                </a:lnTo>
                <a:lnTo>
                  <a:pt x="1260" y="5186"/>
                </a:lnTo>
                <a:lnTo>
                  <a:pt x="1272" y="5217"/>
                </a:lnTo>
                <a:lnTo>
                  <a:pt x="1286" y="5248"/>
                </a:lnTo>
                <a:lnTo>
                  <a:pt x="1302" y="5277"/>
                </a:lnTo>
                <a:lnTo>
                  <a:pt x="1318" y="5307"/>
                </a:lnTo>
                <a:lnTo>
                  <a:pt x="1336" y="5335"/>
                </a:lnTo>
                <a:lnTo>
                  <a:pt x="1356" y="5362"/>
                </a:lnTo>
                <a:lnTo>
                  <a:pt x="1376" y="5388"/>
                </a:lnTo>
                <a:lnTo>
                  <a:pt x="1398" y="5414"/>
                </a:lnTo>
                <a:lnTo>
                  <a:pt x="1421" y="5438"/>
                </a:lnTo>
                <a:lnTo>
                  <a:pt x="1445" y="5461"/>
                </a:lnTo>
                <a:lnTo>
                  <a:pt x="1471" y="5483"/>
                </a:lnTo>
                <a:lnTo>
                  <a:pt x="1497" y="5503"/>
                </a:lnTo>
                <a:lnTo>
                  <a:pt x="1524" y="5523"/>
                </a:lnTo>
                <a:lnTo>
                  <a:pt x="1552" y="5541"/>
                </a:lnTo>
                <a:lnTo>
                  <a:pt x="1581" y="5557"/>
                </a:lnTo>
                <a:lnTo>
                  <a:pt x="1611" y="5573"/>
                </a:lnTo>
                <a:lnTo>
                  <a:pt x="1642" y="5587"/>
                </a:lnTo>
                <a:lnTo>
                  <a:pt x="1673" y="5599"/>
                </a:lnTo>
                <a:lnTo>
                  <a:pt x="1705" y="5610"/>
                </a:lnTo>
                <a:lnTo>
                  <a:pt x="1739" y="5619"/>
                </a:lnTo>
                <a:lnTo>
                  <a:pt x="1772" y="5628"/>
                </a:lnTo>
                <a:lnTo>
                  <a:pt x="1806" y="5634"/>
                </a:lnTo>
                <a:lnTo>
                  <a:pt x="1841" y="5637"/>
                </a:lnTo>
                <a:lnTo>
                  <a:pt x="1877" y="5640"/>
                </a:lnTo>
                <a:lnTo>
                  <a:pt x="1913" y="5641"/>
                </a:lnTo>
                <a:lnTo>
                  <a:pt x="1947" y="5640"/>
                </a:lnTo>
                <a:lnTo>
                  <a:pt x="1983" y="5637"/>
                </a:lnTo>
                <a:lnTo>
                  <a:pt x="2017" y="5634"/>
                </a:lnTo>
                <a:lnTo>
                  <a:pt x="2052" y="5628"/>
                </a:lnTo>
                <a:lnTo>
                  <a:pt x="2085" y="5619"/>
                </a:lnTo>
                <a:lnTo>
                  <a:pt x="2119" y="5610"/>
                </a:lnTo>
                <a:lnTo>
                  <a:pt x="2151" y="5599"/>
                </a:lnTo>
                <a:lnTo>
                  <a:pt x="2183" y="5587"/>
                </a:lnTo>
                <a:lnTo>
                  <a:pt x="2214" y="5573"/>
                </a:lnTo>
                <a:lnTo>
                  <a:pt x="2243" y="5557"/>
                </a:lnTo>
                <a:lnTo>
                  <a:pt x="2272" y="5541"/>
                </a:lnTo>
                <a:lnTo>
                  <a:pt x="2300" y="5523"/>
                </a:lnTo>
                <a:lnTo>
                  <a:pt x="2327" y="5503"/>
                </a:lnTo>
                <a:lnTo>
                  <a:pt x="2353" y="5483"/>
                </a:lnTo>
                <a:lnTo>
                  <a:pt x="2379" y="5461"/>
                </a:lnTo>
                <a:lnTo>
                  <a:pt x="2402" y="5438"/>
                </a:lnTo>
                <a:lnTo>
                  <a:pt x="2426" y="5414"/>
                </a:lnTo>
                <a:lnTo>
                  <a:pt x="2448" y="5388"/>
                </a:lnTo>
                <a:lnTo>
                  <a:pt x="2468" y="5362"/>
                </a:lnTo>
                <a:lnTo>
                  <a:pt x="2488" y="5335"/>
                </a:lnTo>
                <a:lnTo>
                  <a:pt x="2506" y="5307"/>
                </a:lnTo>
                <a:lnTo>
                  <a:pt x="2522" y="5277"/>
                </a:lnTo>
                <a:lnTo>
                  <a:pt x="2538" y="5248"/>
                </a:lnTo>
                <a:lnTo>
                  <a:pt x="2552" y="5217"/>
                </a:lnTo>
                <a:lnTo>
                  <a:pt x="2564" y="5186"/>
                </a:lnTo>
                <a:lnTo>
                  <a:pt x="2575" y="5154"/>
                </a:lnTo>
                <a:lnTo>
                  <a:pt x="2585" y="5120"/>
                </a:lnTo>
                <a:lnTo>
                  <a:pt x="2593" y="5087"/>
                </a:lnTo>
                <a:lnTo>
                  <a:pt x="2599" y="5053"/>
                </a:lnTo>
                <a:lnTo>
                  <a:pt x="2602" y="5018"/>
                </a:lnTo>
                <a:lnTo>
                  <a:pt x="2605" y="4982"/>
                </a:lnTo>
                <a:lnTo>
                  <a:pt x="2606" y="4946"/>
                </a:lnTo>
                <a:lnTo>
                  <a:pt x="2605" y="4911"/>
                </a:lnTo>
                <a:lnTo>
                  <a:pt x="2602" y="4876"/>
                </a:lnTo>
                <a:lnTo>
                  <a:pt x="2599" y="4842"/>
                </a:lnTo>
                <a:lnTo>
                  <a:pt x="2593" y="4807"/>
                </a:lnTo>
                <a:lnTo>
                  <a:pt x="2585" y="4774"/>
                </a:lnTo>
                <a:lnTo>
                  <a:pt x="2575" y="4740"/>
                </a:lnTo>
                <a:lnTo>
                  <a:pt x="2564" y="4708"/>
                </a:lnTo>
                <a:lnTo>
                  <a:pt x="2552" y="4676"/>
                </a:lnTo>
                <a:lnTo>
                  <a:pt x="2538" y="4645"/>
                </a:lnTo>
                <a:lnTo>
                  <a:pt x="2522" y="4616"/>
                </a:lnTo>
                <a:lnTo>
                  <a:pt x="2506" y="4587"/>
                </a:lnTo>
                <a:lnTo>
                  <a:pt x="2488" y="4559"/>
                </a:lnTo>
                <a:lnTo>
                  <a:pt x="2468" y="4532"/>
                </a:lnTo>
                <a:lnTo>
                  <a:pt x="2448" y="4506"/>
                </a:lnTo>
                <a:lnTo>
                  <a:pt x="2426" y="4480"/>
                </a:lnTo>
                <a:lnTo>
                  <a:pt x="2402" y="4457"/>
                </a:lnTo>
                <a:lnTo>
                  <a:pt x="2379" y="4433"/>
                </a:lnTo>
                <a:lnTo>
                  <a:pt x="2353" y="4411"/>
                </a:lnTo>
                <a:lnTo>
                  <a:pt x="2327" y="4391"/>
                </a:lnTo>
                <a:lnTo>
                  <a:pt x="2300" y="4371"/>
                </a:lnTo>
                <a:lnTo>
                  <a:pt x="2272" y="4353"/>
                </a:lnTo>
                <a:lnTo>
                  <a:pt x="2243" y="4337"/>
                </a:lnTo>
                <a:lnTo>
                  <a:pt x="2214" y="4321"/>
                </a:lnTo>
                <a:lnTo>
                  <a:pt x="2183" y="4307"/>
                </a:lnTo>
                <a:lnTo>
                  <a:pt x="2151" y="4295"/>
                </a:lnTo>
                <a:lnTo>
                  <a:pt x="2119" y="4284"/>
                </a:lnTo>
                <a:lnTo>
                  <a:pt x="2085" y="4275"/>
                </a:lnTo>
                <a:lnTo>
                  <a:pt x="2052" y="4266"/>
                </a:lnTo>
                <a:lnTo>
                  <a:pt x="2017" y="4260"/>
                </a:lnTo>
                <a:lnTo>
                  <a:pt x="1983" y="4257"/>
                </a:lnTo>
                <a:lnTo>
                  <a:pt x="1947" y="4254"/>
                </a:lnTo>
                <a:lnTo>
                  <a:pt x="1913" y="4253"/>
                </a:lnTo>
                <a:close/>
                <a:moveTo>
                  <a:pt x="3322" y="3416"/>
                </a:moveTo>
                <a:lnTo>
                  <a:pt x="3322" y="3416"/>
                </a:lnTo>
                <a:lnTo>
                  <a:pt x="3296" y="3416"/>
                </a:lnTo>
                <a:lnTo>
                  <a:pt x="3270" y="3419"/>
                </a:lnTo>
                <a:lnTo>
                  <a:pt x="3244" y="3421"/>
                </a:lnTo>
                <a:lnTo>
                  <a:pt x="3219" y="3426"/>
                </a:lnTo>
                <a:lnTo>
                  <a:pt x="3195" y="3432"/>
                </a:lnTo>
                <a:lnTo>
                  <a:pt x="3170" y="3438"/>
                </a:lnTo>
                <a:lnTo>
                  <a:pt x="3147" y="3447"/>
                </a:lnTo>
                <a:lnTo>
                  <a:pt x="3123" y="3456"/>
                </a:lnTo>
                <a:lnTo>
                  <a:pt x="3101" y="3466"/>
                </a:lnTo>
                <a:lnTo>
                  <a:pt x="3079" y="3477"/>
                </a:lnTo>
                <a:lnTo>
                  <a:pt x="3058" y="3489"/>
                </a:lnTo>
                <a:lnTo>
                  <a:pt x="3037" y="3503"/>
                </a:lnTo>
                <a:lnTo>
                  <a:pt x="3017" y="3517"/>
                </a:lnTo>
                <a:lnTo>
                  <a:pt x="2997" y="3532"/>
                </a:lnTo>
                <a:lnTo>
                  <a:pt x="2979" y="3548"/>
                </a:lnTo>
                <a:lnTo>
                  <a:pt x="2962" y="3566"/>
                </a:lnTo>
                <a:lnTo>
                  <a:pt x="2944" y="3583"/>
                </a:lnTo>
                <a:lnTo>
                  <a:pt x="2928" y="3601"/>
                </a:lnTo>
                <a:lnTo>
                  <a:pt x="2913" y="3621"/>
                </a:lnTo>
                <a:lnTo>
                  <a:pt x="2899" y="3641"/>
                </a:lnTo>
                <a:lnTo>
                  <a:pt x="2885" y="3662"/>
                </a:lnTo>
                <a:lnTo>
                  <a:pt x="2873" y="3683"/>
                </a:lnTo>
                <a:lnTo>
                  <a:pt x="2862" y="3705"/>
                </a:lnTo>
                <a:lnTo>
                  <a:pt x="2852" y="3727"/>
                </a:lnTo>
                <a:lnTo>
                  <a:pt x="2842" y="3751"/>
                </a:lnTo>
                <a:lnTo>
                  <a:pt x="2834" y="3774"/>
                </a:lnTo>
                <a:lnTo>
                  <a:pt x="2827" y="3799"/>
                </a:lnTo>
                <a:lnTo>
                  <a:pt x="2822" y="3823"/>
                </a:lnTo>
                <a:lnTo>
                  <a:pt x="2817" y="3849"/>
                </a:lnTo>
                <a:lnTo>
                  <a:pt x="2813" y="3874"/>
                </a:lnTo>
                <a:lnTo>
                  <a:pt x="2812" y="3901"/>
                </a:lnTo>
                <a:lnTo>
                  <a:pt x="2811" y="3927"/>
                </a:lnTo>
                <a:lnTo>
                  <a:pt x="2812" y="3953"/>
                </a:lnTo>
                <a:lnTo>
                  <a:pt x="2813" y="3979"/>
                </a:lnTo>
                <a:lnTo>
                  <a:pt x="2817" y="4005"/>
                </a:lnTo>
                <a:lnTo>
                  <a:pt x="2822" y="4030"/>
                </a:lnTo>
                <a:lnTo>
                  <a:pt x="2827" y="4054"/>
                </a:lnTo>
                <a:lnTo>
                  <a:pt x="2834" y="4079"/>
                </a:lnTo>
                <a:lnTo>
                  <a:pt x="2842" y="4102"/>
                </a:lnTo>
                <a:lnTo>
                  <a:pt x="2852" y="4126"/>
                </a:lnTo>
                <a:lnTo>
                  <a:pt x="2862" y="4149"/>
                </a:lnTo>
                <a:lnTo>
                  <a:pt x="2873" y="4170"/>
                </a:lnTo>
                <a:lnTo>
                  <a:pt x="2885" y="4192"/>
                </a:lnTo>
                <a:lnTo>
                  <a:pt x="2899" y="4213"/>
                </a:lnTo>
                <a:lnTo>
                  <a:pt x="2913" y="4233"/>
                </a:lnTo>
                <a:lnTo>
                  <a:pt x="2928" y="4252"/>
                </a:lnTo>
                <a:lnTo>
                  <a:pt x="2944" y="4270"/>
                </a:lnTo>
                <a:lnTo>
                  <a:pt x="2962" y="4289"/>
                </a:lnTo>
                <a:lnTo>
                  <a:pt x="2979" y="4306"/>
                </a:lnTo>
                <a:lnTo>
                  <a:pt x="2997" y="4322"/>
                </a:lnTo>
                <a:lnTo>
                  <a:pt x="3017" y="4337"/>
                </a:lnTo>
                <a:lnTo>
                  <a:pt x="3037" y="4350"/>
                </a:lnTo>
                <a:lnTo>
                  <a:pt x="3058" y="4364"/>
                </a:lnTo>
                <a:lnTo>
                  <a:pt x="3079" y="4376"/>
                </a:lnTo>
                <a:lnTo>
                  <a:pt x="3101" y="4387"/>
                </a:lnTo>
                <a:lnTo>
                  <a:pt x="3123" y="4399"/>
                </a:lnTo>
                <a:lnTo>
                  <a:pt x="3147" y="4407"/>
                </a:lnTo>
                <a:lnTo>
                  <a:pt x="3170" y="4416"/>
                </a:lnTo>
                <a:lnTo>
                  <a:pt x="3195" y="4422"/>
                </a:lnTo>
                <a:lnTo>
                  <a:pt x="3219" y="4428"/>
                </a:lnTo>
                <a:lnTo>
                  <a:pt x="3244" y="4432"/>
                </a:lnTo>
                <a:lnTo>
                  <a:pt x="3270" y="4436"/>
                </a:lnTo>
                <a:lnTo>
                  <a:pt x="3296" y="4438"/>
                </a:lnTo>
                <a:lnTo>
                  <a:pt x="3322" y="4438"/>
                </a:lnTo>
                <a:lnTo>
                  <a:pt x="3349" y="4438"/>
                </a:lnTo>
                <a:lnTo>
                  <a:pt x="3375" y="4436"/>
                </a:lnTo>
                <a:lnTo>
                  <a:pt x="3401" y="4432"/>
                </a:lnTo>
                <a:lnTo>
                  <a:pt x="3426" y="4428"/>
                </a:lnTo>
                <a:lnTo>
                  <a:pt x="3450" y="4422"/>
                </a:lnTo>
                <a:lnTo>
                  <a:pt x="3475" y="4416"/>
                </a:lnTo>
                <a:lnTo>
                  <a:pt x="3498" y="4407"/>
                </a:lnTo>
                <a:lnTo>
                  <a:pt x="3522" y="4399"/>
                </a:lnTo>
                <a:lnTo>
                  <a:pt x="3544" y="4387"/>
                </a:lnTo>
                <a:lnTo>
                  <a:pt x="3566" y="4376"/>
                </a:lnTo>
                <a:lnTo>
                  <a:pt x="3588" y="4364"/>
                </a:lnTo>
                <a:lnTo>
                  <a:pt x="3608" y="4350"/>
                </a:lnTo>
                <a:lnTo>
                  <a:pt x="3629" y="4337"/>
                </a:lnTo>
                <a:lnTo>
                  <a:pt x="3648" y="4322"/>
                </a:lnTo>
                <a:lnTo>
                  <a:pt x="3666" y="4306"/>
                </a:lnTo>
                <a:lnTo>
                  <a:pt x="3685" y="4289"/>
                </a:lnTo>
                <a:lnTo>
                  <a:pt x="3702" y="4270"/>
                </a:lnTo>
                <a:lnTo>
                  <a:pt x="3718" y="4252"/>
                </a:lnTo>
                <a:lnTo>
                  <a:pt x="3733" y="4233"/>
                </a:lnTo>
                <a:lnTo>
                  <a:pt x="3746" y="4213"/>
                </a:lnTo>
                <a:lnTo>
                  <a:pt x="3760" y="4192"/>
                </a:lnTo>
                <a:lnTo>
                  <a:pt x="3772" y="4170"/>
                </a:lnTo>
                <a:lnTo>
                  <a:pt x="3783" y="4149"/>
                </a:lnTo>
                <a:lnTo>
                  <a:pt x="3795" y="4126"/>
                </a:lnTo>
                <a:lnTo>
                  <a:pt x="3803" y="4102"/>
                </a:lnTo>
                <a:lnTo>
                  <a:pt x="3812" y="4079"/>
                </a:lnTo>
                <a:lnTo>
                  <a:pt x="3818" y="4054"/>
                </a:lnTo>
                <a:lnTo>
                  <a:pt x="3824" y="4030"/>
                </a:lnTo>
                <a:lnTo>
                  <a:pt x="3829" y="4005"/>
                </a:lnTo>
                <a:lnTo>
                  <a:pt x="3832" y="3979"/>
                </a:lnTo>
                <a:lnTo>
                  <a:pt x="3834" y="3953"/>
                </a:lnTo>
                <a:lnTo>
                  <a:pt x="3834" y="3927"/>
                </a:lnTo>
                <a:lnTo>
                  <a:pt x="3834" y="3901"/>
                </a:lnTo>
                <a:lnTo>
                  <a:pt x="3832" y="3874"/>
                </a:lnTo>
                <a:lnTo>
                  <a:pt x="3829" y="3849"/>
                </a:lnTo>
                <a:lnTo>
                  <a:pt x="3824" y="3823"/>
                </a:lnTo>
                <a:lnTo>
                  <a:pt x="3818" y="3799"/>
                </a:lnTo>
                <a:lnTo>
                  <a:pt x="3812" y="3774"/>
                </a:lnTo>
                <a:lnTo>
                  <a:pt x="3803" y="3751"/>
                </a:lnTo>
                <a:lnTo>
                  <a:pt x="3795" y="3727"/>
                </a:lnTo>
                <a:lnTo>
                  <a:pt x="3783" y="3705"/>
                </a:lnTo>
                <a:lnTo>
                  <a:pt x="3772" y="3683"/>
                </a:lnTo>
                <a:lnTo>
                  <a:pt x="3760" y="3662"/>
                </a:lnTo>
                <a:lnTo>
                  <a:pt x="3746" y="3641"/>
                </a:lnTo>
                <a:lnTo>
                  <a:pt x="3733" y="3621"/>
                </a:lnTo>
                <a:lnTo>
                  <a:pt x="3718" y="3601"/>
                </a:lnTo>
                <a:lnTo>
                  <a:pt x="3702" y="3583"/>
                </a:lnTo>
                <a:lnTo>
                  <a:pt x="3685" y="3566"/>
                </a:lnTo>
                <a:lnTo>
                  <a:pt x="3666" y="3548"/>
                </a:lnTo>
                <a:lnTo>
                  <a:pt x="3648" y="3532"/>
                </a:lnTo>
                <a:lnTo>
                  <a:pt x="3629" y="3517"/>
                </a:lnTo>
                <a:lnTo>
                  <a:pt x="3608" y="3503"/>
                </a:lnTo>
                <a:lnTo>
                  <a:pt x="3588" y="3489"/>
                </a:lnTo>
                <a:lnTo>
                  <a:pt x="3566" y="3477"/>
                </a:lnTo>
                <a:lnTo>
                  <a:pt x="3544" y="3466"/>
                </a:lnTo>
                <a:lnTo>
                  <a:pt x="3522" y="3456"/>
                </a:lnTo>
                <a:lnTo>
                  <a:pt x="3498" y="3447"/>
                </a:lnTo>
                <a:lnTo>
                  <a:pt x="3475" y="3438"/>
                </a:lnTo>
                <a:lnTo>
                  <a:pt x="3450" y="3432"/>
                </a:lnTo>
                <a:lnTo>
                  <a:pt x="3426" y="3426"/>
                </a:lnTo>
                <a:lnTo>
                  <a:pt x="3401" y="3421"/>
                </a:lnTo>
                <a:lnTo>
                  <a:pt x="3375" y="3419"/>
                </a:lnTo>
                <a:lnTo>
                  <a:pt x="3349" y="3416"/>
                </a:lnTo>
                <a:lnTo>
                  <a:pt x="3322" y="3416"/>
                </a:lnTo>
                <a:close/>
                <a:moveTo>
                  <a:pt x="2704" y="2339"/>
                </a:moveTo>
                <a:lnTo>
                  <a:pt x="2704" y="2339"/>
                </a:lnTo>
                <a:lnTo>
                  <a:pt x="2684" y="2339"/>
                </a:lnTo>
                <a:lnTo>
                  <a:pt x="2664" y="2340"/>
                </a:lnTo>
                <a:lnTo>
                  <a:pt x="2644" y="2343"/>
                </a:lnTo>
                <a:lnTo>
                  <a:pt x="2625" y="2346"/>
                </a:lnTo>
                <a:lnTo>
                  <a:pt x="2606" y="2351"/>
                </a:lnTo>
                <a:lnTo>
                  <a:pt x="2588" y="2356"/>
                </a:lnTo>
                <a:lnTo>
                  <a:pt x="2569" y="2362"/>
                </a:lnTo>
                <a:lnTo>
                  <a:pt x="2552" y="2369"/>
                </a:lnTo>
                <a:lnTo>
                  <a:pt x="2535" y="2377"/>
                </a:lnTo>
                <a:lnTo>
                  <a:pt x="2518" y="2386"/>
                </a:lnTo>
                <a:lnTo>
                  <a:pt x="2501" y="2394"/>
                </a:lnTo>
                <a:lnTo>
                  <a:pt x="2485" y="2406"/>
                </a:lnTo>
                <a:lnTo>
                  <a:pt x="2470" y="2415"/>
                </a:lnTo>
                <a:lnTo>
                  <a:pt x="2456" y="2428"/>
                </a:lnTo>
                <a:lnTo>
                  <a:pt x="2442" y="2440"/>
                </a:lnTo>
                <a:lnTo>
                  <a:pt x="2428" y="2452"/>
                </a:lnTo>
                <a:lnTo>
                  <a:pt x="2415" y="2466"/>
                </a:lnTo>
                <a:lnTo>
                  <a:pt x="2402" y="2481"/>
                </a:lnTo>
                <a:lnTo>
                  <a:pt x="2391" y="2494"/>
                </a:lnTo>
                <a:lnTo>
                  <a:pt x="2380" y="2510"/>
                </a:lnTo>
                <a:lnTo>
                  <a:pt x="2370" y="2526"/>
                </a:lnTo>
                <a:lnTo>
                  <a:pt x="2361" y="2543"/>
                </a:lnTo>
                <a:lnTo>
                  <a:pt x="2352" y="2560"/>
                </a:lnTo>
                <a:lnTo>
                  <a:pt x="2344" y="2577"/>
                </a:lnTo>
                <a:lnTo>
                  <a:pt x="2337" y="2594"/>
                </a:lnTo>
                <a:lnTo>
                  <a:pt x="2331" y="2613"/>
                </a:lnTo>
                <a:lnTo>
                  <a:pt x="2326" y="2631"/>
                </a:lnTo>
                <a:lnTo>
                  <a:pt x="2321" y="2650"/>
                </a:lnTo>
                <a:lnTo>
                  <a:pt x="2319" y="2668"/>
                </a:lnTo>
                <a:lnTo>
                  <a:pt x="2316" y="2688"/>
                </a:lnTo>
                <a:lnTo>
                  <a:pt x="2314" y="2708"/>
                </a:lnTo>
                <a:lnTo>
                  <a:pt x="2314" y="2729"/>
                </a:lnTo>
                <a:lnTo>
                  <a:pt x="2314" y="2749"/>
                </a:lnTo>
                <a:lnTo>
                  <a:pt x="2316" y="2768"/>
                </a:lnTo>
                <a:lnTo>
                  <a:pt x="2319" y="2788"/>
                </a:lnTo>
                <a:lnTo>
                  <a:pt x="2321" y="2807"/>
                </a:lnTo>
                <a:lnTo>
                  <a:pt x="2326" y="2825"/>
                </a:lnTo>
                <a:lnTo>
                  <a:pt x="2331" y="2844"/>
                </a:lnTo>
                <a:lnTo>
                  <a:pt x="2337" y="2862"/>
                </a:lnTo>
                <a:lnTo>
                  <a:pt x="2344" y="2879"/>
                </a:lnTo>
                <a:lnTo>
                  <a:pt x="2352" y="2897"/>
                </a:lnTo>
                <a:lnTo>
                  <a:pt x="2361" y="2914"/>
                </a:lnTo>
                <a:lnTo>
                  <a:pt x="2370" y="2930"/>
                </a:lnTo>
                <a:lnTo>
                  <a:pt x="2380" y="2946"/>
                </a:lnTo>
                <a:lnTo>
                  <a:pt x="2391" y="2961"/>
                </a:lnTo>
                <a:lnTo>
                  <a:pt x="2402" y="2976"/>
                </a:lnTo>
                <a:lnTo>
                  <a:pt x="2415" y="2990"/>
                </a:lnTo>
                <a:lnTo>
                  <a:pt x="2428" y="3004"/>
                </a:lnTo>
                <a:lnTo>
                  <a:pt x="2442" y="3016"/>
                </a:lnTo>
                <a:lnTo>
                  <a:pt x="2456" y="3029"/>
                </a:lnTo>
                <a:lnTo>
                  <a:pt x="2470" y="3040"/>
                </a:lnTo>
                <a:lnTo>
                  <a:pt x="2485" y="3051"/>
                </a:lnTo>
                <a:lnTo>
                  <a:pt x="2501" y="3062"/>
                </a:lnTo>
                <a:lnTo>
                  <a:pt x="2518" y="3071"/>
                </a:lnTo>
                <a:lnTo>
                  <a:pt x="2535" y="3079"/>
                </a:lnTo>
                <a:lnTo>
                  <a:pt x="2552" y="3087"/>
                </a:lnTo>
                <a:lnTo>
                  <a:pt x="2569" y="3094"/>
                </a:lnTo>
                <a:lnTo>
                  <a:pt x="2588" y="3100"/>
                </a:lnTo>
                <a:lnTo>
                  <a:pt x="2606" y="3105"/>
                </a:lnTo>
                <a:lnTo>
                  <a:pt x="2625" y="3110"/>
                </a:lnTo>
                <a:lnTo>
                  <a:pt x="2644" y="3114"/>
                </a:lnTo>
                <a:lnTo>
                  <a:pt x="2664" y="3116"/>
                </a:lnTo>
                <a:lnTo>
                  <a:pt x="2684" y="3118"/>
                </a:lnTo>
                <a:lnTo>
                  <a:pt x="2704" y="3118"/>
                </a:lnTo>
                <a:lnTo>
                  <a:pt x="2723" y="3118"/>
                </a:lnTo>
                <a:lnTo>
                  <a:pt x="2743" y="3116"/>
                </a:lnTo>
                <a:lnTo>
                  <a:pt x="2763" y="3114"/>
                </a:lnTo>
                <a:lnTo>
                  <a:pt x="2783" y="3110"/>
                </a:lnTo>
                <a:lnTo>
                  <a:pt x="2801" y="3105"/>
                </a:lnTo>
                <a:lnTo>
                  <a:pt x="2820" y="3100"/>
                </a:lnTo>
                <a:lnTo>
                  <a:pt x="2838" y="3094"/>
                </a:lnTo>
                <a:lnTo>
                  <a:pt x="2855" y="3087"/>
                </a:lnTo>
                <a:lnTo>
                  <a:pt x="2873" y="3079"/>
                </a:lnTo>
                <a:lnTo>
                  <a:pt x="2890" y="3071"/>
                </a:lnTo>
                <a:lnTo>
                  <a:pt x="2906" y="3062"/>
                </a:lnTo>
                <a:lnTo>
                  <a:pt x="2922" y="3051"/>
                </a:lnTo>
                <a:lnTo>
                  <a:pt x="2937" y="3040"/>
                </a:lnTo>
                <a:lnTo>
                  <a:pt x="2952" y="3029"/>
                </a:lnTo>
                <a:lnTo>
                  <a:pt x="2965" y="3016"/>
                </a:lnTo>
                <a:lnTo>
                  <a:pt x="2979" y="3004"/>
                </a:lnTo>
                <a:lnTo>
                  <a:pt x="2992" y="2990"/>
                </a:lnTo>
                <a:lnTo>
                  <a:pt x="3005" y="2976"/>
                </a:lnTo>
                <a:lnTo>
                  <a:pt x="3016" y="2961"/>
                </a:lnTo>
                <a:lnTo>
                  <a:pt x="3027" y="2946"/>
                </a:lnTo>
                <a:lnTo>
                  <a:pt x="3037" y="2930"/>
                </a:lnTo>
                <a:lnTo>
                  <a:pt x="3047" y="2914"/>
                </a:lnTo>
                <a:lnTo>
                  <a:pt x="3055" y="2897"/>
                </a:lnTo>
                <a:lnTo>
                  <a:pt x="3063" y="2879"/>
                </a:lnTo>
                <a:lnTo>
                  <a:pt x="3070" y="2862"/>
                </a:lnTo>
                <a:lnTo>
                  <a:pt x="3076" y="2844"/>
                </a:lnTo>
                <a:lnTo>
                  <a:pt x="3081" y="2825"/>
                </a:lnTo>
                <a:lnTo>
                  <a:pt x="3086" y="2807"/>
                </a:lnTo>
                <a:lnTo>
                  <a:pt x="3089" y="2788"/>
                </a:lnTo>
                <a:lnTo>
                  <a:pt x="3091" y="2768"/>
                </a:lnTo>
                <a:lnTo>
                  <a:pt x="3094" y="2749"/>
                </a:lnTo>
                <a:lnTo>
                  <a:pt x="3094" y="2729"/>
                </a:lnTo>
                <a:lnTo>
                  <a:pt x="3094" y="2708"/>
                </a:lnTo>
                <a:lnTo>
                  <a:pt x="3091" y="2688"/>
                </a:lnTo>
                <a:lnTo>
                  <a:pt x="3089" y="2668"/>
                </a:lnTo>
                <a:lnTo>
                  <a:pt x="3086" y="2650"/>
                </a:lnTo>
                <a:lnTo>
                  <a:pt x="3081" y="2631"/>
                </a:lnTo>
                <a:lnTo>
                  <a:pt x="3076" y="2613"/>
                </a:lnTo>
                <a:lnTo>
                  <a:pt x="3070" y="2594"/>
                </a:lnTo>
                <a:lnTo>
                  <a:pt x="3063" y="2577"/>
                </a:lnTo>
                <a:lnTo>
                  <a:pt x="3055" y="2560"/>
                </a:lnTo>
                <a:lnTo>
                  <a:pt x="3047" y="2543"/>
                </a:lnTo>
                <a:lnTo>
                  <a:pt x="3037" y="2526"/>
                </a:lnTo>
                <a:lnTo>
                  <a:pt x="3027" y="2510"/>
                </a:lnTo>
                <a:lnTo>
                  <a:pt x="3016" y="2494"/>
                </a:lnTo>
                <a:lnTo>
                  <a:pt x="3005" y="2481"/>
                </a:lnTo>
                <a:lnTo>
                  <a:pt x="2992" y="2466"/>
                </a:lnTo>
                <a:lnTo>
                  <a:pt x="2979" y="2452"/>
                </a:lnTo>
                <a:lnTo>
                  <a:pt x="2965" y="2440"/>
                </a:lnTo>
                <a:lnTo>
                  <a:pt x="2952" y="2428"/>
                </a:lnTo>
                <a:lnTo>
                  <a:pt x="2937" y="2415"/>
                </a:lnTo>
                <a:lnTo>
                  <a:pt x="2922" y="2406"/>
                </a:lnTo>
                <a:lnTo>
                  <a:pt x="2906" y="2394"/>
                </a:lnTo>
                <a:lnTo>
                  <a:pt x="2890" y="2386"/>
                </a:lnTo>
                <a:lnTo>
                  <a:pt x="2873" y="2377"/>
                </a:lnTo>
                <a:lnTo>
                  <a:pt x="2855" y="2369"/>
                </a:lnTo>
                <a:lnTo>
                  <a:pt x="2838" y="2362"/>
                </a:lnTo>
                <a:lnTo>
                  <a:pt x="2820" y="2356"/>
                </a:lnTo>
                <a:lnTo>
                  <a:pt x="2801" y="2351"/>
                </a:lnTo>
                <a:lnTo>
                  <a:pt x="2783" y="2346"/>
                </a:lnTo>
                <a:lnTo>
                  <a:pt x="2763" y="2343"/>
                </a:lnTo>
                <a:lnTo>
                  <a:pt x="2743" y="2340"/>
                </a:lnTo>
                <a:lnTo>
                  <a:pt x="2723" y="2339"/>
                </a:lnTo>
                <a:lnTo>
                  <a:pt x="2704" y="2339"/>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H_Entry_1">
            <a:hlinkClick r:id="rId1" action="ppaction://hlinksldjump"/>
          </p:cNvPr>
          <p:cNvSpPr txBox="1"/>
          <p:nvPr>
            <p:custDataLst>
              <p:tags r:id="rId2"/>
            </p:custDataLst>
          </p:nvPr>
        </p:nvSpPr>
        <p:spPr>
          <a:xfrm>
            <a:off x="6247730" y="813677"/>
            <a:ext cx="5072072" cy="824838"/>
          </a:xfrm>
          <a:prstGeom prst="roundRect">
            <a:avLst>
              <a:gd name="adj" fmla="val 50000"/>
            </a:avLst>
          </a:prstGeom>
          <a:no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19" name="MH_Number_1">
            <a:hlinkClick r:id="rId1" action="ppaction://hlinksldjump"/>
          </p:cNvPr>
          <p:cNvSpPr txBox="1"/>
          <p:nvPr>
            <p:custDataLst>
              <p:tags r:id="rId3"/>
            </p:custDataLst>
          </p:nvPr>
        </p:nvSpPr>
        <p:spPr>
          <a:xfrm>
            <a:off x="4995202" y="780621"/>
            <a:ext cx="890951" cy="890951"/>
          </a:xfrm>
          <a:prstGeom prst="ellipse">
            <a:avLst/>
          </a:prstGeom>
          <a:no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A</a:t>
            </a:r>
            <a:endParaRPr lang="zh-CN" altLang="en-US" sz="2800" dirty="0">
              <a:solidFill>
                <a:srgbClr val="FEFFFF"/>
              </a:solidFill>
              <a:latin typeface="+mj-ea"/>
              <a:ea typeface="+mj-ea"/>
              <a:cs typeface="Times New Roman" panose="02020603050405020304" pitchFamily="18" charset="0"/>
            </a:endParaRPr>
          </a:p>
        </p:txBody>
      </p:sp>
      <p:sp>
        <p:nvSpPr>
          <p:cNvPr id="15" name="MH_Entry_1">
            <a:hlinkClick r:id="rId1" action="ppaction://hlinksldjump"/>
          </p:cNvPr>
          <p:cNvSpPr txBox="1"/>
          <p:nvPr>
            <p:custDataLst>
              <p:tags r:id="rId4"/>
            </p:custDataLst>
          </p:nvPr>
        </p:nvSpPr>
        <p:spPr>
          <a:xfrm>
            <a:off x="6247730" y="1915129"/>
            <a:ext cx="5072072" cy="824838"/>
          </a:xfrm>
          <a:prstGeom prst="roundRect">
            <a:avLst>
              <a:gd name="adj" fmla="val 50000"/>
            </a:avLst>
          </a:prstGeom>
          <a:no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16" name="MH_Number_1">
            <a:hlinkClick r:id="rId1" action="ppaction://hlinksldjump"/>
          </p:cNvPr>
          <p:cNvSpPr txBox="1"/>
          <p:nvPr>
            <p:custDataLst>
              <p:tags r:id="rId5"/>
            </p:custDataLst>
          </p:nvPr>
        </p:nvSpPr>
        <p:spPr>
          <a:xfrm>
            <a:off x="4995202" y="1882073"/>
            <a:ext cx="890951" cy="890951"/>
          </a:xfrm>
          <a:prstGeom prst="ellipse">
            <a:avLst/>
          </a:prstGeom>
          <a:no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B</a:t>
            </a:r>
            <a:endParaRPr lang="zh-CN" altLang="en-US" sz="2800" dirty="0">
              <a:solidFill>
                <a:srgbClr val="FEFFFF"/>
              </a:solidFill>
              <a:latin typeface="+mj-ea"/>
              <a:ea typeface="+mj-ea"/>
              <a:cs typeface="Times New Roman" panose="02020603050405020304" pitchFamily="18" charset="0"/>
            </a:endParaRPr>
          </a:p>
        </p:txBody>
      </p:sp>
      <p:sp>
        <p:nvSpPr>
          <p:cNvPr id="18" name="MH_Entry_1">
            <a:hlinkClick r:id="rId1" action="ppaction://hlinksldjump"/>
          </p:cNvPr>
          <p:cNvSpPr txBox="1"/>
          <p:nvPr>
            <p:custDataLst>
              <p:tags r:id="rId6"/>
            </p:custDataLst>
          </p:nvPr>
        </p:nvSpPr>
        <p:spPr>
          <a:xfrm>
            <a:off x="6247730" y="3016581"/>
            <a:ext cx="5072072" cy="824838"/>
          </a:xfrm>
          <a:prstGeom prst="roundRect">
            <a:avLst>
              <a:gd name="adj" fmla="val 50000"/>
            </a:avLst>
          </a:prstGeom>
          <a:no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20" name="MH_Number_1">
            <a:hlinkClick r:id="rId1" action="ppaction://hlinksldjump"/>
          </p:cNvPr>
          <p:cNvSpPr txBox="1"/>
          <p:nvPr>
            <p:custDataLst>
              <p:tags r:id="rId7"/>
            </p:custDataLst>
          </p:nvPr>
        </p:nvSpPr>
        <p:spPr>
          <a:xfrm>
            <a:off x="4995202" y="2983525"/>
            <a:ext cx="890951" cy="890951"/>
          </a:xfrm>
          <a:prstGeom prst="ellipse">
            <a:avLst/>
          </a:prstGeom>
          <a:no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C</a:t>
            </a:r>
            <a:endParaRPr lang="zh-CN" altLang="en-US" sz="2800" dirty="0">
              <a:solidFill>
                <a:srgbClr val="FEFFFF"/>
              </a:solidFill>
              <a:latin typeface="+mj-ea"/>
              <a:ea typeface="+mj-ea"/>
              <a:cs typeface="Times New Roman" panose="02020603050405020304" pitchFamily="18" charset="0"/>
            </a:endParaRPr>
          </a:p>
        </p:txBody>
      </p:sp>
      <p:sp>
        <p:nvSpPr>
          <p:cNvPr id="21" name="MH_Entry_1">
            <a:hlinkClick r:id="rId1" action="ppaction://hlinksldjump"/>
          </p:cNvPr>
          <p:cNvSpPr txBox="1"/>
          <p:nvPr>
            <p:custDataLst>
              <p:tags r:id="rId8"/>
            </p:custDataLst>
          </p:nvPr>
        </p:nvSpPr>
        <p:spPr>
          <a:xfrm>
            <a:off x="6247730" y="4118033"/>
            <a:ext cx="5072072" cy="824838"/>
          </a:xfrm>
          <a:prstGeom prst="roundRect">
            <a:avLst>
              <a:gd name="adj" fmla="val 50000"/>
            </a:avLst>
          </a:prstGeom>
          <a:no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22" name="MH_Number_1">
            <a:hlinkClick r:id="rId1" action="ppaction://hlinksldjump"/>
          </p:cNvPr>
          <p:cNvSpPr txBox="1"/>
          <p:nvPr>
            <p:custDataLst>
              <p:tags r:id="rId9"/>
            </p:custDataLst>
          </p:nvPr>
        </p:nvSpPr>
        <p:spPr>
          <a:xfrm>
            <a:off x="4995202" y="4084977"/>
            <a:ext cx="890951" cy="890951"/>
          </a:xfrm>
          <a:prstGeom prst="ellipse">
            <a:avLst/>
          </a:prstGeom>
          <a:no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D</a:t>
            </a:r>
            <a:endParaRPr lang="zh-CN" altLang="en-US" sz="2800" dirty="0">
              <a:solidFill>
                <a:srgbClr val="FEFFFF"/>
              </a:solidFill>
              <a:latin typeface="+mj-ea"/>
              <a:ea typeface="+mj-ea"/>
              <a:cs typeface="Times New Roman" panose="02020603050405020304" pitchFamily="18" charset="0"/>
            </a:endParaRPr>
          </a:p>
        </p:txBody>
      </p:sp>
      <p:sp>
        <p:nvSpPr>
          <p:cNvPr id="23" name="MH_Entry_1">
            <a:hlinkClick r:id="rId1" action="ppaction://hlinksldjump"/>
          </p:cNvPr>
          <p:cNvSpPr txBox="1"/>
          <p:nvPr>
            <p:custDataLst>
              <p:tags r:id="rId10"/>
            </p:custDataLst>
          </p:nvPr>
        </p:nvSpPr>
        <p:spPr>
          <a:xfrm>
            <a:off x="6247730" y="5219485"/>
            <a:ext cx="5072072" cy="824838"/>
          </a:xfrm>
          <a:prstGeom prst="roundRect">
            <a:avLst>
              <a:gd name="adj" fmla="val 50000"/>
            </a:avLst>
          </a:prstGeom>
          <a:no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24" name="MH_Number_1">
            <a:hlinkClick r:id="rId1" action="ppaction://hlinksldjump"/>
          </p:cNvPr>
          <p:cNvSpPr txBox="1"/>
          <p:nvPr>
            <p:custDataLst>
              <p:tags r:id="rId11"/>
            </p:custDataLst>
          </p:nvPr>
        </p:nvSpPr>
        <p:spPr>
          <a:xfrm>
            <a:off x="4995202" y="5186429"/>
            <a:ext cx="890951" cy="890951"/>
          </a:xfrm>
          <a:prstGeom prst="ellipse">
            <a:avLst/>
          </a:prstGeom>
          <a:no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E</a:t>
            </a:r>
            <a:endParaRPr lang="zh-CN" altLang="en-US" sz="2800" dirty="0">
              <a:solidFill>
                <a:srgbClr val="FEFFFF"/>
              </a:solidFill>
              <a:latin typeface="+mj-ea"/>
              <a:ea typeface="+mj-ea"/>
              <a:cs typeface="Times New Roman" panose="02020603050405020304" pitchFamily="18" charset="0"/>
            </a:endParaRPr>
          </a:p>
        </p:txBody>
      </p:sp>
      <p:sp>
        <p:nvSpPr>
          <p:cNvPr id="2" name="文本框 1"/>
          <p:cNvSpPr txBox="1"/>
          <p:nvPr/>
        </p:nvSpPr>
        <p:spPr>
          <a:xfrm>
            <a:off x="637005" y="3947773"/>
            <a:ext cx="3164423" cy="1323439"/>
          </a:xfrm>
          <a:prstGeom prst="rect">
            <a:avLst/>
          </a:prstGeom>
          <a:noFill/>
        </p:spPr>
        <p:txBody>
          <a:bodyPr vert="horz" wrap="square" rtlCol="0">
            <a:spAutoFit/>
          </a:bodyPr>
          <a:lstStyle/>
          <a:p>
            <a:pPr algn="dist"/>
            <a:r>
              <a:rPr lang="zh-CN" altLang="en-US" sz="8000" dirty="0">
                <a:solidFill>
                  <a:schemeClr val="accent1"/>
                </a:solidFill>
                <a:latin typeface="微软雅黑" panose="020B0503020204020204" pitchFamily="34" charset="-122"/>
                <a:ea typeface="微软雅黑" panose="020B0503020204020204" pitchFamily="34" charset="-122"/>
              </a:rPr>
              <a:t>目录</a:t>
            </a:r>
            <a:endParaRPr lang="zh-CN" altLang="en-US" sz="8000" dirty="0">
              <a:solidFill>
                <a:schemeClr val="accent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94273" y="1258686"/>
            <a:ext cx="2249888" cy="2252986"/>
            <a:chOff x="841054" y="3016581"/>
            <a:chExt cx="2249888" cy="2252986"/>
          </a:xfrm>
        </p:grpSpPr>
        <p:sp>
          <p:nvSpPr>
            <p:cNvPr id="25" name="加号 24"/>
            <p:cNvSpPr/>
            <p:nvPr/>
          </p:nvSpPr>
          <p:spPr>
            <a:xfrm>
              <a:off x="1040134" y="3217210"/>
              <a:ext cx="1851728" cy="1851728"/>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 空心 2"/>
            <p:cNvSpPr/>
            <p:nvPr/>
          </p:nvSpPr>
          <p:spPr>
            <a:xfrm>
              <a:off x="841054" y="3016581"/>
              <a:ext cx="2249888" cy="2252986"/>
            </a:xfrm>
            <a:prstGeom prst="donut">
              <a:avLst>
                <a:gd name="adj" fmla="val 37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Freeform 8"/>
          <p:cNvSpPr/>
          <p:nvPr/>
        </p:nvSpPr>
        <p:spPr bwMode="auto">
          <a:xfrm>
            <a:off x="594621" y="3391061"/>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5"/>
          <p:cNvSpPr/>
          <p:nvPr/>
        </p:nvSpPr>
        <p:spPr bwMode="auto">
          <a:xfrm>
            <a:off x="1926384" y="2078699"/>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22" name="圆角矩形 21"/>
          <p:cNvSpPr/>
          <p:nvPr/>
        </p:nvSpPr>
        <p:spPr>
          <a:xfrm>
            <a:off x="3431802" y="1913117"/>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4" name="圆角矩形 23"/>
          <p:cNvSpPr/>
          <p:nvPr/>
        </p:nvSpPr>
        <p:spPr>
          <a:xfrm>
            <a:off x="2837829" y="3943488"/>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6" name="KSO_Shape"/>
          <p:cNvSpPr/>
          <p:nvPr/>
        </p:nvSpPr>
        <p:spPr bwMode="auto">
          <a:xfrm>
            <a:off x="922819" y="3924840"/>
            <a:ext cx="1390762" cy="1298045"/>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4" name="Freeform 8"/>
          <p:cNvSpPr/>
          <p:nvPr/>
        </p:nvSpPr>
        <p:spPr bwMode="auto">
          <a:xfrm>
            <a:off x="5975734" y="4047110"/>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p:spPr>
        <p:txBody>
          <a:bodyPr/>
          <a:lstStyle/>
          <a:p>
            <a:endParaRPr lang="zh-CN" altLang="en-US"/>
          </a:p>
        </p:txBody>
      </p:sp>
      <p:sp>
        <p:nvSpPr>
          <p:cNvPr id="15" name="Freeform 5"/>
          <p:cNvSpPr/>
          <p:nvPr/>
        </p:nvSpPr>
        <p:spPr bwMode="auto">
          <a:xfrm>
            <a:off x="7307497" y="2734748"/>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19" name="圆角矩形 18"/>
          <p:cNvSpPr/>
          <p:nvPr/>
        </p:nvSpPr>
        <p:spPr>
          <a:xfrm>
            <a:off x="8812915" y="256916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0" name="圆角矩形 19"/>
          <p:cNvSpPr/>
          <p:nvPr/>
        </p:nvSpPr>
        <p:spPr>
          <a:xfrm>
            <a:off x="8218942" y="4599537"/>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7" name="KSO_Shape"/>
          <p:cNvSpPr/>
          <p:nvPr/>
        </p:nvSpPr>
        <p:spPr bwMode="auto">
          <a:xfrm>
            <a:off x="2435140" y="2775592"/>
            <a:ext cx="544584" cy="462896"/>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KSO_Shape"/>
          <p:cNvSpPr/>
          <p:nvPr/>
        </p:nvSpPr>
        <p:spPr bwMode="auto">
          <a:xfrm>
            <a:off x="7816253" y="3492452"/>
            <a:ext cx="544584" cy="341273"/>
          </a:xfrm>
          <a:custGeom>
            <a:avLst/>
            <a:gdLst>
              <a:gd name="T0" fmla="*/ 1079702 w 2143125"/>
              <a:gd name="T1" fmla="*/ 787781 h 1344612"/>
              <a:gd name="T2" fmla="*/ 997503 w 2143125"/>
              <a:gd name="T3" fmla="*/ 910396 h 1344612"/>
              <a:gd name="T4" fmla="*/ 1000994 w 2143125"/>
              <a:gd name="T5" fmla="*/ 1034281 h 1344612"/>
              <a:gd name="T6" fmla="*/ 1056534 w 2143125"/>
              <a:gd name="T7" fmla="*/ 1124177 h 1344612"/>
              <a:gd name="T8" fmla="*/ 1161187 w 2143125"/>
              <a:gd name="T9" fmla="*/ 1181735 h 1344612"/>
              <a:gd name="T10" fmla="*/ 1317801 w 2143125"/>
              <a:gd name="T11" fmla="*/ 1160780 h 1344612"/>
              <a:gd name="T12" fmla="*/ 1416599 w 2143125"/>
              <a:gd name="T13" fmla="*/ 1051877 h 1344612"/>
              <a:gd name="T14" fmla="*/ 1418339 w 2143125"/>
              <a:gd name="T15" fmla="*/ 884030 h 1344612"/>
              <a:gd name="T16" fmla="*/ 1337092 w 2143125"/>
              <a:gd name="T17" fmla="*/ 782699 h 1344612"/>
              <a:gd name="T18" fmla="*/ 1212047 w 2143125"/>
              <a:gd name="T19" fmla="*/ 743627 h 1344612"/>
              <a:gd name="T20" fmla="*/ 245329 w 2143125"/>
              <a:gd name="T21" fmla="*/ 787781 h 1344612"/>
              <a:gd name="T22" fmla="*/ 163447 w 2143125"/>
              <a:gd name="T23" fmla="*/ 910396 h 1344612"/>
              <a:gd name="T24" fmla="*/ 192011 w 2143125"/>
              <a:gd name="T25" fmla="*/ 1086376 h 1344612"/>
              <a:gd name="T26" fmla="*/ 302812 w 2143125"/>
              <a:gd name="T27" fmla="*/ 1174931 h 1344612"/>
              <a:gd name="T28" fmla="*/ 415782 w 2143125"/>
              <a:gd name="T29" fmla="*/ 1184146 h 1344612"/>
              <a:gd name="T30" fmla="*/ 531292 w 2143125"/>
              <a:gd name="T31" fmla="*/ 1125362 h 1344612"/>
              <a:gd name="T32" fmla="*/ 594441 w 2143125"/>
              <a:gd name="T33" fmla="*/ 1010335 h 1344612"/>
              <a:gd name="T34" fmla="*/ 562067 w 2143125"/>
              <a:gd name="T35" fmla="*/ 841782 h 1344612"/>
              <a:gd name="T36" fmla="*/ 444005 w 2143125"/>
              <a:gd name="T37" fmla="*/ 753792 h 1344612"/>
              <a:gd name="T38" fmla="*/ 705203 w 2143125"/>
              <a:gd name="T39" fmla="*/ 8259 h 1344612"/>
              <a:gd name="T40" fmla="*/ 798510 w 2143125"/>
              <a:gd name="T41" fmla="*/ 68295 h 1344612"/>
              <a:gd name="T42" fmla="*/ 845481 w 2143125"/>
              <a:gd name="T43" fmla="*/ 187416 h 1344612"/>
              <a:gd name="T44" fmla="*/ 812792 w 2143125"/>
              <a:gd name="T45" fmla="*/ 315748 h 1344612"/>
              <a:gd name="T46" fmla="*/ 713137 w 2143125"/>
              <a:gd name="T47" fmla="*/ 315430 h 1344612"/>
              <a:gd name="T48" fmla="*/ 689969 w 2143125"/>
              <a:gd name="T49" fmla="*/ 210604 h 1344612"/>
              <a:gd name="T50" fmla="*/ 654106 w 2143125"/>
              <a:gd name="T51" fmla="*/ 157238 h 1344612"/>
              <a:gd name="T52" fmla="*/ 592853 w 2143125"/>
              <a:gd name="T53" fmla="*/ 185510 h 1344612"/>
              <a:gd name="T54" fmla="*/ 459239 w 2143125"/>
              <a:gd name="T55" fmla="*/ 595918 h 1344612"/>
              <a:gd name="T56" fmla="*/ 621734 w 2143125"/>
              <a:gd name="T57" fmla="*/ 676602 h 1344612"/>
              <a:gd name="T58" fmla="*/ 732179 w 2143125"/>
              <a:gd name="T59" fmla="*/ 793499 h 1344612"/>
              <a:gd name="T60" fmla="*/ 872141 w 2143125"/>
              <a:gd name="T61" fmla="*/ 800805 h 1344612"/>
              <a:gd name="T62" fmla="*/ 987664 w 2143125"/>
              <a:gd name="T63" fmla="*/ 661673 h 1344612"/>
              <a:gd name="T64" fmla="*/ 1156824 w 2143125"/>
              <a:gd name="T65" fmla="*/ 591153 h 1344612"/>
              <a:gd name="T66" fmla="*/ 1370098 w 2143125"/>
              <a:gd name="T67" fmla="*/ 621966 h 1344612"/>
              <a:gd name="T68" fmla="*/ 1605616 w 2143125"/>
              <a:gd name="T69" fmla="*/ 472122 h 1344612"/>
              <a:gd name="T70" fmla="*/ 1785421 w 2143125"/>
              <a:gd name="T71" fmla="*/ 107949 h 1344612"/>
              <a:gd name="T72" fmla="*/ 1894067 w 2143125"/>
              <a:gd name="T73" fmla="*/ 47942 h 1344612"/>
              <a:gd name="T74" fmla="*/ 2019231 w 2143125"/>
              <a:gd name="T75" fmla="*/ 57149 h 1344612"/>
              <a:gd name="T76" fmla="*/ 2105957 w 2143125"/>
              <a:gd name="T77" fmla="*/ 124459 h 1344612"/>
              <a:gd name="T78" fmla="*/ 2143125 w 2143125"/>
              <a:gd name="T79" fmla="*/ 252412 h 1344612"/>
              <a:gd name="T80" fmla="*/ 2097062 w 2143125"/>
              <a:gd name="T81" fmla="*/ 366712 h 1344612"/>
              <a:gd name="T82" fmla="*/ 1998900 w 2143125"/>
              <a:gd name="T83" fmla="*/ 347027 h 1344612"/>
              <a:gd name="T84" fmla="*/ 1986193 w 2143125"/>
              <a:gd name="T85" fmla="*/ 241934 h 1344612"/>
              <a:gd name="T86" fmla="*/ 1941083 w 2143125"/>
              <a:gd name="T87" fmla="*/ 199389 h 1344612"/>
              <a:gd name="T88" fmla="*/ 1877865 w 2143125"/>
              <a:gd name="T89" fmla="*/ 250189 h 1344612"/>
              <a:gd name="T90" fmla="*/ 1589733 w 2143125"/>
              <a:gd name="T91" fmla="*/ 994727 h 1344612"/>
              <a:gd name="T92" fmla="*/ 1515396 w 2143125"/>
              <a:gd name="T93" fmla="*/ 1192212 h 1344612"/>
              <a:gd name="T94" fmla="*/ 1306683 w 2143125"/>
              <a:gd name="T95" fmla="*/ 1332230 h 1344612"/>
              <a:gd name="T96" fmla="*/ 1157375 w 2143125"/>
              <a:gd name="T97" fmla="*/ 1340485 h 1344612"/>
              <a:gd name="T98" fmla="*/ 1019719 w 2143125"/>
              <a:gd name="T99" fmla="*/ 1291580 h 1344612"/>
              <a:gd name="T100" fmla="*/ 889914 w 2143125"/>
              <a:gd name="T101" fmla="*/ 1165154 h 1344612"/>
              <a:gd name="T102" fmla="*/ 835008 w 2143125"/>
              <a:gd name="T103" fmla="*/ 992668 h 1344612"/>
              <a:gd name="T104" fmla="*/ 787402 w 2143125"/>
              <a:gd name="T105" fmla="*/ 941526 h 1344612"/>
              <a:gd name="T106" fmla="*/ 742970 w 2143125"/>
              <a:gd name="T107" fmla="*/ 1064140 h 1344612"/>
              <a:gd name="T108" fmla="*/ 639820 w 2143125"/>
              <a:gd name="T109" fmla="*/ 1237529 h 1344612"/>
              <a:gd name="T110" fmla="*/ 442756 w 2143125"/>
              <a:gd name="T111" fmla="*/ 1338575 h 1344612"/>
              <a:gd name="T112" fmla="*/ 250451 w 2143125"/>
              <a:gd name="T113" fmla="*/ 1322687 h 1344612"/>
              <a:gd name="T114" fmla="*/ 113619 w 2143125"/>
              <a:gd name="T115" fmla="*/ 1236626 h 1344612"/>
              <a:gd name="T116" fmla="*/ 22851 w 2143125"/>
              <a:gd name="T117" fmla="*/ 1097176 h 1344612"/>
              <a:gd name="T118" fmla="*/ 952 w 2143125"/>
              <a:gd name="T119" fmla="*/ 935808 h 1344612"/>
              <a:gd name="T120" fmla="*/ 47606 w 2143125"/>
              <a:gd name="T121" fmla="*/ 782381 h 1344612"/>
              <a:gd name="T122" fmla="*/ 461460 w 2143125"/>
              <a:gd name="T123" fmla="*/ 100378 h 1344612"/>
              <a:gd name="T124" fmla="*/ 563020 w 2143125"/>
              <a:gd name="T125" fmla="*/ 15883 h 1344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3125" h="1344612">
                <a:moveTo>
                  <a:pt x="1212047" y="743627"/>
                </a:moveTo>
                <a:lnTo>
                  <a:pt x="1200621" y="744263"/>
                </a:lnTo>
                <a:lnTo>
                  <a:pt x="1189513" y="744898"/>
                </a:lnTo>
                <a:lnTo>
                  <a:pt x="1178405" y="746486"/>
                </a:lnTo>
                <a:lnTo>
                  <a:pt x="1167297" y="748074"/>
                </a:lnTo>
                <a:lnTo>
                  <a:pt x="1156507" y="750933"/>
                </a:lnTo>
                <a:lnTo>
                  <a:pt x="1146351" y="753792"/>
                </a:lnTo>
                <a:lnTo>
                  <a:pt x="1135877" y="757286"/>
                </a:lnTo>
                <a:lnTo>
                  <a:pt x="1126039" y="761098"/>
                </a:lnTo>
                <a:lnTo>
                  <a:pt x="1116200" y="765545"/>
                </a:lnTo>
                <a:lnTo>
                  <a:pt x="1106679" y="770628"/>
                </a:lnTo>
                <a:lnTo>
                  <a:pt x="1097158" y="776028"/>
                </a:lnTo>
                <a:lnTo>
                  <a:pt x="1088271" y="781746"/>
                </a:lnTo>
                <a:lnTo>
                  <a:pt x="1079702" y="787781"/>
                </a:lnTo>
                <a:lnTo>
                  <a:pt x="1071451" y="794452"/>
                </a:lnTo>
                <a:lnTo>
                  <a:pt x="1062881" y="801440"/>
                </a:lnTo>
                <a:lnTo>
                  <a:pt x="1055582" y="808746"/>
                </a:lnTo>
                <a:lnTo>
                  <a:pt x="1047965" y="816370"/>
                </a:lnTo>
                <a:lnTo>
                  <a:pt x="1041300" y="824629"/>
                </a:lnTo>
                <a:lnTo>
                  <a:pt x="1034318" y="833206"/>
                </a:lnTo>
                <a:lnTo>
                  <a:pt x="1028605" y="841782"/>
                </a:lnTo>
                <a:lnTo>
                  <a:pt x="1022575" y="850677"/>
                </a:lnTo>
                <a:lnTo>
                  <a:pt x="1017497" y="860206"/>
                </a:lnTo>
                <a:lnTo>
                  <a:pt x="1012102" y="869736"/>
                </a:lnTo>
                <a:lnTo>
                  <a:pt x="1007976" y="879583"/>
                </a:lnTo>
                <a:lnTo>
                  <a:pt x="1003850" y="889430"/>
                </a:lnTo>
                <a:lnTo>
                  <a:pt x="1000359" y="899913"/>
                </a:lnTo>
                <a:lnTo>
                  <a:pt x="997503" y="910396"/>
                </a:lnTo>
                <a:lnTo>
                  <a:pt x="994646" y="921196"/>
                </a:lnTo>
                <a:lnTo>
                  <a:pt x="992742" y="931996"/>
                </a:lnTo>
                <a:lnTo>
                  <a:pt x="991473" y="943114"/>
                </a:lnTo>
                <a:lnTo>
                  <a:pt x="990838" y="954232"/>
                </a:lnTo>
                <a:lnTo>
                  <a:pt x="990521" y="965668"/>
                </a:lnTo>
                <a:lnTo>
                  <a:pt x="990521" y="973609"/>
                </a:lnTo>
                <a:lnTo>
                  <a:pt x="990838" y="981550"/>
                </a:lnTo>
                <a:lnTo>
                  <a:pt x="991473" y="989174"/>
                </a:lnTo>
                <a:lnTo>
                  <a:pt x="992425" y="997115"/>
                </a:lnTo>
                <a:lnTo>
                  <a:pt x="993694" y="1004739"/>
                </a:lnTo>
                <a:lnTo>
                  <a:pt x="995281" y="1012045"/>
                </a:lnTo>
                <a:lnTo>
                  <a:pt x="997185" y="1019669"/>
                </a:lnTo>
                <a:lnTo>
                  <a:pt x="999090" y="1027292"/>
                </a:lnTo>
                <a:lnTo>
                  <a:pt x="1000994" y="1034281"/>
                </a:lnTo>
                <a:lnTo>
                  <a:pt x="1003533" y="1041587"/>
                </a:lnTo>
                <a:lnTo>
                  <a:pt x="1006389" y="1048575"/>
                </a:lnTo>
                <a:lnTo>
                  <a:pt x="1009563" y="1055881"/>
                </a:lnTo>
                <a:lnTo>
                  <a:pt x="1012737" y="1062552"/>
                </a:lnTo>
                <a:lnTo>
                  <a:pt x="1015910" y="1069223"/>
                </a:lnTo>
                <a:lnTo>
                  <a:pt x="1019401" y="1076211"/>
                </a:lnTo>
                <a:lnTo>
                  <a:pt x="1023210" y="1082882"/>
                </a:lnTo>
                <a:lnTo>
                  <a:pt x="1027653" y="1089235"/>
                </a:lnTo>
                <a:lnTo>
                  <a:pt x="1031779" y="1095270"/>
                </a:lnTo>
                <a:lnTo>
                  <a:pt x="1036540" y="1101623"/>
                </a:lnTo>
                <a:lnTo>
                  <a:pt x="1041300" y="1107341"/>
                </a:lnTo>
                <a:lnTo>
                  <a:pt x="1046061" y="1113059"/>
                </a:lnTo>
                <a:lnTo>
                  <a:pt x="1051139" y="1118459"/>
                </a:lnTo>
                <a:lnTo>
                  <a:pt x="1056534" y="1124177"/>
                </a:lnTo>
                <a:lnTo>
                  <a:pt x="1062247" y="1129259"/>
                </a:lnTo>
                <a:lnTo>
                  <a:pt x="1067642" y="1134342"/>
                </a:lnTo>
                <a:lnTo>
                  <a:pt x="1073672" y="1139107"/>
                </a:lnTo>
                <a:lnTo>
                  <a:pt x="1080020" y="1143871"/>
                </a:lnTo>
                <a:lnTo>
                  <a:pt x="1086367" y="1148319"/>
                </a:lnTo>
                <a:lnTo>
                  <a:pt x="1092715" y="1152766"/>
                </a:lnTo>
                <a:lnTo>
                  <a:pt x="1099379" y="1157213"/>
                </a:lnTo>
                <a:lnTo>
                  <a:pt x="1106044" y="1160707"/>
                </a:lnTo>
                <a:lnTo>
                  <a:pt x="1113344" y="1164519"/>
                </a:lnTo>
                <a:lnTo>
                  <a:pt x="1114226" y="1165066"/>
                </a:lnTo>
                <a:lnTo>
                  <a:pt x="1124654" y="1169987"/>
                </a:lnTo>
                <a:lnTo>
                  <a:pt x="1136726" y="1174750"/>
                </a:lnTo>
                <a:lnTo>
                  <a:pt x="1148798" y="1178560"/>
                </a:lnTo>
                <a:lnTo>
                  <a:pt x="1161187" y="1181735"/>
                </a:lnTo>
                <a:lnTo>
                  <a:pt x="1173576" y="1184592"/>
                </a:lnTo>
                <a:lnTo>
                  <a:pt x="1186283" y="1186180"/>
                </a:lnTo>
                <a:lnTo>
                  <a:pt x="1198990" y="1187450"/>
                </a:lnTo>
                <a:lnTo>
                  <a:pt x="1212015" y="1187767"/>
                </a:lnTo>
                <a:lnTo>
                  <a:pt x="1223452" y="1187450"/>
                </a:lnTo>
                <a:lnTo>
                  <a:pt x="1234570" y="1186497"/>
                </a:lnTo>
                <a:lnTo>
                  <a:pt x="1245689" y="1185227"/>
                </a:lnTo>
                <a:lnTo>
                  <a:pt x="1256808" y="1183322"/>
                </a:lnTo>
                <a:lnTo>
                  <a:pt x="1267609" y="1180465"/>
                </a:lnTo>
                <a:lnTo>
                  <a:pt x="1278092" y="1177925"/>
                </a:lnTo>
                <a:lnTo>
                  <a:pt x="1288258" y="1174115"/>
                </a:lnTo>
                <a:lnTo>
                  <a:pt x="1298106" y="1170305"/>
                </a:lnTo>
                <a:lnTo>
                  <a:pt x="1308271" y="1165860"/>
                </a:lnTo>
                <a:lnTo>
                  <a:pt x="1317801" y="1160780"/>
                </a:lnTo>
                <a:lnTo>
                  <a:pt x="1327332" y="1155700"/>
                </a:lnTo>
                <a:lnTo>
                  <a:pt x="1335909" y="1149667"/>
                </a:lnTo>
                <a:lnTo>
                  <a:pt x="1344804" y="1143635"/>
                </a:lnTo>
                <a:lnTo>
                  <a:pt x="1353064" y="1136967"/>
                </a:lnTo>
                <a:lnTo>
                  <a:pt x="1361323" y="1130300"/>
                </a:lnTo>
                <a:lnTo>
                  <a:pt x="1368947" y="1122680"/>
                </a:lnTo>
                <a:lnTo>
                  <a:pt x="1376572" y="1115060"/>
                </a:lnTo>
                <a:lnTo>
                  <a:pt x="1383243" y="1106805"/>
                </a:lnTo>
                <a:lnTo>
                  <a:pt x="1389914" y="1098550"/>
                </a:lnTo>
                <a:lnTo>
                  <a:pt x="1395950" y="1089660"/>
                </a:lnTo>
                <a:lnTo>
                  <a:pt x="1401986" y="1081087"/>
                </a:lnTo>
                <a:lnTo>
                  <a:pt x="1407069" y="1071562"/>
                </a:lnTo>
                <a:lnTo>
                  <a:pt x="1412151" y="1062037"/>
                </a:lnTo>
                <a:lnTo>
                  <a:pt x="1416599" y="1051877"/>
                </a:lnTo>
                <a:lnTo>
                  <a:pt x="1420411" y="1042035"/>
                </a:lnTo>
                <a:lnTo>
                  <a:pt x="1424223" y="1031875"/>
                </a:lnTo>
                <a:lnTo>
                  <a:pt x="1426765" y="1021397"/>
                </a:lnTo>
                <a:lnTo>
                  <a:pt x="1429624" y="1010602"/>
                </a:lnTo>
                <a:lnTo>
                  <a:pt x="1431530" y="999490"/>
                </a:lnTo>
                <a:lnTo>
                  <a:pt x="1432800" y="988377"/>
                </a:lnTo>
                <a:lnTo>
                  <a:pt x="1433753" y="977265"/>
                </a:lnTo>
                <a:lnTo>
                  <a:pt x="1434071" y="965835"/>
                </a:lnTo>
                <a:lnTo>
                  <a:pt x="1429717" y="922005"/>
                </a:lnTo>
                <a:lnTo>
                  <a:pt x="1429447" y="920878"/>
                </a:lnTo>
                <a:lnTo>
                  <a:pt x="1427225" y="911348"/>
                </a:lnTo>
                <a:lnTo>
                  <a:pt x="1424687" y="902137"/>
                </a:lnTo>
                <a:lnTo>
                  <a:pt x="1421513" y="892607"/>
                </a:lnTo>
                <a:lnTo>
                  <a:pt x="1418339" y="884030"/>
                </a:lnTo>
                <a:lnTo>
                  <a:pt x="1414531" y="875136"/>
                </a:lnTo>
                <a:lnTo>
                  <a:pt x="1410405" y="866559"/>
                </a:lnTo>
                <a:lnTo>
                  <a:pt x="1405961" y="857983"/>
                </a:lnTo>
                <a:lnTo>
                  <a:pt x="1401201" y="849724"/>
                </a:lnTo>
                <a:lnTo>
                  <a:pt x="1396123" y="842100"/>
                </a:lnTo>
                <a:lnTo>
                  <a:pt x="1390728" y="834159"/>
                </a:lnTo>
                <a:lnTo>
                  <a:pt x="1385015" y="826853"/>
                </a:lnTo>
                <a:lnTo>
                  <a:pt x="1378985" y="819547"/>
                </a:lnTo>
                <a:lnTo>
                  <a:pt x="1372637" y="812876"/>
                </a:lnTo>
                <a:lnTo>
                  <a:pt x="1365973" y="806205"/>
                </a:lnTo>
                <a:lnTo>
                  <a:pt x="1359308" y="799852"/>
                </a:lnTo>
                <a:lnTo>
                  <a:pt x="1352008" y="793817"/>
                </a:lnTo>
                <a:lnTo>
                  <a:pt x="1345026" y="788099"/>
                </a:lnTo>
                <a:lnTo>
                  <a:pt x="1337092" y="782699"/>
                </a:lnTo>
                <a:lnTo>
                  <a:pt x="1329475" y="777616"/>
                </a:lnTo>
                <a:lnTo>
                  <a:pt x="1321540" y="772851"/>
                </a:lnTo>
                <a:lnTo>
                  <a:pt x="1313289" y="768404"/>
                </a:lnTo>
                <a:lnTo>
                  <a:pt x="1304402" y="763957"/>
                </a:lnTo>
                <a:lnTo>
                  <a:pt x="1296151" y="760463"/>
                </a:lnTo>
                <a:lnTo>
                  <a:pt x="1287581" y="756969"/>
                </a:lnTo>
                <a:lnTo>
                  <a:pt x="1278378" y="754110"/>
                </a:lnTo>
                <a:lnTo>
                  <a:pt x="1269174" y="751251"/>
                </a:lnTo>
                <a:lnTo>
                  <a:pt x="1259970" y="749027"/>
                </a:lnTo>
                <a:lnTo>
                  <a:pt x="1250449" y="747439"/>
                </a:lnTo>
                <a:lnTo>
                  <a:pt x="1240928" y="745851"/>
                </a:lnTo>
                <a:lnTo>
                  <a:pt x="1231407" y="744580"/>
                </a:lnTo>
                <a:lnTo>
                  <a:pt x="1221885" y="744263"/>
                </a:lnTo>
                <a:lnTo>
                  <a:pt x="1212047" y="743627"/>
                </a:lnTo>
                <a:close/>
                <a:moveTo>
                  <a:pt x="377991" y="743627"/>
                </a:moveTo>
                <a:lnTo>
                  <a:pt x="366883" y="744263"/>
                </a:lnTo>
                <a:lnTo>
                  <a:pt x="355458" y="744898"/>
                </a:lnTo>
                <a:lnTo>
                  <a:pt x="344350" y="746486"/>
                </a:lnTo>
                <a:lnTo>
                  <a:pt x="333559" y="748074"/>
                </a:lnTo>
                <a:lnTo>
                  <a:pt x="322768" y="750933"/>
                </a:lnTo>
                <a:lnTo>
                  <a:pt x="311978" y="753792"/>
                </a:lnTo>
                <a:lnTo>
                  <a:pt x="302139" y="757286"/>
                </a:lnTo>
                <a:lnTo>
                  <a:pt x="291983" y="761098"/>
                </a:lnTo>
                <a:lnTo>
                  <a:pt x="281827" y="765545"/>
                </a:lnTo>
                <a:lnTo>
                  <a:pt x="272306" y="770628"/>
                </a:lnTo>
                <a:lnTo>
                  <a:pt x="263420" y="776028"/>
                </a:lnTo>
                <a:lnTo>
                  <a:pt x="254216" y="781746"/>
                </a:lnTo>
                <a:lnTo>
                  <a:pt x="245329" y="787781"/>
                </a:lnTo>
                <a:lnTo>
                  <a:pt x="237078" y="794452"/>
                </a:lnTo>
                <a:lnTo>
                  <a:pt x="229143" y="801440"/>
                </a:lnTo>
                <a:lnTo>
                  <a:pt x="221209" y="808746"/>
                </a:lnTo>
                <a:lnTo>
                  <a:pt x="214227" y="816370"/>
                </a:lnTo>
                <a:lnTo>
                  <a:pt x="206927" y="824629"/>
                </a:lnTo>
                <a:lnTo>
                  <a:pt x="200580" y="833206"/>
                </a:lnTo>
                <a:lnTo>
                  <a:pt x="194232" y="841782"/>
                </a:lnTo>
                <a:lnTo>
                  <a:pt x="188837" y="850677"/>
                </a:lnTo>
                <a:lnTo>
                  <a:pt x="183124" y="860206"/>
                </a:lnTo>
                <a:lnTo>
                  <a:pt x="178364" y="869736"/>
                </a:lnTo>
                <a:lnTo>
                  <a:pt x="173921" y="879583"/>
                </a:lnTo>
                <a:lnTo>
                  <a:pt x="170112" y="889430"/>
                </a:lnTo>
                <a:lnTo>
                  <a:pt x="166621" y="899913"/>
                </a:lnTo>
                <a:lnTo>
                  <a:pt x="163447" y="910396"/>
                </a:lnTo>
                <a:lnTo>
                  <a:pt x="160908" y="921196"/>
                </a:lnTo>
                <a:lnTo>
                  <a:pt x="159004" y="931996"/>
                </a:lnTo>
                <a:lnTo>
                  <a:pt x="157735" y="943114"/>
                </a:lnTo>
                <a:lnTo>
                  <a:pt x="156465" y="954232"/>
                </a:lnTo>
                <a:lnTo>
                  <a:pt x="156465" y="965668"/>
                </a:lnTo>
                <a:lnTo>
                  <a:pt x="157100" y="980280"/>
                </a:lnTo>
                <a:lnTo>
                  <a:pt x="158052" y="994574"/>
                </a:lnTo>
                <a:lnTo>
                  <a:pt x="160591" y="1008551"/>
                </a:lnTo>
                <a:lnTo>
                  <a:pt x="163765" y="1022528"/>
                </a:lnTo>
                <a:lnTo>
                  <a:pt x="167573" y="1035869"/>
                </a:lnTo>
                <a:lnTo>
                  <a:pt x="172334" y="1049528"/>
                </a:lnTo>
                <a:lnTo>
                  <a:pt x="178364" y="1062234"/>
                </a:lnTo>
                <a:lnTo>
                  <a:pt x="184711" y="1074623"/>
                </a:lnTo>
                <a:lnTo>
                  <a:pt x="192011" y="1086376"/>
                </a:lnTo>
                <a:lnTo>
                  <a:pt x="199945" y="1097812"/>
                </a:lnTo>
                <a:lnTo>
                  <a:pt x="208514" y="1108929"/>
                </a:lnTo>
                <a:lnTo>
                  <a:pt x="218035" y="1119730"/>
                </a:lnTo>
                <a:lnTo>
                  <a:pt x="228509" y="1129259"/>
                </a:lnTo>
                <a:lnTo>
                  <a:pt x="238982" y="1138789"/>
                </a:lnTo>
                <a:lnTo>
                  <a:pt x="250725" y="1147683"/>
                </a:lnTo>
                <a:lnTo>
                  <a:pt x="262785" y="1155625"/>
                </a:lnTo>
                <a:lnTo>
                  <a:pt x="266962" y="1158095"/>
                </a:lnTo>
                <a:lnTo>
                  <a:pt x="268857" y="1159044"/>
                </a:lnTo>
                <a:lnTo>
                  <a:pt x="275203" y="1162857"/>
                </a:lnTo>
                <a:lnTo>
                  <a:pt x="281867" y="1166034"/>
                </a:lnTo>
                <a:lnTo>
                  <a:pt x="288849" y="1169212"/>
                </a:lnTo>
                <a:lnTo>
                  <a:pt x="295830" y="1172072"/>
                </a:lnTo>
                <a:lnTo>
                  <a:pt x="302812" y="1174931"/>
                </a:lnTo>
                <a:lnTo>
                  <a:pt x="310110" y="1177156"/>
                </a:lnTo>
                <a:lnTo>
                  <a:pt x="317092" y="1179380"/>
                </a:lnTo>
                <a:lnTo>
                  <a:pt x="324708" y="1181286"/>
                </a:lnTo>
                <a:lnTo>
                  <a:pt x="331689" y="1182875"/>
                </a:lnTo>
                <a:lnTo>
                  <a:pt x="339305" y="1184464"/>
                </a:lnTo>
                <a:lnTo>
                  <a:pt x="346921" y="1185735"/>
                </a:lnTo>
                <a:lnTo>
                  <a:pt x="354537" y="1186371"/>
                </a:lnTo>
                <a:lnTo>
                  <a:pt x="361836" y="1187324"/>
                </a:lnTo>
                <a:lnTo>
                  <a:pt x="369452" y="1187642"/>
                </a:lnTo>
                <a:lnTo>
                  <a:pt x="377068" y="1187642"/>
                </a:lnTo>
                <a:lnTo>
                  <a:pt x="386905" y="1187642"/>
                </a:lnTo>
                <a:lnTo>
                  <a:pt x="396742" y="1186688"/>
                </a:lnTo>
                <a:lnTo>
                  <a:pt x="406262" y="1185735"/>
                </a:lnTo>
                <a:lnTo>
                  <a:pt x="415782" y="1184146"/>
                </a:lnTo>
                <a:lnTo>
                  <a:pt x="424985" y="1182557"/>
                </a:lnTo>
                <a:lnTo>
                  <a:pt x="434505" y="1180015"/>
                </a:lnTo>
                <a:lnTo>
                  <a:pt x="443708" y="1177156"/>
                </a:lnTo>
                <a:lnTo>
                  <a:pt x="452276" y="1174614"/>
                </a:lnTo>
                <a:lnTo>
                  <a:pt x="461161" y="1170801"/>
                </a:lnTo>
                <a:lnTo>
                  <a:pt x="469729" y="1167305"/>
                </a:lnTo>
                <a:lnTo>
                  <a:pt x="477980" y="1162857"/>
                </a:lnTo>
                <a:lnTo>
                  <a:pt x="486548" y="1158726"/>
                </a:lnTo>
                <a:lnTo>
                  <a:pt x="494481" y="1153960"/>
                </a:lnTo>
                <a:lnTo>
                  <a:pt x="502414" y="1148558"/>
                </a:lnTo>
                <a:lnTo>
                  <a:pt x="509713" y="1143156"/>
                </a:lnTo>
                <a:lnTo>
                  <a:pt x="517329" y="1137436"/>
                </a:lnTo>
                <a:lnTo>
                  <a:pt x="524628" y="1131717"/>
                </a:lnTo>
                <a:lnTo>
                  <a:pt x="531292" y="1125362"/>
                </a:lnTo>
                <a:lnTo>
                  <a:pt x="537639" y="1118371"/>
                </a:lnTo>
                <a:lnTo>
                  <a:pt x="543985" y="1111698"/>
                </a:lnTo>
                <a:lnTo>
                  <a:pt x="550332" y="1104708"/>
                </a:lnTo>
                <a:lnTo>
                  <a:pt x="555727" y="1097082"/>
                </a:lnTo>
                <a:lnTo>
                  <a:pt x="561439" y="1089456"/>
                </a:lnTo>
                <a:lnTo>
                  <a:pt x="566199" y="1081512"/>
                </a:lnTo>
                <a:lnTo>
                  <a:pt x="570959" y="1073250"/>
                </a:lnTo>
                <a:lnTo>
                  <a:pt x="575719" y="1064988"/>
                </a:lnTo>
                <a:lnTo>
                  <a:pt x="579527" y="1056091"/>
                </a:lnTo>
                <a:lnTo>
                  <a:pt x="583335" y="1047512"/>
                </a:lnTo>
                <a:lnTo>
                  <a:pt x="586825" y="1038615"/>
                </a:lnTo>
                <a:lnTo>
                  <a:pt x="589681" y="1029082"/>
                </a:lnTo>
                <a:lnTo>
                  <a:pt x="592220" y="1019867"/>
                </a:lnTo>
                <a:lnTo>
                  <a:pt x="594441" y="1010335"/>
                </a:lnTo>
                <a:lnTo>
                  <a:pt x="596172" y="1003112"/>
                </a:lnTo>
                <a:lnTo>
                  <a:pt x="600152" y="965668"/>
                </a:lnTo>
                <a:lnTo>
                  <a:pt x="599517" y="954232"/>
                </a:lnTo>
                <a:lnTo>
                  <a:pt x="598883" y="943114"/>
                </a:lnTo>
                <a:lnTo>
                  <a:pt x="597296" y="931996"/>
                </a:lnTo>
                <a:lnTo>
                  <a:pt x="595392" y="921196"/>
                </a:lnTo>
                <a:lnTo>
                  <a:pt x="592853" y="910396"/>
                </a:lnTo>
                <a:lnTo>
                  <a:pt x="589679" y="899913"/>
                </a:lnTo>
                <a:lnTo>
                  <a:pt x="586505" y="889430"/>
                </a:lnTo>
                <a:lnTo>
                  <a:pt x="582697" y="879583"/>
                </a:lnTo>
                <a:lnTo>
                  <a:pt x="577936" y="869736"/>
                </a:lnTo>
                <a:lnTo>
                  <a:pt x="573175" y="860206"/>
                </a:lnTo>
                <a:lnTo>
                  <a:pt x="567780" y="850677"/>
                </a:lnTo>
                <a:lnTo>
                  <a:pt x="562067" y="841782"/>
                </a:lnTo>
                <a:lnTo>
                  <a:pt x="555720" y="833206"/>
                </a:lnTo>
                <a:lnTo>
                  <a:pt x="549373" y="824629"/>
                </a:lnTo>
                <a:lnTo>
                  <a:pt x="542073" y="816370"/>
                </a:lnTo>
                <a:lnTo>
                  <a:pt x="535091" y="808746"/>
                </a:lnTo>
                <a:lnTo>
                  <a:pt x="527156" y="801440"/>
                </a:lnTo>
                <a:lnTo>
                  <a:pt x="519222" y="794452"/>
                </a:lnTo>
                <a:lnTo>
                  <a:pt x="510653" y="787781"/>
                </a:lnTo>
                <a:lnTo>
                  <a:pt x="502084" y="781746"/>
                </a:lnTo>
                <a:lnTo>
                  <a:pt x="492880" y="776028"/>
                </a:lnTo>
                <a:lnTo>
                  <a:pt x="483676" y="770628"/>
                </a:lnTo>
                <a:lnTo>
                  <a:pt x="474155" y="765545"/>
                </a:lnTo>
                <a:lnTo>
                  <a:pt x="464317" y="761098"/>
                </a:lnTo>
                <a:lnTo>
                  <a:pt x="454478" y="757286"/>
                </a:lnTo>
                <a:lnTo>
                  <a:pt x="444005" y="753792"/>
                </a:lnTo>
                <a:lnTo>
                  <a:pt x="433531" y="750933"/>
                </a:lnTo>
                <a:lnTo>
                  <a:pt x="422741" y="748074"/>
                </a:lnTo>
                <a:lnTo>
                  <a:pt x="411950" y="746486"/>
                </a:lnTo>
                <a:lnTo>
                  <a:pt x="400842" y="744898"/>
                </a:lnTo>
                <a:lnTo>
                  <a:pt x="389417" y="744263"/>
                </a:lnTo>
                <a:lnTo>
                  <a:pt x="377991" y="743627"/>
                </a:lnTo>
                <a:close/>
                <a:moveTo>
                  <a:pt x="642045" y="0"/>
                </a:moveTo>
                <a:lnTo>
                  <a:pt x="651249" y="0"/>
                </a:lnTo>
                <a:lnTo>
                  <a:pt x="660453" y="318"/>
                </a:lnTo>
                <a:lnTo>
                  <a:pt x="669339" y="1270"/>
                </a:lnTo>
                <a:lnTo>
                  <a:pt x="678226" y="2541"/>
                </a:lnTo>
                <a:lnTo>
                  <a:pt x="687430" y="4129"/>
                </a:lnTo>
                <a:lnTo>
                  <a:pt x="695999" y="6035"/>
                </a:lnTo>
                <a:lnTo>
                  <a:pt x="705203" y="8259"/>
                </a:lnTo>
                <a:lnTo>
                  <a:pt x="713772" y="10800"/>
                </a:lnTo>
                <a:lnTo>
                  <a:pt x="722341" y="13977"/>
                </a:lnTo>
                <a:lnTo>
                  <a:pt x="730910" y="17471"/>
                </a:lnTo>
                <a:lnTo>
                  <a:pt x="737575" y="20647"/>
                </a:lnTo>
                <a:lnTo>
                  <a:pt x="743922" y="24142"/>
                </a:lnTo>
                <a:lnTo>
                  <a:pt x="750904" y="27953"/>
                </a:lnTo>
                <a:lnTo>
                  <a:pt x="757252" y="31765"/>
                </a:lnTo>
                <a:lnTo>
                  <a:pt x="763599" y="36212"/>
                </a:lnTo>
                <a:lnTo>
                  <a:pt x="769312" y="40660"/>
                </a:lnTo>
                <a:lnTo>
                  <a:pt x="775659" y="45742"/>
                </a:lnTo>
                <a:lnTo>
                  <a:pt x="781689" y="50824"/>
                </a:lnTo>
                <a:lnTo>
                  <a:pt x="787719" y="56542"/>
                </a:lnTo>
                <a:lnTo>
                  <a:pt x="793115" y="61942"/>
                </a:lnTo>
                <a:lnTo>
                  <a:pt x="798510" y="68295"/>
                </a:lnTo>
                <a:lnTo>
                  <a:pt x="803906" y="74649"/>
                </a:lnTo>
                <a:lnTo>
                  <a:pt x="808666" y="81319"/>
                </a:lnTo>
                <a:lnTo>
                  <a:pt x="813427" y="88625"/>
                </a:lnTo>
                <a:lnTo>
                  <a:pt x="818187" y="96249"/>
                </a:lnTo>
                <a:lnTo>
                  <a:pt x="822313" y="103555"/>
                </a:lnTo>
                <a:lnTo>
                  <a:pt x="826122" y="111496"/>
                </a:lnTo>
                <a:lnTo>
                  <a:pt x="830247" y="120073"/>
                </a:lnTo>
                <a:lnTo>
                  <a:pt x="833421" y="128650"/>
                </a:lnTo>
                <a:lnTo>
                  <a:pt x="835960" y="137862"/>
                </a:lnTo>
                <a:lnTo>
                  <a:pt x="838817" y="147074"/>
                </a:lnTo>
                <a:lnTo>
                  <a:pt x="841356" y="156603"/>
                </a:lnTo>
                <a:lnTo>
                  <a:pt x="842942" y="166450"/>
                </a:lnTo>
                <a:lnTo>
                  <a:pt x="844529" y="176615"/>
                </a:lnTo>
                <a:lnTo>
                  <a:pt x="845481" y="187416"/>
                </a:lnTo>
                <a:lnTo>
                  <a:pt x="846116" y="198216"/>
                </a:lnTo>
                <a:lnTo>
                  <a:pt x="846433" y="209334"/>
                </a:lnTo>
                <a:lnTo>
                  <a:pt x="846116" y="220769"/>
                </a:lnTo>
                <a:lnTo>
                  <a:pt x="845164" y="232840"/>
                </a:lnTo>
                <a:lnTo>
                  <a:pt x="843894" y="244911"/>
                </a:lnTo>
                <a:lnTo>
                  <a:pt x="841990" y="257299"/>
                </a:lnTo>
                <a:lnTo>
                  <a:pt x="840086" y="270323"/>
                </a:lnTo>
                <a:lnTo>
                  <a:pt x="838182" y="277947"/>
                </a:lnTo>
                <a:lnTo>
                  <a:pt x="835325" y="285571"/>
                </a:lnTo>
                <a:lnTo>
                  <a:pt x="831834" y="292559"/>
                </a:lnTo>
                <a:lnTo>
                  <a:pt x="827708" y="298912"/>
                </a:lnTo>
                <a:lnTo>
                  <a:pt x="823265" y="304947"/>
                </a:lnTo>
                <a:lnTo>
                  <a:pt x="818187" y="310665"/>
                </a:lnTo>
                <a:lnTo>
                  <a:pt x="812792" y="315748"/>
                </a:lnTo>
                <a:lnTo>
                  <a:pt x="806762" y="320195"/>
                </a:lnTo>
                <a:lnTo>
                  <a:pt x="800097" y="324007"/>
                </a:lnTo>
                <a:lnTo>
                  <a:pt x="793115" y="327183"/>
                </a:lnTo>
                <a:lnTo>
                  <a:pt x="786133" y="330042"/>
                </a:lnTo>
                <a:lnTo>
                  <a:pt x="778833" y="331630"/>
                </a:lnTo>
                <a:lnTo>
                  <a:pt x="771533" y="332901"/>
                </a:lnTo>
                <a:lnTo>
                  <a:pt x="763599" y="333219"/>
                </a:lnTo>
                <a:lnTo>
                  <a:pt x="755665" y="333219"/>
                </a:lnTo>
                <a:lnTo>
                  <a:pt x="748048" y="331948"/>
                </a:lnTo>
                <a:lnTo>
                  <a:pt x="740114" y="330042"/>
                </a:lnTo>
                <a:lnTo>
                  <a:pt x="732497" y="327183"/>
                </a:lnTo>
                <a:lnTo>
                  <a:pt x="725832" y="323689"/>
                </a:lnTo>
                <a:lnTo>
                  <a:pt x="719167" y="319560"/>
                </a:lnTo>
                <a:lnTo>
                  <a:pt x="713137" y="315430"/>
                </a:lnTo>
                <a:lnTo>
                  <a:pt x="707424" y="310030"/>
                </a:lnTo>
                <a:lnTo>
                  <a:pt x="702346" y="304630"/>
                </a:lnTo>
                <a:lnTo>
                  <a:pt x="697903" y="298594"/>
                </a:lnTo>
                <a:lnTo>
                  <a:pt x="694095" y="291924"/>
                </a:lnTo>
                <a:lnTo>
                  <a:pt x="690921" y="285253"/>
                </a:lnTo>
                <a:lnTo>
                  <a:pt x="688382" y="277947"/>
                </a:lnTo>
                <a:lnTo>
                  <a:pt x="686478" y="270959"/>
                </a:lnTo>
                <a:lnTo>
                  <a:pt x="685208" y="263335"/>
                </a:lnTo>
                <a:lnTo>
                  <a:pt x="684891" y="255393"/>
                </a:lnTo>
                <a:lnTo>
                  <a:pt x="685208" y="247452"/>
                </a:lnTo>
                <a:lnTo>
                  <a:pt x="686478" y="239828"/>
                </a:lnTo>
                <a:lnTo>
                  <a:pt x="688382" y="228393"/>
                </a:lnTo>
                <a:lnTo>
                  <a:pt x="689651" y="216322"/>
                </a:lnTo>
                <a:lnTo>
                  <a:pt x="689969" y="210604"/>
                </a:lnTo>
                <a:lnTo>
                  <a:pt x="689969" y="204887"/>
                </a:lnTo>
                <a:lnTo>
                  <a:pt x="689651" y="198851"/>
                </a:lnTo>
                <a:lnTo>
                  <a:pt x="689017" y="193451"/>
                </a:lnTo>
                <a:lnTo>
                  <a:pt x="688064" y="188369"/>
                </a:lnTo>
                <a:lnTo>
                  <a:pt x="686478" y="182968"/>
                </a:lnTo>
                <a:lnTo>
                  <a:pt x="684891" y="178204"/>
                </a:lnTo>
                <a:lnTo>
                  <a:pt x="682669" y="174074"/>
                </a:lnTo>
                <a:lnTo>
                  <a:pt x="679813" y="169945"/>
                </a:lnTo>
                <a:lnTo>
                  <a:pt x="676322" y="166450"/>
                </a:lnTo>
                <a:lnTo>
                  <a:pt x="672196" y="163592"/>
                </a:lnTo>
                <a:lnTo>
                  <a:pt x="667753" y="160733"/>
                </a:lnTo>
                <a:lnTo>
                  <a:pt x="663627" y="159144"/>
                </a:lnTo>
                <a:lnTo>
                  <a:pt x="658866" y="158191"/>
                </a:lnTo>
                <a:lnTo>
                  <a:pt x="654106" y="157238"/>
                </a:lnTo>
                <a:lnTo>
                  <a:pt x="649345" y="156921"/>
                </a:lnTo>
                <a:lnTo>
                  <a:pt x="644584" y="156921"/>
                </a:lnTo>
                <a:lnTo>
                  <a:pt x="639189" y="157238"/>
                </a:lnTo>
                <a:lnTo>
                  <a:pt x="634428" y="157556"/>
                </a:lnTo>
                <a:lnTo>
                  <a:pt x="629350" y="158827"/>
                </a:lnTo>
                <a:lnTo>
                  <a:pt x="624590" y="160097"/>
                </a:lnTo>
                <a:lnTo>
                  <a:pt x="620147" y="162003"/>
                </a:lnTo>
                <a:lnTo>
                  <a:pt x="615386" y="163909"/>
                </a:lnTo>
                <a:lnTo>
                  <a:pt x="611578" y="166450"/>
                </a:lnTo>
                <a:lnTo>
                  <a:pt x="607452" y="168674"/>
                </a:lnTo>
                <a:lnTo>
                  <a:pt x="603961" y="171851"/>
                </a:lnTo>
                <a:lnTo>
                  <a:pt x="600470" y="175027"/>
                </a:lnTo>
                <a:lnTo>
                  <a:pt x="597613" y="178839"/>
                </a:lnTo>
                <a:lnTo>
                  <a:pt x="592853" y="185510"/>
                </a:lnTo>
                <a:lnTo>
                  <a:pt x="586188" y="196628"/>
                </a:lnTo>
                <a:lnTo>
                  <a:pt x="566193" y="228393"/>
                </a:lnTo>
                <a:lnTo>
                  <a:pt x="540169" y="271911"/>
                </a:lnTo>
                <a:lnTo>
                  <a:pt x="508749" y="325277"/>
                </a:lnTo>
                <a:lnTo>
                  <a:pt x="435436" y="451386"/>
                </a:lnTo>
                <a:lnTo>
                  <a:pt x="356093" y="587977"/>
                </a:lnTo>
                <a:lnTo>
                  <a:pt x="367201" y="587659"/>
                </a:lnTo>
                <a:lnTo>
                  <a:pt x="377991" y="587342"/>
                </a:lnTo>
                <a:lnTo>
                  <a:pt x="391638" y="587342"/>
                </a:lnTo>
                <a:lnTo>
                  <a:pt x="405603" y="587977"/>
                </a:lnTo>
                <a:lnTo>
                  <a:pt x="419250" y="589248"/>
                </a:lnTo>
                <a:lnTo>
                  <a:pt x="432579" y="591153"/>
                </a:lnTo>
                <a:lnTo>
                  <a:pt x="446226" y="593377"/>
                </a:lnTo>
                <a:lnTo>
                  <a:pt x="459239" y="595918"/>
                </a:lnTo>
                <a:lnTo>
                  <a:pt x="472251" y="599095"/>
                </a:lnTo>
                <a:lnTo>
                  <a:pt x="484946" y="602271"/>
                </a:lnTo>
                <a:lnTo>
                  <a:pt x="497641" y="606719"/>
                </a:lnTo>
                <a:lnTo>
                  <a:pt x="510018" y="611166"/>
                </a:lnTo>
                <a:lnTo>
                  <a:pt x="522396" y="615930"/>
                </a:lnTo>
                <a:lnTo>
                  <a:pt x="534139" y="621013"/>
                </a:lnTo>
                <a:lnTo>
                  <a:pt x="546199" y="626731"/>
                </a:lnTo>
                <a:lnTo>
                  <a:pt x="557624" y="632448"/>
                </a:lnTo>
                <a:lnTo>
                  <a:pt x="569050" y="639437"/>
                </a:lnTo>
                <a:lnTo>
                  <a:pt x="580158" y="646108"/>
                </a:lnTo>
                <a:lnTo>
                  <a:pt x="590948" y="653096"/>
                </a:lnTo>
                <a:lnTo>
                  <a:pt x="601739" y="660720"/>
                </a:lnTo>
                <a:lnTo>
                  <a:pt x="611895" y="668661"/>
                </a:lnTo>
                <a:lnTo>
                  <a:pt x="621734" y="676602"/>
                </a:lnTo>
                <a:lnTo>
                  <a:pt x="631255" y="685497"/>
                </a:lnTo>
                <a:lnTo>
                  <a:pt x="640776" y="694073"/>
                </a:lnTo>
                <a:lnTo>
                  <a:pt x="649980" y="703285"/>
                </a:lnTo>
                <a:lnTo>
                  <a:pt x="658866" y="712815"/>
                </a:lnTo>
                <a:lnTo>
                  <a:pt x="667435" y="722662"/>
                </a:lnTo>
                <a:lnTo>
                  <a:pt x="675370" y="732509"/>
                </a:lnTo>
                <a:lnTo>
                  <a:pt x="683304" y="742992"/>
                </a:lnTo>
                <a:lnTo>
                  <a:pt x="690921" y="753792"/>
                </a:lnTo>
                <a:lnTo>
                  <a:pt x="697903" y="764275"/>
                </a:lnTo>
                <a:lnTo>
                  <a:pt x="704885" y="775393"/>
                </a:lnTo>
                <a:lnTo>
                  <a:pt x="711233" y="787146"/>
                </a:lnTo>
                <a:lnTo>
                  <a:pt x="716945" y="798581"/>
                </a:lnTo>
                <a:lnTo>
                  <a:pt x="724562" y="796040"/>
                </a:lnTo>
                <a:lnTo>
                  <a:pt x="732179" y="793499"/>
                </a:lnTo>
                <a:lnTo>
                  <a:pt x="740114" y="791275"/>
                </a:lnTo>
                <a:lnTo>
                  <a:pt x="748048" y="789369"/>
                </a:lnTo>
                <a:lnTo>
                  <a:pt x="755982" y="787781"/>
                </a:lnTo>
                <a:lnTo>
                  <a:pt x="763917" y="786193"/>
                </a:lnTo>
                <a:lnTo>
                  <a:pt x="772168" y="785558"/>
                </a:lnTo>
                <a:lnTo>
                  <a:pt x="780420" y="784922"/>
                </a:lnTo>
                <a:lnTo>
                  <a:pt x="792480" y="784605"/>
                </a:lnTo>
                <a:lnTo>
                  <a:pt x="804223" y="784922"/>
                </a:lnTo>
                <a:lnTo>
                  <a:pt x="816283" y="786193"/>
                </a:lnTo>
                <a:lnTo>
                  <a:pt x="827708" y="788099"/>
                </a:lnTo>
                <a:lnTo>
                  <a:pt x="839134" y="790322"/>
                </a:lnTo>
                <a:lnTo>
                  <a:pt x="850242" y="793499"/>
                </a:lnTo>
                <a:lnTo>
                  <a:pt x="861350" y="796993"/>
                </a:lnTo>
                <a:lnTo>
                  <a:pt x="872141" y="800805"/>
                </a:lnTo>
                <a:lnTo>
                  <a:pt x="878171" y="789052"/>
                </a:lnTo>
                <a:lnTo>
                  <a:pt x="884518" y="777616"/>
                </a:lnTo>
                <a:lnTo>
                  <a:pt x="891183" y="766498"/>
                </a:lnTo>
                <a:lnTo>
                  <a:pt x="898483" y="755380"/>
                </a:lnTo>
                <a:lnTo>
                  <a:pt x="905782" y="744580"/>
                </a:lnTo>
                <a:lnTo>
                  <a:pt x="913399" y="734098"/>
                </a:lnTo>
                <a:lnTo>
                  <a:pt x="921651" y="723933"/>
                </a:lnTo>
                <a:lnTo>
                  <a:pt x="930220" y="714403"/>
                </a:lnTo>
                <a:lnTo>
                  <a:pt x="938789" y="704556"/>
                </a:lnTo>
                <a:lnTo>
                  <a:pt x="947993" y="695344"/>
                </a:lnTo>
                <a:lnTo>
                  <a:pt x="957514" y="686132"/>
                </a:lnTo>
                <a:lnTo>
                  <a:pt x="967352" y="677873"/>
                </a:lnTo>
                <a:lnTo>
                  <a:pt x="977191" y="669614"/>
                </a:lnTo>
                <a:lnTo>
                  <a:pt x="987664" y="661673"/>
                </a:lnTo>
                <a:lnTo>
                  <a:pt x="998455" y="654049"/>
                </a:lnTo>
                <a:lnTo>
                  <a:pt x="1008928" y="646425"/>
                </a:lnTo>
                <a:lnTo>
                  <a:pt x="1020036" y="639755"/>
                </a:lnTo>
                <a:lnTo>
                  <a:pt x="1031779" y="633401"/>
                </a:lnTo>
                <a:lnTo>
                  <a:pt x="1043204" y="627048"/>
                </a:lnTo>
                <a:lnTo>
                  <a:pt x="1054947" y="621331"/>
                </a:lnTo>
                <a:lnTo>
                  <a:pt x="1067007" y="616248"/>
                </a:lnTo>
                <a:lnTo>
                  <a:pt x="1079385" y="611166"/>
                </a:lnTo>
                <a:lnTo>
                  <a:pt x="1091762" y="606719"/>
                </a:lnTo>
                <a:lnTo>
                  <a:pt x="1104457" y="602907"/>
                </a:lnTo>
                <a:lnTo>
                  <a:pt x="1117152" y="599095"/>
                </a:lnTo>
                <a:lnTo>
                  <a:pt x="1130482" y="595918"/>
                </a:lnTo>
                <a:lnTo>
                  <a:pt x="1143811" y="593377"/>
                </a:lnTo>
                <a:lnTo>
                  <a:pt x="1156824" y="591153"/>
                </a:lnTo>
                <a:lnTo>
                  <a:pt x="1170471" y="589248"/>
                </a:lnTo>
                <a:lnTo>
                  <a:pt x="1184435" y="587977"/>
                </a:lnTo>
                <a:lnTo>
                  <a:pt x="1198082" y="587342"/>
                </a:lnTo>
                <a:lnTo>
                  <a:pt x="1212047" y="587342"/>
                </a:lnTo>
                <a:lnTo>
                  <a:pt x="1228867" y="587342"/>
                </a:lnTo>
                <a:lnTo>
                  <a:pt x="1245371" y="588612"/>
                </a:lnTo>
                <a:lnTo>
                  <a:pt x="1261557" y="590518"/>
                </a:lnTo>
                <a:lnTo>
                  <a:pt x="1278060" y="592742"/>
                </a:lnTo>
                <a:lnTo>
                  <a:pt x="1293929" y="595918"/>
                </a:lnTo>
                <a:lnTo>
                  <a:pt x="1309797" y="600048"/>
                </a:lnTo>
                <a:lnTo>
                  <a:pt x="1325031" y="604495"/>
                </a:lnTo>
                <a:lnTo>
                  <a:pt x="1340583" y="609895"/>
                </a:lnTo>
                <a:lnTo>
                  <a:pt x="1355182" y="615613"/>
                </a:lnTo>
                <a:lnTo>
                  <a:pt x="1370098" y="621966"/>
                </a:lnTo>
                <a:lnTo>
                  <a:pt x="1384697" y="628954"/>
                </a:lnTo>
                <a:lnTo>
                  <a:pt x="1398662" y="636578"/>
                </a:lnTo>
                <a:lnTo>
                  <a:pt x="1411992" y="644837"/>
                </a:lnTo>
                <a:lnTo>
                  <a:pt x="1425639" y="653731"/>
                </a:lnTo>
                <a:lnTo>
                  <a:pt x="1438651" y="662626"/>
                </a:lnTo>
                <a:lnTo>
                  <a:pt x="1451028" y="672791"/>
                </a:lnTo>
                <a:lnTo>
                  <a:pt x="1463089" y="682955"/>
                </a:lnTo>
                <a:lnTo>
                  <a:pt x="1474831" y="693756"/>
                </a:lnTo>
                <a:lnTo>
                  <a:pt x="1486257" y="705191"/>
                </a:lnTo>
                <a:lnTo>
                  <a:pt x="1497047" y="716627"/>
                </a:lnTo>
                <a:lnTo>
                  <a:pt x="1500344" y="720649"/>
                </a:lnTo>
                <a:lnTo>
                  <a:pt x="1506819" y="705167"/>
                </a:lnTo>
                <a:lnTo>
                  <a:pt x="1554471" y="591184"/>
                </a:lnTo>
                <a:lnTo>
                  <a:pt x="1605616" y="472122"/>
                </a:lnTo>
                <a:lnTo>
                  <a:pt x="1631031" y="413384"/>
                </a:lnTo>
                <a:lnTo>
                  <a:pt x="1656127" y="356552"/>
                </a:lnTo>
                <a:lnTo>
                  <a:pt x="1680270" y="303529"/>
                </a:lnTo>
                <a:lnTo>
                  <a:pt x="1702508" y="254634"/>
                </a:lnTo>
                <a:lnTo>
                  <a:pt x="1723157" y="211772"/>
                </a:lnTo>
                <a:lnTo>
                  <a:pt x="1732369" y="192722"/>
                </a:lnTo>
                <a:lnTo>
                  <a:pt x="1740947" y="175577"/>
                </a:lnTo>
                <a:lnTo>
                  <a:pt x="1748889" y="160654"/>
                </a:lnTo>
                <a:lnTo>
                  <a:pt x="1756195" y="147637"/>
                </a:lnTo>
                <a:lnTo>
                  <a:pt x="1762549" y="136842"/>
                </a:lnTo>
                <a:lnTo>
                  <a:pt x="1767949" y="128904"/>
                </a:lnTo>
                <a:lnTo>
                  <a:pt x="1773667" y="121602"/>
                </a:lnTo>
                <a:lnTo>
                  <a:pt x="1779385" y="114617"/>
                </a:lnTo>
                <a:lnTo>
                  <a:pt x="1785421" y="107949"/>
                </a:lnTo>
                <a:lnTo>
                  <a:pt x="1792093" y="101599"/>
                </a:lnTo>
                <a:lnTo>
                  <a:pt x="1798446" y="95567"/>
                </a:lnTo>
                <a:lnTo>
                  <a:pt x="1805753" y="89852"/>
                </a:lnTo>
                <a:lnTo>
                  <a:pt x="1812741" y="84454"/>
                </a:lnTo>
                <a:lnTo>
                  <a:pt x="1820048" y="79374"/>
                </a:lnTo>
                <a:lnTo>
                  <a:pt x="1827990" y="74612"/>
                </a:lnTo>
                <a:lnTo>
                  <a:pt x="1835297" y="70167"/>
                </a:lnTo>
                <a:lnTo>
                  <a:pt x="1843238" y="65722"/>
                </a:lnTo>
                <a:lnTo>
                  <a:pt x="1851816" y="62229"/>
                </a:lnTo>
                <a:lnTo>
                  <a:pt x="1860075" y="58737"/>
                </a:lnTo>
                <a:lnTo>
                  <a:pt x="1868335" y="55562"/>
                </a:lnTo>
                <a:lnTo>
                  <a:pt x="1876594" y="52704"/>
                </a:lnTo>
                <a:lnTo>
                  <a:pt x="1885489" y="50164"/>
                </a:lnTo>
                <a:lnTo>
                  <a:pt x="1894067" y="47942"/>
                </a:lnTo>
                <a:lnTo>
                  <a:pt x="1902962" y="46354"/>
                </a:lnTo>
                <a:lnTo>
                  <a:pt x="1912174" y="44767"/>
                </a:lnTo>
                <a:lnTo>
                  <a:pt x="1920751" y="43814"/>
                </a:lnTo>
                <a:lnTo>
                  <a:pt x="1929964" y="43179"/>
                </a:lnTo>
                <a:lnTo>
                  <a:pt x="1939177" y="42862"/>
                </a:lnTo>
                <a:lnTo>
                  <a:pt x="1947754" y="42862"/>
                </a:lnTo>
                <a:lnTo>
                  <a:pt x="1956967" y="43179"/>
                </a:lnTo>
                <a:lnTo>
                  <a:pt x="1966179" y="43814"/>
                </a:lnTo>
                <a:lnTo>
                  <a:pt x="1975074" y="45084"/>
                </a:lnTo>
                <a:lnTo>
                  <a:pt x="1983969" y="46672"/>
                </a:lnTo>
                <a:lnTo>
                  <a:pt x="1993182" y="48577"/>
                </a:lnTo>
                <a:lnTo>
                  <a:pt x="2001759" y="51117"/>
                </a:lnTo>
                <a:lnTo>
                  <a:pt x="2010654" y="53974"/>
                </a:lnTo>
                <a:lnTo>
                  <a:pt x="2019231" y="57149"/>
                </a:lnTo>
                <a:lnTo>
                  <a:pt x="2027491" y="60642"/>
                </a:lnTo>
                <a:lnTo>
                  <a:pt x="2034480" y="63499"/>
                </a:lnTo>
                <a:lnTo>
                  <a:pt x="2040833" y="66992"/>
                </a:lnTo>
                <a:lnTo>
                  <a:pt x="2047504" y="70484"/>
                </a:lnTo>
                <a:lnTo>
                  <a:pt x="2053858" y="74612"/>
                </a:lnTo>
                <a:lnTo>
                  <a:pt x="2060211" y="78739"/>
                </a:lnTo>
                <a:lnTo>
                  <a:pt x="2066565" y="83502"/>
                </a:lnTo>
                <a:lnTo>
                  <a:pt x="2072601" y="88264"/>
                </a:lnTo>
                <a:lnTo>
                  <a:pt x="2078319" y="93662"/>
                </a:lnTo>
                <a:lnTo>
                  <a:pt x="2084355" y="99059"/>
                </a:lnTo>
                <a:lnTo>
                  <a:pt x="2090073" y="105092"/>
                </a:lnTo>
                <a:lnTo>
                  <a:pt x="2095473" y="111124"/>
                </a:lnTo>
                <a:lnTo>
                  <a:pt x="2100556" y="117474"/>
                </a:lnTo>
                <a:lnTo>
                  <a:pt x="2105957" y="124459"/>
                </a:lnTo>
                <a:lnTo>
                  <a:pt x="2110722" y="131127"/>
                </a:lnTo>
                <a:lnTo>
                  <a:pt x="2114852" y="138747"/>
                </a:lnTo>
                <a:lnTo>
                  <a:pt x="2119299" y="146367"/>
                </a:lnTo>
                <a:lnTo>
                  <a:pt x="2123429" y="154622"/>
                </a:lnTo>
                <a:lnTo>
                  <a:pt x="2126923" y="162877"/>
                </a:lnTo>
                <a:lnTo>
                  <a:pt x="2130100" y="171449"/>
                </a:lnTo>
                <a:lnTo>
                  <a:pt x="2133277" y="180339"/>
                </a:lnTo>
                <a:lnTo>
                  <a:pt x="2135501" y="189547"/>
                </a:lnTo>
                <a:lnTo>
                  <a:pt x="2138042" y="199389"/>
                </a:lnTo>
                <a:lnTo>
                  <a:pt x="2139948" y="209549"/>
                </a:lnTo>
                <a:lnTo>
                  <a:pt x="2141219" y="219392"/>
                </a:lnTo>
                <a:lnTo>
                  <a:pt x="2142490" y="230187"/>
                </a:lnTo>
                <a:lnTo>
                  <a:pt x="2143125" y="240664"/>
                </a:lnTo>
                <a:lnTo>
                  <a:pt x="2143125" y="252412"/>
                </a:lnTo>
                <a:lnTo>
                  <a:pt x="2142807" y="263842"/>
                </a:lnTo>
                <a:lnTo>
                  <a:pt x="2141854" y="275589"/>
                </a:lnTo>
                <a:lnTo>
                  <a:pt x="2140901" y="287654"/>
                </a:lnTo>
                <a:lnTo>
                  <a:pt x="2139313" y="300354"/>
                </a:lnTo>
                <a:lnTo>
                  <a:pt x="2136771" y="313054"/>
                </a:lnTo>
                <a:lnTo>
                  <a:pt x="2134865" y="320992"/>
                </a:lnTo>
                <a:lnTo>
                  <a:pt x="2132006" y="327977"/>
                </a:lnTo>
                <a:lnTo>
                  <a:pt x="2128829" y="335279"/>
                </a:lnTo>
                <a:lnTo>
                  <a:pt x="2125017" y="341629"/>
                </a:lnTo>
                <a:lnTo>
                  <a:pt x="2120252" y="347979"/>
                </a:lnTo>
                <a:lnTo>
                  <a:pt x="2114852" y="353377"/>
                </a:lnTo>
                <a:lnTo>
                  <a:pt x="2109451" y="358139"/>
                </a:lnTo>
                <a:lnTo>
                  <a:pt x="2103415" y="362902"/>
                </a:lnTo>
                <a:lnTo>
                  <a:pt x="2097062" y="366712"/>
                </a:lnTo>
                <a:lnTo>
                  <a:pt x="2090073" y="369887"/>
                </a:lnTo>
                <a:lnTo>
                  <a:pt x="2083084" y="372427"/>
                </a:lnTo>
                <a:lnTo>
                  <a:pt x="2075778" y="374649"/>
                </a:lnTo>
                <a:lnTo>
                  <a:pt x="2068153" y="375602"/>
                </a:lnTo>
                <a:lnTo>
                  <a:pt x="2060211" y="376237"/>
                </a:lnTo>
                <a:lnTo>
                  <a:pt x="2052587" y="375602"/>
                </a:lnTo>
                <a:lnTo>
                  <a:pt x="2044645" y="374649"/>
                </a:lnTo>
                <a:lnTo>
                  <a:pt x="2036703" y="372427"/>
                </a:lnTo>
                <a:lnTo>
                  <a:pt x="2029715" y="369887"/>
                </a:lnTo>
                <a:lnTo>
                  <a:pt x="2022408" y="366712"/>
                </a:lnTo>
                <a:lnTo>
                  <a:pt x="2015737" y="362584"/>
                </a:lnTo>
                <a:lnTo>
                  <a:pt x="2009701" y="357822"/>
                </a:lnTo>
                <a:lnTo>
                  <a:pt x="2004300" y="352742"/>
                </a:lnTo>
                <a:lnTo>
                  <a:pt x="1998900" y="347027"/>
                </a:lnTo>
                <a:lnTo>
                  <a:pt x="1994770" y="341312"/>
                </a:lnTo>
                <a:lnTo>
                  <a:pt x="1990640" y="334962"/>
                </a:lnTo>
                <a:lnTo>
                  <a:pt x="1987463" y="327977"/>
                </a:lnTo>
                <a:lnTo>
                  <a:pt x="1985240" y="320992"/>
                </a:lnTo>
                <a:lnTo>
                  <a:pt x="1983016" y="313372"/>
                </a:lnTo>
                <a:lnTo>
                  <a:pt x="1982063" y="305752"/>
                </a:lnTo>
                <a:lnTo>
                  <a:pt x="1981428" y="298449"/>
                </a:lnTo>
                <a:lnTo>
                  <a:pt x="1982063" y="290512"/>
                </a:lnTo>
                <a:lnTo>
                  <a:pt x="1983016" y="282574"/>
                </a:lnTo>
                <a:lnTo>
                  <a:pt x="1985240" y="270827"/>
                </a:lnTo>
                <a:lnTo>
                  <a:pt x="1986193" y="259397"/>
                </a:lnTo>
                <a:lnTo>
                  <a:pt x="1986828" y="253364"/>
                </a:lnTo>
                <a:lnTo>
                  <a:pt x="1986828" y="247649"/>
                </a:lnTo>
                <a:lnTo>
                  <a:pt x="1986193" y="241934"/>
                </a:lnTo>
                <a:lnTo>
                  <a:pt x="1985875" y="236537"/>
                </a:lnTo>
                <a:lnTo>
                  <a:pt x="1984604" y="230822"/>
                </a:lnTo>
                <a:lnTo>
                  <a:pt x="1983651" y="226059"/>
                </a:lnTo>
                <a:lnTo>
                  <a:pt x="1981428" y="221297"/>
                </a:lnTo>
                <a:lnTo>
                  <a:pt x="1979204" y="216852"/>
                </a:lnTo>
                <a:lnTo>
                  <a:pt x="1976345" y="212724"/>
                </a:lnTo>
                <a:lnTo>
                  <a:pt x="1973168" y="209549"/>
                </a:lnTo>
                <a:lnTo>
                  <a:pt x="1969356" y="206374"/>
                </a:lnTo>
                <a:lnTo>
                  <a:pt x="1964591" y="203834"/>
                </a:lnTo>
                <a:lnTo>
                  <a:pt x="1960143" y="202247"/>
                </a:lnTo>
                <a:lnTo>
                  <a:pt x="1955696" y="200977"/>
                </a:lnTo>
                <a:lnTo>
                  <a:pt x="1950931" y="200024"/>
                </a:lnTo>
                <a:lnTo>
                  <a:pt x="1945848" y="199389"/>
                </a:lnTo>
                <a:lnTo>
                  <a:pt x="1941083" y="199389"/>
                </a:lnTo>
                <a:lnTo>
                  <a:pt x="1936000" y="200024"/>
                </a:lnTo>
                <a:lnTo>
                  <a:pt x="1931235" y="200659"/>
                </a:lnTo>
                <a:lnTo>
                  <a:pt x="1926470" y="201612"/>
                </a:lnTo>
                <a:lnTo>
                  <a:pt x="1921705" y="203199"/>
                </a:lnTo>
                <a:lnTo>
                  <a:pt x="1916939" y="204787"/>
                </a:lnTo>
                <a:lnTo>
                  <a:pt x="1912492" y="206692"/>
                </a:lnTo>
                <a:lnTo>
                  <a:pt x="1908044" y="208914"/>
                </a:lnTo>
                <a:lnTo>
                  <a:pt x="1904232" y="211772"/>
                </a:lnTo>
                <a:lnTo>
                  <a:pt x="1900420" y="214629"/>
                </a:lnTo>
                <a:lnTo>
                  <a:pt x="1897243" y="217804"/>
                </a:lnTo>
                <a:lnTo>
                  <a:pt x="1894702" y="221297"/>
                </a:lnTo>
                <a:lnTo>
                  <a:pt x="1891525" y="226059"/>
                </a:lnTo>
                <a:lnTo>
                  <a:pt x="1887395" y="232409"/>
                </a:lnTo>
                <a:lnTo>
                  <a:pt x="1877865" y="250189"/>
                </a:lnTo>
                <a:lnTo>
                  <a:pt x="1866111" y="274002"/>
                </a:lnTo>
                <a:lnTo>
                  <a:pt x="1852133" y="303847"/>
                </a:lnTo>
                <a:lnTo>
                  <a:pt x="1835932" y="338772"/>
                </a:lnTo>
                <a:lnTo>
                  <a:pt x="1817824" y="378142"/>
                </a:lnTo>
                <a:lnTo>
                  <a:pt x="1798446" y="421639"/>
                </a:lnTo>
                <a:lnTo>
                  <a:pt x="1777797" y="468947"/>
                </a:lnTo>
                <a:lnTo>
                  <a:pt x="1733005" y="573087"/>
                </a:lnTo>
                <a:lnTo>
                  <a:pt x="1685035" y="685164"/>
                </a:lnTo>
                <a:lnTo>
                  <a:pt x="1635478" y="803274"/>
                </a:lnTo>
                <a:lnTo>
                  <a:pt x="1586238" y="921702"/>
                </a:lnTo>
                <a:lnTo>
                  <a:pt x="1591003" y="965835"/>
                </a:lnTo>
                <a:lnTo>
                  <a:pt x="1590368" y="975677"/>
                </a:lnTo>
                <a:lnTo>
                  <a:pt x="1590050" y="985202"/>
                </a:lnTo>
                <a:lnTo>
                  <a:pt x="1589733" y="994727"/>
                </a:lnTo>
                <a:lnTo>
                  <a:pt x="1588779" y="1004252"/>
                </a:lnTo>
                <a:lnTo>
                  <a:pt x="1587827" y="1013777"/>
                </a:lnTo>
                <a:lnTo>
                  <a:pt x="1586556" y="1023302"/>
                </a:lnTo>
                <a:lnTo>
                  <a:pt x="1584967" y="1032827"/>
                </a:lnTo>
                <a:lnTo>
                  <a:pt x="1583061" y="1042035"/>
                </a:lnTo>
                <a:lnTo>
                  <a:pt x="1578614" y="1060450"/>
                </a:lnTo>
                <a:lnTo>
                  <a:pt x="1573849" y="1078230"/>
                </a:lnTo>
                <a:lnTo>
                  <a:pt x="1567813" y="1096010"/>
                </a:lnTo>
                <a:lnTo>
                  <a:pt x="1561142" y="1113155"/>
                </a:lnTo>
                <a:lnTo>
                  <a:pt x="1553200" y="1129665"/>
                </a:lnTo>
                <a:lnTo>
                  <a:pt x="1544940" y="1146175"/>
                </a:lnTo>
                <a:lnTo>
                  <a:pt x="1535728" y="1162050"/>
                </a:lnTo>
                <a:lnTo>
                  <a:pt x="1525880" y="1177290"/>
                </a:lnTo>
                <a:lnTo>
                  <a:pt x="1515396" y="1192212"/>
                </a:lnTo>
                <a:lnTo>
                  <a:pt x="1504278" y="1206500"/>
                </a:lnTo>
                <a:lnTo>
                  <a:pt x="1492524" y="1220152"/>
                </a:lnTo>
                <a:lnTo>
                  <a:pt x="1479817" y="1233487"/>
                </a:lnTo>
                <a:lnTo>
                  <a:pt x="1466474" y="1246187"/>
                </a:lnTo>
                <a:lnTo>
                  <a:pt x="1452814" y="1257935"/>
                </a:lnTo>
                <a:lnTo>
                  <a:pt x="1438519" y="1269047"/>
                </a:lnTo>
                <a:lnTo>
                  <a:pt x="1423588" y="1279842"/>
                </a:lnTo>
                <a:lnTo>
                  <a:pt x="1408339" y="1289367"/>
                </a:lnTo>
                <a:lnTo>
                  <a:pt x="1392455" y="1298575"/>
                </a:lnTo>
                <a:lnTo>
                  <a:pt x="1375936" y="1306830"/>
                </a:lnTo>
                <a:lnTo>
                  <a:pt x="1359417" y="1314767"/>
                </a:lnTo>
                <a:lnTo>
                  <a:pt x="1342263" y="1321435"/>
                </a:lnTo>
                <a:lnTo>
                  <a:pt x="1324473" y="1327467"/>
                </a:lnTo>
                <a:lnTo>
                  <a:pt x="1306683" y="1332230"/>
                </a:lnTo>
                <a:lnTo>
                  <a:pt x="1288258" y="1336675"/>
                </a:lnTo>
                <a:lnTo>
                  <a:pt x="1279045" y="1338580"/>
                </a:lnTo>
                <a:lnTo>
                  <a:pt x="1269515" y="1340167"/>
                </a:lnTo>
                <a:lnTo>
                  <a:pt x="1259984" y="1341437"/>
                </a:lnTo>
                <a:lnTo>
                  <a:pt x="1250454" y="1342390"/>
                </a:lnTo>
                <a:lnTo>
                  <a:pt x="1240924" y="1343342"/>
                </a:lnTo>
                <a:lnTo>
                  <a:pt x="1231393" y="1343660"/>
                </a:lnTo>
                <a:lnTo>
                  <a:pt x="1221863" y="1343977"/>
                </a:lnTo>
                <a:lnTo>
                  <a:pt x="1212015" y="1344612"/>
                </a:lnTo>
                <a:lnTo>
                  <a:pt x="1200897" y="1343977"/>
                </a:lnTo>
                <a:lnTo>
                  <a:pt x="1189778" y="1343660"/>
                </a:lnTo>
                <a:lnTo>
                  <a:pt x="1178977" y="1343025"/>
                </a:lnTo>
                <a:lnTo>
                  <a:pt x="1167858" y="1341755"/>
                </a:lnTo>
                <a:lnTo>
                  <a:pt x="1157375" y="1340485"/>
                </a:lnTo>
                <a:lnTo>
                  <a:pt x="1146574" y="1338580"/>
                </a:lnTo>
                <a:lnTo>
                  <a:pt x="1135773" y="1336675"/>
                </a:lnTo>
                <a:lnTo>
                  <a:pt x="1124972" y="1334135"/>
                </a:lnTo>
                <a:lnTo>
                  <a:pt x="1114806" y="1331912"/>
                </a:lnTo>
                <a:lnTo>
                  <a:pt x="1104005" y="1328737"/>
                </a:lnTo>
                <a:lnTo>
                  <a:pt x="1093840" y="1325562"/>
                </a:lnTo>
                <a:lnTo>
                  <a:pt x="1083356" y="1321752"/>
                </a:lnTo>
                <a:lnTo>
                  <a:pt x="1073508" y="1318260"/>
                </a:lnTo>
                <a:lnTo>
                  <a:pt x="1063343" y="1313815"/>
                </a:lnTo>
                <a:lnTo>
                  <a:pt x="1053177" y="1309687"/>
                </a:lnTo>
                <a:lnTo>
                  <a:pt x="1043329" y="1304925"/>
                </a:lnTo>
                <a:lnTo>
                  <a:pt x="1041162" y="1303645"/>
                </a:lnTo>
                <a:lnTo>
                  <a:pt x="1031779" y="1298569"/>
                </a:lnTo>
                <a:lnTo>
                  <a:pt x="1019719" y="1291580"/>
                </a:lnTo>
                <a:lnTo>
                  <a:pt x="1008293" y="1284910"/>
                </a:lnTo>
                <a:lnTo>
                  <a:pt x="997185" y="1277286"/>
                </a:lnTo>
                <a:lnTo>
                  <a:pt x="986395" y="1269980"/>
                </a:lnTo>
                <a:lnTo>
                  <a:pt x="976239" y="1262039"/>
                </a:lnTo>
                <a:lnTo>
                  <a:pt x="965765" y="1253462"/>
                </a:lnTo>
                <a:lnTo>
                  <a:pt x="956244" y="1244885"/>
                </a:lnTo>
                <a:lnTo>
                  <a:pt x="946723" y="1235673"/>
                </a:lnTo>
                <a:lnTo>
                  <a:pt x="937519" y="1226461"/>
                </a:lnTo>
                <a:lnTo>
                  <a:pt x="928950" y="1216932"/>
                </a:lnTo>
                <a:lnTo>
                  <a:pt x="920064" y="1207084"/>
                </a:lnTo>
                <a:lnTo>
                  <a:pt x="912130" y="1197237"/>
                </a:lnTo>
                <a:lnTo>
                  <a:pt x="904830" y="1186755"/>
                </a:lnTo>
                <a:lnTo>
                  <a:pt x="897213" y="1176272"/>
                </a:lnTo>
                <a:lnTo>
                  <a:pt x="889914" y="1165154"/>
                </a:lnTo>
                <a:lnTo>
                  <a:pt x="883566" y="1154036"/>
                </a:lnTo>
                <a:lnTo>
                  <a:pt x="877219" y="1142918"/>
                </a:lnTo>
                <a:lnTo>
                  <a:pt x="871506" y="1131165"/>
                </a:lnTo>
                <a:lnTo>
                  <a:pt x="866111" y="1119412"/>
                </a:lnTo>
                <a:lnTo>
                  <a:pt x="861033" y="1107341"/>
                </a:lnTo>
                <a:lnTo>
                  <a:pt x="856272" y="1095588"/>
                </a:lnTo>
                <a:lnTo>
                  <a:pt x="852464" y="1083200"/>
                </a:lnTo>
                <a:lnTo>
                  <a:pt x="848338" y="1070493"/>
                </a:lnTo>
                <a:lnTo>
                  <a:pt x="845164" y="1057787"/>
                </a:lnTo>
                <a:lnTo>
                  <a:pt x="841990" y="1045081"/>
                </a:lnTo>
                <a:lnTo>
                  <a:pt x="839769" y="1032057"/>
                </a:lnTo>
                <a:lnTo>
                  <a:pt x="837547" y="1019351"/>
                </a:lnTo>
                <a:lnTo>
                  <a:pt x="835960" y="1005692"/>
                </a:lnTo>
                <a:lnTo>
                  <a:pt x="835008" y="992668"/>
                </a:lnTo>
                <a:lnTo>
                  <a:pt x="834056" y="979327"/>
                </a:lnTo>
                <a:lnTo>
                  <a:pt x="833739" y="965668"/>
                </a:lnTo>
                <a:lnTo>
                  <a:pt x="834056" y="960903"/>
                </a:lnTo>
                <a:lnTo>
                  <a:pt x="830882" y="957726"/>
                </a:lnTo>
                <a:lnTo>
                  <a:pt x="827708" y="954550"/>
                </a:lnTo>
                <a:lnTo>
                  <a:pt x="824217" y="952326"/>
                </a:lnTo>
                <a:lnTo>
                  <a:pt x="820726" y="950103"/>
                </a:lnTo>
                <a:lnTo>
                  <a:pt x="816918" y="948197"/>
                </a:lnTo>
                <a:lnTo>
                  <a:pt x="813744" y="946608"/>
                </a:lnTo>
                <a:lnTo>
                  <a:pt x="807079" y="944384"/>
                </a:lnTo>
                <a:lnTo>
                  <a:pt x="800732" y="942796"/>
                </a:lnTo>
                <a:lnTo>
                  <a:pt x="795336" y="941843"/>
                </a:lnTo>
                <a:lnTo>
                  <a:pt x="790576" y="941526"/>
                </a:lnTo>
                <a:lnTo>
                  <a:pt x="787402" y="941526"/>
                </a:lnTo>
                <a:lnTo>
                  <a:pt x="782007" y="941843"/>
                </a:lnTo>
                <a:lnTo>
                  <a:pt x="777246" y="942796"/>
                </a:lnTo>
                <a:lnTo>
                  <a:pt x="773120" y="943749"/>
                </a:lnTo>
                <a:lnTo>
                  <a:pt x="768677" y="945973"/>
                </a:lnTo>
                <a:lnTo>
                  <a:pt x="765186" y="947879"/>
                </a:lnTo>
                <a:lnTo>
                  <a:pt x="761378" y="949785"/>
                </a:lnTo>
                <a:lnTo>
                  <a:pt x="758839" y="952644"/>
                </a:lnTo>
                <a:lnTo>
                  <a:pt x="755982" y="955503"/>
                </a:lnTo>
                <a:lnTo>
                  <a:pt x="756300" y="960585"/>
                </a:lnTo>
                <a:lnTo>
                  <a:pt x="756300" y="965668"/>
                </a:lnTo>
                <a:lnTo>
                  <a:pt x="748683" y="1041904"/>
                </a:lnTo>
                <a:lnTo>
                  <a:pt x="747731" y="1049846"/>
                </a:lnTo>
                <a:lnTo>
                  <a:pt x="745509" y="1057152"/>
                </a:lnTo>
                <a:lnTo>
                  <a:pt x="742970" y="1064140"/>
                </a:lnTo>
                <a:lnTo>
                  <a:pt x="741194" y="1067695"/>
                </a:lnTo>
                <a:lnTo>
                  <a:pt x="739463" y="1073886"/>
                </a:lnTo>
                <a:lnTo>
                  <a:pt x="734703" y="1089773"/>
                </a:lnTo>
                <a:lnTo>
                  <a:pt x="728674" y="1105025"/>
                </a:lnTo>
                <a:lnTo>
                  <a:pt x="722327" y="1119960"/>
                </a:lnTo>
                <a:lnTo>
                  <a:pt x="715663" y="1134894"/>
                </a:lnTo>
                <a:lnTo>
                  <a:pt x="708047" y="1149193"/>
                </a:lnTo>
                <a:lnTo>
                  <a:pt x="699796" y="1162857"/>
                </a:lnTo>
                <a:lnTo>
                  <a:pt x="691228" y="1176520"/>
                </a:lnTo>
                <a:lnTo>
                  <a:pt x="682025" y="1189548"/>
                </a:lnTo>
                <a:lnTo>
                  <a:pt x="672188" y="1202258"/>
                </a:lnTo>
                <a:lnTo>
                  <a:pt x="661716" y="1214651"/>
                </a:lnTo>
                <a:lnTo>
                  <a:pt x="650927" y="1226408"/>
                </a:lnTo>
                <a:lnTo>
                  <a:pt x="639820" y="1237529"/>
                </a:lnTo>
                <a:lnTo>
                  <a:pt x="628079" y="1248333"/>
                </a:lnTo>
                <a:lnTo>
                  <a:pt x="616020" y="1258819"/>
                </a:lnTo>
                <a:lnTo>
                  <a:pt x="603327" y="1268669"/>
                </a:lnTo>
                <a:lnTo>
                  <a:pt x="590633" y="1277884"/>
                </a:lnTo>
                <a:lnTo>
                  <a:pt x="577305" y="1286463"/>
                </a:lnTo>
                <a:lnTo>
                  <a:pt x="563343" y="1294725"/>
                </a:lnTo>
                <a:lnTo>
                  <a:pt x="549380" y="1302351"/>
                </a:lnTo>
                <a:lnTo>
                  <a:pt x="535100" y="1309659"/>
                </a:lnTo>
                <a:lnTo>
                  <a:pt x="520503" y="1316014"/>
                </a:lnTo>
                <a:lnTo>
                  <a:pt x="505588" y="1321734"/>
                </a:lnTo>
                <a:lnTo>
                  <a:pt x="490356" y="1327136"/>
                </a:lnTo>
                <a:lnTo>
                  <a:pt x="474489" y="1331266"/>
                </a:lnTo>
                <a:lnTo>
                  <a:pt x="458940" y="1335397"/>
                </a:lnTo>
                <a:lnTo>
                  <a:pt x="442756" y="1338575"/>
                </a:lnTo>
                <a:lnTo>
                  <a:pt x="426889" y="1340799"/>
                </a:lnTo>
                <a:lnTo>
                  <a:pt x="410388" y="1343023"/>
                </a:lnTo>
                <a:lnTo>
                  <a:pt x="393886" y="1343977"/>
                </a:lnTo>
                <a:lnTo>
                  <a:pt x="377068" y="1344612"/>
                </a:lnTo>
                <a:lnTo>
                  <a:pt x="364374" y="1343977"/>
                </a:lnTo>
                <a:lnTo>
                  <a:pt x="351364" y="1343341"/>
                </a:lnTo>
                <a:lnTo>
                  <a:pt x="338036" y="1342388"/>
                </a:lnTo>
                <a:lnTo>
                  <a:pt x="325342" y="1340799"/>
                </a:lnTo>
                <a:lnTo>
                  <a:pt x="312649" y="1338893"/>
                </a:lnTo>
                <a:lnTo>
                  <a:pt x="299956" y="1336668"/>
                </a:lnTo>
                <a:lnTo>
                  <a:pt x="287262" y="1333491"/>
                </a:lnTo>
                <a:lnTo>
                  <a:pt x="275203" y="1330313"/>
                </a:lnTo>
                <a:lnTo>
                  <a:pt x="262827" y="1326500"/>
                </a:lnTo>
                <a:lnTo>
                  <a:pt x="250451" y="1322687"/>
                </a:lnTo>
                <a:lnTo>
                  <a:pt x="238075" y="1317921"/>
                </a:lnTo>
                <a:lnTo>
                  <a:pt x="226334" y="1313154"/>
                </a:lnTo>
                <a:lnTo>
                  <a:pt x="214910" y="1307435"/>
                </a:lnTo>
                <a:lnTo>
                  <a:pt x="202851" y="1302033"/>
                </a:lnTo>
                <a:lnTo>
                  <a:pt x="191745" y="1295678"/>
                </a:lnTo>
                <a:lnTo>
                  <a:pt x="180638" y="1289323"/>
                </a:lnTo>
                <a:lnTo>
                  <a:pt x="175256" y="1285473"/>
                </a:lnTo>
                <a:lnTo>
                  <a:pt x="170747" y="1282686"/>
                </a:lnTo>
                <a:lnTo>
                  <a:pt x="160591" y="1275380"/>
                </a:lnTo>
                <a:lnTo>
                  <a:pt x="150752" y="1268392"/>
                </a:lnTo>
                <a:lnTo>
                  <a:pt x="141231" y="1260768"/>
                </a:lnTo>
                <a:lnTo>
                  <a:pt x="131709" y="1253144"/>
                </a:lnTo>
                <a:lnTo>
                  <a:pt x="122506" y="1244885"/>
                </a:lnTo>
                <a:lnTo>
                  <a:pt x="113619" y="1236626"/>
                </a:lnTo>
                <a:lnTo>
                  <a:pt x="105050" y="1228050"/>
                </a:lnTo>
                <a:lnTo>
                  <a:pt x="97116" y="1219473"/>
                </a:lnTo>
                <a:lnTo>
                  <a:pt x="89182" y="1210261"/>
                </a:lnTo>
                <a:lnTo>
                  <a:pt x="81247" y="1200731"/>
                </a:lnTo>
                <a:lnTo>
                  <a:pt x="73948" y="1191519"/>
                </a:lnTo>
                <a:lnTo>
                  <a:pt x="66965" y="1181672"/>
                </a:lnTo>
                <a:lnTo>
                  <a:pt x="60618" y="1171825"/>
                </a:lnTo>
                <a:lnTo>
                  <a:pt x="54271" y="1161978"/>
                </a:lnTo>
                <a:lnTo>
                  <a:pt x="47923" y="1151495"/>
                </a:lnTo>
                <a:lnTo>
                  <a:pt x="42210" y="1140695"/>
                </a:lnTo>
                <a:lnTo>
                  <a:pt x="37132" y="1130212"/>
                </a:lnTo>
                <a:lnTo>
                  <a:pt x="32054" y="1119412"/>
                </a:lnTo>
                <a:lnTo>
                  <a:pt x="27294" y="1108294"/>
                </a:lnTo>
                <a:lnTo>
                  <a:pt x="22851" y="1097176"/>
                </a:lnTo>
                <a:lnTo>
                  <a:pt x="19359" y="1085741"/>
                </a:lnTo>
                <a:lnTo>
                  <a:pt x="15234" y="1074623"/>
                </a:lnTo>
                <a:lnTo>
                  <a:pt x="12060" y="1062552"/>
                </a:lnTo>
                <a:lnTo>
                  <a:pt x="9521" y="1051116"/>
                </a:lnTo>
                <a:lnTo>
                  <a:pt x="6982" y="1039046"/>
                </a:lnTo>
                <a:lnTo>
                  <a:pt x="4760" y="1027292"/>
                </a:lnTo>
                <a:lnTo>
                  <a:pt x="3173" y="1014904"/>
                </a:lnTo>
                <a:lnTo>
                  <a:pt x="1904" y="1002515"/>
                </a:lnTo>
                <a:lnTo>
                  <a:pt x="634" y="990762"/>
                </a:lnTo>
                <a:lnTo>
                  <a:pt x="317" y="978056"/>
                </a:lnTo>
                <a:lnTo>
                  <a:pt x="0" y="965668"/>
                </a:lnTo>
                <a:lnTo>
                  <a:pt x="0" y="955820"/>
                </a:lnTo>
                <a:lnTo>
                  <a:pt x="317" y="945973"/>
                </a:lnTo>
                <a:lnTo>
                  <a:pt x="952" y="935808"/>
                </a:lnTo>
                <a:lnTo>
                  <a:pt x="1904" y="926278"/>
                </a:lnTo>
                <a:lnTo>
                  <a:pt x="3173" y="916431"/>
                </a:lnTo>
                <a:lnTo>
                  <a:pt x="4760" y="906901"/>
                </a:lnTo>
                <a:lnTo>
                  <a:pt x="6347" y="897372"/>
                </a:lnTo>
                <a:lnTo>
                  <a:pt x="7934" y="887842"/>
                </a:lnTo>
                <a:lnTo>
                  <a:pt x="10156" y="878630"/>
                </a:lnTo>
                <a:lnTo>
                  <a:pt x="12060" y="869736"/>
                </a:lnTo>
                <a:lnTo>
                  <a:pt x="14916" y="860206"/>
                </a:lnTo>
                <a:lnTo>
                  <a:pt x="17773" y="851312"/>
                </a:lnTo>
                <a:lnTo>
                  <a:pt x="20629" y="842100"/>
                </a:lnTo>
                <a:lnTo>
                  <a:pt x="24120" y="833206"/>
                </a:lnTo>
                <a:lnTo>
                  <a:pt x="30785" y="816052"/>
                </a:lnTo>
                <a:lnTo>
                  <a:pt x="38719" y="798899"/>
                </a:lnTo>
                <a:lnTo>
                  <a:pt x="47606" y="782381"/>
                </a:lnTo>
                <a:lnTo>
                  <a:pt x="57127" y="766498"/>
                </a:lnTo>
                <a:lnTo>
                  <a:pt x="67283" y="750616"/>
                </a:lnTo>
                <a:lnTo>
                  <a:pt x="78391" y="735686"/>
                </a:lnTo>
                <a:lnTo>
                  <a:pt x="89816" y="721074"/>
                </a:lnTo>
                <a:lnTo>
                  <a:pt x="102194" y="707097"/>
                </a:lnTo>
                <a:lnTo>
                  <a:pt x="115206" y="694073"/>
                </a:lnTo>
                <a:lnTo>
                  <a:pt x="190741" y="562247"/>
                </a:lnTo>
                <a:lnTo>
                  <a:pt x="243743" y="469492"/>
                </a:lnTo>
                <a:lnTo>
                  <a:pt x="300870" y="370384"/>
                </a:lnTo>
                <a:lnTo>
                  <a:pt x="357362" y="274135"/>
                </a:lnTo>
                <a:lnTo>
                  <a:pt x="407507" y="188686"/>
                </a:lnTo>
                <a:lnTo>
                  <a:pt x="429088" y="152791"/>
                </a:lnTo>
                <a:lnTo>
                  <a:pt x="447179" y="123250"/>
                </a:lnTo>
                <a:lnTo>
                  <a:pt x="461460" y="100378"/>
                </a:lnTo>
                <a:lnTo>
                  <a:pt x="471616" y="85766"/>
                </a:lnTo>
                <a:lnTo>
                  <a:pt x="477012" y="78778"/>
                </a:lnTo>
                <a:lnTo>
                  <a:pt x="483042" y="71790"/>
                </a:lnTo>
                <a:lnTo>
                  <a:pt x="489072" y="65119"/>
                </a:lnTo>
                <a:lnTo>
                  <a:pt x="495419" y="58766"/>
                </a:lnTo>
                <a:lnTo>
                  <a:pt x="502084" y="52730"/>
                </a:lnTo>
                <a:lnTo>
                  <a:pt x="509066" y="47013"/>
                </a:lnTo>
                <a:lnTo>
                  <a:pt x="516366" y="41613"/>
                </a:lnTo>
                <a:lnTo>
                  <a:pt x="523348" y="36530"/>
                </a:lnTo>
                <a:lnTo>
                  <a:pt x="530965" y="31765"/>
                </a:lnTo>
                <a:lnTo>
                  <a:pt x="538899" y="27000"/>
                </a:lnTo>
                <a:lnTo>
                  <a:pt x="546834" y="23189"/>
                </a:lnTo>
                <a:lnTo>
                  <a:pt x="555085" y="19059"/>
                </a:lnTo>
                <a:lnTo>
                  <a:pt x="563020" y="15883"/>
                </a:lnTo>
                <a:lnTo>
                  <a:pt x="571906" y="12706"/>
                </a:lnTo>
                <a:lnTo>
                  <a:pt x="580158" y="9847"/>
                </a:lnTo>
                <a:lnTo>
                  <a:pt x="589044" y="7306"/>
                </a:lnTo>
                <a:lnTo>
                  <a:pt x="597613" y="5082"/>
                </a:lnTo>
                <a:lnTo>
                  <a:pt x="606500" y="3494"/>
                </a:lnTo>
                <a:lnTo>
                  <a:pt x="615386" y="1906"/>
                </a:lnTo>
                <a:lnTo>
                  <a:pt x="624273" y="953"/>
                </a:lnTo>
                <a:lnTo>
                  <a:pt x="633476" y="318"/>
                </a:lnTo>
                <a:lnTo>
                  <a:pt x="64204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KSO_Shape"/>
          <p:cNvSpPr/>
          <p:nvPr/>
        </p:nvSpPr>
        <p:spPr bwMode="auto">
          <a:xfrm>
            <a:off x="6666075" y="4808978"/>
            <a:ext cx="666477" cy="841866"/>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9" name="任意多边形 16"/>
          <p:cNvSpPr/>
          <p:nvPr/>
        </p:nvSpPr>
        <p:spPr>
          <a:xfrm rot="5400000">
            <a:off x="7989320" y="3592771"/>
            <a:ext cx="1867900" cy="1875983"/>
          </a:xfrm>
          <a:custGeom>
            <a:avLst/>
            <a:gdLst>
              <a:gd name="connsiteX0" fmla="*/ 3089036 w 4134954"/>
              <a:gd name="connsiteY0" fmla="*/ 19 h 4152849"/>
              <a:gd name="connsiteX1" fmla="*/ 3615265 w 4134954"/>
              <a:gd name="connsiteY1" fmla="*/ 318497 h 4152849"/>
              <a:gd name="connsiteX2" fmla="*/ 3367532 w 4134954"/>
              <a:gd name="connsiteY2" fmla="*/ 1131705 h 4152849"/>
              <a:gd name="connsiteX3" fmla="*/ 2936624 w 4134954"/>
              <a:gd name="connsiteY3" fmla="*/ 1183097 h 4152849"/>
              <a:gd name="connsiteX4" fmla="*/ 2121962 w 4134954"/>
              <a:gd name="connsiteY4" fmla="*/ 1375343 h 4152849"/>
              <a:gd name="connsiteX5" fmla="*/ 1711534 w 4134954"/>
              <a:gd name="connsiteY5" fmla="*/ 1673204 h 4152849"/>
              <a:gd name="connsiteX6" fmla="*/ 1673139 w 4134954"/>
              <a:gd name="connsiteY6" fmla="*/ 1714588 h 4152849"/>
              <a:gd name="connsiteX7" fmla="*/ 1723384 w 4134954"/>
              <a:gd name="connsiteY7" fmla="*/ 1734930 h 4152849"/>
              <a:gd name="connsiteX8" fmla="*/ 2269957 w 4134954"/>
              <a:gd name="connsiteY8" fmla="*/ 1825448 h 4152849"/>
              <a:gd name="connsiteX9" fmla="*/ 3086034 w 4134954"/>
              <a:gd name="connsiteY9" fmla="*/ 1618355 h 4152849"/>
              <a:gd name="connsiteX10" fmla="*/ 3203403 w 4134954"/>
              <a:gd name="connsiteY10" fmla="*/ 1516313 h 4152849"/>
              <a:gd name="connsiteX11" fmla="*/ 3207674 w 4134954"/>
              <a:gd name="connsiteY11" fmla="*/ 1511619 h 4152849"/>
              <a:gd name="connsiteX12" fmla="*/ 3211231 w 4134954"/>
              <a:gd name="connsiteY12" fmla="*/ 1511660 h 4152849"/>
              <a:gd name="connsiteX13" fmla="*/ 3540812 w 4134954"/>
              <a:gd name="connsiteY13" fmla="*/ 1417449 h 4152849"/>
              <a:gd name="connsiteX14" fmla="*/ 4134913 w 4134954"/>
              <a:gd name="connsiteY14" fmla="*/ 2025498 h 4152849"/>
              <a:gd name="connsiteX15" fmla="*/ 3526862 w 4134954"/>
              <a:gd name="connsiteY15" fmla="*/ 2619598 h 4152849"/>
              <a:gd name="connsiteX16" fmla="*/ 3124277 w 4134954"/>
              <a:gd name="connsiteY16" fmla="*/ 2457589 h 4152849"/>
              <a:gd name="connsiteX17" fmla="*/ 2317463 w 4134954"/>
              <a:gd name="connsiteY17" fmla="*/ 2234686 h 4152849"/>
              <a:gd name="connsiteX18" fmla="*/ 1707569 w 4134954"/>
              <a:gd name="connsiteY18" fmla="*/ 2334249 h 4152849"/>
              <a:gd name="connsiteX19" fmla="*/ 1682125 w 4134954"/>
              <a:gd name="connsiteY19" fmla="*/ 2345343 h 4152849"/>
              <a:gd name="connsiteX20" fmla="*/ 1710521 w 4134954"/>
              <a:gd name="connsiteY20" fmla="*/ 2382713 h 4152849"/>
              <a:gd name="connsiteX21" fmla="*/ 2134084 w 4134954"/>
              <a:gd name="connsiteY21" fmla="*/ 2739826 h 4152849"/>
              <a:gd name="connsiteX22" fmla="*/ 2941390 w 4134954"/>
              <a:gd name="connsiteY22" fmla="*/ 2978840 h 4152849"/>
              <a:gd name="connsiteX23" fmla="*/ 3094422 w 4134954"/>
              <a:gd name="connsiteY23" fmla="*/ 2951105 h 4152849"/>
              <a:gd name="connsiteX24" fmla="*/ 3100492 w 4134954"/>
              <a:gd name="connsiteY24" fmla="*/ 2949252 h 4152849"/>
              <a:gd name="connsiteX25" fmla="*/ 3103528 w 4134954"/>
              <a:gd name="connsiteY25" fmla="*/ 2951105 h 4152849"/>
              <a:gd name="connsiteX26" fmla="*/ 3434970 w 4134954"/>
              <a:gd name="connsiteY26" fmla="*/ 3038544 h 4152849"/>
              <a:gd name="connsiteX27" fmla="*/ 3634923 w 4134954"/>
              <a:gd name="connsiteY27" fmla="*/ 3864800 h 4152849"/>
              <a:gd name="connsiteX28" fmla="*/ 2808666 w 4134954"/>
              <a:gd name="connsiteY28" fmla="*/ 4064751 h 4152849"/>
              <a:gd name="connsiteX29" fmla="*/ 2545403 w 4134954"/>
              <a:gd name="connsiteY29" fmla="*/ 3719766 h 4152849"/>
              <a:gd name="connsiteX30" fmla="*/ 1965793 w 4134954"/>
              <a:gd name="connsiteY30" fmla="*/ 3115873 h 4152849"/>
              <a:gd name="connsiteX31" fmla="*/ 1187140 w 4134954"/>
              <a:gd name="connsiteY31" fmla="*/ 2874272 h 4152849"/>
              <a:gd name="connsiteX32" fmla="*/ 1102375 w 4134954"/>
              <a:gd name="connsiteY32" fmla="*/ 2882353 h 4152849"/>
              <a:gd name="connsiteX33" fmla="*/ 1096470 w 4134954"/>
              <a:gd name="connsiteY33" fmla="*/ 2886778 h 4152849"/>
              <a:gd name="connsiteX34" fmla="*/ 994951 w 4134954"/>
              <a:gd name="connsiteY34" fmla="*/ 2942378 h 4152849"/>
              <a:gd name="connsiteX35" fmla="*/ 977538 w 4134954"/>
              <a:gd name="connsiteY35" fmla="*/ 2952616 h 4152849"/>
              <a:gd name="connsiteX36" fmla="*/ 46328 w 4134954"/>
              <a:gd name="connsiteY36" fmla="*/ 2911558 h 4152849"/>
              <a:gd name="connsiteX37" fmla="*/ 1 w 4134954"/>
              <a:gd name="connsiteY37" fmla="*/ 2878176 h 4152849"/>
              <a:gd name="connsiteX38" fmla="*/ 0 w 4134954"/>
              <a:gd name="connsiteY38" fmla="*/ 1926001 h 4152849"/>
              <a:gd name="connsiteX39" fmla="*/ 1 w 4134954"/>
              <a:gd name="connsiteY39" fmla="*/ 1926000 h 4152849"/>
              <a:gd name="connsiteX40" fmla="*/ 1 w 4134954"/>
              <a:gd name="connsiteY40" fmla="*/ 1257695 h 4152849"/>
              <a:gd name="connsiteX41" fmla="*/ 61658 w 4134954"/>
              <a:gd name="connsiteY41" fmla="*/ 1219491 h 4152849"/>
              <a:gd name="connsiteX42" fmla="*/ 503519 w 4134954"/>
              <a:gd name="connsiteY42" fmla="*/ 1105956 h 4152849"/>
              <a:gd name="connsiteX43" fmla="*/ 569031 w 4134954"/>
              <a:gd name="connsiteY43" fmla="*/ 1109032 h 4152849"/>
              <a:gd name="connsiteX44" fmla="*/ 585555 w 4134954"/>
              <a:gd name="connsiteY44" fmla="*/ 1107907 h 4152849"/>
              <a:gd name="connsiteX45" fmla="*/ 1027609 w 4134954"/>
              <a:gd name="connsiteY45" fmla="*/ 1220683 h 4152849"/>
              <a:gd name="connsiteX46" fmla="*/ 1039650 w 4134954"/>
              <a:gd name="connsiteY46" fmla="*/ 1228036 h 4152849"/>
              <a:gd name="connsiteX47" fmla="*/ 1128582 w 4134954"/>
              <a:gd name="connsiteY47" fmla="*/ 1237940 h 4152849"/>
              <a:gd name="connsiteX48" fmla="*/ 1883635 w 4134954"/>
              <a:gd name="connsiteY48" fmla="*/ 1039286 h 4152849"/>
              <a:gd name="connsiteX49" fmla="*/ 2499782 w 4134954"/>
              <a:gd name="connsiteY49" fmla="*/ 465499 h 4152849"/>
              <a:gd name="connsiteX50" fmla="*/ 2553672 w 4134954"/>
              <a:gd name="connsiteY50" fmla="*/ 319609 h 4152849"/>
              <a:gd name="connsiteX51" fmla="*/ 2555163 w 4134954"/>
              <a:gd name="connsiteY51" fmla="*/ 313440 h 4152849"/>
              <a:gd name="connsiteX52" fmla="*/ 2558302 w 4134954"/>
              <a:gd name="connsiteY52" fmla="*/ 311766 h 4152849"/>
              <a:gd name="connsiteX53" fmla="*/ 2802058 w 4134954"/>
              <a:gd name="connsiteY53" fmla="*/ 70763 h 4152849"/>
              <a:gd name="connsiteX54" fmla="*/ 3089036 w 4134954"/>
              <a:gd name="connsiteY54" fmla="*/ 19 h 415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34954" h="4152849">
                <a:moveTo>
                  <a:pt x="3089036" y="19"/>
                </a:moveTo>
                <a:cubicBezTo>
                  <a:pt x="3302275" y="1712"/>
                  <a:pt x="3507912" y="117078"/>
                  <a:pt x="3615265" y="318497"/>
                </a:cubicBezTo>
                <a:cubicBezTo>
                  <a:pt x="3771417" y="611467"/>
                  <a:pt x="3660503" y="975553"/>
                  <a:pt x="3367532" y="1131705"/>
                </a:cubicBezTo>
                <a:cubicBezTo>
                  <a:pt x="3229889" y="1205067"/>
                  <a:pt x="3076552" y="1219481"/>
                  <a:pt x="2936624" y="1183097"/>
                </a:cubicBezTo>
                <a:cubicBezTo>
                  <a:pt x="2713131" y="1154646"/>
                  <a:pt x="2414345" y="1219506"/>
                  <a:pt x="2121962" y="1375343"/>
                </a:cubicBezTo>
                <a:cubicBezTo>
                  <a:pt x="1960645" y="1461323"/>
                  <a:pt x="1821233" y="1564362"/>
                  <a:pt x="1711534" y="1673204"/>
                </a:cubicBezTo>
                <a:lnTo>
                  <a:pt x="1673139" y="1714588"/>
                </a:lnTo>
                <a:lnTo>
                  <a:pt x="1723384" y="1734930"/>
                </a:lnTo>
                <a:cubicBezTo>
                  <a:pt x="1880619" y="1790042"/>
                  <a:pt x="2068224" y="1823107"/>
                  <a:pt x="2269957" y="1825448"/>
                </a:cubicBezTo>
                <a:cubicBezTo>
                  <a:pt x="2603814" y="1829322"/>
                  <a:pt x="2900939" y="1748173"/>
                  <a:pt x="3086034" y="1618355"/>
                </a:cubicBezTo>
                <a:cubicBezTo>
                  <a:pt x="3120263" y="1579223"/>
                  <a:pt x="3159863" y="1545006"/>
                  <a:pt x="3203403" y="1516313"/>
                </a:cubicBezTo>
                <a:lnTo>
                  <a:pt x="3207674" y="1511619"/>
                </a:lnTo>
                <a:lnTo>
                  <a:pt x="3211231" y="1511660"/>
                </a:lnTo>
                <a:cubicBezTo>
                  <a:pt x="3306202" y="1450657"/>
                  <a:pt x="3419519" y="1416041"/>
                  <a:pt x="3540812" y="1417449"/>
                </a:cubicBezTo>
                <a:cubicBezTo>
                  <a:pt x="3872776" y="1421301"/>
                  <a:pt x="4138765" y="1693533"/>
                  <a:pt x="4134913" y="2025498"/>
                </a:cubicBezTo>
                <a:cubicBezTo>
                  <a:pt x="4131061" y="2357462"/>
                  <a:pt x="3858827" y="2623450"/>
                  <a:pt x="3526862" y="2619598"/>
                </a:cubicBezTo>
                <a:cubicBezTo>
                  <a:pt x="3370902" y="2617788"/>
                  <a:pt x="3229503" y="2556741"/>
                  <a:pt x="3124277" y="2457589"/>
                </a:cubicBezTo>
                <a:cubicBezTo>
                  <a:pt x="2941955" y="2325237"/>
                  <a:pt x="2648762" y="2238531"/>
                  <a:pt x="2317463" y="2234686"/>
                </a:cubicBezTo>
                <a:cubicBezTo>
                  <a:pt x="2088980" y="2232035"/>
                  <a:pt x="1877701" y="2269206"/>
                  <a:pt x="1707569" y="2334249"/>
                </a:cubicBezTo>
                <a:lnTo>
                  <a:pt x="1682125" y="2345343"/>
                </a:lnTo>
                <a:lnTo>
                  <a:pt x="1710521" y="2382713"/>
                </a:lnTo>
                <a:cubicBezTo>
                  <a:pt x="1817513" y="2510436"/>
                  <a:pt x="1961876" y="2634726"/>
                  <a:pt x="2134084" y="2739826"/>
                </a:cubicBezTo>
                <a:cubicBezTo>
                  <a:pt x="2419079" y="2913761"/>
                  <a:pt x="2715948" y="2995842"/>
                  <a:pt x="2941390" y="2978840"/>
                </a:cubicBezTo>
                <a:cubicBezTo>
                  <a:pt x="2990809" y="2962696"/>
                  <a:pt x="3042333" y="2953519"/>
                  <a:pt x="3094422" y="2951105"/>
                </a:cubicBezTo>
                <a:lnTo>
                  <a:pt x="3100492" y="2949252"/>
                </a:lnTo>
                <a:lnTo>
                  <a:pt x="3103528" y="2951105"/>
                </a:lnTo>
                <a:cubicBezTo>
                  <a:pt x="3216336" y="2947200"/>
                  <a:pt x="3331429" y="2975352"/>
                  <a:pt x="3434970" y="3038544"/>
                </a:cubicBezTo>
                <a:cubicBezTo>
                  <a:pt x="3718349" y="3211493"/>
                  <a:pt x="3807872" y="3581420"/>
                  <a:pt x="3634923" y="3864800"/>
                </a:cubicBezTo>
                <a:cubicBezTo>
                  <a:pt x="3461973" y="4148179"/>
                  <a:pt x="3092046" y="4237700"/>
                  <a:pt x="2808666" y="4064751"/>
                </a:cubicBezTo>
                <a:cubicBezTo>
                  <a:pt x="2675531" y="3983497"/>
                  <a:pt x="2585185" y="3858766"/>
                  <a:pt x="2545403" y="3719766"/>
                </a:cubicBezTo>
                <a:cubicBezTo>
                  <a:pt x="2456318" y="3512832"/>
                  <a:pt x="2248604" y="3288475"/>
                  <a:pt x="1965793" y="3115873"/>
                </a:cubicBezTo>
                <a:cubicBezTo>
                  <a:pt x="1692733" y="2949223"/>
                  <a:pt x="1408771" y="2866892"/>
                  <a:pt x="1187140" y="2874272"/>
                </a:cubicBezTo>
                <a:lnTo>
                  <a:pt x="1102375" y="2882353"/>
                </a:lnTo>
                <a:lnTo>
                  <a:pt x="1096470" y="2886778"/>
                </a:lnTo>
                <a:lnTo>
                  <a:pt x="994951" y="2942378"/>
                </a:lnTo>
                <a:lnTo>
                  <a:pt x="977538" y="2952616"/>
                </a:lnTo>
                <a:cubicBezTo>
                  <a:pt x="690820" y="3094618"/>
                  <a:pt x="339714" y="3090613"/>
                  <a:pt x="46328" y="2911558"/>
                </a:cubicBezTo>
                <a:lnTo>
                  <a:pt x="1" y="2878176"/>
                </a:lnTo>
                <a:lnTo>
                  <a:pt x="0" y="1926001"/>
                </a:lnTo>
                <a:lnTo>
                  <a:pt x="1" y="1926000"/>
                </a:lnTo>
                <a:lnTo>
                  <a:pt x="1" y="1257695"/>
                </a:lnTo>
                <a:cubicBezTo>
                  <a:pt x="19193" y="1243150"/>
                  <a:pt x="40119" y="1230971"/>
                  <a:pt x="61658" y="1219491"/>
                </a:cubicBezTo>
                <a:cubicBezTo>
                  <a:pt x="202725" y="1144303"/>
                  <a:pt x="354052" y="1107642"/>
                  <a:pt x="503519" y="1105956"/>
                </a:cubicBezTo>
                <a:lnTo>
                  <a:pt x="569031" y="1109032"/>
                </a:lnTo>
                <a:lnTo>
                  <a:pt x="585555" y="1107907"/>
                </a:lnTo>
                <a:cubicBezTo>
                  <a:pt x="745397" y="1109762"/>
                  <a:pt x="895722" y="1150334"/>
                  <a:pt x="1027609" y="1220683"/>
                </a:cubicBezTo>
                <a:lnTo>
                  <a:pt x="1039650" y="1228036"/>
                </a:lnTo>
                <a:lnTo>
                  <a:pt x="1128582" y="1237940"/>
                </a:lnTo>
                <a:cubicBezTo>
                  <a:pt x="1344181" y="1248064"/>
                  <a:pt x="1616580" y="1181625"/>
                  <a:pt x="1883635" y="1039286"/>
                </a:cubicBezTo>
                <a:cubicBezTo>
                  <a:pt x="2178277" y="882244"/>
                  <a:pt x="2399846" y="668293"/>
                  <a:pt x="2499782" y="465499"/>
                </a:cubicBezTo>
                <a:cubicBezTo>
                  <a:pt x="2510996" y="414732"/>
                  <a:pt x="2529280" y="365696"/>
                  <a:pt x="2553672" y="319609"/>
                </a:cubicBezTo>
                <a:lnTo>
                  <a:pt x="2555163" y="313440"/>
                </a:lnTo>
                <a:lnTo>
                  <a:pt x="2558302" y="311766"/>
                </a:lnTo>
                <a:cubicBezTo>
                  <a:pt x="2612273" y="212630"/>
                  <a:pt x="2695012" y="127817"/>
                  <a:pt x="2802058" y="70763"/>
                </a:cubicBezTo>
                <a:cubicBezTo>
                  <a:pt x="2893611" y="21965"/>
                  <a:pt x="2992110" y="-751"/>
                  <a:pt x="3089036" y="19"/>
                </a:cubicBezTo>
                <a:close/>
              </a:path>
            </a:pathLst>
          </a:custGeom>
          <a:solidFill>
            <a:schemeClr val="accent1"/>
          </a:solidFill>
          <a:ln w="25400" cap="flat" cmpd="sng" algn="ctr">
            <a:noFill/>
            <a:prstDash val="solid"/>
          </a:ln>
          <a:effectLst/>
        </p:spPr>
        <p:txBody>
          <a:bodyPr wrap="square" rtlCol="0" anchor="ctr">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17" name="KSO_Shape"/>
          <p:cNvSpPr/>
          <p:nvPr/>
        </p:nvSpPr>
        <p:spPr bwMode="auto">
          <a:xfrm>
            <a:off x="8113452" y="4829754"/>
            <a:ext cx="312336" cy="326141"/>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rgbClr val="FEFFFF"/>
          </a:solidFill>
          <a:ln>
            <a:noFill/>
          </a:ln>
        </p:spPr>
        <p:txBody>
          <a:bodyPr vert="horz" wrap="square" lIns="91440" tIns="45720" rIns="91440" bIns="45720" numCol="1" anchor="t" anchorCtr="0" compatLnSpc="1"/>
          <a:lstStyle/>
          <a:p>
            <a:endParaRPr lang="zh-CN" altLang="en-US"/>
          </a:p>
        </p:txBody>
      </p:sp>
      <p:sp>
        <p:nvSpPr>
          <p:cNvPr id="28" name="KSO_Shape"/>
          <p:cNvSpPr/>
          <p:nvPr/>
        </p:nvSpPr>
        <p:spPr bwMode="auto">
          <a:xfrm>
            <a:off x="8816373" y="5013758"/>
            <a:ext cx="280699" cy="326141"/>
          </a:xfrm>
          <a:custGeom>
            <a:avLst/>
            <a:gdLst>
              <a:gd name="T0" fmla="*/ 361529 w 2823"/>
              <a:gd name="T1" fmla="*/ 288173 h 3280"/>
              <a:gd name="T2" fmla="*/ 649545 w 2823"/>
              <a:gd name="T3" fmla="*/ 288173 h 3280"/>
              <a:gd name="T4" fmla="*/ 793278 w 2823"/>
              <a:gd name="T5" fmla="*/ 144361 h 3280"/>
              <a:gd name="T6" fmla="*/ 649545 w 2823"/>
              <a:gd name="T7" fmla="*/ 0 h 3280"/>
              <a:gd name="T8" fmla="*/ 361529 w 2823"/>
              <a:gd name="T9" fmla="*/ 0 h 3280"/>
              <a:gd name="T10" fmla="*/ 217246 w 2823"/>
              <a:gd name="T11" fmla="*/ 144361 h 3280"/>
              <a:gd name="T12" fmla="*/ 361529 w 2823"/>
              <a:gd name="T13" fmla="*/ 288173 h 3280"/>
              <a:gd name="T14" fmla="*/ 541470 w 2823"/>
              <a:gd name="T15" fmla="*/ 863971 h 3280"/>
              <a:gd name="T16" fmla="*/ 469603 w 2823"/>
              <a:gd name="T17" fmla="*/ 863971 h 3280"/>
              <a:gd name="T18" fmla="*/ 469603 w 2823"/>
              <a:gd name="T19" fmla="*/ 1008332 h 3280"/>
              <a:gd name="T20" fmla="*/ 323126 w 2823"/>
              <a:gd name="T21" fmla="*/ 1008332 h 3280"/>
              <a:gd name="T22" fmla="*/ 323126 w 2823"/>
              <a:gd name="T23" fmla="*/ 1080238 h 3280"/>
              <a:gd name="T24" fmla="*/ 469603 w 2823"/>
              <a:gd name="T25" fmla="*/ 1080238 h 3280"/>
              <a:gd name="T26" fmla="*/ 469603 w 2823"/>
              <a:gd name="T27" fmla="*/ 1224050 h 3280"/>
              <a:gd name="T28" fmla="*/ 541470 w 2823"/>
              <a:gd name="T29" fmla="*/ 1224050 h 3280"/>
              <a:gd name="T30" fmla="*/ 541470 w 2823"/>
              <a:gd name="T31" fmla="*/ 1080238 h 3280"/>
              <a:gd name="T32" fmla="*/ 685204 w 2823"/>
              <a:gd name="T33" fmla="*/ 1080238 h 3280"/>
              <a:gd name="T34" fmla="*/ 685204 w 2823"/>
              <a:gd name="T35" fmla="*/ 1008332 h 3280"/>
              <a:gd name="T36" fmla="*/ 541470 w 2823"/>
              <a:gd name="T37" fmla="*/ 1008332 h 3280"/>
              <a:gd name="T38" fmla="*/ 541470 w 2823"/>
              <a:gd name="T39" fmla="*/ 863971 h 3280"/>
              <a:gd name="T40" fmla="*/ 762557 w 2823"/>
              <a:gd name="T41" fmla="*/ 356237 h 3280"/>
              <a:gd name="T42" fmla="*/ 236996 w 2823"/>
              <a:gd name="T43" fmla="*/ 356237 h 3280"/>
              <a:gd name="T44" fmla="*/ 0 w 2823"/>
              <a:gd name="T45" fmla="*/ 1486425 h 3280"/>
              <a:gd name="T46" fmla="*/ 1646 w 2823"/>
              <a:gd name="T47" fmla="*/ 1486425 h 3280"/>
              <a:gd name="T48" fmla="*/ 1646 w 2823"/>
              <a:gd name="T49" fmla="*/ 1620357 h 3280"/>
              <a:gd name="T50" fmla="*/ 181587 w 2823"/>
              <a:gd name="T51" fmla="*/ 1800397 h 3280"/>
              <a:gd name="T52" fmla="*/ 829486 w 2823"/>
              <a:gd name="T53" fmla="*/ 1800397 h 3280"/>
              <a:gd name="T54" fmla="*/ 1008879 w 2823"/>
              <a:gd name="T55" fmla="*/ 1620357 h 3280"/>
              <a:gd name="T56" fmla="*/ 1008879 w 2823"/>
              <a:gd name="T57" fmla="*/ 1440318 h 3280"/>
              <a:gd name="T58" fmla="*/ 1003393 w 2823"/>
              <a:gd name="T59" fmla="*/ 1396405 h 3280"/>
              <a:gd name="T60" fmla="*/ 762557 w 2823"/>
              <a:gd name="T61" fmla="*/ 356237 h 3280"/>
              <a:gd name="T62" fmla="*/ 498679 w 2823"/>
              <a:gd name="T63" fmla="*/ 1327793 h 3280"/>
              <a:gd name="T64" fmla="*/ 208469 w 2823"/>
              <a:gd name="T65" fmla="*/ 1037424 h 3280"/>
              <a:gd name="T66" fmla="*/ 498679 w 2823"/>
              <a:gd name="T67" fmla="*/ 747604 h 3280"/>
              <a:gd name="T68" fmla="*/ 788889 w 2823"/>
              <a:gd name="T69" fmla="*/ 1037424 h 3280"/>
              <a:gd name="T70" fmla="*/ 498679 w 2823"/>
              <a:gd name="T71" fmla="*/ 1327793 h 3280"/>
              <a:gd name="T72" fmla="*/ 1298541 w 2823"/>
              <a:gd name="T73" fmla="*/ 206936 h 3280"/>
              <a:gd name="T74" fmla="*/ 1039052 w 2823"/>
              <a:gd name="T75" fmla="*/ 634530 h 3280"/>
              <a:gd name="T76" fmla="*/ 1190466 w 2823"/>
              <a:gd name="T77" fmla="*/ 1008332 h 3280"/>
              <a:gd name="T78" fmla="*/ 1187723 w 2823"/>
              <a:gd name="T79" fmla="*/ 1575347 h 3280"/>
              <a:gd name="T80" fmla="*/ 1290860 w 2823"/>
              <a:gd name="T81" fmla="*/ 1672503 h 3280"/>
              <a:gd name="T82" fmla="*/ 1404969 w 2823"/>
              <a:gd name="T83" fmla="*/ 1575347 h 3280"/>
              <a:gd name="T84" fmla="*/ 1404969 w 2823"/>
              <a:gd name="T85" fmla="*/ 1002294 h 3280"/>
              <a:gd name="T86" fmla="*/ 1548703 w 2823"/>
              <a:gd name="T87" fmla="*/ 634530 h 3280"/>
              <a:gd name="T88" fmla="*/ 1298541 w 2823"/>
              <a:gd name="T89" fmla="*/ 206936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23" h="3280">
                <a:moveTo>
                  <a:pt x="659" y="525"/>
                </a:moveTo>
                <a:cubicBezTo>
                  <a:pt x="1184" y="525"/>
                  <a:pt x="1184" y="525"/>
                  <a:pt x="1184" y="525"/>
                </a:cubicBezTo>
                <a:cubicBezTo>
                  <a:pt x="1329" y="525"/>
                  <a:pt x="1446" y="408"/>
                  <a:pt x="1446" y="263"/>
                </a:cubicBezTo>
                <a:cubicBezTo>
                  <a:pt x="1446" y="118"/>
                  <a:pt x="1329" y="0"/>
                  <a:pt x="1184" y="0"/>
                </a:cubicBezTo>
                <a:cubicBezTo>
                  <a:pt x="659" y="0"/>
                  <a:pt x="659" y="0"/>
                  <a:pt x="659" y="0"/>
                </a:cubicBezTo>
                <a:cubicBezTo>
                  <a:pt x="514" y="0"/>
                  <a:pt x="396" y="118"/>
                  <a:pt x="396" y="263"/>
                </a:cubicBezTo>
                <a:cubicBezTo>
                  <a:pt x="396" y="408"/>
                  <a:pt x="514" y="525"/>
                  <a:pt x="659" y="525"/>
                </a:cubicBezTo>
                <a:close/>
                <a:moveTo>
                  <a:pt x="987" y="1574"/>
                </a:moveTo>
                <a:cubicBezTo>
                  <a:pt x="856" y="1574"/>
                  <a:pt x="856" y="1574"/>
                  <a:pt x="856" y="1574"/>
                </a:cubicBezTo>
                <a:cubicBezTo>
                  <a:pt x="856" y="1837"/>
                  <a:pt x="856" y="1837"/>
                  <a:pt x="856" y="1837"/>
                </a:cubicBezTo>
                <a:cubicBezTo>
                  <a:pt x="589" y="1837"/>
                  <a:pt x="589" y="1837"/>
                  <a:pt x="589" y="1837"/>
                </a:cubicBezTo>
                <a:cubicBezTo>
                  <a:pt x="589" y="1968"/>
                  <a:pt x="589" y="1968"/>
                  <a:pt x="589" y="1968"/>
                </a:cubicBezTo>
                <a:cubicBezTo>
                  <a:pt x="856" y="1968"/>
                  <a:pt x="856" y="1968"/>
                  <a:pt x="856" y="1968"/>
                </a:cubicBezTo>
                <a:cubicBezTo>
                  <a:pt x="856" y="2230"/>
                  <a:pt x="856" y="2230"/>
                  <a:pt x="856" y="2230"/>
                </a:cubicBezTo>
                <a:cubicBezTo>
                  <a:pt x="987" y="2230"/>
                  <a:pt x="987" y="2230"/>
                  <a:pt x="987" y="2230"/>
                </a:cubicBezTo>
                <a:cubicBezTo>
                  <a:pt x="987" y="1968"/>
                  <a:pt x="987" y="1968"/>
                  <a:pt x="987" y="1968"/>
                </a:cubicBezTo>
                <a:cubicBezTo>
                  <a:pt x="1249" y="1968"/>
                  <a:pt x="1249" y="1968"/>
                  <a:pt x="1249" y="1968"/>
                </a:cubicBezTo>
                <a:cubicBezTo>
                  <a:pt x="1249" y="1837"/>
                  <a:pt x="1249" y="1837"/>
                  <a:pt x="1249" y="1837"/>
                </a:cubicBezTo>
                <a:cubicBezTo>
                  <a:pt x="987" y="1837"/>
                  <a:pt x="987" y="1837"/>
                  <a:pt x="987" y="1837"/>
                </a:cubicBezTo>
                <a:lnTo>
                  <a:pt x="987" y="1574"/>
                </a:lnTo>
                <a:close/>
                <a:moveTo>
                  <a:pt x="1390" y="649"/>
                </a:moveTo>
                <a:cubicBezTo>
                  <a:pt x="432" y="649"/>
                  <a:pt x="432" y="649"/>
                  <a:pt x="432" y="649"/>
                </a:cubicBezTo>
                <a:cubicBezTo>
                  <a:pt x="432" y="649"/>
                  <a:pt x="0" y="1036"/>
                  <a:pt x="0" y="2708"/>
                </a:cubicBezTo>
                <a:cubicBezTo>
                  <a:pt x="3" y="2708"/>
                  <a:pt x="3" y="2708"/>
                  <a:pt x="3" y="2708"/>
                </a:cubicBezTo>
                <a:cubicBezTo>
                  <a:pt x="3" y="2952"/>
                  <a:pt x="3" y="2952"/>
                  <a:pt x="3" y="2952"/>
                </a:cubicBezTo>
                <a:cubicBezTo>
                  <a:pt x="3" y="3133"/>
                  <a:pt x="150" y="3280"/>
                  <a:pt x="331" y="3280"/>
                </a:cubicBezTo>
                <a:cubicBezTo>
                  <a:pt x="1512" y="3280"/>
                  <a:pt x="1512" y="3280"/>
                  <a:pt x="1512" y="3280"/>
                </a:cubicBezTo>
                <a:cubicBezTo>
                  <a:pt x="1693" y="3280"/>
                  <a:pt x="1839" y="3133"/>
                  <a:pt x="1839" y="2952"/>
                </a:cubicBezTo>
                <a:cubicBezTo>
                  <a:pt x="1839" y="2624"/>
                  <a:pt x="1839" y="2624"/>
                  <a:pt x="1839" y="2624"/>
                </a:cubicBezTo>
                <a:cubicBezTo>
                  <a:pt x="1839" y="2596"/>
                  <a:pt x="1835" y="2570"/>
                  <a:pt x="1829" y="2544"/>
                </a:cubicBezTo>
                <a:cubicBezTo>
                  <a:pt x="1801" y="1010"/>
                  <a:pt x="1390" y="649"/>
                  <a:pt x="1390" y="649"/>
                </a:cubicBezTo>
                <a:close/>
                <a:moveTo>
                  <a:pt x="909" y="2419"/>
                </a:moveTo>
                <a:cubicBezTo>
                  <a:pt x="617" y="2419"/>
                  <a:pt x="380" y="2182"/>
                  <a:pt x="380" y="1890"/>
                </a:cubicBezTo>
                <a:cubicBezTo>
                  <a:pt x="380" y="1598"/>
                  <a:pt x="617" y="1362"/>
                  <a:pt x="909" y="1362"/>
                </a:cubicBezTo>
                <a:cubicBezTo>
                  <a:pt x="1201" y="1362"/>
                  <a:pt x="1438" y="1598"/>
                  <a:pt x="1438" y="1890"/>
                </a:cubicBezTo>
                <a:cubicBezTo>
                  <a:pt x="1438" y="2182"/>
                  <a:pt x="1201" y="2419"/>
                  <a:pt x="909" y="2419"/>
                </a:cubicBezTo>
                <a:close/>
                <a:moveTo>
                  <a:pt x="2367" y="377"/>
                </a:moveTo>
                <a:cubicBezTo>
                  <a:pt x="2118" y="377"/>
                  <a:pt x="1894" y="737"/>
                  <a:pt x="1894" y="1156"/>
                </a:cubicBezTo>
                <a:cubicBezTo>
                  <a:pt x="1894" y="1457"/>
                  <a:pt x="2020" y="1714"/>
                  <a:pt x="2170" y="1837"/>
                </a:cubicBezTo>
                <a:cubicBezTo>
                  <a:pt x="2165" y="2870"/>
                  <a:pt x="2165" y="2870"/>
                  <a:pt x="2165" y="2870"/>
                </a:cubicBezTo>
                <a:cubicBezTo>
                  <a:pt x="2165" y="2967"/>
                  <a:pt x="2255" y="3047"/>
                  <a:pt x="2353" y="3047"/>
                </a:cubicBezTo>
                <a:cubicBezTo>
                  <a:pt x="2450" y="3047"/>
                  <a:pt x="2561" y="2967"/>
                  <a:pt x="2561" y="2870"/>
                </a:cubicBezTo>
                <a:cubicBezTo>
                  <a:pt x="2561" y="1826"/>
                  <a:pt x="2561" y="1826"/>
                  <a:pt x="2561" y="1826"/>
                </a:cubicBezTo>
                <a:cubicBezTo>
                  <a:pt x="2694" y="1693"/>
                  <a:pt x="2823" y="1436"/>
                  <a:pt x="2823" y="1156"/>
                </a:cubicBezTo>
                <a:cubicBezTo>
                  <a:pt x="2823" y="737"/>
                  <a:pt x="2616" y="377"/>
                  <a:pt x="2367" y="377"/>
                </a:cubicBezTo>
                <a:close/>
              </a:path>
            </a:pathLst>
          </a:custGeom>
          <a:solidFill>
            <a:srgbClr val="FEFFFF"/>
          </a:solidFill>
          <a:ln>
            <a:noFill/>
          </a:ln>
        </p:spPr>
        <p:txBody>
          <a:bodyPr vert="horz" wrap="square" lIns="91440" tIns="45720" rIns="91440" bIns="45720" numCol="1" anchor="t" anchorCtr="0" compatLnSpc="1"/>
          <a:lstStyle/>
          <a:p>
            <a:endParaRPr lang="zh-CN" altLang="en-US"/>
          </a:p>
        </p:txBody>
      </p:sp>
      <p:sp>
        <p:nvSpPr>
          <p:cNvPr id="29" name="KSO_Shape"/>
          <p:cNvSpPr/>
          <p:nvPr/>
        </p:nvSpPr>
        <p:spPr bwMode="auto">
          <a:xfrm>
            <a:off x="9412654" y="4829754"/>
            <a:ext cx="319813" cy="326141"/>
          </a:xfrm>
          <a:custGeom>
            <a:avLst/>
            <a:gdLst>
              <a:gd name="T0" fmla="*/ 863600 w 3175"/>
              <a:gd name="T1" fmla="*/ 866837 h 3238"/>
              <a:gd name="T2" fmla="*/ 899190 w 3175"/>
              <a:gd name="T3" fmla="*/ 804563 h 3238"/>
              <a:gd name="T4" fmla="*/ 630044 w 3175"/>
              <a:gd name="T5" fmla="*/ 648877 h 3238"/>
              <a:gd name="T6" fmla="*/ 593899 w 3175"/>
              <a:gd name="T7" fmla="*/ 711151 h 3238"/>
              <a:gd name="T8" fmla="*/ 481570 w 3175"/>
              <a:gd name="T9" fmla="*/ 646097 h 3238"/>
              <a:gd name="T10" fmla="*/ 412059 w 3175"/>
              <a:gd name="T11" fmla="*/ 892414 h 3238"/>
              <a:gd name="T12" fmla="*/ 886400 w 3175"/>
              <a:gd name="T13" fmla="*/ 1366700 h 3238"/>
              <a:gd name="T14" fmla="*/ 1262869 w 3175"/>
              <a:gd name="T15" fmla="*/ 1180433 h 3238"/>
              <a:gd name="T16" fmla="*/ 1145535 w 3175"/>
              <a:gd name="T17" fmla="*/ 1180433 h 3238"/>
              <a:gd name="T18" fmla="*/ 963139 w 3175"/>
              <a:gd name="T19" fmla="*/ 998058 h 3238"/>
              <a:gd name="T20" fmla="*/ 1765570 w 3175"/>
              <a:gd name="T21" fmla="*/ 998058 h 3238"/>
              <a:gd name="T22" fmla="*/ 1583174 w 3175"/>
              <a:gd name="T23" fmla="*/ 1180433 h 3238"/>
              <a:gd name="T24" fmla="*/ 1463060 w 3175"/>
              <a:gd name="T25" fmla="*/ 1180433 h 3238"/>
              <a:gd name="T26" fmla="*/ 1035986 w 3175"/>
              <a:gd name="T27" fmla="*/ 1520162 h 3238"/>
              <a:gd name="T28" fmla="*/ 1035986 w 3175"/>
              <a:gd name="T29" fmla="*/ 1654719 h 3238"/>
              <a:gd name="T30" fmla="*/ 1175008 w 3175"/>
              <a:gd name="T31" fmla="*/ 1654719 h 3238"/>
              <a:gd name="T32" fmla="*/ 1255084 w 3175"/>
              <a:gd name="T33" fmla="*/ 1800397 h 3238"/>
              <a:gd name="T34" fmla="*/ 522164 w 3175"/>
              <a:gd name="T35" fmla="*/ 1800397 h 3238"/>
              <a:gd name="T36" fmla="*/ 598348 w 3175"/>
              <a:gd name="T37" fmla="*/ 1654719 h 3238"/>
              <a:gd name="T38" fmla="*/ 744042 w 3175"/>
              <a:gd name="T39" fmla="*/ 1654719 h 3238"/>
              <a:gd name="T40" fmla="*/ 744042 w 3175"/>
              <a:gd name="T41" fmla="*/ 1521830 h 3238"/>
              <a:gd name="T42" fmla="*/ 240785 w 3175"/>
              <a:gd name="T43" fmla="*/ 892414 h 3238"/>
              <a:gd name="T44" fmla="*/ 333095 w 3175"/>
              <a:gd name="T45" fmla="*/ 560469 h 3238"/>
              <a:gd name="T46" fmla="*/ 288052 w 3175"/>
              <a:gd name="T47" fmla="*/ 534336 h 3238"/>
              <a:gd name="T48" fmla="*/ 323641 w 3175"/>
              <a:gd name="T49" fmla="*/ 472062 h 3238"/>
              <a:gd name="T50" fmla="*/ 197966 w 3175"/>
              <a:gd name="T51" fmla="*/ 399779 h 3238"/>
              <a:gd name="T52" fmla="*/ 197966 w 3175"/>
              <a:gd name="T53" fmla="*/ 400335 h 3238"/>
              <a:gd name="T54" fmla="*/ 0 w 3175"/>
              <a:gd name="T55" fmla="*/ 368086 h 3238"/>
              <a:gd name="T56" fmla="*/ 212981 w 3175"/>
              <a:gd name="T57" fmla="*/ 0 h 3238"/>
              <a:gd name="T58" fmla="*/ 341992 w 3175"/>
              <a:gd name="T59" fmla="*/ 150126 h 3238"/>
              <a:gd name="T60" fmla="*/ 340324 w 3175"/>
              <a:gd name="T61" fmla="*/ 153462 h 3238"/>
              <a:gd name="T62" fmla="*/ 465999 w 3175"/>
              <a:gd name="T63" fmla="*/ 225745 h 3238"/>
              <a:gd name="T64" fmla="*/ 500477 w 3175"/>
              <a:gd name="T65" fmla="*/ 166250 h 3238"/>
              <a:gd name="T66" fmla="*/ 806323 w 3175"/>
              <a:gd name="T67" fmla="*/ 343065 h 3238"/>
              <a:gd name="T68" fmla="*/ 772402 w 3175"/>
              <a:gd name="T69" fmla="*/ 402559 h 3238"/>
              <a:gd name="T70" fmla="*/ 1041547 w 3175"/>
              <a:gd name="T71" fmla="*/ 558245 h 3238"/>
              <a:gd name="T72" fmla="*/ 1076025 w 3175"/>
              <a:gd name="T73" fmla="*/ 498751 h 3238"/>
              <a:gd name="T74" fmla="*/ 1238401 w 3175"/>
              <a:gd name="T75" fmla="*/ 592163 h 3238"/>
              <a:gd name="T76" fmla="*/ 1025421 w 3175"/>
              <a:gd name="T77" fmla="*/ 960249 h 3238"/>
              <a:gd name="T78" fmla="*/ 863600 w 3175"/>
              <a:gd name="T79" fmla="*/ 866837 h 3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5" h="3238">
                <a:moveTo>
                  <a:pt x="1553" y="1559"/>
                </a:moveTo>
                <a:cubicBezTo>
                  <a:pt x="1617" y="1447"/>
                  <a:pt x="1617" y="1447"/>
                  <a:pt x="1617" y="1447"/>
                </a:cubicBezTo>
                <a:cubicBezTo>
                  <a:pt x="1133" y="1167"/>
                  <a:pt x="1133" y="1167"/>
                  <a:pt x="1133" y="1167"/>
                </a:cubicBezTo>
                <a:cubicBezTo>
                  <a:pt x="1068" y="1279"/>
                  <a:pt x="1068" y="1279"/>
                  <a:pt x="1068" y="1279"/>
                </a:cubicBezTo>
                <a:cubicBezTo>
                  <a:pt x="866" y="1162"/>
                  <a:pt x="866" y="1162"/>
                  <a:pt x="866" y="1162"/>
                </a:cubicBezTo>
                <a:cubicBezTo>
                  <a:pt x="787" y="1291"/>
                  <a:pt x="741" y="1443"/>
                  <a:pt x="741" y="1605"/>
                </a:cubicBezTo>
                <a:cubicBezTo>
                  <a:pt x="741" y="2076"/>
                  <a:pt x="1123" y="2458"/>
                  <a:pt x="1594" y="2458"/>
                </a:cubicBezTo>
                <a:cubicBezTo>
                  <a:pt x="1870" y="2458"/>
                  <a:pt x="2115" y="2326"/>
                  <a:pt x="2271" y="2123"/>
                </a:cubicBezTo>
                <a:cubicBezTo>
                  <a:pt x="2060" y="2123"/>
                  <a:pt x="2060" y="2123"/>
                  <a:pt x="2060" y="2123"/>
                </a:cubicBezTo>
                <a:cubicBezTo>
                  <a:pt x="1879" y="2123"/>
                  <a:pt x="1732" y="1976"/>
                  <a:pt x="1732" y="1795"/>
                </a:cubicBezTo>
                <a:cubicBezTo>
                  <a:pt x="2332" y="1795"/>
                  <a:pt x="2650" y="1795"/>
                  <a:pt x="3175" y="1795"/>
                </a:cubicBezTo>
                <a:cubicBezTo>
                  <a:pt x="3175" y="1976"/>
                  <a:pt x="3028" y="2123"/>
                  <a:pt x="2847" y="2123"/>
                </a:cubicBezTo>
                <a:cubicBezTo>
                  <a:pt x="2631" y="2123"/>
                  <a:pt x="2631" y="2123"/>
                  <a:pt x="2631" y="2123"/>
                </a:cubicBezTo>
                <a:cubicBezTo>
                  <a:pt x="2480" y="2426"/>
                  <a:pt x="2200" y="2654"/>
                  <a:pt x="1863" y="2734"/>
                </a:cubicBezTo>
                <a:cubicBezTo>
                  <a:pt x="1863" y="2976"/>
                  <a:pt x="1863" y="2976"/>
                  <a:pt x="1863" y="2976"/>
                </a:cubicBezTo>
                <a:cubicBezTo>
                  <a:pt x="1863" y="2976"/>
                  <a:pt x="1988" y="2976"/>
                  <a:pt x="2113" y="2976"/>
                </a:cubicBezTo>
                <a:cubicBezTo>
                  <a:pt x="2239" y="2976"/>
                  <a:pt x="2257" y="3238"/>
                  <a:pt x="2257" y="3238"/>
                </a:cubicBezTo>
                <a:cubicBezTo>
                  <a:pt x="939" y="3238"/>
                  <a:pt x="939" y="3238"/>
                  <a:pt x="939" y="3238"/>
                </a:cubicBezTo>
                <a:cubicBezTo>
                  <a:pt x="939" y="3238"/>
                  <a:pt x="918" y="2976"/>
                  <a:pt x="1076" y="2976"/>
                </a:cubicBezTo>
                <a:cubicBezTo>
                  <a:pt x="1235" y="2976"/>
                  <a:pt x="1338" y="2976"/>
                  <a:pt x="1338" y="2976"/>
                </a:cubicBezTo>
                <a:cubicBezTo>
                  <a:pt x="1338" y="2737"/>
                  <a:pt x="1338" y="2737"/>
                  <a:pt x="1338" y="2737"/>
                </a:cubicBezTo>
                <a:cubicBezTo>
                  <a:pt x="821" y="2620"/>
                  <a:pt x="433" y="2158"/>
                  <a:pt x="433" y="1605"/>
                </a:cubicBezTo>
                <a:cubicBezTo>
                  <a:pt x="433" y="1386"/>
                  <a:pt x="494" y="1183"/>
                  <a:pt x="599" y="1008"/>
                </a:cubicBezTo>
                <a:cubicBezTo>
                  <a:pt x="518" y="961"/>
                  <a:pt x="518" y="961"/>
                  <a:pt x="518" y="961"/>
                </a:cubicBezTo>
                <a:cubicBezTo>
                  <a:pt x="582" y="849"/>
                  <a:pt x="582" y="849"/>
                  <a:pt x="582" y="849"/>
                </a:cubicBezTo>
                <a:cubicBezTo>
                  <a:pt x="356" y="719"/>
                  <a:pt x="356" y="719"/>
                  <a:pt x="356" y="719"/>
                </a:cubicBezTo>
                <a:cubicBezTo>
                  <a:pt x="356" y="720"/>
                  <a:pt x="356" y="720"/>
                  <a:pt x="356" y="720"/>
                </a:cubicBezTo>
                <a:cubicBezTo>
                  <a:pt x="0" y="662"/>
                  <a:pt x="0" y="662"/>
                  <a:pt x="0" y="662"/>
                </a:cubicBezTo>
                <a:cubicBezTo>
                  <a:pt x="383" y="0"/>
                  <a:pt x="383" y="0"/>
                  <a:pt x="383" y="0"/>
                </a:cubicBezTo>
                <a:cubicBezTo>
                  <a:pt x="615" y="270"/>
                  <a:pt x="615" y="270"/>
                  <a:pt x="615" y="270"/>
                </a:cubicBezTo>
                <a:cubicBezTo>
                  <a:pt x="612" y="276"/>
                  <a:pt x="612" y="276"/>
                  <a:pt x="612" y="276"/>
                </a:cubicBezTo>
                <a:cubicBezTo>
                  <a:pt x="838" y="406"/>
                  <a:pt x="838" y="406"/>
                  <a:pt x="838" y="406"/>
                </a:cubicBezTo>
                <a:cubicBezTo>
                  <a:pt x="900" y="299"/>
                  <a:pt x="900" y="299"/>
                  <a:pt x="900" y="299"/>
                </a:cubicBezTo>
                <a:cubicBezTo>
                  <a:pt x="1450" y="617"/>
                  <a:pt x="1450" y="617"/>
                  <a:pt x="1450" y="617"/>
                </a:cubicBezTo>
                <a:cubicBezTo>
                  <a:pt x="1389" y="724"/>
                  <a:pt x="1389" y="724"/>
                  <a:pt x="1389" y="724"/>
                </a:cubicBezTo>
                <a:cubicBezTo>
                  <a:pt x="1873" y="1004"/>
                  <a:pt x="1873" y="1004"/>
                  <a:pt x="1873" y="1004"/>
                </a:cubicBezTo>
                <a:cubicBezTo>
                  <a:pt x="1935" y="897"/>
                  <a:pt x="1935" y="897"/>
                  <a:pt x="1935" y="897"/>
                </a:cubicBezTo>
                <a:cubicBezTo>
                  <a:pt x="2227" y="1065"/>
                  <a:pt x="2227" y="1065"/>
                  <a:pt x="2227" y="1065"/>
                </a:cubicBezTo>
                <a:cubicBezTo>
                  <a:pt x="1844" y="1727"/>
                  <a:pt x="1844" y="1727"/>
                  <a:pt x="1844" y="1727"/>
                </a:cubicBezTo>
                <a:lnTo>
                  <a:pt x="1553" y="1559"/>
                </a:lnTo>
                <a:close/>
              </a:path>
            </a:pathLst>
          </a:custGeom>
          <a:solidFill>
            <a:srgbClr val="FEFFFF"/>
          </a:solidFill>
          <a:ln>
            <a:noFill/>
          </a:ln>
        </p:spPr>
        <p:txBody>
          <a:bodyPr vert="horz" wrap="square" lIns="91440" tIns="45720" rIns="91440" bIns="45720" numCol="1" anchor="t" anchorCtr="0" compatLnSpc="1"/>
          <a:lstStyle/>
          <a:p>
            <a:endParaRPr lang="zh-CN" altLang="en-US"/>
          </a:p>
        </p:txBody>
      </p:sp>
      <p:sp>
        <p:nvSpPr>
          <p:cNvPr id="20" name="任意多边形 16"/>
          <p:cNvSpPr/>
          <p:nvPr/>
        </p:nvSpPr>
        <p:spPr>
          <a:xfrm rot="16200000" flipV="1">
            <a:off x="7989320" y="2601125"/>
            <a:ext cx="1867900" cy="1875983"/>
          </a:xfrm>
          <a:custGeom>
            <a:avLst/>
            <a:gdLst>
              <a:gd name="connsiteX0" fmla="*/ 3089036 w 4134954"/>
              <a:gd name="connsiteY0" fmla="*/ 19 h 4152849"/>
              <a:gd name="connsiteX1" fmla="*/ 3615265 w 4134954"/>
              <a:gd name="connsiteY1" fmla="*/ 318497 h 4152849"/>
              <a:gd name="connsiteX2" fmla="*/ 3367532 w 4134954"/>
              <a:gd name="connsiteY2" fmla="*/ 1131705 h 4152849"/>
              <a:gd name="connsiteX3" fmla="*/ 2936624 w 4134954"/>
              <a:gd name="connsiteY3" fmla="*/ 1183097 h 4152849"/>
              <a:gd name="connsiteX4" fmla="*/ 2121962 w 4134954"/>
              <a:gd name="connsiteY4" fmla="*/ 1375343 h 4152849"/>
              <a:gd name="connsiteX5" fmla="*/ 1711534 w 4134954"/>
              <a:gd name="connsiteY5" fmla="*/ 1673204 h 4152849"/>
              <a:gd name="connsiteX6" fmla="*/ 1673139 w 4134954"/>
              <a:gd name="connsiteY6" fmla="*/ 1714588 h 4152849"/>
              <a:gd name="connsiteX7" fmla="*/ 1723384 w 4134954"/>
              <a:gd name="connsiteY7" fmla="*/ 1734930 h 4152849"/>
              <a:gd name="connsiteX8" fmla="*/ 2269957 w 4134954"/>
              <a:gd name="connsiteY8" fmla="*/ 1825448 h 4152849"/>
              <a:gd name="connsiteX9" fmla="*/ 3086034 w 4134954"/>
              <a:gd name="connsiteY9" fmla="*/ 1618355 h 4152849"/>
              <a:gd name="connsiteX10" fmla="*/ 3203403 w 4134954"/>
              <a:gd name="connsiteY10" fmla="*/ 1516313 h 4152849"/>
              <a:gd name="connsiteX11" fmla="*/ 3207674 w 4134954"/>
              <a:gd name="connsiteY11" fmla="*/ 1511619 h 4152849"/>
              <a:gd name="connsiteX12" fmla="*/ 3211231 w 4134954"/>
              <a:gd name="connsiteY12" fmla="*/ 1511660 h 4152849"/>
              <a:gd name="connsiteX13" fmla="*/ 3540812 w 4134954"/>
              <a:gd name="connsiteY13" fmla="*/ 1417449 h 4152849"/>
              <a:gd name="connsiteX14" fmla="*/ 4134913 w 4134954"/>
              <a:gd name="connsiteY14" fmla="*/ 2025498 h 4152849"/>
              <a:gd name="connsiteX15" fmla="*/ 3526862 w 4134954"/>
              <a:gd name="connsiteY15" fmla="*/ 2619598 h 4152849"/>
              <a:gd name="connsiteX16" fmla="*/ 3124277 w 4134954"/>
              <a:gd name="connsiteY16" fmla="*/ 2457589 h 4152849"/>
              <a:gd name="connsiteX17" fmla="*/ 2317463 w 4134954"/>
              <a:gd name="connsiteY17" fmla="*/ 2234686 h 4152849"/>
              <a:gd name="connsiteX18" fmla="*/ 1707569 w 4134954"/>
              <a:gd name="connsiteY18" fmla="*/ 2334249 h 4152849"/>
              <a:gd name="connsiteX19" fmla="*/ 1682125 w 4134954"/>
              <a:gd name="connsiteY19" fmla="*/ 2345343 h 4152849"/>
              <a:gd name="connsiteX20" fmla="*/ 1710521 w 4134954"/>
              <a:gd name="connsiteY20" fmla="*/ 2382713 h 4152849"/>
              <a:gd name="connsiteX21" fmla="*/ 2134084 w 4134954"/>
              <a:gd name="connsiteY21" fmla="*/ 2739826 h 4152849"/>
              <a:gd name="connsiteX22" fmla="*/ 2941390 w 4134954"/>
              <a:gd name="connsiteY22" fmla="*/ 2978840 h 4152849"/>
              <a:gd name="connsiteX23" fmla="*/ 3094422 w 4134954"/>
              <a:gd name="connsiteY23" fmla="*/ 2951105 h 4152849"/>
              <a:gd name="connsiteX24" fmla="*/ 3100492 w 4134954"/>
              <a:gd name="connsiteY24" fmla="*/ 2949252 h 4152849"/>
              <a:gd name="connsiteX25" fmla="*/ 3103528 w 4134954"/>
              <a:gd name="connsiteY25" fmla="*/ 2951105 h 4152849"/>
              <a:gd name="connsiteX26" fmla="*/ 3434970 w 4134954"/>
              <a:gd name="connsiteY26" fmla="*/ 3038544 h 4152849"/>
              <a:gd name="connsiteX27" fmla="*/ 3634923 w 4134954"/>
              <a:gd name="connsiteY27" fmla="*/ 3864800 h 4152849"/>
              <a:gd name="connsiteX28" fmla="*/ 2808666 w 4134954"/>
              <a:gd name="connsiteY28" fmla="*/ 4064751 h 4152849"/>
              <a:gd name="connsiteX29" fmla="*/ 2545403 w 4134954"/>
              <a:gd name="connsiteY29" fmla="*/ 3719766 h 4152849"/>
              <a:gd name="connsiteX30" fmla="*/ 1965793 w 4134954"/>
              <a:gd name="connsiteY30" fmla="*/ 3115873 h 4152849"/>
              <a:gd name="connsiteX31" fmla="*/ 1187140 w 4134954"/>
              <a:gd name="connsiteY31" fmla="*/ 2874272 h 4152849"/>
              <a:gd name="connsiteX32" fmla="*/ 1102375 w 4134954"/>
              <a:gd name="connsiteY32" fmla="*/ 2882353 h 4152849"/>
              <a:gd name="connsiteX33" fmla="*/ 1096470 w 4134954"/>
              <a:gd name="connsiteY33" fmla="*/ 2886778 h 4152849"/>
              <a:gd name="connsiteX34" fmla="*/ 994951 w 4134954"/>
              <a:gd name="connsiteY34" fmla="*/ 2942378 h 4152849"/>
              <a:gd name="connsiteX35" fmla="*/ 977538 w 4134954"/>
              <a:gd name="connsiteY35" fmla="*/ 2952616 h 4152849"/>
              <a:gd name="connsiteX36" fmla="*/ 46328 w 4134954"/>
              <a:gd name="connsiteY36" fmla="*/ 2911558 h 4152849"/>
              <a:gd name="connsiteX37" fmla="*/ 1 w 4134954"/>
              <a:gd name="connsiteY37" fmla="*/ 2878176 h 4152849"/>
              <a:gd name="connsiteX38" fmla="*/ 0 w 4134954"/>
              <a:gd name="connsiteY38" fmla="*/ 1926001 h 4152849"/>
              <a:gd name="connsiteX39" fmla="*/ 1 w 4134954"/>
              <a:gd name="connsiteY39" fmla="*/ 1926000 h 4152849"/>
              <a:gd name="connsiteX40" fmla="*/ 1 w 4134954"/>
              <a:gd name="connsiteY40" fmla="*/ 1257695 h 4152849"/>
              <a:gd name="connsiteX41" fmla="*/ 61658 w 4134954"/>
              <a:gd name="connsiteY41" fmla="*/ 1219491 h 4152849"/>
              <a:gd name="connsiteX42" fmla="*/ 503519 w 4134954"/>
              <a:gd name="connsiteY42" fmla="*/ 1105956 h 4152849"/>
              <a:gd name="connsiteX43" fmla="*/ 569031 w 4134954"/>
              <a:gd name="connsiteY43" fmla="*/ 1109032 h 4152849"/>
              <a:gd name="connsiteX44" fmla="*/ 585555 w 4134954"/>
              <a:gd name="connsiteY44" fmla="*/ 1107907 h 4152849"/>
              <a:gd name="connsiteX45" fmla="*/ 1027609 w 4134954"/>
              <a:gd name="connsiteY45" fmla="*/ 1220683 h 4152849"/>
              <a:gd name="connsiteX46" fmla="*/ 1039650 w 4134954"/>
              <a:gd name="connsiteY46" fmla="*/ 1228036 h 4152849"/>
              <a:gd name="connsiteX47" fmla="*/ 1128582 w 4134954"/>
              <a:gd name="connsiteY47" fmla="*/ 1237940 h 4152849"/>
              <a:gd name="connsiteX48" fmla="*/ 1883635 w 4134954"/>
              <a:gd name="connsiteY48" fmla="*/ 1039286 h 4152849"/>
              <a:gd name="connsiteX49" fmla="*/ 2499782 w 4134954"/>
              <a:gd name="connsiteY49" fmla="*/ 465499 h 4152849"/>
              <a:gd name="connsiteX50" fmla="*/ 2553672 w 4134954"/>
              <a:gd name="connsiteY50" fmla="*/ 319609 h 4152849"/>
              <a:gd name="connsiteX51" fmla="*/ 2555163 w 4134954"/>
              <a:gd name="connsiteY51" fmla="*/ 313440 h 4152849"/>
              <a:gd name="connsiteX52" fmla="*/ 2558302 w 4134954"/>
              <a:gd name="connsiteY52" fmla="*/ 311766 h 4152849"/>
              <a:gd name="connsiteX53" fmla="*/ 2802058 w 4134954"/>
              <a:gd name="connsiteY53" fmla="*/ 70763 h 4152849"/>
              <a:gd name="connsiteX54" fmla="*/ 3089036 w 4134954"/>
              <a:gd name="connsiteY54" fmla="*/ 19 h 415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34954" h="4152849">
                <a:moveTo>
                  <a:pt x="3089036" y="19"/>
                </a:moveTo>
                <a:cubicBezTo>
                  <a:pt x="3302275" y="1712"/>
                  <a:pt x="3507912" y="117078"/>
                  <a:pt x="3615265" y="318497"/>
                </a:cubicBezTo>
                <a:cubicBezTo>
                  <a:pt x="3771417" y="611467"/>
                  <a:pt x="3660503" y="975553"/>
                  <a:pt x="3367532" y="1131705"/>
                </a:cubicBezTo>
                <a:cubicBezTo>
                  <a:pt x="3229889" y="1205067"/>
                  <a:pt x="3076552" y="1219481"/>
                  <a:pt x="2936624" y="1183097"/>
                </a:cubicBezTo>
                <a:cubicBezTo>
                  <a:pt x="2713131" y="1154646"/>
                  <a:pt x="2414345" y="1219506"/>
                  <a:pt x="2121962" y="1375343"/>
                </a:cubicBezTo>
                <a:cubicBezTo>
                  <a:pt x="1960645" y="1461323"/>
                  <a:pt x="1821233" y="1564362"/>
                  <a:pt x="1711534" y="1673204"/>
                </a:cubicBezTo>
                <a:lnTo>
                  <a:pt x="1673139" y="1714588"/>
                </a:lnTo>
                <a:lnTo>
                  <a:pt x="1723384" y="1734930"/>
                </a:lnTo>
                <a:cubicBezTo>
                  <a:pt x="1880619" y="1790042"/>
                  <a:pt x="2068224" y="1823107"/>
                  <a:pt x="2269957" y="1825448"/>
                </a:cubicBezTo>
                <a:cubicBezTo>
                  <a:pt x="2603814" y="1829322"/>
                  <a:pt x="2900939" y="1748173"/>
                  <a:pt x="3086034" y="1618355"/>
                </a:cubicBezTo>
                <a:cubicBezTo>
                  <a:pt x="3120263" y="1579223"/>
                  <a:pt x="3159863" y="1545006"/>
                  <a:pt x="3203403" y="1516313"/>
                </a:cubicBezTo>
                <a:lnTo>
                  <a:pt x="3207674" y="1511619"/>
                </a:lnTo>
                <a:lnTo>
                  <a:pt x="3211231" y="1511660"/>
                </a:lnTo>
                <a:cubicBezTo>
                  <a:pt x="3306202" y="1450657"/>
                  <a:pt x="3419519" y="1416041"/>
                  <a:pt x="3540812" y="1417449"/>
                </a:cubicBezTo>
                <a:cubicBezTo>
                  <a:pt x="3872776" y="1421301"/>
                  <a:pt x="4138765" y="1693533"/>
                  <a:pt x="4134913" y="2025498"/>
                </a:cubicBezTo>
                <a:cubicBezTo>
                  <a:pt x="4131061" y="2357462"/>
                  <a:pt x="3858827" y="2623450"/>
                  <a:pt x="3526862" y="2619598"/>
                </a:cubicBezTo>
                <a:cubicBezTo>
                  <a:pt x="3370902" y="2617788"/>
                  <a:pt x="3229503" y="2556741"/>
                  <a:pt x="3124277" y="2457589"/>
                </a:cubicBezTo>
                <a:cubicBezTo>
                  <a:pt x="2941955" y="2325237"/>
                  <a:pt x="2648762" y="2238531"/>
                  <a:pt x="2317463" y="2234686"/>
                </a:cubicBezTo>
                <a:cubicBezTo>
                  <a:pt x="2088980" y="2232035"/>
                  <a:pt x="1877701" y="2269206"/>
                  <a:pt x="1707569" y="2334249"/>
                </a:cubicBezTo>
                <a:lnTo>
                  <a:pt x="1682125" y="2345343"/>
                </a:lnTo>
                <a:lnTo>
                  <a:pt x="1710521" y="2382713"/>
                </a:lnTo>
                <a:cubicBezTo>
                  <a:pt x="1817513" y="2510436"/>
                  <a:pt x="1961876" y="2634726"/>
                  <a:pt x="2134084" y="2739826"/>
                </a:cubicBezTo>
                <a:cubicBezTo>
                  <a:pt x="2419079" y="2913761"/>
                  <a:pt x="2715948" y="2995842"/>
                  <a:pt x="2941390" y="2978840"/>
                </a:cubicBezTo>
                <a:cubicBezTo>
                  <a:pt x="2990809" y="2962696"/>
                  <a:pt x="3042333" y="2953519"/>
                  <a:pt x="3094422" y="2951105"/>
                </a:cubicBezTo>
                <a:lnTo>
                  <a:pt x="3100492" y="2949252"/>
                </a:lnTo>
                <a:lnTo>
                  <a:pt x="3103528" y="2951105"/>
                </a:lnTo>
                <a:cubicBezTo>
                  <a:pt x="3216336" y="2947200"/>
                  <a:pt x="3331429" y="2975352"/>
                  <a:pt x="3434970" y="3038544"/>
                </a:cubicBezTo>
                <a:cubicBezTo>
                  <a:pt x="3718349" y="3211493"/>
                  <a:pt x="3807872" y="3581420"/>
                  <a:pt x="3634923" y="3864800"/>
                </a:cubicBezTo>
                <a:cubicBezTo>
                  <a:pt x="3461973" y="4148179"/>
                  <a:pt x="3092046" y="4237700"/>
                  <a:pt x="2808666" y="4064751"/>
                </a:cubicBezTo>
                <a:cubicBezTo>
                  <a:pt x="2675531" y="3983497"/>
                  <a:pt x="2585185" y="3858766"/>
                  <a:pt x="2545403" y="3719766"/>
                </a:cubicBezTo>
                <a:cubicBezTo>
                  <a:pt x="2456318" y="3512832"/>
                  <a:pt x="2248604" y="3288475"/>
                  <a:pt x="1965793" y="3115873"/>
                </a:cubicBezTo>
                <a:cubicBezTo>
                  <a:pt x="1692733" y="2949223"/>
                  <a:pt x="1408771" y="2866892"/>
                  <a:pt x="1187140" y="2874272"/>
                </a:cubicBezTo>
                <a:lnTo>
                  <a:pt x="1102375" y="2882353"/>
                </a:lnTo>
                <a:lnTo>
                  <a:pt x="1096470" y="2886778"/>
                </a:lnTo>
                <a:lnTo>
                  <a:pt x="994951" y="2942378"/>
                </a:lnTo>
                <a:lnTo>
                  <a:pt x="977538" y="2952616"/>
                </a:lnTo>
                <a:cubicBezTo>
                  <a:pt x="690820" y="3094618"/>
                  <a:pt x="339714" y="3090613"/>
                  <a:pt x="46328" y="2911558"/>
                </a:cubicBezTo>
                <a:lnTo>
                  <a:pt x="1" y="2878176"/>
                </a:lnTo>
                <a:lnTo>
                  <a:pt x="0" y="1926001"/>
                </a:lnTo>
                <a:lnTo>
                  <a:pt x="1" y="1926000"/>
                </a:lnTo>
                <a:lnTo>
                  <a:pt x="1" y="1257695"/>
                </a:lnTo>
                <a:cubicBezTo>
                  <a:pt x="19193" y="1243150"/>
                  <a:pt x="40119" y="1230971"/>
                  <a:pt x="61658" y="1219491"/>
                </a:cubicBezTo>
                <a:cubicBezTo>
                  <a:pt x="202725" y="1144303"/>
                  <a:pt x="354052" y="1107642"/>
                  <a:pt x="503519" y="1105956"/>
                </a:cubicBezTo>
                <a:lnTo>
                  <a:pt x="569031" y="1109032"/>
                </a:lnTo>
                <a:lnTo>
                  <a:pt x="585555" y="1107907"/>
                </a:lnTo>
                <a:cubicBezTo>
                  <a:pt x="745397" y="1109762"/>
                  <a:pt x="895722" y="1150334"/>
                  <a:pt x="1027609" y="1220683"/>
                </a:cubicBezTo>
                <a:lnTo>
                  <a:pt x="1039650" y="1228036"/>
                </a:lnTo>
                <a:lnTo>
                  <a:pt x="1128582" y="1237940"/>
                </a:lnTo>
                <a:cubicBezTo>
                  <a:pt x="1344181" y="1248064"/>
                  <a:pt x="1616580" y="1181625"/>
                  <a:pt x="1883635" y="1039286"/>
                </a:cubicBezTo>
                <a:cubicBezTo>
                  <a:pt x="2178277" y="882244"/>
                  <a:pt x="2399846" y="668293"/>
                  <a:pt x="2499782" y="465499"/>
                </a:cubicBezTo>
                <a:cubicBezTo>
                  <a:pt x="2510996" y="414732"/>
                  <a:pt x="2529280" y="365696"/>
                  <a:pt x="2553672" y="319609"/>
                </a:cubicBezTo>
                <a:lnTo>
                  <a:pt x="2555163" y="313440"/>
                </a:lnTo>
                <a:lnTo>
                  <a:pt x="2558302" y="311766"/>
                </a:lnTo>
                <a:cubicBezTo>
                  <a:pt x="2612273" y="212630"/>
                  <a:pt x="2695012" y="127817"/>
                  <a:pt x="2802058" y="70763"/>
                </a:cubicBezTo>
                <a:cubicBezTo>
                  <a:pt x="2893611" y="21965"/>
                  <a:pt x="2992110" y="-751"/>
                  <a:pt x="3089036" y="19"/>
                </a:cubicBezTo>
                <a:close/>
              </a:path>
            </a:pathLst>
          </a:custGeom>
          <a:solidFill>
            <a:schemeClr val="accent1"/>
          </a:solidFill>
          <a:ln w="25400" cap="flat" cmpd="sng" algn="ctr">
            <a:noFill/>
            <a:prstDash val="solid"/>
          </a:ln>
          <a:effectLst/>
        </p:spPr>
        <p:txBody>
          <a:bodyPr wrap="square" rtlCol="0" anchor="ctr">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24" name="文本框 23"/>
          <p:cNvSpPr txBox="1"/>
          <p:nvPr/>
        </p:nvSpPr>
        <p:spPr>
          <a:xfrm>
            <a:off x="6269893" y="2112723"/>
            <a:ext cx="1546572" cy="984885"/>
          </a:xfrm>
          <a:prstGeom prst="rect">
            <a:avLst/>
          </a:prstGeom>
          <a:noFill/>
        </p:spPr>
        <p:txBody>
          <a:bodyPr wrap="square" rtlCol="0">
            <a:spAutoFit/>
          </a:bodyPr>
          <a:lstStyle/>
          <a:p>
            <a:pPr algn="ctr"/>
            <a:r>
              <a:rPr lang="en-US" altLang="zh-CN" sz="4000" dirty="0">
                <a:latin typeface="+mj-ea"/>
                <a:ea typeface="+mj-ea"/>
              </a:rPr>
              <a:t>82</a:t>
            </a:r>
            <a:r>
              <a:rPr lang="en-US" altLang="zh-CN" sz="1800" dirty="0">
                <a:latin typeface="+mj-ea"/>
                <a:ea typeface="+mj-ea"/>
              </a:rPr>
              <a:t>%</a:t>
            </a:r>
            <a:endParaRPr lang="en-US" altLang="zh-CN" sz="1800" dirty="0">
              <a:latin typeface="+mj-ea"/>
              <a:ea typeface="+mj-ea"/>
            </a:endParaRPr>
          </a:p>
          <a:p>
            <a:pPr algn="ctr"/>
            <a:r>
              <a:rPr lang="zh-CN" altLang="en-US" sz="1800" dirty="0">
                <a:latin typeface="+mj-ea"/>
                <a:ea typeface="+mj-ea"/>
              </a:rPr>
              <a:t>请输入文本</a:t>
            </a:r>
            <a:endParaRPr lang="zh-CN" altLang="en-US" sz="4000" dirty="0">
              <a:latin typeface="+mj-ea"/>
              <a:ea typeface="+mj-ea"/>
            </a:endParaRPr>
          </a:p>
        </p:txBody>
      </p:sp>
      <p:sp>
        <p:nvSpPr>
          <p:cNvPr id="25" name="文本框 24"/>
          <p:cNvSpPr txBox="1"/>
          <p:nvPr/>
        </p:nvSpPr>
        <p:spPr>
          <a:xfrm>
            <a:off x="10012381" y="2112723"/>
            <a:ext cx="1546572" cy="984885"/>
          </a:xfrm>
          <a:prstGeom prst="rect">
            <a:avLst/>
          </a:prstGeom>
          <a:noFill/>
        </p:spPr>
        <p:txBody>
          <a:bodyPr wrap="square" rtlCol="0">
            <a:spAutoFit/>
          </a:bodyPr>
          <a:lstStyle/>
          <a:p>
            <a:pPr algn="ctr"/>
            <a:r>
              <a:rPr lang="en-US" altLang="zh-CN" sz="4000" dirty="0">
                <a:latin typeface="+mj-ea"/>
                <a:ea typeface="+mj-ea"/>
              </a:rPr>
              <a:t>53</a:t>
            </a:r>
            <a:r>
              <a:rPr lang="en-US" altLang="zh-CN" sz="1800" dirty="0">
                <a:latin typeface="+mj-ea"/>
                <a:ea typeface="+mj-ea"/>
              </a:rPr>
              <a:t>%</a:t>
            </a:r>
            <a:endParaRPr lang="en-US" altLang="zh-CN" sz="1800" dirty="0">
              <a:latin typeface="+mj-ea"/>
              <a:ea typeface="+mj-ea"/>
            </a:endParaRPr>
          </a:p>
          <a:p>
            <a:pPr algn="ctr"/>
            <a:r>
              <a:rPr lang="zh-CN" altLang="en-US" sz="1800" dirty="0">
                <a:latin typeface="+mj-ea"/>
                <a:ea typeface="+mj-ea"/>
              </a:rPr>
              <a:t>请输入文本</a:t>
            </a:r>
            <a:endParaRPr lang="zh-CN" altLang="en-US" sz="4000" dirty="0">
              <a:latin typeface="+mj-ea"/>
              <a:ea typeface="+mj-ea"/>
            </a:endParaRPr>
          </a:p>
        </p:txBody>
      </p:sp>
      <p:sp>
        <p:nvSpPr>
          <p:cNvPr id="26" name="文本框 25"/>
          <p:cNvSpPr txBox="1"/>
          <p:nvPr/>
        </p:nvSpPr>
        <p:spPr>
          <a:xfrm>
            <a:off x="8149983" y="1502335"/>
            <a:ext cx="1546572" cy="984885"/>
          </a:xfrm>
          <a:prstGeom prst="rect">
            <a:avLst/>
          </a:prstGeom>
          <a:noFill/>
        </p:spPr>
        <p:txBody>
          <a:bodyPr wrap="square" rtlCol="0">
            <a:spAutoFit/>
          </a:bodyPr>
          <a:lstStyle/>
          <a:p>
            <a:pPr algn="ctr"/>
            <a:r>
              <a:rPr lang="en-US" altLang="zh-CN" sz="4000" dirty="0">
                <a:latin typeface="+mj-ea"/>
                <a:ea typeface="+mj-ea"/>
              </a:rPr>
              <a:t>48</a:t>
            </a:r>
            <a:r>
              <a:rPr lang="en-US" altLang="zh-CN" sz="1800" dirty="0">
                <a:latin typeface="+mj-ea"/>
                <a:ea typeface="+mj-ea"/>
              </a:rPr>
              <a:t>%</a:t>
            </a:r>
            <a:endParaRPr lang="en-US" altLang="zh-CN" sz="1800" dirty="0">
              <a:latin typeface="+mj-ea"/>
              <a:ea typeface="+mj-ea"/>
            </a:endParaRPr>
          </a:p>
          <a:p>
            <a:pPr algn="ctr"/>
            <a:r>
              <a:rPr lang="zh-CN" altLang="en-US" sz="1800" dirty="0">
                <a:latin typeface="+mj-ea"/>
                <a:ea typeface="+mj-ea"/>
              </a:rPr>
              <a:t>请输入文本</a:t>
            </a:r>
            <a:endParaRPr lang="zh-CN" altLang="en-US" sz="4000" dirty="0">
              <a:latin typeface="+mj-ea"/>
              <a:ea typeface="+mj-ea"/>
            </a:endParaRPr>
          </a:p>
        </p:txBody>
      </p:sp>
      <p:sp>
        <p:nvSpPr>
          <p:cNvPr id="31" name="文本框 30"/>
          <p:cNvSpPr txBox="1"/>
          <p:nvPr/>
        </p:nvSpPr>
        <p:spPr>
          <a:xfrm>
            <a:off x="8149983" y="5631899"/>
            <a:ext cx="1546572" cy="984885"/>
          </a:xfrm>
          <a:prstGeom prst="rect">
            <a:avLst/>
          </a:prstGeom>
          <a:noFill/>
        </p:spPr>
        <p:txBody>
          <a:bodyPr wrap="square" rtlCol="0">
            <a:spAutoFit/>
          </a:bodyPr>
          <a:lstStyle/>
          <a:p>
            <a:pPr algn="ctr"/>
            <a:r>
              <a:rPr lang="en-US" altLang="zh-CN" sz="4000" dirty="0">
                <a:latin typeface="+mj-ea"/>
                <a:ea typeface="+mj-ea"/>
              </a:rPr>
              <a:t>25</a:t>
            </a:r>
            <a:r>
              <a:rPr lang="en-US" altLang="zh-CN" sz="1800" dirty="0">
                <a:latin typeface="+mj-ea"/>
                <a:ea typeface="+mj-ea"/>
              </a:rPr>
              <a:t>%</a:t>
            </a:r>
            <a:endParaRPr lang="en-US" altLang="zh-CN" sz="1800" dirty="0">
              <a:latin typeface="+mj-ea"/>
              <a:ea typeface="+mj-ea"/>
            </a:endParaRPr>
          </a:p>
          <a:p>
            <a:pPr algn="ctr"/>
            <a:r>
              <a:rPr lang="zh-CN" altLang="en-US" sz="1800" dirty="0">
                <a:latin typeface="+mj-ea"/>
                <a:ea typeface="+mj-ea"/>
              </a:rPr>
              <a:t>请输入文本</a:t>
            </a:r>
            <a:endParaRPr lang="zh-CN" altLang="en-US" sz="4000" dirty="0">
              <a:latin typeface="+mj-ea"/>
              <a:ea typeface="+mj-ea"/>
            </a:endParaRPr>
          </a:p>
        </p:txBody>
      </p:sp>
      <p:sp>
        <p:nvSpPr>
          <p:cNvPr id="32" name="文本框 31"/>
          <p:cNvSpPr txBox="1"/>
          <p:nvPr/>
        </p:nvSpPr>
        <p:spPr>
          <a:xfrm>
            <a:off x="6269893" y="4289443"/>
            <a:ext cx="1546572" cy="984885"/>
          </a:xfrm>
          <a:prstGeom prst="rect">
            <a:avLst/>
          </a:prstGeom>
          <a:noFill/>
        </p:spPr>
        <p:txBody>
          <a:bodyPr wrap="square" rtlCol="0">
            <a:spAutoFit/>
          </a:bodyPr>
          <a:lstStyle/>
          <a:p>
            <a:pPr algn="ctr"/>
            <a:r>
              <a:rPr lang="en-US" altLang="zh-CN" sz="4000" dirty="0">
                <a:latin typeface="+mj-ea"/>
                <a:ea typeface="+mj-ea"/>
              </a:rPr>
              <a:t>17</a:t>
            </a:r>
            <a:r>
              <a:rPr lang="en-US" altLang="zh-CN" sz="1800" dirty="0">
                <a:latin typeface="+mj-ea"/>
                <a:ea typeface="+mj-ea"/>
              </a:rPr>
              <a:t>%</a:t>
            </a:r>
            <a:endParaRPr lang="en-US" altLang="zh-CN" sz="1800" dirty="0">
              <a:latin typeface="+mj-ea"/>
              <a:ea typeface="+mj-ea"/>
            </a:endParaRPr>
          </a:p>
          <a:p>
            <a:pPr algn="ctr"/>
            <a:r>
              <a:rPr lang="zh-CN" altLang="en-US" sz="1800" dirty="0">
                <a:latin typeface="+mj-ea"/>
                <a:ea typeface="+mj-ea"/>
              </a:rPr>
              <a:t>请输入文本</a:t>
            </a:r>
            <a:endParaRPr lang="zh-CN" altLang="en-US" sz="4000" dirty="0">
              <a:latin typeface="+mj-ea"/>
              <a:ea typeface="+mj-ea"/>
            </a:endParaRPr>
          </a:p>
        </p:txBody>
      </p:sp>
      <p:sp>
        <p:nvSpPr>
          <p:cNvPr id="33" name="文本框 32"/>
          <p:cNvSpPr txBox="1"/>
          <p:nvPr/>
        </p:nvSpPr>
        <p:spPr>
          <a:xfrm>
            <a:off x="10012381" y="4289443"/>
            <a:ext cx="1546572" cy="984885"/>
          </a:xfrm>
          <a:prstGeom prst="rect">
            <a:avLst/>
          </a:prstGeom>
          <a:noFill/>
        </p:spPr>
        <p:txBody>
          <a:bodyPr wrap="square" rtlCol="0">
            <a:spAutoFit/>
          </a:bodyPr>
          <a:lstStyle/>
          <a:p>
            <a:pPr algn="ctr"/>
            <a:r>
              <a:rPr lang="en-US" altLang="zh-CN" sz="4000" dirty="0">
                <a:latin typeface="+mj-ea"/>
                <a:ea typeface="+mj-ea"/>
              </a:rPr>
              <a:t>96</a:t>
            </a:r>
            <a:r>
              <a:rPr lang="en-US" altLang="zh-CN" sz="1800" dirty="0">
                <a:latin typeface="+mj-ea"/>
                <a:ea typeface="+mj-ea"/>
              </a:rPr>
              <a:t>%</a:t>
            </a:r>
            <a:endParaRPr lang="en-US" altLang="zh-CN" sz="1800" dirty="0">
              <a:latin typeface="+mj-ea"/>
              <a:ea typeface="+mj-ea"/>
            </a:endParaRPr>
          </a:p>
          <a:p>
            <a:pPr algn="ctr"/>
            <a:r>
              <a:rPr lang="zh-CN" altLang="en-US" sz="1800" dirty="0">
                <a:latin typeface="+mj-ea"/>
                <a:ea typeface="+mj-ea"/>
              </a:rPr>
              <a:t>请输入文本</a:t>
            </a:r>
            <a:endParaRPr lang="zh-CN" altLang="en-US" sz="4000" dirty="0">
              <a:latin typeface="+mj-ea"/>
              <a:ea typeface="+mj-ea"/>
            </a:endParaRPr>
          </a:p>
        </p:txBody>
      </p:sp>
      <p:sp>
        <p:nvSpPr>
          <p:cNvPr id="34" name="矩形 33"/>
          <p:cNvSpPr/>
          <p:nvPr/>
        </p:nvSpPr>
        <p:spPr>
          <a:xfrm>
            <a:off x="331471" y="1403860"/>
            <a:ext cx="5364957" cy="5440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5" name="KSO_Shape"/>
          <p:cNvSpPr/>
          <p:nvPr/>
        </p:nvSpPr>
        <p:spPr bwMode="auto">
          <a:xfrm>
            <a:off x="8113452" y="2946915"/>
            <a:ext cx="312336" cy="260280"/>
          </a:xfrm>
          <a:custGeom>
            <a:avLst/>
            <a:gdLst>
              <a:gd name="T0" fmla="*/ 1507495 w 4409"/>
              <a:gd name="T1" fmla="*/ 451166 h 3674"/>
              <a:gd name="T2" fmla="*/ 1499286 w 4409"/>
              <a:gd name="T3" fmla="*/ 391586 h 3674"/>
              <a:gd name="T4" fmla="*/ 1483299 w 4409"/>
              <a:gd name="T5" fmla="*/ 334596 h 3674"/>
              <a:gd name="T6" fmla="*/ 1459103 w 4409"/>
              <a:gd name="T7" fmla="*/ 280198 h 3674"/>
              <a:gd name="T8" fmla="*/ 1427562 w 4409"/>
              <a:gd name="T9" fmla="*/ 229253 h 3674"/>
              <a:gd name="T10" fmla="*/ 1389540 w 4409"/>
              <a:gd name="T11" fmla="*/ 182193 h 3674"/>
              <a:gd name="T12" fmla="*/ 1345036 w 4409"/>
              <a:gd name="T13" fmla="*/ 139451 h 3674"/>
              <a:gd name="T14" fmla="*/ 1295780 w 4409"/>
              <a:gd name="T15" fmla="*/ 101458 h 3674"/>
              <a:gd name="T16" fmla="*/ 1240475 w 4409"/>
              <a:gd name="T17" fmla="*/ 69078 h 3674"/>
              <a:gd name="T18" fmla="*/ 1181281 w 4409"/>
              <a:gd name="T19" fmla="*/ 41879 h 3674"/>
              <a:gd name="T20" fmla="*/ 1117767 w 4409"/>
              <a:gd name="T21" fmla="*/ 21155 h 3674"/>
              <a:gd name="T22" fmla="*/ 1050796 w 4409"/>
              <a:gd name="T23" fmla="*/ 7340 h 3674"/>
              <a:gd name="T24" fmla="*/ 980801 w 4409"/>
              <a:gd name="T25" fmla="*/ 432 h 3674"/>
              <a:gd name="T26" fmla="*/ 924199 w 4409"/>
              <a:gd name="T27" fmla="*/ 432 h 3674"/>
              <a:gd name="T28" fmla="*/ 854204 w 4409"/>
              <a:gd name="T29" fmla="*/ 7340 h 3674"/>
              <a:gd name="T30" fmla="*/ 787665 w 4409"/>
              <a:gd name="T31" fmla="*/ 21155 h 3674"/>
              <a:gd name="T32" fmla="*/ 724151 w 4409"/>
              <a:gd name="T33" fmla="*/ 41879 h 3674"/>
              <a:gd name="T34" fmla="*/ 664957 w 4409"/>
              <a:gd name="T35" fmla="*/ 69078 h 3674"/>
              <a:gd name="T36" fmla="*/ 609652 w 4409"/>
              <a:gd name="T37" fmla="*/ 101458 h 3674"/>
              <a:gd name="T38" fmla="*/ 559964 w 4409"/>
              <a:gd name="T39" fmla="*/ 139451 h 3674"/>
              <a:gd name="T40" fmla="*/ 515460 w 4409"/>
              <a:gd name="T41" fmla="*/ 182193 h 3674"/>
              <a:gd name="T42" fmla="*/ 477870 w 4409"/>
              <a:gd name="T43" fmla="*/ 229253 h 3674"/>
              <a:gd name="T44" fmla="*/ 446329 w 4409"/>
              <a:gd name="T45" fmla="*/ 280198 h 3674"/>
              <a:gd name="T46" fmla="*/ 422133 w 4409"/>
              <a:gd name="T47" fmla="*/ 334596 h 3674"/>
              <a:gd name="T48" fmla="*/ 406147 w 4409"/>
              <a:gd name="T49" fmla="*/ 391586 h 3674"/>
              <a:gd name="T50" fmla="*/ 397505 w 4409"/>
              <a:gd name="T51" fmla="*/ 451166 h 3674"/>
              <a:gd name="T52" fmla="*/ 150793 w 4409"/>
              <a:gd name="T53" fmla="*/ 475775 h 3674"/>
              <a:gd name="T54" fmla="*/ 111906 w 4409"/>
              <a:gd name="T55" fmla="*/ 482682 h 3674"/>
              <a:gd name="T56" fmla="*/ 76909 w 4409"/>
              <a:gd name="T57" fmla="*/ 498657 h 3674"/>
              <a:gd name="T58" fmla="*/ 46664 w 4409"/>
              <a:gd name="T59" fmla="*/ 522402 h 3674"/>
              <a:gd name="T60" fmla="*/ 23332 w 4409"/>
              <a:gd name="T61" fmla="*/ 552192 h 3674"/>
              <a:gd name="T62" fmla="*/ 7777 w 4409"/>
              <a:gd name="T63" fmla="*/ 587163 h 3674"/>
              <a:gd name="T64" fmla="*/ 864 w 4409"/>
              <a:gd name="T65" fmla="*/ 626019 h 3674"/>
              <a:gd name="T66" fmla="*/ 1905000 w 4409"/>
              <a:gd name="T67" fmla="*/ 634222 h 3674"/>
              <a:gd name="T68" fmla="*/ 1899815 w 4409"/>
              <a:gd name="T69" fmla="*/ 594502 h 3674"/>
              <a:gd name="T70" fmla="*/ 1885989 w 4409"/>
              <a:gd name="T71" fmla="*/ 558668 h 3674"/>
              <a:gd name="T72" fmla="*/ 1863521 w 4409"/>
              <a:gd name="T73" fmla="*/ 527583 h 3674"/>
              <a:gd name="T74" fmla="*/ 1835005 w 4409"/>
              <a:gd name="T75" fmla="*/ 502542 h 3674"/>
              <a:gd name="T76" fmla="*/ 1800871 w 4409"/>
              <a:gd name="T77" fmla="*/ 485705 h 3674"/>
              <a:gd name="T78" fmla="*/ 1762417 w 4409"/>
              <a:gd name="T79" fmla="*/ 476206 h 3674"/>
              <a:gd name="T80" fmla="*/ 1111718 w 4409"/>
              <a:gd name="T81" fmla="*/ 1427324 h 3674"/>
              <a:gd name="T82" fmla="*/ 793714 w 4409"/>
              <a:gd name="T83" fmla="*/ 872109 h 3674"/>
              <a:gd name="T84" fmla="*/ 1349789 w 4409"/>
              <a:gd name="T85" fmla="*/ 1189436 h 3674"/>
              <a:gd name="T86" fmla="*/ 560396 w 4409"/>
              <a:gd name="T87" fmla="*/ 427420 h 3674"/>
              <a:gd name="T88" fmla="*/ 587184 w 4409"/>
              <a:gd name="T89" fmla="*/ 352298 h 3674"/>
              <a:gd name="T90" fmla="*/ 634712 w 4409"/>
              <a:gd name="T91" fmla="*/ 285810 h 3674"/>
              <a:gd name="T92" fmla="*/ 700387 w 4409"/>
              <a:gd name="T93" fmla="*/ 230979 h 3674"/>
              <a:gd name="T94" fmla="*/ 780752 w 4409"/>
              <a:gd name="T95" fmla="*/ 189964 h 3674"/>
              <a:gd name="T96" fmla="*/ 872783 w 4409"/>
              <a:gd name="T97" fmla="*/ 164924 h 3674"/>
              <a:gd name="T98" fmla="*/ 952716 w 4409"/>
              <a:gd name="T99" fmla="*/ 158448 h 3674"/>
              <a:gd name="T100" fmla="*/ 1051660 w 4409"/>
              <a:gd name="T101" fmla="*/ 168378 h 3674"/>
              <a:gd name="T102" fmla="*/ 1141963 w 4409"/>
              <a:gd name="T103" fmla="*/ 196872 h 3674"/>
              <a:gd name="T104" fmla="*/ 1219304 w 4409"/>
              <a:gd name="T105" fmla="*/ 241341 h 3674"/>
              <a:gd name="T106" fmla="*/ 1281522 w 4409"/>
              <a:gd name="T107" fmla="*/ 298331 h 3674"/>
              <a:gd name="T108" fmla="*/ 1325593 w 4409"/>
              <a:gd name="T109" fmla="*/ 366977 h 3674"/>
              <a:gd name="T110" fmla="*/ 1347197 w 4409"/>
              <a:gd name="T111" fmla="*/ 443394 h 36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09" h="3674">
                <a:moveTo>
                  <a:pt x="4041" y="1102"/>
                </a:moveTo>
                <a:lnTo>
                  <a:pt x="3491" y="1102"/>
                </a:lnTo>
                <a:lnTo>
                  <a:pt x="3491" y="1074"/>
                </a:lnTo>
                <a:lnTo>
                  <a:pt x="3489" y="1045"/>
                </a:lnTo>
                <a:lnTo>
                  <a:pt x="3487" y="1017"/>
                </a:lnTo>
                <a:lnTo>
                  <a:pt x="3484" y="990"/>
                </a:lnTo>
                <a:lnTo>
                  <a:pt x="3481" y="961"/>
                </a:lnTo>
                <a:lnTo>
                  <a:pt x="3475" y="934"/>
                </a:lnTo>
                <a:lnTo>
                  <a:pt x="3470" y="907"/>
                </a:lnTo>
                <a:lnTo>
                  <a:pt x="3464" y="880"/>
                </a:lnTo>
                <a:lnTo>
                  <a:pt x="3457" y="854"/>
                </a:lnTo>
                <a:lnTo>
                  <a:pt x="3450" y="826"/>
                </a:lnTo>
                <a:lnTo>
                  <a:pt x="3442" y="800"/>
                </a:lnTo>
                <a:lnTo>
                  <a:pt x="3433" y="775"/>
                </a:lnTo>
                <a:lnTo>
                  <a:pt x="3423" y="748"/>
                </a:lnTo>
                <a:lnTo>
                  <a:pt x="3413" y="723"/>
                </a:lnTo>
                <a:lnTo>
                  <a:pt x="3401" y="698"/>
                </a:lnTo>
                <a:lnTo>
                  <a:pt x="3389" y="673"/>
                </a:lnTo>
                <a:lnTo>
                  <a:pt x="3377" y="649"/>
                </a:lnTo>
                <a:lnTo>
                  <a:pt x="3364" y="624"/>
                </a:lnTo>
                <a:lnTo>
                  <a:pt x="3350" y="600"/>
                </a:lnTo>
                <a:lnTo>
                  <a:pt x="3336" y="577"/>
                </a:lnTo>
                <a:lnTo>
                  <a:pt x="3320" y="553"/>
                </a:lnTo>
                <a:lnTo>
                  <a:pt x="3304" y="531"/>
                </a:lnTo>
                <a:lnTo>
                  <a:pt x="3288" y="508"/>
                </a:lnTo>
                <a:lnTo>
                  <a:pt x="3271" y="485"/>
                </a:lnTo>
                <a:lnTo>
                  <a:pt x="3253" y="464"/>
                </a:lnTo>
                <a:lnTo>
                  <a:pt x="3235" y="443"/>
                </a:lnTo>
                <a:lnTo>
                  <a:pt x="3216" y="422"/>
                </a:lnTo>
                <a:lnTo>
                  <a:pt x="3197" y="401"/>
                </a:lnTo>
                <a:lnTo>
                  <a:pt x="3177" y="381"/>
                </a:lnTo>
                <a:lnTo>
                  <a:pt x="3156" y="361"/>
                </a:lnTo>
                <a:lnTo>
                  <a:pt x="3136" y="341"/>
                </a:lnTo>
                <a:lnTo>
                  <a:pt x="3113" y="323"/>
                </a:lnTo>
                <a:lnTo>
                  <a:pt x="3092" y="304"/>
                </a:lnTo>
                <a:lnTo>
                  <a:pt x="3069" y="287"/>
                </a:lnTo>
                <a:lnTo>
                  <a:pt x="3045" y="268"/>
                </a:lnTo>
                <a:lnTo>
                  <a:pt x="3022" y="251"/>
                </a:lnTo>
                <a:lnTo>
                  <a:pt x="2999" y="235"/>
                </a:lnTo>
                <a:lnTo>
                  <a:pt x="2973" y="219"/>
                </a:lnTo>
                <a:lnTo>
                  <a:pt x="2949" y="203"/>
                </a:lnTo>
                <a:lnTo>
                  <a:pt x="2924" y="188"/>
                </a:lnTo>
                <a:lnTo>
                  <a:pt x="2897" y="173"/>
                </a:lnTo>
                <a:lnTo>
                  <a:pt x="2871" y="160"/>
                </a:lnTo>
                <a:lnTo>
                  <a:pt x="2845" y="146"/>
                </a:lnTo>
                <a:lnTo>
                  <a:pt x="2817" y="132"/>
                </a:lnTo>
                <a:lnTo>
                  <a:pt x="2790" y="120"/>
                </a:lnTo>
                <a:lnTo>
                  <a:pt x="2761" y="108"/>
                </a:lnTo>
                <a:lnTo>
                  <a:pt x="2734" y="97"/>
                </a:lnTo>
                <a:lnTo>
                  <a:pt x="2705" y="87"/>
                </a:lnTo>
                <a:lnTo>
                  <a:pt x="2676" y="77"/>
                </a:lnTo>
                <a:lnTo>
                  <a:pt x="2647" y="67"/>
                </a:lnTo>
                <a:lnTo>
                  <a:pt x="2617" y="57"/>
                </a:lnTo>
                <a:lnTo>
                  <a:pt x="2587" y="49"/>
                </a:lnTo>
                <a:lnTo>
                  <a:pt x="2557" y="41"/>
                </a:lnTo>
                <a:lnTo>
                  <a:pt x="2526" y="34"/>
                </a:lnTo>
                <a:lnTo>
                  <a:pt x="2495" y="28"/>
                </a:lnTo>
                <a:lnTo>
                  <a:pt x="2464" y="22"/>
                </a:lnTo>
                <a:lnTo>
                  <a:pt x="2432" y="17"/>
                </a:lnTo>
                <a:lnTo>
                  <a:pt x="2400" y="13"/>
                </a:lnTo>
                <a:lnTo>
                  <a:pt x="2369" y="9"/>
                </a:lnTo>
                <a:lnTo>
                  <a:pt x="2336" y="6"/>
                </a:lnTo>
                <a:lnTo>
                  <a:pt x="2304" y="3"/>
                </a:lnTo>
                <a:lnTo>
                  <a:pt x="2270" y="1"/>
                </a:lnTo>
                <a:lnTo>
                  <a:pt x="2238" y="0"/>
                </a:lnTo>
                <a:lnTo>
                  <a:pt x="2205" y="0"/>
                </a:lnTo>
                <a:lnTo>
                  <a:pt x="2172" y="0"/>
                </a:lnTo>
                <a:lnTo>
                  <a:pt x="2139" y="1"/>
                </a:lnTo>
                <a:lnTo>
                  <a:pt x="2106" y="3"/>
                </a:lnTo>
                <a:lnTo>
                  <a:pt x="2074" y="6"/>
                </a:lnTo>
                <a:lnTo>
                  <a:pt x="2041" y="9"/>
                </a:lnTo>
                <a:lnTo>
                  <a:pt x="2010" y="13"/>
                </a:lnTo>
                <a:lnTo>
                  <a:pt x="1977" y="17"/>
                </a:lnTo>
                <a:lnTo>
                  <a:pt x="1946" y="22"/>
                </a:lnTo>
                <a:lnTo>
                  <a:pt x="1914" y="28"/>
                </a:lnTo>
                <a:lnTo>
                  <a:pt x="1884" y="34"/>
                </a:lnTo>
                <a:lnTo>
                  <a:pt x="1854" y="41"/>
                </a:lnTo>
                <a:lnTo>
                  <a:pt x="1823" y="49"/>
                </a:lnTo>
                <a:lnTo>
                  <a:pt x="1793" y="57"/>
                </a:lnTo>
                <a:lnTo>
                  <a:pt x="1763" y="67"/>
                </a:lnTo>
                <a:lnTo>
                  <a:pt x="1734" y="77"/>
                </a:lnTo>
                <a:lnTo>
                  <a:pt x="1705" y="87"/>
                </a:lnTo>
                <a:lnTo>
                  <a:pt x="1676" y="97"/>
                </a:lnTo>
                <a:lnTo>
                  <a:pt x="1648" y="108"/>
                </a:lnTo>
                <a:lnTo>
                  <a:pt x="1620" y="120"/>
                </a:lnTo>
                <a:lnTo>
                  <a:pt x="1593" y="132"/>
                </a:lnTo>
                <a:lnTo>
                  <a:pt x="1566" y="146"/>
                </a:lnTo>
                <a:lnTo>
                  <a:pt x="1539" y="160"/>
                </a:lnTo>
                <a:lnTo>
                  <a:pt x="1513" y="173"/>
                </a:lnTo>
                <a:lnTo>
                  <a:pt x="1486" y="188"/>
                </a:lnTo>
                <a:lnTo>
                  <a:pt x="1461" y="203"/>
                </a:lnTo>
                <a:lnTo>
                  <a:pt x="1436" y="219"/>
                </a:lnTo>
                <a:lnTo>
                  <a:pt x="1411" y="235"/>
                </a:lnTo>
                <a:lnTo>
                  <a:pt x="1388" y="251"/>
                </a:lnTo>
                <a:lnTo>
                  <a:pt x="1364" y="268"/>
                </a:lnTo>
                <a:lnTo>
                  <a:pt x="1341" y="287"/>
                </a:lnTo>
                <a:lnTo>
                  <a:pt x="1318" y="304"/>
                </a:lnTo>
                <a:lnTo>
                  <a:pt x="1296" y="323"/>
                </a:lnTo>
                <a:lnTo>
                  <a:pt x="1274" y="341"/>
                </a:lnTo>
                <a:lnTo>
                  <a:pt x="1253" y="361"/>
                </a:lnTo>
                <a:lnTo>
                  <a:pt x="1233" y="381"/>
                </a:lnTo>
                <a:lnTo>
                  <a:pt x="1214" y="401"/>
                </a:lnTo>
                <a:lnTo>
                  <a:pt x="1193" y="422"/>
                </a:lnTo>
                <a:lnTo>
                  <a:pt x="1175" y="443"/>
                </a:lnTo>
                <a:lnTo>
                  <a:pt x="1157" y="464"/>
                </a:lnTo>
                <a:lnTo>
                  <a:pt x="1140" y="485"/>
                </a:lnTo>
                <a:lnTo>
                  <a:pt x="1122" y="508"/>
                </a:lnTo>
                <a:lnTo>
                  <a:pt x="1106" y="531"/>
                </a:lnTo>
                <a:lnTo>
                  <a:pt x="1090" y="553"/>
                </a:lnTo>
                <a:lnTo>
                  <a:pt x="1075" y="577"/>
                </a:lnTo>
                <a:lnTo>
                  <a:pt x="1060" y="600"/>
                </a:lnTo>
                <a:lnTo>
                  <a:pt x="1046" y="624"/>
                </a:lnTo>
                <a:lnTo>
                  <a:pt x="1033" y="649"/>
                </a:lnTo>
                <a:lnTo>
                  <a:pt x="1020" y="673"/>
                </a:lnTo>
                <a:lnTo>
                  <a:pt x="1009" y="698"/>
                </a:lnTo>
                <a:lnTo>
                  <a:pt x="998" y="723"/>
                </a:lnTo>
                <a:lnTo>
                  <a:pt x="986" y="748"/>
                </a:lnTo>
                <a:lnTo>
                  <a:pt x="977" y="775"/>
                </a:lnTo>
                <a:lnTo>
                  <a:pt x="968" y="800"/>
                </a:lnTo>
                <a:lnTo>
                  <a:pt x="960" y="826"/>
                </a:lnTo>
                <a:lnTo>
                  <a:pt x="952" y="854"/>
                </a:lnTo>
                <a:lnTo>
                  <a:pt x="946" y="880"/>
                </a:lnTo>
                <a:lnTo>
                  <a:pt x="940" y="907"/>
                </a:lnTo>
                <a:lnTo>
                  <a:pt x="934" y="934"/>
                </a:lnTo>
                <a:lnTo>
                  <a:pt x="930" y="961"/>
                </a:lnTo>
                <a:lnTo>
                  <a:pt x="926" y="990"/>
                </a:lnTo>
                <a:lnTo>
                  <a:pt x="922" y="1017"/>
                </a:lnTo>
                <a:lnTo>
                  <a:pt x="920" y="1045"/>
                </a:lnTo>
                <a:lnTo>
                  <a:pt x="919" y="1074"/>
                </a:lnTo>
                <a:lnTo>
                  <a:pt x="919" y="1102"/>
                </a:lnTo>
                <a:lnTo>
                  <a:pt x="368" y="1102"/>
                </a:lnTo>
                <a:lnTo>
                  <a:pt x="349" y="1102"/>
                </a:lnTo>
                <a:lnTo>
                  <a:pt x="330" y="1103"/>
                </a:lnTo>
                <a:lnTo>
                  <a:pt x="312" y="1106"/>
                </a:lnTo>
                <a:lnTo>
                  <a:pt x="294" y="1109"/>
                </a:lnTo>
                <a:lnTo>
                  <a:pt x="276" y="1113"/>
                </a:lnTo>
                <a:lnTo>
                  <a:pt x="259" y="1118"/>
                </a:lnTo>
                <a:lnTo>
                  <a:pt x="242" y="1125"/>
                </a:lnTo>
                <a:lnTo>
                  <a:pt x="225" y="1131"/>
                </a:lnTo>
                <a:lnTo>
                  <a:pt x="208" y="1138"/>
                </a:lnTo>
                <a:lnTo>
                  <a:pt x="193" y="1146"/>
                </a:lnTo>
                <a:lnTo>
                  <a:pt x="178" y="1155"/>
                </a:lnTo>
                <a:lnTo>
                  <a:pt x="163" y="1164"/>
                </a:lnTo>
                <a:lnTo>
                  <a:pt x="149" y="1174"/>
                </a:lnTo>
                <a:lnTo>
                  <a:pt x="134" y="1185"/>
                </a:lnTo>
                <a:lnTo>
                  <a:pt x="121" y="1198"/>
                </a:lnTo>
                <a:lnTo>
                  <a:pt x="108" y="1210"/>
                </a:lnTo>
                <a:lnTo>
                  <a:pt x="96" y="1222"/>
                </a:lnTo>
                <a:lnTo>
                  <a:pt x="85" y="1235"/>
                </a:lnTo>
                <a:lnTo>
                  <a:pt x="74" y="1249"/>
                </a:lnTo>
                <a:lnTo>
                  <a:pt x="63" y="1263"/>
                </a:lnTo>
                <a:lnTo>
                  <a:pt x="54" y="1279"/>
                </a:lnTo>
                <a:lnTo>
                  <a:pt x="45" y="1294"/>
                </a:lnTo>
                <a:lnTo>
                  <a:pt x="37" y="1310"/>
                </a:lnTo>
                <a:lnTo>
                  <a:pt x="30" y="1326"/>
                </a:lnTo>
                <a:lnTo>
                  <a:pt x="23" y="1343"/>
                </a:lnTo>
                <a:lnTo>
                  <a:pt x="18" y="1360"/>
                </a:lnTo>
                <a:lnTo>
                  <a:pt x="13" y="1377"/>
                </a:lnTo>
                <a:lnTo>
                  <a:pt x="9" y="1395"/>
                </a:lnTo>
                <a:lnTo>
                  <a:pt x="5" y="1414"/>
                </a:lnTo>
                <a:lnTo>
                  <a:pt x="3" y="1432"/>
                </a:lnTo>
                <a:lnTo>
                  <a:pt x="2" y="1450"/>
                </a:lnTo>
                <a:lnTo>
                  <a:pt x="0" y="1469"/>
                </a:lnTo>
                <a:lnTo>
                  <a:pt x="0" y="3674"/>
                </a:lnTo>
                <a:lnTo>
                  <a:pt x="4409" y="3674"/>
                </a:lnTo>
                <a:lnTo>
                  <a:pt x="4409" y="1469"/>
                </a:lnTo>
                <a:lnTo>
                  <a:pt x="4409" y="1450"/>
                </a:lnTo>
                <a:lnTo>
                  <a:pt x="4408" y="1432"/>
                </a:lnTo>
                <a:lnTo>
                  <a:pt x="4405" y="1414"/>
                </a:lnTo>
                <a:lnTo>
                  <a:pt x="4402" y="1395"/>
                </a:lnTo>
                <a:lnTo>
                  <a:pt x="4397" y="1377"/>
                </a:lnTo>
                <a:lnTo>
                  <a:pt x="4392" y="1360"/>
                </a:lnTo>
                <a:lnTo>
                  <a:pt x="4386" y="1343"/>
                </a:lnTo>
                <a:lnTo>
                  <a:pt x="4380" y="1326"/>
                </a:lnTo>
                <a:lnTo>
                  <a:pt x="4373" y="1310"/>
                </a:lnTo>
                <a:lnTo>
                  <a:pt x="4365" y="1294"/>
                </a:lnTo>
                <a:lnTo>
                  <a:pt x="4356" y="1279"/>
                </a:lnTo>
                <a:lnTo>
                  <a:pt x="4347" y="1263"/>
                </a:lnTo>
                <a:lnTo>
                  <a:pt x="4336" y="1249"/>
                </a:lnTo>
                <a:lnTo>
                  <a:pt x="4325" y="1235"/>
                </a:lnTo>
                <a:lnTo>
                  <a:pt x="4313" y="1222"/>
                </a:lnTo>
                <a:lnTo>
                  <a:pt x="4301" y="1210"/>
                </a:lnTo>
                <a:lnTo>
                  <a:pt x="4289" y="1198"/>
                </a:lnTo>
                <a:lnTo>
                  <a:pt x="4276" y="1185"/>
                </a:lnTo>
                <a:lnTo>
                  <a:pt x="4262" y="1174"/>
                </a:lnTo>
                <a:lnTo>
                  <a:pt x="4247" y="1164"/>
                </a:lnTo>
                <a:lnTo>
                  <a:pt x="4232" y="1155"/>
                </a:lnTo>
                <a:lnTo>
                  <a:pt x="4217" y="1146"/>
                </a:lnTo>
                <a:lnTo>
                  <a:pt x="4201" y="1138"/>
                </a:lnTo>
                <a:lnTo>
                  <a:pt x="4184" y="1131"/>
                </a:lnTo>
                <a:lnTo>
                  <a:pt x="4168" y="1125"/>
                </a:lnTo>
                <a:lnTo>
                  <a:pt x="4151" y="1118"/>
                </a:lnTo>
                <a:lnTo>
                  <a:pt x="4134" y="1113"/>
                </a:lnTo>
                <a:lnTo>
                  <a:pt x="4115" y="1109"/>
                </a:lnTo>
                <a:lnTo>
                  <a:pt x="4097" y="1106"/>
                </a:lnTo>
                <a:lnTo>
                  <a:pt x="4079" y="1103"/>
                </a:lnTo>
                <a:lnTo>
                  <a:pt x="4061" y="1102"/>
                </a:lnTo>
                <a:lnTo>
                  <a:pt x="4041" y="1102"/>
                </a:lnTo>
                <a:close/>
                <a:moveTo>
                  <a:pt x="3124" y="2755"/>
                </a:moveTo>
                <a:lnTo>
                  <a:pt x="2573" y="2755"/>
                </a:lnTo>
                <a:lnTo>
                  <a:pt x="2573" y="3306"/>
                </a:lnTo>
                <a:lnTo>
                  <a:pt x="1837" y="3306"/>
                </a:lnTo>
                <a:lnTo>
                  <a:pt x="1837" y="2755"/>
                </a:lnTo>
                <a:lnTo>
                  <a:pt x="1287" y="2755"/>
                </a:lnTo>
                <a:lnTo>
                  <a:pt x="1287" y="2020"/>
                </a:lnTo>
                <a:lnTo>
                  <a:pt x="1837" y="2020"/>
                </a:lnTo>
                <a:lnTo>
                  <a:pt x="1837" y="1469"/>
                </a:lnTo>
                <a:lnTo>
                  <a:pt x="2573" y="1469"/>
                </a:lnTo>
                <a:lnTo>
                  <a:pt x="2573" y="2020"/>
                </a:lnTo>
                <a:lnTo>
                  <a:pt x="3124" y="2020"/>
                </a:lnTo>
                <a:lnTo>
                  <a:pt x="3124" y="2755"/>
                </a:lnTo>
                <a:close/>
                <a:moveTo>
                  <a:pt x="1287" y="1102"/>
                </a:moveTo>
                <a:lnTo>
                  <a:pt x="1287" y="1102"/>
                </a:lnTo>
                <a:lnTo>
                  <a:pt x="1288" y="1064"/>
                </a:lnTo>
                <a:lnTo>
                  <a:pt x="1292" y="1027"/>
                </a:lnTo>
                <a:lnTo>
                  <a:pt x="1297" y="990"/>
                </a:lnTo>
                <a:lnTo>
                  <a:pt x="1305" y="954"/>
                </a:lnTo>
                <a:lnTo>
                  <a:pt x="1315" y="919"/>
                </a:lnTo>
                <a:lnTo>
                  <a:pt x="1328" y="883"/>
                </a:lnTo>
                <a:lnTo>
                  <a:pt x="1342" y="850"/>
                </a:lnTo>
                <a:lnTo>
                  <a:pt x="1359" y="816"/>
                </a:lnTo>
                <a:lnTo>
                  <a:pt x="1377" y="784"/>
                </a:lnTo>
                <a:lnTo>
                  <a:pt x="1397" y="752"/>
                </a:lnTo>
                <a:lnTo>
                  <a:pt x="1419" y="721"/>
                </a:lnTo>
                <a:lnTo>
                  <a:pt x="1444" y="691"/>
                </a:lnTo>
                <a:lnTo>
                  <a:pt x="1469" y="662"/>
                </a:lnTo>
                <a:lnTo>
                  <a:pt x="1497" y="635"/>
                </a:lnTo>
                <a:lnTo>
                  <a:pt x="1525" y="608"/>
                </a:lnTo>
                <a:lnTo>
                  <a:pt x="1555" y="583"/>
                </a:lnTo>
                <a:lnTo>
                  <a:pt x="1588" y="559"/>
                </a:lnTo>
                <a:lnTo>
                  <a:pt x="1621" y="535"/>
                </a:lnTo>
                <a:lnTo>
                  <a:pt x="1656" y="513"/>
                </a:lnTo>
                <a:lnTo>
                  <a:pt x="1691" y="493"/>
                </a:lnTo>
                <a:lnTo>
                  <a:pt x="1729" y="473"/>
                </a:lnTo>
                <a:lnTo>
                  <a:pt x="1767" y="456"/>
                </a:lnTo>
                <a:lnTo>
                  <a:pt x="1807" y="440"/>
                </a:lnTo>
                <a:lnTo>
                  <a:pt x="1848" y="425"/>
                </a:lnTo>
                <a:lnTo>
                  <a:pt x="1889" y="411"/>
                </a:lnTo>
                <a:lnTo>
                  <a:pt x="1932" y="400"/>
                </a:lnTo>
                <a:lnTo>
                  <a:pt x="1975" y="390"/>
                </a:lnTo>
                <a:lnTo>
                  <a:pt x="2020" y="382"/>
                </a:lnTo>
                <a:lnTo>
                  <a:pt x="2066" y="376"/>
                </a:lnTo>
                <a:lnTo>
                  <a:pt x="2111" y="371"/>
                </a:lnTo>
                <a:lnTo>
                  <a:pt x="2158" y="368"/>
                </a:lnTo>
                <a:lnTo>
                  <a:pt x="2205" y="367"/>
                </a:lnTo>
                <a:lnTo>
                  <a:pt x="2252" y="368"/>
                </a:lnTo>
                <a:lnTo>
                  <a:pt x="2299" y="371"/>
                </a:lnTo>
                <a:lnTo>
                  <a:pt x="2345" y="376"/>
                </a:lnTo>
                <a:lnTo>
                  <a:pt x="2390" y="382"/>
                </a:lnTo>
                <a:lnTo>
                  <a:pt x="2434" y="390"/>
                </a:lnTo>
                <a:lnTo>
                  <a:pt x="2477" y="400"/>
                </a:lnTo>
                <a:lnTo>
                  <a:pt x="2520" y="411"/>
                </a:lnTo>
                <a:lnTo>
                  <a:pt x="2562" y="425"/>
                </a:lnTo>
                <a:lnTo>
                  <a:pt x="2603" y="440"/>
                </a:lnTo>
                <a:lnTo>
                  <a:pt x="2643" y="456"/>
                </a:lnTo>
                <a:lnTo>
                  <a:pt x="2680" y="473"/>
                </a:lnTo>
                <a:lnTo>
                  <a:pt x="2718" y="493"/>
                </a:lnTo>
                <a:lnTo>
                  <a:pt x="2754" y="513"/>
                </a:lnTo>
                <a:lnTo>
                  <a:pt x="2789" y="535"/>
                </a:lnTo>
                <a:lnTo>
                  <a:pt x="2822" y="559"/>
                </a:lnTo>
                <a:lnTo>
                  <a:pt x="2854" y="583"/>
                </a:lnTo>
                <a:lnTo>
                  <a:pt x="2884" y="608"/>
                </a:lnTo>
                <a:lnTo>
                  <a:pt x="2914" y="635"/>
                </a:lnTo>
                <a:lnTo>
                  <a:pt x="2941" y="662"/>
                </a:lnTo>
                <a:lnTo>
                  <a:pt x="2966" y="691"/>
                </a:lnTo>
                <a:lnTo>
                  <a:pt x="2991" y="721"/>
                </a:lnTo>
                <a:lnTo>
                  <a:pt x="3012" y="752"/>
                </a:lnTo>
                <a:lnTo>
                  <a:pt x="3032" y="784"/>
                </a:lnTo>
                <a:lnTo>
                  <a:pt x="3051" y="816"/>
                </a:lnTo>
                <a:lnTo>
                  <a:pt x="3068" y="850"/>
                </a:lnTo>
                <a:lnTo>
                  <a:pt x="3082" y="883"/>
                </a:lnTo>
                <a:lnTo>
                  <a:pt x="3094" y="919"/>
                </a:lnTo>
                <a:lnTo>
                  <a:pt x="3104" y="954"/>
                </a:lnTo>
                <a:lnTo>
                  <a:pt x="3112" y="990"/>
                </a:lnTo>
                <a:lnTo>
                  <a:pt x="3118" y="1027"/>
                </a:lnTo>
                <a:lnTo>
                  <a:pt x="3122" y="1064"/>
                </a:lnTo>
                <a:lnTo>
                  <a:pt x="3124" y="1102"/>
                </a:lnTo>
                <a:lnTo>
                  <a:pt x="1287" y="1102"/>
                </a:lnTo>
                <a:close/>
              </a:path>
            </a:pathLst>
          </a:custGeom>
          <a:solidFill>
            <a:srgbClr val="FEFFFF"/>
          </a:solidFill>
          <a:ln>
            <a:noFill/>
          </a:ln>
        </p:spPr>
        <p:txBody>
          <a:bodyPr vert="horz" wrap="square" lIns="91440" tIns="45720" rIns="91440" bIns="45720" numCol="1" anchor="t" anchorCtr="0" compatLnSpc="1"/>
          <a:lstStyle/>
          <a:p>
            <a:endParaRPr lang="zh-CN" altLang="en-US"/>
          </a:p>
        </p:txBody>
      </p:sp>
      <p:sp>
        <p:nvSpPr>
          <p:cNvPr id="36" name="KSO_Shape"/>
          <p:cNvSpPr/>
          <p:nvPr/>
        </p:nvSpPr>
        <p:spPr bwMode="auto">
          <a:xfrm>
            <a:off x="8825723" y="2729981"/>
            <a:ext cx="261999" cy="326140"/>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FEFFFF"/>
          </a:solidFill>
          <a:ln>
            <a:noFill/>
          </a:ln>
        </p:spPr>
        <p:txBody>
          <a:bodyPr vert="horz" wrap="square" lIns="91440" tIns="45720" rIns="91440" bIns="45720" numCol="1" anchor="t" anchorCtr="0" compatLnSpc="1"/>
          <a:lstStyle/>
          <a:p>
            <a:endParaRPr lang="zh-CN" altLang="en-US"/>
          </a:p>
        </p:txBody>
      </p:sp>
      <p:sp>
        <p:nvSpPr>
          <p:cNvPr id="37" name="KSO_Shape"/>
          <p:cNvSpPr/>
          <p:nvPr/>
        </p:nvSpPr>
        <p:spPr bwMode="auto">
          <a:xfrm>
            <a:off x="9412654" y="2978979"/>
            <a:ext cx="319813" cy="196152"/>
          </a:xfrm>
          <a:custGeom>
            <a:avLst/>
            <a:gdLst>
              <a:gd name="T0" fmla="*/ 2170982 w 2727325"/>
              <a:gd name="T1" fmla="*/ 1317981 h 1674813"/>
              <a:gd name="T2" fmla="*/ 2247564 w 2727325"/>
              <a:gd name="T3" fmla="*/ 1394626 h 1674813"/>
              <a:gd name="T4" fmla="*/ 2269490 w 2727325"/>
              <a:gd name="T5" fmla="*/ 1504666 h 1674813"/>
              <a:gd name="T6" fmla="*/ 2226909 w 2727325"/>
              <a:gd name="T7" fmla="*/ 1605800 h 1674813"/>
              <a:gd name="T8" fmla="*/ 2136981 w 2727325"/>
              <a:gd name="T9" fmla="*/ 1666226 h 1674813"/>
              <a:gd name="T10" fmla="*/ 2023856 w 2727325"/>
              <a:gd name="T11" fmla="*/ 1666226 h 1674813"/>
              <a:gd name="T12" fmla="*/ 1933928 w 2727325"/>
              <a:gd name="T13" fmla="*/ 1605800 h 1674813"/>
              <a:gd name="T14" fmla="*/ 1891983 w 2727325"/>
              <a:gd name="T15" fmla="*/ 1504666 h 1674813"/>
              <a:gd name="T16" fmla="*/ 1913591 w 2727325"/>
              <a:gd name="T17" fmla="*/ 1394626 h 1674813"/>
              <a:gd name="T18" fmla="*/ 1990173 w 2727325"/>
              <a:gd name="T19" fmla="*/ 1317981 h 1674813"/>
              <a:gd name="T20" fmla="*/ 578969 w 2727325"/>
              <a:gd name="T21" fmla="*/ 1295400 h 1674813"/>
              <a:gd name="T22" fmla="*/ 682561 w 2727325"/>
              <a:gd name="T23" fmla="*/ 1332610 h 1674813"/>
              <a:gd name="T24" fmla="*/ 747386 w 2727325"/>
              <a:gd name="T25" fmla="*/ 1419751 h 1674813"/>
              <a:gd name="T26" fmla="*/ 752788 w 2727325"/>
              <a:gd name="T27" fmla="*/ 1532653 h 1674813"/>
              <a:gd name="T28" fmla="*/ 696543 w 2727325"/>
              <a:gd name="T29" fmla="*/ 1625518 h 1674813"/>
              <a:gd name="T30" fmla="*/ 598035 w 2727325"/>
              <a:gd name="T31" fmla="*/ 1672905 h 1674813"/>
              <a:gd name="T32" fmla="*/ 486817 w 2727325"/>
              <a:gd name="T33" fmla="*/ 1656049 h 1674813"/>
              <a:gd name="T34" fmla="*/ 407058 w 2727325"/>
              <a:gd name="T35" fmla="*/ 1583538 h 1674813"/>
              <a:gd name="T36" fmla="*/ 379730 w 2727325"/>
              <a:gd name="T37" fmla="*/ 1475407 h 1674813"/>
              <a:gd name="T38" fmla="*/ 416909 w 2727325"/>
              <a:gd name="T39" fmla="*/ 1371410 h 1674813"/>
              <a:gd name="T40" fmla="*/ 503659 w 2727325"/>
              <a:gd name="T41" fmla="*/ 1306849 h 1674813"/>
              <a:gd name="T42" fmla="*/ 1493842 w 2727325"/>
              <a:gd name="T43" fmla="*/ 1149350 h 1674813"/>
              <a:gd name="T44" fmla="*/ 518739 w 2727325"/>
              <a:gd name="T45" fmla="*/ 309877 h 1674813"/>
              <a:gd name="T46" fmla="*/ 426186 w 2727325"/>
              <a:gd name="T47" fmla="*/ 354932 h 1674813"/>
              <a:gd name="T48" fmla="*/ 385932 w 2727325"/>
              <a:gd name="T49" fmla="*/ 433618 h 1674813"/>
              <a:gd name="T50" fmla="*/ 884770 w 2727325"/>
              <a:gd name="T51" fmla="*/ 635 h 1674813"/>
              <a:gd name="T52" fmla="*/ 956516 w 2727325"/>
              <a:gd name="T53" fmla="*/ 30487 h 1674813"/>
              <a:gd name="T54" fmla="*/ 999691 w 2727325"/>
              <a:gd name="T55" fmla="*/ 94635 h 1674813"/>
              <a:gd name="T56" fmla="*/ 2492402 w 2727325"/>
              <a:gd name="T57" fmla="*/ 148621 h 1674813"/>
              <a:gd name="T58" fmla="*/ 2591133 w 2727325"/>
              <a:gd name="T59" fmla="*/ 178790 h 1674813"/>
              <a:gd name="T60" fmla="*/ 2658118 w 2727325"/>
              <a:gd name="T61" fmla="*/ 240715 h 1674813"/>
              <a:gd name="T62" fmla="*/ 2713039 w 2727325"/>
              <a:gd name="T63" fmla="*/ 380126 h 1674813"/>
              <a:gd name="T64" fmla="*/ 2727007 w 2727325"/>
              <a:gd name="T65" fmla="*/ 1152445 h 1674813"/>
              <a:gd name="T66" fmla="*/ 2705103 w 2727325"/>
              <a:gd name="T67" fmla="*/ 1266768 h 1674813"/>
              <a:gd name="T68" fmla="*/ 2618753 w 2727325"/>
              <a:gd name="T69" fmla="*/ 1410943 h 1674813"/>
              <a:gd name="T70" fmla="*/ 2465101 w 2727325"/>
              <a:gd name="T71" fmla="*/ 1516375 h 1674813"/>
              <a:gd name="T72" fmla="*/ 2384422 w 2727325"/>
              <a:gd name="T73" fmla="*/ 1516666 h 1674813"/>
              <a:gd name="T74" fmla="*/ 2348490 w 2727325"/>
              <a:gd name="T75" fmla="*/ 1337144 h 1674813"/>
              <a:gd name="T76" fmla="*/ 2223203 w 2727325"/>
              <a:gd name="T77" fmla="*/ 1212177 h 1674813"/>
              <a:gd name="T78" fmla="*/ 2043223 w 2727325"/>
              <a:gd name="T79" fmla="*/ 1176019 h 1674813"/>
              <a:gd name="T80" fmla="*/ 1896207 w 2727325"/>
              <a:gd name="T81" fmla="*/ 1228978 h 1674813"/>
              <a:gd name="T82" fmla="*/ 1788270 w 2727325"/>
              <a:gd name="T83" fmla="*/ 1360133 h 1674813"/>
              <a:gd name="T84" fmla="*/ 1765302 w 2727325"/>
              <a:gd name="T85" fmla="*/ 1516666 h 1674813"/>
              <a:gd name="T86" fmla="*/ 870887 w 2727325"/>
              <a:gd name="T87" fmla="*/ 1407557 h 1674813"/>
              <a:gd name="T88" fmla="*/ 778671 w 2727325"/>
              <a:gd name="T89" fmla="*/ 1255313 h 1674813"/>
              <a:gd name="T90" fmla="*/ 617133 w 2727325"/>
              <a:gd name="T91" fmla="*/ 1178239 h 1674813"/>
              <a:gd name="T92" fmla="*/ 434927 w 2727325"/>
              <a:gd name="T93" fmla="*/ 1205199 h 1674813"/>
              <a:gd name="T94" fmla="*/ 303916 w 2727325"/>
              <a:gd name="T95" fmla="*/ 1324140 h 1674813"/>
              <a:gd name="T96" fmla="*/ 259080 w 2727325"/>
              <a:gd name="T97" fmla="*/ 1500807 h 1674813"/>
              <a:gd name="T98" fmla="*/ 119366 w 2727325"/>
              <a:gd name="T99" fmla="*/ 1422058 h 1674813"/>
              <a:gd name="T100" fmla="*/ 20635 w 2727325"/>
              <a:gd name="T101" fmla="*/ 1261687 h 1674813"/>
              <a:gd name="T102" fmla="*/ 149525 w 2727325"/>
              <a:gd name="T103" fmla="*/ 516997 h 1674813"/>
              <a:gd name="T104" fmla="*/ 213335 w 2727325"/>
              <a:gd name="T105" fmla="*/ 374092 h 1674813"/>
              <a:gd name="T106" fmla="*/ 299050 w 2727325"/>
              <a:gd name="T107" fmla="*/ 269613 h 1674813"/>
              <a:gd name="T108" fmla="*/ 401908 w 2727325"/>
              <a:gd name="T109" fmla="*/ 200066 h 1674813"/>
              <a:gd name="T110" fmla="*/ 589529 w 2727325"/>
              <a:gd name="T111" fmla="*/ 149256 h 1674813"/>
              <a:gd name="T112" fmla="*/ 743816 w 2727325"/>
              <a:gd name="T113" fmla="*/ 88601 h 1674813"/>
              <a:gd name="T114" fmla="*/ 789848 w 2727325"/>
              <a:gd name="T115" fmla="*/ 26676 h 1674813"/>
              <a:gd name="T116" fmla="*/ 863817 w 2727325"/>
              <a:gd name="T117" fmla="*/ 0 h 167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7325" h="1674813">
                <a:moveTo>
                  <a:pt x="2070886" y="1295400"/>
                </a:moveTo>
                <a:lnTo>
                  <a:pt x="2080419" y="1295400"/>
                </a:lnTo>
                <a:lnTo>
                  <a:pt x="2090269" y="1295400"/>
                </a:lnTo>
                <a:lnTo>
                  <a:pt x="2099802" y="1296036"/>
                </a:lnTo>
                <a:lnTo>
                  <a:pt x="2109335" y="1297308"/>
                </a:lnTo>
                <a:lnTo>
                  <a:pt x="2118551" y="1298899"/>
                </a:lnTo>
                <a:lnTo>
                  <a:pt x="2128084" y="1301125"/>
                </a:lnTo>
                <a:lnTo>
                  <a:pt x="2136981" y="1303669"/>
                </a:lnTo>
                <a:lnTo>
                  <a:pt x="2145561" y="1306849"/>
                </a:lnTo>
                <a:lnTo>
                  <a:pt x="2154141" y="1310030"/>
                </a:lnTo>
                <a:lnTo>
                  <a:pt x="2163038" y="1314164"/>
                </a:lnTo>
                <a:lnTo>
                  <a:pt x="2170982" y="1317981"/>
                </a:lnTo>
                <a:lnTo>
                  <a:pt x="2178609" y="1322751"/>
                </a:lnTo>
                <a:lnTo>
                  <a:pt x="2186553" y="1327840"/>
                </a:lnTo>
                <a:lnTo>
                  <a:pt x="2193861" y="1332610"/>
                </a:lnTo>
                <a:lnTo>
                  <a:pt x="2201170" y="1338653"/>
                </a:lnTo>
                <a:lnTo>
                  <a:pt x="2208161" y="1344695"/>
                </a:lnTo>
                <a:lnTo>
                  <a:pt x="2214834" y="1350738"/>
                </a:lnTo>
                <a:lnTo>
                  <a:pt x="2220871" y="1357099"/>
                </a:lnTo>
                <a:lnTo>
                  <a:pt x="2226909" y="1364413"/>
                </a:lnTo>
                <a:lnTo>
                  <a:pt x="2232629" y="1371410"/>
                </a:lnTo>
                <a:lnTo>
                  <a:pt x="2237713" y="1378725"/>
                </a:lnTo>
                <a:lnTo>
                  <a:pt x="2242797" y="1386676"/>
                </a:lnTo>
                <a:lnTo>
                  <a:pt x="2247564" y="1394626"/>
                </a:lnTo>
                <a:lnTo>
                  <a:pt x="2251377" y="1402577"/>
                </a:lnTo>
                <a:lnTo>
                  <a:pt x="2255508" y="1411164"/>
                </a:lnTo>
                <a:lnTo>
                  <a:pt x="2258686" y="1419751"/>
                </a:lnTo>
                <a:lnTo>
                  <a:pt x="2261863" y="1428656"/>
                </a:lnTo>
                <a:lnTo>
                  <a:pt x="2264405" y="1437561"/>
                </a:lnTo>
                <a:lnTo>
                  <a:pt x="2266630" y="1446784"/>
                </a:lnTo>
                <a:lnTo>
                  <a:pt x="2267901" y="1456325"/>
                </a:lnTo>
                <a:lnTo>
                  <a:pt x="2269490" y="1465548"/>
                </a:lnTo>
                <a:lnTo>
                  <a:pt x="2270125" y="1475407"/>
                </a:lnTo>
                <a:lnTo>
                  <a:pt x="2270125" y="1484948"/>
                </a:lnTo>
                <a:lnTo>
                  <a:pt x="2270125" y="1494807"/>
                </a:lnTo>
                <a:lnTo>
                  <a:pt x="2269490" y="1504666"/>
                </a:lnTo>
                <a:lnTo>
                  <a:pt x="2267901" y="1513889"/>
                </a:lnTo>
                <a:lnTo>
                  <a:pt x="2266630" y="1523430"/>
                </a:lnTo>
                <a:lnTo>
                  <a:pt x="2264405" y="1532653"/>
                </a:lnTo>
                <a:lnTo>
                  <a:pt x="2261863" y="1541558"/>
                </a:lnTo>
                <a:lnTo>
                  <a:pt x="2258686" y="1550144"/>
                </a:lnTo>
                <a:lnTo>
                  <a:pt x="2255508" y="1559049"/>
                </a:lnTo>
                <a:lnTo>
                  <a:pt x="2251377" y="1567318"/>
                </a:lnTo>
                <a:lnTo>
                  <a:pt x="2247564" y="1575587"/>
                </a:lnTo>
                <a:lnTo>
                  <a:pt x="2242797" y="1583538"/>
                </a:lnTo>
                <a:lnTo>
                  <a:pt x="2237713" y="1591489"/>
                </a:lnTo>
                <a:lnTo>
                  <a:pt x="2232629" y="1598485"/>
                </a:lnTo>
                <a:lnTo>
                  <a:pt x="2226909" y="1605800"/>
                </a:lnTo>
                <a:lnTo>
                  <a:pt x="2220871" y="1612479"/>
                </a:lnTo>
                <a:lnTo>
                  <a:pt x="2214834" y="1619476"/>
                </a:lnTo>
                <a:lnTo>
                  <a:pt x="2208161" y="1625518"/>
                </a:lnTo>
                <a:lnTo>
                  <a:pt x="2201170" y="1631561"/>
                </a:lnTo>
                <a:lnTo>
                  <a:pt x="2193861" y="1636967"/>
                </a:lnTo>
                <a:lnTo>
                  <a:pt x="2186553" y="1642374"/>
                </a:lnTo>
                <a:lnTo>
                  <a:pt x="2178609" y="1647462"/>
                </a:lnTo>
                <a:lnTo>
                  <a:pt x="2170982" y="1651915"/>
                </a:lnTo>
                <a:lnTo>
                  <a:pt x="2163038" y="1656049"/>
                </a:lnTo>
                <a:lnTo>
                  <a:pt x="2154141" y="1660184"/>
                </a:lnTo>
                <a:lnTo>
                  <a:pt x="2145561" y="1663364"/>
                </a:lnTo>
                <a:lnTo>
                  <a:pt x="2136981" y="1666226"/>
                </a:lnTo>
                <a:lnTo>
                  <a:pt x="2128084" y="1669089"/>
                </a:lnTo>
                <a:lnTo>
                  <a:pt x="2118551" y="1670997"/>
                </a:lnTo>
                <a:lnTo>
                  <a:pt x="2109335" y="1672905"/>
                </a:lnTo>
                <a:lnTo>
                  <a:pt x="2099802" y="1673859"/>
                </a:lnTo>
                <a:lnTo>
                  <a:pt x="2090269" y="1674495"/>
                </a:lnTo>
                <a:lnTo>
                  <a:pt x="2080419" y="1674813"/>
                </a:lnTo>
                <a:lnTo>
                  <a:pt x="2070886" y="1674495"/>
                </a:lnTo>
                <a:lnTo>
                  <a:pt x="2061035" y="1673859"/>
                </a:lnTo>
                <a:lnTo>
                  <a:pt x="2051820" y="1672905"/>
                </a:lnTo>
                <a:lnTo>
                  <a:pt x="2042287" y="1670997"/>
                </a:lnTo>
                <a:lnTo>
                  <a:pt x="2033072" y="1669089"/>
                </a:lnTo>
                <a:lnTo>
                  <a:pt x="2023856" y="1666226"/>
                </a:lnTo>
                <a:lnTo>
                  <a:pt x="2015277" y="1663364"/>
                </a:lnTo>
                <a:lnTo>
                  <a:pt x="2006697" y="1660184"/>
                </a:lnTo>
                <a:lnTo>
                  <a:pt x="1998435" y="1656049"/>
                </a:lnTo>
                <a:lnTo>
                  <a:pt x="1990173" y="1651915"/>
                </a:lnTo>
                <a:lnTo>
                  <a:pt x="1982229" y="1647462"/>
                </a:lnTo>
                <a:lnTo>
                  <a:pt x="1974285" y="1642374"/>
                </a:lnTo>
                <a:lnTo>
                  <a:pt x="1967294" y="1636967"/>
                </a:lnTo>
                <a:lnTo>
                  <a:pt x="1959985" y="1631561"/>
                </a:lnTo>
                <a:lnTo>
                  <a:pt x="1952994" y="1625518"/>
                </a:lnTo>
                <a:lnTo>
                  <a:pt x="1946321" y="1619476"/>
                </a:lnTo>
                <a:lnTo>
                  <a:pt x="1940284" y="1612479"/>
                </a:lnTo>
                <a:lnTo>
                  <a:pt x="1933928" y="1605800"/>
                </a:lnTo>
                <a:lnTo>
                  <a:pt x="1928526" y="1598485"/>
                </a:lnTo>
                <a:lnTo>
                  <a:pt x="1923124" y="1591489"/>
                </a:lnTo>
                <a:lnTo>
                  <a:pt x="1918040" y="1583538"/>
                </a:lnTo>
                <a:lnTo>
                  <a:pt x="1913591" y="1575587"/>
                </a:lnTo>
                <a:lnTo>
                  <a:pt x="1909460" y="1567318"/>
                </a:lnTo>
                <a:lnTo>
                  <a:pt x="1905647" y="1559049"/>
                </a:lnTo>
                <a:lnTo>
                  <a:pt x="1902470" y="1550144"/>
                </a:lnTo>
                <a:lnTo>
                  <a:pt x="1899610" y="1541558"/>
                </a:lnTo>
                <a:lnTo>
                  <a:pt x="1896750" y="1532653"/>
                </a:lnTo>
                <a:lnTo>
                  <a:pt x="1894843" y="1523430"/>
                </a:lnTo>
                <a:lnTo>
                  <a:pt x="1892937" y="1513889"/>
                </a:lnTo>
                <a:lnTo>
                  <a:pt x="1891983" y="1504666"/>
                </a:lnTo>
                <a:lnTo>
                  <a:pt x="1891348" y="1494807"/>
                </a:lnTo>
                <a:lnTo>
                  <a:pt x="1890712" y="1484948"/>
                </a:lnTo>
                <a:lnTo>
                  <a:pt x="1891348" y="1475407"/>
                </a:lnTo>
                <a:lnTo>
                  <a:pt x="1891983" y="1465548"/>
                </a:lnTo>
                <a:lnTo>
                  <a:pt x="1892937" y="1456325"/>
                </a:lnTo>
                <a:lnTo>
                  <a:pt x="1894843" y="1446784"/>
                </a:lnTo>
                <a:lnTo>
                  <a:pt x="1896750" y="1437561"/>
                </a:lnTo>
                <a:lnTo>
                  <a:pt x="1899610" y="1428656"/>
                </a:lnTo>
                <a:lnTo>
                  <a:pt x="1902470" y="1419751"/>
                </a:lnTo>
                <a:lnTo>
                  <a:pt x="1905647" y="1411164"/>
                </a:lnTo>
                <a:lnTo>
                  <a:pt x="1909460" y="1402577"/>
                </a:lnTo>
                <a:lnTo>
                  <a:pt x="1913591" y="1394626"/>
                </a:lnTo>
                <a:lnTo>
                  <a:pt x="1918040" y="1386676"/>
                </a:lnTo>
                <a:lnTo>
                  <a:pt x="1923124" y="1378725"/>
                </a:lnTo>
                <a:lnTo>
                  <a:pt x="1928526" y="1371410"/>
                </a:lnTo>
                <a:lnTo>
                  <a:pt x="1933928" y="1364413"/>
                </a:lnTo>
                <a:lnTo>
                  <a:pt x="1940284" y="1357099"/>
                </a:lnTo>
                <a:lnTo>
                  <a:pt x="1946321" y="1350738"/>
                </a:lnTo>
                <a:lnTo>
                  <a:pt x="1952994" y="1344695"/>
                </a:lnTo>
                <a:lnTo>
                  <a:pt x="1959985" y="1338653"/>
                </a:lnTo>
                <a:lnTo>
                  <a:pt x="1967294" y="1332610"/>
                </a:lnTo>
                <a:lnTo>
                  <a:pt x="1974285" y="1327840"/>
                </a:lnTo>
                <a:lnTo>
                  <a:pt x="1982229" y="1322751"/>
                </a:lnTo>
                <a:lnTo>
                  <a:pt x="1990173" y="1317981"/>
                </a:lnTo>
                <a:lnTo>
                  <a:pt x="1998435" y="1314164"/>
                </a:lnTo>
                <a:lnTo>
                  <a:pt x="2006697" y="1310030"/>
                </a:lnTo>
                <a:lnTo>
                  <a:pt x="2015277" y="1306849"/>
                </a:lnTo>
                <a:lnTo>
                  <a:pt x="2023856" y="1303669"/>
                </a:lnTo>
                <a:lnTo>
                  <a:pt x="2033072" y="1301125"/>
                </a:lnTo>
                <a:lnTo>
                  <a:pt x="2042287" y="1298899"/>
                </a:lnTo>
                <a:lnTo>
                  <a:pt x="2051820" y="1297308"/>
                </a:lnTo>
                <a:lnTo>
                  <a:pt x="2061035" y="1296036"/>
                </a:lnTo>
                <a:lnTo>
                  <a:pt x="2070886" y="1295400"/>
                </a:lnTo>
                <a:close/>
                <a:moveTo>
                  <a:pt x="559268" y="1295400"/>
                </a:moveTo>
                <a:lnTo>
                  <a:pt x="569437" y="1295400"/>
                </a:lnTo>
                <a:lnTo>
                  <a:pt x="578969" y="1295400"/>
                </a:lnTo>
                <a:lnTo>
                  <a:pt x="588502" y="1296036"/>
                </a:lnTo>
                <a:lnTo>
                  <a:pt x="598035" y="1297308"/>
                </a:lnTo>
                <a:lnTo>
                  <a:pt x="607568" y="1298899"/>
                </a:lnTo>
                <a:lnTo>
                  <a:pt x="616466" y="1301125"/>
                </a:lnTo>
                <a:lnTo>
                  <a:pt x="625363" y="1303669"/>
                </a:lnTo>
                <a:lnTo>
                  <a:pt x="634579" y="1306849"/>
                </a:lnTo>
                <a:lnTo>
                  <a:pt x="643158" y="1310030"/>
                </a:lnTo>
                <a:lnTo>
                  <a:pt x="651420" y="1314164"/>
                </a:lnTo>
                <a:lnTo>
                  <a:pt x="659682" y="1317981"/>
                </a:lnTo>
                <a:lnTo>
                  <a:pt x="667626" y="1322751"/>
                </a:lnTo>
                <a:lnTo>
                  <a:pt x="674935" y="1327840"/>
                </a:lnTo>
                <a:lnTo>
                  <a:pt x="682561" y="1332610"/>
                </a:lnTo>
                <a:lnTo>
                  <a:pt x="689870" y="1338653"/>
                </a:lnTo>
                <a:lnTo>
                  <a:pt x="696543" y="1344695"/>
                </a:lnTo>
                <a:lnTo>
                  <a:pt x="703216" y="1350738"/>
                </a:lnTo>
                <a:lnTo>
                  <a:pt x="709571" y="1357099"/>
                </a:lnTo>
                <a:lnTo>
                  <a:pt x="715291" y="1364413"/>
                </a:lnTo>
                <a:lnTo>
                  <a:pt x="721011" y="1371410"/>
                </a:lnTo>
                <a:lnTo>
                  <a:pt x="726413" y="1378725"/>
                </a:lnTo>
                <a:lnTo>
                  <a:pt x="731180" y="1386676"/>
                </a:lnTo>
                <a:lnTo>
                  <a:pt x="735946" y="1394626"/>
                </a:lnTo>
                <a:lnTo>
                  <a:pt x="740077" y="1402577"/>
                </a:lnTo>
                <a:lnTo>
                  <a:pt x="743890" y="1411164"/>
                </a:lnTo>
                <a:lnTo>
                  <a:pt x="747386" y="1419751"/>
                </a:lnTo>
                <a:lnTo>
                  <a:pt x="750246" y="1428656"/>
                </a:lnTo>
                <a:lnTo>
                  <a:pt x="752788" y="1437561"/>
                </a:lnTo>
                <a:lnTo>
                  <a:pt x="755012" y="1446784"/>
                </a:lnTo>
                <a:lnTo>
                  <a:pt x="756919" y="1456325"/>
                </a:lnTo>
                <a:lnTo>
                  <a:pt x="757872" y="1465548"/>
                </a:lnTo>
                <a:lnTo>
                  <a:pt x="758507" y="1475407"/>
                </a:lnTo>
                <a:lnTo>
                  <a:pt x="758825" y="1484948"/>
                </a:lnTo>
                <a:lnTo>
                  <a:pt x="758507" y="1494807"/>
                </a:lnTo>
                <a:lnTo>
                  <a:pt x="757872" y="1504666"/>
                </a:lnTo>
                <a:lnTo>
                  <a:pt x="756919" y="1513889"/>
                </a:lnTo>
                <a:lnTo>
                  <a:pt x="755012" y="1523430"/>
                </a:lnTo>
                <a:lnTo>
                  <a:pt x="752788" y="1532653"/>
                </a:lnTo>
                <a:lnTo>
                  <a:pt x="750246" y="1541558"/>
                </a:lnTo>
                <a:lnTo>
                  <a:pt x="747386" y="1550144"/>
                </a:lnTo>
                <a:lnTo>
                  <a:pt x="743890" y="1559049"/>
                </a:lnTo>
                <a:lnTo>
                  <a:pt x="740077" y="1567318"/>
                </a:lnTo>
                <a:lnTo>
                  <a:pt x="735946" y="1575587"/>
                </a:lnTo>
                <a:lnTo>
                  <a:pt x="731180" y="1583538"/>
                </a:lnTo>
                <a:lnTo>
                  <a:pt x="726413" y="1591489"/>
                </a:lnTo>
                <a:lnTo>
                  <a:pt x="721011" y="1598485"/>
                </a:lnTo>
                <a:lnTo>
                  <a:pt x="715291" y="1605800"/>
                </a:lnTo>
                <a:lnTo>
                  <a:pt x="709571" y="1612479"/>
                </a:lnTo>
                <a:lnTo>
                  <a:pt x="703216" y="1619476"/>
                </a:lnTo>
                <a:lnTo>
                  <a:pt x="696543" y="1625518"/>
                </a:lnTo>
                <a:lnTo>
                  <a:pt x="689870" y="1631561"/>
                </a:lnTo>
                <a:lnTo>
                  <a:pt x="682561" y="1636967"/>
                </a:lnTo>
                <a:lnTo>
                  <a:pt x="674935" y="1642374"/>
                </a:lnTo>
                <a:lnTo>
                  <a:pt x="667626" y="1647462"/>
                </a:lnTo>
                <a:lnTo>
                  <a:pt x="659682" y="1651915"/>
                </a:lnTo>
                <a:lnTo>
                  <a:pt x="651420" y="1656049"/>
                </a:lnTo>
                <a:lnTo>
                  <a:pt x="643158" y="1660184"/>
                </a:lnTo>
                <a:lnTo>
                  <a:pt x="634579" y="1663364"/>
                </a:lnTo>
                <a:lnTo>
                  <a:pt x="625363" y="1666226"/>
                </a:lnTo>
                <a:lnTo>
                  <a:pt x="616466" y="1669089"/>
                </a:lnTo>
                <a:lnTo>
                  <a:pt x="607568" y="1670997"/>
                </a:lnTo>
                <a:lnTo>
                  <a:pt x="598035" y="1672905"/>
                </a:lnTo>
                <a:lnTo>
                  <a:pt x="588502" y="1673859"/>
                </a:lnTo>
                <a:lnTo>
                  <a:pt x="578969" y="1674495"/>
                </a:lnTo>
                <a:lnTo>
                  <a:pt x="569437" y="1674813"/>
                </a:lnTo>
                <a:lnTo>
                  <a:pt x="559268" y="1674495"/>
                </a:lnTo>
                <a:lnTo>
                  <a:pt x="549735" y="1673859"/>
                </a:lnTo>
                <a:lnTo>
                  <a:pt x="540202" y="1672905"/>
                </a:lnTo>
                <a:lnTo>
                  <a:pt x="530669" y="1670997"/>
                </a:lnTo>
                <a:lnTo>
                  <a:pt x="521772" y="1669089"/>
                </a:lnTo>
                <a:lnTo>
                  <a:pt x="512874" y="1666226"/>
                </a:lnTo>
                <a:lnTo>
                  <a:pt x="503659" y="1663364"/>
                </a:lnTo>
                <a:lnTo>
                  <a:pt x="495079" y="1660184"/>
                </a:lnTo>
                <a:lnTo>
                  <a:pt x="486817" y="1656049"/>
                </a:lnTo>
                <a:lnTo>
                  <a:pt x="478555" y="1651915"/>
                </a:lnTo>
                <a:lnTo>
                  <a:pt x="470611" y="1647462"/>
                </a:lnTo>
                <a:lnTo>
                  <a:pt x="462985" y="1642374"/>
                </a:lnTo>
                <a:lnTo>
                  <a:pt x="455676" y="1636967"/>
                </a:lnTo>
                <a:lnTo>
                  <a:pt x="448368" y="1631561"/>
                </a:lnTo>
                <a:lnTo>
                  <a:pt x="441377" y="1625518"/>
                </a:lnTo>
                <a:lnTo>
                  <a:pt x="435021" y="1619476"/>
                </a:lnTo>
                <a:lnTo>
                  <a:pt x="428666" y="1612479"/>
                </a:lnTo>
                <a:lnTo>
                  <a:pt x="422946" y="1605800"/>
                </a:lnTo>
                <a:lnTo>
                  <a:pt x="416909" y="1598485"/>
                </a:lnTo>
                <a:lnTo>
                  <a:pt x="411507" y="1591489"/>
                </a:lnTo>
                <a:lnTo>
                  <a:pt x="407058" y="1583538"/>
                </a:lnTo>
                <a:lnTo>
                  <a:pt x="402291" y="1575587"/>
                </a:lnTo>
                <a:lnTo>
                  <a:pt x="397843" y="1567318"/>
                </a:lnTo>
                <a:lnTo>
                  <a:pt x="394347" y="1559049"/>
                </a:lnTo>
                <a:lnTo>
                  <a:pt x="390852" y="1550144"/>
                </a:lnTo>
                <a:lnTo>
                  <a:pt x="387992" y="1541558"/>
                </a:lnTo>
                <a:lnTo>
                  <a:pt x="385450" y="1532653"/>
                </a:lnTo>
                <a:lnTo>
                  <a:pt x="383225" y="1523430"/>
                </a:lnTo>
                <a:lnTo>
                  <a:pt x="381319" y="1513889"/>
                </a:lnTo>
                <a:lnTo>
                  <a:pt x="380366" y="1504666"/>
                </a:lnTo>
                <a:lnTo>
                  <a:pt x="379730" y="1494807"/>
                </a:lnTo>
                <a:lnTo>
                  <a:pt x="379412" y="1484948"/>
                </a:lnTo>
                <a:lnTo>
                  <a:pt x="379730" y="1475407"/>
                </a:lnTo>
                <a:lnTo>
                  <a:pt x="380366" y="1465548"/>
                </a:lnTo>
                <a:lnTo>
                  <a:pt x="381319" y="1456325"/>
                </a:lnTo>
                <a:lnTo>
                  <a:pt x="383225" y="1446784"/>
                </a:lnTo>
                <a:lnTo>
                  <a:pt x="385450" y="1437561"/>
                </a:lnTo>
                <a:lnTo>
                  <a:pt x="387992" y="1428656"/>
                </a:lnTo>
                <a:lnTo>
                  <a:pt x="390852" y="1419751"/>
                </a:lnTo>
                <a:lnTo>
                  <a:pt x="394347" y="1411164"/>
                </a:lnTo>
                <a:lnTo>
                  <a:pt x="397843" y="1402577"/>
                </a:lnTo>
                <a:lnTo>
                  <a:pt x="402291" y="1394626"/>
                </a:lnTo>
                <a:lnTo>
                  <a:pt x="407058" y="1386676"/>
                </a:lnTo>
                <a:lnTo>
                  <a:pt x="411507" y="1378725"/>
                </a:lnTo>
                <a:lnTo>
                  <a:pt x="416909" y="1371410"/>
                </a:lnTo>
                <a:lnTo>
                  <a:pt x="422946" y="1364413"/>
                </a:lnTo>
                <a:lnTo>
                  <a:pt x="428666" y="1357099"/>
                </a:lnTo>
                <a:lnTo>
                  <a:pt x="435021" y="1350738"/>
                </a:lnTo>
                <a:lnTo>
                  <a:pt x="441377" y="1344695"/>
                </a:lnTo>
                <a:lnTo>
                  <a:pt x="448368" y="1338653"/>
                </a:lnTo>
                <a:lnTo>
                  <a:pt x="455676" y="1332610"/>
                </a:lnTo>
                <a:lnTo>
                  <a:pt x="462985" y="1327840"/>
                </a:lnTo>
                <a:lnTo>
                  <a:pt x="470611" y="1322751"/>
                </a:lnTo>
                <a:lnTo>
                  <a:pt x="478555" y="1317981"/>
                </a:lnTo>
                <a:lnTo>
                  <a:pt x="486817" y="1314164"/>
                </a:lnTo>
                <a:lnTo>
                  <a:pt x="495079" y="1310030"/>
                </a:lnTo>
                <a:lnTo>
                  <a:pt x="503659" y="1306849"/>
                </a:lnTo>
                <a:lnTo>
                  <a:pt x="512874" y="1303669"/>
                </a:lnTo>
                <a:lnTo>
                  <a:pt x="521772" y="1301125"/>
                </a:lnTo>
                <a:lnTo>
                  <a:pt x="530669" y="1298899"/>
                </a:lnTo>
                <a:lnTo>
                  <a:pt x="540202" y="1297308"/>
                </a:lnTo>
                <a:lnTo>
                  <a:pt x="549735" y="1296036"/>
                </a:lnTo>
                <a:lnTo>
                  <a:pt x="559268" y="1295400"/>
                </a:lnTo>
                <a:close/>
                <a:moveTo>
                  <a:pt x="1493842" y="393700"/>
                </a:moveTo>
                <a:lnTo>
                  <a:pt x="1493842" y="648756"/>
                </a:lnTo>
                <a:lnTo>
                  <a:pt x="1238250" y="648756"/>
                </a:lnTo>
                <a:lnTo>
                  <a:pt x="1238250" y="894295"/>
                </a:lnTo>
                <a:lnTo>
                  <a:pt x="1493842" y="894295"/>
                </a:lnTo>
                <a:lnTo>
                  <a:pt x="1493842" y="1149350"/>
                </a:lnTo>
                <a:lnTo>
                  <a:pt x="1740214" y="1149350"/>
                </a:lnTo>
                <a:lnTo>
                  <a:pt x="1740214" y="894295"/>
                </a:lnTo>
                <a:lnTo>
                  <a:pt x="1995488" y="894295"/>
                </a:lnTo>
                <a:lnTo>
                  <a:pt x="1995488" y="648756"/>
                </a:lnTo>
                <a:lnTo>
                  <a:pt x="1740214" y="648756"/>
                </a:lnTo>
                <a:lnTo>
                  <a:pt x="1740214" y="393700"/>
                </a:lnTo>
                <a:lnTo>
                  <a:pt x="1493842" y="393700"/>
                </a:lnTo>
                <a:close/>
                <a:moveTo>
                  <a:pt x="554872" y="306387"/>
                </a:moveTo>
                <a:lnTo>
                  <a:pt x="544412" y="306705"/>
                </a:lnTo>
                <a:lnTo>
                  <a:pt x="532368" y="307974"/>
                </a:lnTo>
                <a:lnTo>
                  <a:pt x="525395" y="308926"/>
                </a:lnTo>
                <a:lnTo>
                  <a:pt x="518739" y="309877"/>
                </a:lnTo>
                <a:lnTo>
                  <a:pt x="511131" y="311464"/>
                </a:lnTo>
                <a:lnTo>
                  <a:pt x="503524" y="313367"/>
                </a:lnTo>
                <a:lnTo>
                  <a:pt x="495600" y="315271"/>
                </a:lnTo>
                <a:lnTo>
                  <a:pt x="487676" y="317809"/>
                </a:lnTo>
                <a:lnTo>
                  <a:pt x="479752" y="320665"/>
                </a:lnTo>
                <a:lnTo>
                  <a:pt x="471511" y="324155"/>
                </a:lnTo>
                <a:lnTo>
                  <a:pt x="463587" y="327963"/>
                </a:lnTo>
                <a:lnTo>
                  <a:pt x="455980" y="332405"/>
                </a:lnTo>
                <a:lnTo>
                  <a:pt x="448056" y="336846"/>
                </a:lnTo>
                <a:lnTo>
                  <a:pt x="440449" y="342240"/>
                </a:lnTo>
                <a:lnTo>
                  <a:pt x="433159" y="348586"/>
                </a:lnTo>
                <a:lnTo>
                  <a:pt x="426186" y="354932"/>
                </a:lnTo>
                <a:lnTo>
                  <a:pt x="419213" y="362229"/>
                </a:lnTo>
                <a:lnTo>
                  <a:pt x="412873" y="370161"/>
                </a:lnTo>
                <a:lnTo>
                  <a:pt x="406851" y="378728"/>
                </a:lnTo>
                <a:lnTo>
                  <a:pt x="401146" y="387929"/>
                </a:lnTo>
                <a:lnTo>
                  <a:pt x="398610" y="393006"/>
                </a:lnTo>
                <a:lnTo>
                  <a:pt x="396708" y="398400"/>
                </a:lnTo>
                <a:lnTo>
                  <a:pt x="394490" y="403476"/>
                </a:lnTo>
                <a:lnTo>
                  <a:pt x="392271" y="409187"/>
                </a:lnTo>
                <a:lnTo>
                  <a:pt x="390369" y="414898"/>
                </a:lnTo>
                <a:lnTo>
                  <a:pt x="388784" y="420927"/>
                </a:lnTo>
                <a:lnTo>
                  <a:pt x="386883" y="427272"/>
                </a:lnTo>
                <a:lnTo>
                  <a:pt x="385932" y="433618"/>
                </a:lnTo>
                <a:lnTo>
                  <a:pt x="369450" y="491364"/>
                </a:lnTo>
                <a:lnTo>
                  <a:pt x="298450" y="771525"/>
                </a:lnTo>
                <a:lnTo>
                  <a:pt x="335535" y="771525"/>
                </a:lnTo>
                <a:lnTo>
                  <a:pt x="858838" y="771525"/>
                </a:lnTo>
                <a:lnTo>
                  <a:pt x="858838" y="306387"/>
                </a:lnTo>
                <a:lnTo>
                  <a:pt x="569769" y="306387"/>
                </a:lnTo>
                <a:lnTo>
                  <a:pt x="562796" y="306387"/>
                </a:lnTo>
                <a:lnTo>
                  <a:pt x="554872" y="306387"/>
                </a:lnTo>
                <a:close/>
                <a:moveTo>
                  <a:pt x="863817" y="0"/>
                </a:moveTo>
                <a:lnTo>
                  <a:pt x="870801" y="0"/>
                </a:lnTo>
                <a:lnTo>
                  <a:pt x="877786" y="0"/>
                </a:lnTo>
                <a:lnTo>
                  <a:pt x="884770" y="635"/>
                </a:lnTo>
                <a:lnTo>
                  <a:pt x="891119" y="1588"/>
                </a:lnTo>
                <a:lnTo>
                  <a:pt x="898103" y="2541"/>
                </a:lnTo>
                <a:lnTo>
                  <a:pt x="904452" y="4446"/>
                </a:lnTo>
                <a:lnTo>
                  <a:pt x="910802" y="6034"/>
                </a:lnTo>
                <a:lnTo>
                  <a:pt x="917151" y="7939"/>
                </a:lnTo>
                <a:lnTo>
                  <a:pt x="923183" y="10480"/>
                </a:lnTo>
                <a:lnTo>
                  <a:pt x="929215" y="13338"/>
                </a:lnTo>
                <a:lnTo>
                  <a:pt x="934929" y="16196"/>
                </a:lnTo>
                <a:lnTo>
                  <a:pt x="940643" y="19372"/>
                </a:lnTo>
                <a:lnTo>
                  <a:pt x="946040" y="23183"/>
                </a:lnTo>
                <a:lnTo>
                  <a:pt x="951437" y="26676"/>
                </a:lnTo>
                <a:lnTo>
                  <a:pt x="956516" y="30487"/>
                </a:lnTo>
                <a:lnTo>
                  <a:pt x="961596" y="34932"/>
                </a:lnTo>
                <a:lnTo>
                  <a:pt x="966358" y="39696"/>
                </a:lnTo>
                <a:lnTo>
                  <a:pt x="970485" y="44142"/>
                </a:lnTo>
                <a:lnTo>
                  <a:pt x="974929" y="48905"/>
                </a:lnTo>
                <a:lnTo>
                  <a:pt x="978739" y="53986"/>
                </a:lnTo>
                <a:lnTo>
                  <a:pt x="982866" y="59385"/>
                </a:lnTo>
                <a:lnTo>
                  <a:pt x="986040" y="64784"/>
                </a:lnTo>
                <a:lnTo>
                  <a:pt x="989215" y="70500"/>
                </a:lnTo>
                <a:lnTo>
                  <a:pt x="992707" y="76216"/>
                </a:lnTo>
                <a:lnTo>
                  <a:pt x="994929" y="82250"/>
                </a:lnTo>
                <a:lnTo>
                  <a:pt x="997469" y="88601"/>
                </a:lnTo>
                <a:lnTo>
                  <a:pt x="999691" y="94635"/>
                </a:lnTo>
                <a:lnTo>
                  <a:pt x="1001596" y="100986"/>
                </a:lnTo>
                <a:lnTo>
                  <a:pt x="1002866" y="107655"/>
                </a:lnTo>
                <a:lnTo>
                  <a:pt x="1004136" y="114324"/>
                </a:lnTo>
                <a:lnTo>
                  <a:pt x="1005088" y="121310"/>
                </a:lnTo>
                <a:lnTo>
                  <a:pt x="1005406" y="127979"/>
                </a:lnTo>
                <a:lnTo>
                  <a:pt x="1005723" y="134966"/>
                </a:lnTo>
                <a:lnTo>
                  <a:pt x="1005723" y="146398"/>
                </a:lnTo>
                <a:lnTo>
                  <a:pt x="2451767" y="146398"/>
                </a:lnTo>
                <a:lnTo>
                  <a:pt x="2462243" y="146715"/>
                </a:lnTo>
                <a:lnTo>
                  <a:pt x="2472720" y="147033"/>
                </a:lnTo>
                <a:lnTo>
                  <a:pt x="2482879" y="147986"/>
                </a:lnTo>
                <a:lnTo>
                  <a:pt x="2492402" y="148621"/>
                </a:lnTo>
                <a:lnTo>
                  <a:pt x="2502244" y="149891"/>
                </a:lnTo>
                <a:lnTo>
                  <a:pt x="2511133" y="151479"/>
                </a:lnTo>
                <a:lnTo>
                  <a:pt x="2520339" y="152749"/>
                </a:lnTo>
                <a:lnTo>
                  <a:pt x="2529228" y="154972"/>
                </a:lnTo>
                <a:lnTo>
                  <a:pt x="2537799" y="157195"/>
                </a:lnTo>
                <a:lnTo>
                  <a:pt x="2546053" y="159418"/>
                </a:lnTo>
                <a:lnTo>
                  <a:pt x="2553990" y="162276"/>
                </a:lnTo>
                <a:lnTo>
                  <a:pt x="2561927" y="165134"/>
                </a:lnTo>
                <a:lnTo>
                  <a:pt x="2569546" y="168310"/>
                </a:lnTo>
                <a:lnTo>
                  <a:pt x="2577165" y="171486"/>
                </a:lnTo>
                <a:lnTo>
                  <a:pt x="2584149" y="175296"/>
                </a:lnTo>
                <a:lnTo>
                  <a:pt x="2591133" y="178790"/>
                </a:lnTo>
                <a:lnTo>
                  <a:pt x="2597800" y="183235"/>
                </a:lnTo>
                <a:lnTo>
                  <a:pt x="2604467" y="187046"/>
                </a:lnTo>
                <a:lnTo>
                  <a:pt x="2610499" y="191810"/>
                </a:lnTo>
                <a:lnTo>
                  <a:pt x="2616531" y="196256"/>
                </a:lnTo>
                <a:lnTo>
                  <a:pt x="2622562" y="201019"/>
                </a:lnTo>
                <a:lnTo>
                  <a:pt x="2628277" y="206100"/>
                </a:lnTo>
                <a:lnTo>
                  <a:pt x="2633673" y="211499"/>
                </a:lnTo>
                <a:lnTo>
                  <a:pt x="2639070" y="216897"/>
                </a:lnTo>
                <a:lnTo>
                  <a:pt x="2644150" y="222614"/>
                </a:lnTo>
                <a:lnTo>
                  <a:pt x="2649229" y="228330"/>
                </a:lnTo>
                <a:lnTo>
                  <a:pt x="2653991" y="234363"/>
                </a:lnTo>
                <a:lnTo>
                  <a:pt x="2658118" y="240715"/>
                </a:lnTo>
                <a:lnTo>
                  <a:pt x="2662880" y="247066"/>
                </a:lnTo>
                <a:lnTo>
                  <a:pt x="2667007" y="253417"/>
                </a:lnTo>
                <a:lnTo>
                  <a:pt x="2671134" y="260404"/>
                </a:lnTo>
                <a:lnTo>
                  <a:pt x="2674943" y="267390"/>
                </a:lnTo>
                <a:lnTo>
                  <a:pt x="2678753" y="274377"/>
                </a:lnTo>
                <a:lnTo>
                  <a:pt x="2681928" y="281681"/>
                </a:lnTo>
                <a:lnTo>
                  <a:pt x="2688912" y="296606"/>
                </a:lnTo>
                <a:lnTo>
                  <a:pt x="2694626" y="312167"/>
                </a:lnTo>
                <a:lnTo>
                  <a:pt x="2700023" y="328363"/>
                </a:lnTo>
                <a:lnTo>
                  <a:pt x="2705103" y="345194"/>
                </a:lnTo>
                <a:lnTo>
                  <a:pt x="2709229" y="362660"/>
                </a:lnTo>
                <a:lnTo>
                  <a:pt x="2713039" y="380126"/>
                </a:lnTo>
                <a:lnTo>
                  <a:pt x="2716214" y="398545"/>
                </a:lnTo>
                <a:lnTo>
                  <a:pt x="2719071" y="417281"/>
                </a:lnTo>
                <a:lnTo>
                  <a:pt x="2721293" y="436335"/>
                </a:lnTo>
                <a:lnTo>
                  <a:pt x="2723198" y="456024"/>
                </a:lnTo>
                <a:lnTo>
                  <a:pt x="2724785" y="475713"/>
                </a:lnTo>
                <a:lnTo>
                  <a:pt x="2725738" y="496355"/>
                </a:lnTo>
                <a:lnTo>
                  <a:pt x="2726690" y="516997"/>
                </a:lnTo>
                <a:lnTo>
                  <a:pt x="2727007" y="537638"/>
                </a:lnTo>
                <a:lnTo>
                  <a:pt x="2727325" y="558915"/>
                </a:lnTo>
                <a:lnTo>
                  <a:pt x="2727325" y="1132121"/>
                </a:lnTo>
                <a:lnTo>
                  <a:pt x="2727325" y="1142283"/>
                </a:lnTo>
                <a:lnTo>
                  <a:pt x="2727007" y="1152445"/>
                </a:lnTo>
                <a:lnTo>
                  <a:pt x="2726373" y="1161972"/>
                </a:lnTo>
                <a:lnTo>
                  <a:pt x="2725420" y="1172134"/>
                </a:lnTo>
                <a:lnTo>
                  <a:pt x="2724468" y="1181979"/>
                </a:lnTo>
                <a:lnTo>
                  <a:pt x="2722881" y="1191505"/>
                </a:lnTo>
                <a:lnTo>
                  <a:pt x="2721611" y="1201350"/>
                </a:lnTo>
                <a:lnTo>
                  <a:pt x="2719706" y="1210877"/>
                </a:lnTo>
                <a:lnTo>
                  <a:pt x="2717801" y="1220404"/>
                </a:lnTo>
                <a:lnTo>
                  <a:pt x="2715896" y="1229613"/>
                </a:lnTo>
                <a:lnTo>
                  <a:pt x="2713357" y="1239140"/>
                </a:lnTo>
                <a:lnTo>
                  <a:pt x="2710817" y="1248350"/>
                </a:lnTo>
                <a:lnTo>
                  <a:pt x="2707960" y="1257242"/>
                </a:lnTo>
                <a:lnTo>
                  <a:pt x="2705103" y="1266768"/>
                </a:lnTo>
                <a:lnTo>
                  <a:pt x="2701928" y="1275660"/>
                </a:lnTo>
                <a:lnTo>
                  <a:pt x="2698119" y="1284235"/>
                </a:lnTo>
                <a:lnTo>
                  <a:pt x="2694626" y="1293444"/>
                </a:lnTo>
                <a:lnTo>
                  <a:pt x="2691134" y="1302018"/>
                </a:lnTo>
                <a:lnTo>
                  <a:pt x="2687007" y="1310593"/>
                </a:lnTo>
                <a:lnTo>
                  <a:pt x="2682880" y="1318849"/>
                </a:lnTo>
                <a:lnTo>
                  <a:pt x="2673674" y="1335363"/>
                </a:lnTo>
                <a:lnTo>
                  <a:pt x="2664150" y="1351558"/>
                </a:lnTo>
                <a:lnTo>
                  <a:pt x="2653673" y="1367437"/>
                </a:lnTo>
                <a:lnTo>
                  <a:pt x="2642880" y="1382680"/>
                </a:lnTo>
                <a:lnTo>
                  <a:pt x="2630816" y="1396970"/>
                </a:lnTo>
                <a:lnTo>
                  <a:pt x="2618753" y="1410943"/>
                </a:lnTo>
                <a:lnTo>
                  <a:pt x="2605737" y="1424598"/>
                </a:lnTo>
                <a:lnTo>
                  <a:pt x="2592086" y="1437619"/>
                </a:lnTo>
                <a:lnTo>
                  <a:pt x="2578117" y="1449686"/>
                </a:lnTo>
                <a:lnTo>
                  <a:pt x="2563514" y="1461436"/>
                </a:lnTo>
                <a:lnTo>
                  <a:pt x="2548276" y="1472233"/>
                </a:lnTo>
                <a:lnTo>
                  <a:pt x="2532403" y="1482395"/>
                </a:lnTo>
                <a:lnTo>
                  <a:pt x="2516212" y="1492240"/>
                </a:lnTo>
                <a:lnTo>
                  <a:pt x="2499704" y="1500814"/>
                </a:lnTo>
                <a:lnTo>
                  <a:pt x="2491450" y="1505260"/>
                </a:lnTo>
                <a:lnTo>
                  <a:pt x="2482879" y="1509071"/>
                </a:lnTo>
                <a:lnTo>
                  <a:pt x="2473989" y="1512882"/>
                </a:lnTo>
                <a:lnTo>
                  <a:pt x="2465101" y="1516375"/>
                </a:lnTo>
                <a:lnTo>
                  <a:pt x="2456211" y="1519551"/>
                </a:lnTo>
                <a:lnTo>
                  <a:pt x="2447323" y="1522726"/>
                </a:lnTo>
                <a:lnTo>
                  <a:pt x="2438116" y="1525902"/>
                </a:lnTo>
                <a:lnTo>
                  <a:pt x="2428910" y="1528442"/>
                </a:lnTo>
                <a:lnTo>
                  <a:pt x="2420021" y="1530983"/>
                </a:lnTo>
                <a:lnTo>
                  <a:pt x="2410497" y="1533523"/>
                </a:lnTo>
                <a:lnTo>
                  <a:pt x="2400973" y="1535746"/>
                </a:lnTo>
                <a:lnTo>
                  <a:pt x="2391449" y="1537652"/>
                </a:lnTo>
                <a:lnTo>
                  <a:pt x="2381925" y="1539240"/>
                </a:lnTo>
                <a:lnTo>
                  <a:pt x="2381197" y="1539358"/>
                </a:lnTo>
                <a:lnTo>
                  <a:pt x="2382196" y="1532525"/>
                </a:lnTo>
                <a:lnTo>
                  <a:pt x="2384422" y="1516666"/>
                </a:lnTo>
                <a:lnTo>
                  <a:pt x="2385694" y="1500807"/>
                </a:lnTo>
                <a:lnTo>
                  <a:pt x="2386012" y="1484948"/>
                </a:lnTo>
                <a:lnTo>
                  <a:pt x="2385694" y="1469089"/>
                </a:lnTo>
                <a:lnTo>
                  <a:pt x="2384422" y="1453548"/>
                </a:lnTo>
                <a:lnTo>
                  <a:pt x="2382196" y="1437689"/>
                </a:lnTo>
                <a:lnTo>
                  <a:pt x="2379970" y="1422465"/>
                </a:lnTo>
                <a:lnTo>
                  <a:pt x="2376155" y="1407557"/>
                </a:lnTo>
                <a:lnTo>
                  <a:pt x="2372021" y="1392650"/>
                </a:lnTo>
                <a:lnTo>
                  <a:pt x="2367251" y="1378377"/>
                </a:lnTo>
                <a:lnTo>
                  <a:pt x="2361527" y="1364421"/>
                </a:lnTo>
                <a:lnTo>
                  <a:pt x="2355485" y="1350466"/>
                </a:lnTo>
                <a:lnTo>
                  <a:pt x="2348490" y="1337144"/>
                </a:lnTo>
                <a:lnTo>
                  <a:pt x="2340858" y="1324140"/>
                </a:lnTo>
                <a:lnTo>
                  <a:pt x="2332908" y="1311453"/>
                </a:lnTo>
                <a:lnTo>
                  <a:pt x="2324005" y="1299400"/>
                </a:lnTo>
                <a:lnTo>
                  <a:pt x="2315101" y="1287665"/>
                </a:lnTo>
                <a:lnTo>
                  <a:pt x="2305244" y="1276246"/>
                </a:lnTo>
                <a:lnTo>
                  <a:pt x="2294750" y="1265463"/>
                </a:lnTo>
                <a:lnTo>
                  <a:pt x="2283938" y="1255313"/>
                </a:lnTo>
                <a:lnTo>
                  <a:pt x="2272809" y="1245480"/>
                </a:lnTo>
                <a:lnTo>
                  <a:pt x="2261043" y="1236600"/>
                </a:lnTo>
                <a:lnTo>
                  <a:pt x="2248642" y="1227401"/>
                </a:lnTo>
                <a:lnTo>
                  <a:pt x="2236240" y="1219789"/>
                </a:lnTo>
                <a:lnTo>
                  <a:pt x="2223203" y="1212177"/>
                </a:lnTo>
                <a:lnTo>
                  <a:pt x="2209848" y="1205199"/>
                </a:lnTo>
                <a:lnTo>
                  <a:pt x="2195856" y="1199173"/>
                </a:lnTo>
                <a:lnTo>
                  <a:pt x="2181865" y="1193464"/>
                </a:lnTo>
                <a:lnTo>
                  <a:pt x="2167237" y="1188706"/>
                </a:lnTo>
                <a:lnTo>
                  <a:pt x="2152610" y="1184583"/>
                </a:lnTo>
                <a:lnTo>
                  <a:pt x="2137347" y="1180777"/>
                </a:lnTo>
                <a:lnTo>
                  <a:pt x="2122401" y="1178239"/>
                </a:lnTo>
                <a:lnTo>
                  <a:pt x="2106502" y="1176019"/>
                </a:lnTo>
                <a:lnTo>
                  <a:pt x="2090921" y="1175067"/>
                </a:lnTo>
                <a:lnTo>
                  <a:pt x="2074703" y="1174750"/>
                </a:lnTo>
                <a:lnTo>
                  <a:pt x="2058804" y="1175067"/>
                </a:lnTo>
                <a:lnTo>
                  <a:pt x="2043223" y="1176019"/>
                </a:lnTo>
                <a:lnTo>
                  <a:pt x="2027641" y="1178239"/>
                </a:lnTo>
                <a:lnTo>
                  <a:pt x="2012060" y="1180777"/>
                </a:lnTo>
                <a:lnTo>
                  <a:pt x="1997114" y="1184583"/>
                </a:lnTo>
                <a:lnTo>
                  <a:pt x="1982169" y="1188706"/>
                </a:lnTo>
                <a:lnTo>
                  <a:pt x="1967860" y="1193464"/>
                </a:lnTo>
                <a:lnTo>
                  <a:pt x="1965908" y="1194260"/>
                </a:lnTo>
                <a:lnTo>
                  <a:pt x="1960017" y="1196269"/>
                </a:lnTo>
                <a:lnTo>
                  <a:pt x="1946684" y="1201668"/>
                </a:lnTo>
                <a:lnTo>
                  <a:pt x="1933350" y="1207384"/>
                </a:lnTo>
                <a:lnTo>
                  <a:pt x="1920652" y="1214370"/>
                </a:lnTo>
                <a:lnTo>
                  <a:pt x="1908271" y="1221357"/>
                </a:lnTo>
                <a:lnTo>
                  <a:pt x="1896207" y="1228978"/>
                </a:lnTo>
                <a:lnTo>
                  <a:pt x="1884461" y="1237235"/>
                </a:lnTo>
                <a:lnTo>
                  <a:pt x="1873032" y="1246127"/>
                </a:lnTo>
                <a:lnTo>
                  <a:pt x="1862238" y="1255654"/>
                </a:lnTo>
                <a:lnTo>
                  <a:pt x="1851762" y="1265498"/>
                </a:lnTo>
                <a:lnTo>
                  <a:pt x="1842238" y="1275660"/>
                </a:lnTo>
                <a:lnTo>
                  <a:pt x="1832714" y="1286458"/>
                </a:lnTo>
                <a:lnTo>
                  <a:pt x="1823825" y="1297890"/>
                </a:lnTo>
                <a:lnTo>
                  <a:pt x="1815571" y="1309640"/>
                </a:lnTo>
                <a:lnTo>
                  <a:pt x="1807952" y="1321707"/>
                </a:lnTo>
                <a:lnTo>
                  <a:pt x="1800651" y="1334410"/>
                </a:lnTo>
                <a:lnTo>
                  <a:pt x="1793984" y="1346795"/>
                </a:lnTo>
                <a:lnTo>
                  <a:pt x="1788270" y="1360133"/>
                </a:lnTo>
                <a:lnTo>
                  <a:pt x="1782873" y="1373788"/>
                </a:lnTo>
                <a:lnTo>
                  <a:pt x="1778111" y="1387443"/>
                </a:lnTo>
                <a:lnTo>
                  <a:pt x="1774301" y="1401734"/>
                </a:lnTo>
                <a:lnTo>
                  <a:pt x="1770492" y="1416024"/>
                </a:lnTo>
                <a:lnTo>
                  <a:pt x="1767952" y="1430632"/>
                </a:lnTo>
                <a:lnTo>
                  <a:pt x="1767227" y="1437601"/>
                </a:lnTo>
                <a:lnTo>
                  <a:pt x="1767210" y="1437689"/>
                </a:lnTo>
                <a:lnTo>
                  <a:pt x="1765302" y="1453548"/>
                </a:lnTo>
                <a:lnTo>
                  <a:pt x="1764030" y="1469089"/>
                </a:lnTo>
                <a:lnTo>
                  <a:pt x="1763712" y="1484948"/>
                </a:lnTo>
                <a:lnTo>
                  <a:pt x="1764030" y="1500807"/>
                </a:lnTo>
                <a:lnTo>
                  <a:pt x="1765302" y="1516666"/>
                </a:lnTo>
                <a:lnTo>
                  <a:pt x="1767210" y="1532525"/>
                </a:lnTo>
                <a:lnTo>
                  <a:pt x="1769487" y="1544638"/>
                </a:lnTo>
                <a:lnTo>
                  <a:pt x="875287" y="1544638"/>
                </a:lnTo>
                <a:lnTo>
                  <a:pt x="877564" y="1532525"/>
                </a:lnTo>
                <a:lnTo>
                  <a:pt x="879154" y="1516666"/>
                </a:lnTo>
                <a:lnTo>
                  <a:pt x="880426" y="1500807"/>
                </a:lnTo>
                <a:lnTo>
                  <a:pt x="881062" y="1484948"/>
                </a:lnTo>
                <a:lnTo>
                  <a:pt x="880426" y="1469089"/>
                </a:lnTo>
                <a:lnTo>
                  <a:pt x="879154" y="1453548"/>
                </a:lnTo>
                <a:lnTo>
                  <a:pt x="877564" y="1437689"/>
                </a:lnTo>
                <a:lnTo>
                  <a:pt x="874702" y="1422465"/>
                </a:lnTo>
                <a:lnTo>
                  <a:pt x="870887" y="1407557"/>
                </a:lnTo>
                <a:lnTo>
                  <a:pt x="867071" y="1392650"/>
                </a:lnTo>
                <a:lnTo>
                  <a:pt x="861983" y="1378377"/>
                </a:lnTo>
                <a:lnTo>
                  <a:pt x="856577" y="1364421"/>
                </a:lnTo>
                <a:lnTo>
                  <a:pt x="850218" y="1350466"/>
                </a:lnTo>
                <a:lnTo>
                  <a:pt x="843222" y="1337144"/>
                </a:lnTo>
                <a:lnTo>
                  <a:pt x="835590" y="1324140"/>
                </a:lnTo>
                <a:lnTo>
                  <a:pt x="827640" y="1311453"/>
                </a:lnTo>
                <a:lnTo>
                  <a:pt x="819055" y="1299400"/>
                </a:lnTo>
                <a:lnTo>
                  <a:pt x="809833" y="1287665"/>
                </a:lnTo>
                <a:lnTo>
                  <a:pt x="799976" y="1276246"/>
                </a:lnTo>
                <a:lnTo>
                  <a:pt x="789482" y="1265463"/>
                </a:lnTo>
                <a:lnTo>
                  <a:pt x="778671" y="1255313"/>
                </a:lnTo>
                <a:lnTo>
                  <a:pt x="767541" y="1245480"/>
                </a:lnTo>
                <a:lnTo>
                  <a:pt x="756093" y="1236600"/>
                </a:lnTo>
                <a:lnTo>
                  <a:pt x="744010" y="1227401"/>
                </a:lnTo>
                <a:lnTo>
                  <a:pt x="731290" y="1219789"/>
                </a:lnTo>
                <a:lnTo>
                  <a:pt x="717935" y="1212177"/>
                </a:lnTo>
                <a:lnTo>
                  <a:pt x="704580" y="1205199"/>
                </a:lnTo>
                <a:lnTo>
                  <a:pt x="690906" y="1199173"/>
                </a:lnTo>
                <a:lnTo>
                  <a:pt x="676915" y="1193464"/>
                </a:lnTo>
                <a:lnTo>
                  <a:pt x="661969" y="1188706"/>
                </a:lnTo>
                <a:lnTo>
                  <a:pt x="647342" y="1184583"/>
                </a:lnTo>
                <a:lnTo>
                  <a:pt x="632715" y="1180777"/>
                </a:lnTo>
                <a:lnTo>
                  <a:pt x="617133" y="1178239"/>
                </a:lnTo>
                <a:lnTo>
                  <a:pt x="601552" y="1176019"/>
                </a:lnTo>
                <a:lnTo>
                  <a:pt x="585653" y="1175067"/>
                </a:lnTo>
                <a:lnTo>
                  <a:pt x="570071" y="1174750"/>
                </a:lnTo>
                <a:lnTo>
                  <a:pt x="553854" y="1175067"/>
                </a:lnTo>
                <a:lnTo>
                  <a:pt x="537955" y="1176019"/>
                </a:lnTo>
                <a:lnTo>
                  <a:pt x="522373" y="1178239"/>
                </a:lnTo>
                <a:lnTo>
                  <a:pt x="506792" y="1180777"/>
                </a:lnTo>
                <a:lnTo>
                  <a:pt x="492164" y="1184583"/>
                </a:lnTo>
                <a:lnTo>
                  <a:pt x="477219" y="1188706"/>
                </a:lnTo>
                <a:lnTo>
                  <a:pt x="462592" y="1193464"/>
                </a:lnTo>
                <a:lnTo>
                  <a:pt x="448600" y="1199173"/>
                </a:lnTo>
                <a:lnTo>
                  <a:pt x="434927" y="1205199"/>
                </a:lnTo>
                <a:lnTo>
                  <a:pt x="421571" y="1212177"/>
                </a:lnTo>
                <a:lnTo>
                  <a:pt x="408534" y="1219789"/>
                </a:lnTo>
                <a:lnTo>
                  <a:pt x="395497" y="1227401"/>
                </a:lnTo>
                <a:lnTo>
                  <a:pt x="383731" y="1236600"/>
                </a:lnTo>
                <a:lnTo>
                  <a:pt x="371966" y="1245480"/>
                </a:lnTo>
                <a:lnTo>
                  <a:pt x="360836" y="1255313"/>
                </a:lnTo>
                <a:lnTo>
                  <a:pt x="350024" y="1265463"/>
                </a:lnTo>
                <a:lnTo>
                  <a:pt x="339531" y="1276246"/>
                </a:lnTo>
                <a:lnTo>
                  <a:pt x="329673" y="1287665"/>
                </a:lnTo>
                <a:lnTo>
                  <a:pt x="320452" y="1299400"/>
                </a:lnTo>
                <a:lnTo>
                  <a:pt x="311866" y="1311453"/>
                </a:lnTo>
                <a:lnTo>
                  <a:pt x="303916" y="1324140"/>
                </a:lnTo>
                <a:lnTo>
                  <a:pt x="296285" y="1337144"/>
                </a:lnTo>
                <a:lnTo>
                  <a:pt x="289289" y="1350466"/>
                </a:lnTo>
                <a:lnTo>
                  <a:pt x="282929" y="1364421"/>
                </a:lnTo>
                <a:lnTo>
                  <a:pt x="277523" y="1378377"/>
                </a:lnTo>
                <a:lnTo>
                  <a:pt x="272436" y="1392650"/>
                </a:lnTo>
                <a:lnTo>
                  <a:pt x="268620" y="1407557"/>
                </a:lnTo>
                <a:lnTo>
                  <a:pt x="264804" y="1422465"/>
                </a:lnTo>
                <a:lnTo>
                  <a:pt x="261942" y="1437689"/>
                </a:lnTo>
                <a:lnTo>
                  <a:pt x="260352" y="1453548"/>
                </a:lnTo>
                <a:lnTo>
                  <a:pt x="259080" y="1469089"/>
                </a:lnTo>
                <a:lnTo>
                  <a:pt x="258762" y="1484948"/>
                </a:lnTo>
                <a:lnTo>
                  <a:pt x="259080" y="1500807"/>
                </a:lnTo>
                <a:lnTo>
                  <a:pt x="260239" y="1515247"/>
                </a:lnTo>
                <a:lnTo>
                  <a:pt x="248891" y="1510659"/>
                </a:lnTo>
                <a:lnTo>
                  <a:pt x="234605" y="1503990"/>
                </a:lnTo>
                <a:lnTo>
                  <a:pt x="220320" y="1497003"/>
                </a:lnTo>
                <a:lnTo>
                  <a:pt x="206669" y="1489382"/>
                </a:lnTo>
                <a:lnTo>
                  <a:pt x="193018" y="1481125"/>
                </a:lnTo>
                <a:lnTo>
                  <a:pt x="179684" y="1472551"/>
                </a:lnTo>
                <a:lnTo>
                  <a:pt x="166986" y="1463341"/>
                </a:lnTo>
                <a:lnTo>
                  <a:pt x="154605" y="1453814"/>
                </a:lnTo>
                <a:lnTo>
                  <a:pt x="142224" y="1443652"/>
                </a:lnTo>
                <a:lnTo>
                  <a:pt x="130795" y="1433173"/>
                </a:lnTo>
                <a:lnTo>
                  <a:pt x="119366" y="1422058"/>
                </a:lnTo>
                <a:lnTo>
                  <a:pt x="108573" y="1410943"/>
                </a:lnTo>
                <a:lnTo>
                  <a:pt x="98096" y="1399193"/>
                </a:lnTo>
                <a:lnTo>
                  <a:pt x="87938" y="1386808"/>
                </a:lnTo>
                <a:lnTo>
                  <a:pt x="78731" y="1374423"/>
                </a:lnTo>
                <a:lnTo>
                  <a:pt x="69525" y="1361403"/>
                </a:lnTo>
                <a:lnTo>
                  <a:pt x="60953" y="1348065"/>
                </a:lnTo>
                <a:lnTo>
                  <a:pt x="53017" y="1334727"/>
                </a:lnTo>
                <a:lnTo>
                  <a:pt x="45397" y="1320755"/>
                </a:lnTo>
                <a:lnTo>
                  <a:pt x="38413" y="1306147"/>
                </a:lnTo>
                <a:lnTo>
                  <a:pt x="31747" y="1291856"/>
                </a:lnTo>
                <a:lnTo>
                  <a:pt x="26032" y="1276931"/>
                </a:lnTo>
                <a:lnTo>
                  <a:pt x="20635" y="1261687"/>
                </a:lnTo>
                <a:lnTo>
                  <a:pt x="16191" y="1246127"/>
                </a:lnTo>
                <a:lnTo>
                  <a:pt x="11746" y="1230884"/>
                </a:lnTo>
                <a:lnTo>
                  <a:pt x="8254" y="1215005"/>
                </a:lnTo>
                <a:lnTo>
                  <a:pt x="5397" y="1198809"/>
                </a:lnTo>
                <a:lnTo>
                  <a:pt x="3175" y="1182296"/>
                </a:lnTo>
                <a:lnTo>
                  <a:pt x="1270" y="1165783"/>
                </a:lnTo>
                <a:lnTo>
                  <a:pt x="318" y="1149269"/>
                </a:lnTo>
                <a:lnTo>
                  <a:pt x="0" y="1132121"/>
                </a:lnTo>
                <a:lnTo>
                  <a:pt x="137462" y="558915"/>
                </a:lnTo>
                <a:lnTo>
                  <a:pt x="141271" y="544625"/>
                </a:lnTo>
                <a:lnTo>
                  <a:pt x="145398" y="530652"/>
                </a:lnTo>
                <a:lnTo>
                  <a:pt x="149525" y="516997"/>
                </a:lnTo>
                <a:lnTo>
                  <a:pt x="153970" y="503659"/>
                </a:lnTo>
                <a:lnTo>
                  <a:pt x="158414" y="490321"/>
                </a:lnTo>
                <a:lnTo>
                  <a:pt x="163176" y="477301"/>
                </a:lnTo>
                <a:lnTo>
                  <a:pt x="168256" y="464598"/>
                </a:lnTo>
                <a:lnTo>
                  <a:pt x="173018" y="452531"/>
                </a:lnTo>
                <a:lnTo>
                  <a:pt x="178414" y="440463"/>
                </a:lnTo>
                <a:lnTo>
                  <a:pt x="183811" y="428713"/>
                </a:lnTo>
                <a:lnTo>
                  <a:pt x="189843" y="417281"/>
                </a:lnTo>
                <a:lnTo>
                  <a:pt x="195240" y="406166"/>
                </a:lnTo>
                <a:lnTo>
                  <a:pt x="201272" y="395369"/>
                </a:lnTo>
                <a:lnTo>
                  <a:pt x="207304" y="384572"/>
                </a:lnTo>
                <a:lnTo>
                  <a:pt x="213335" y="374092"/>
                </a:lnTo>
                <a:lnTo>
                  <a:pt x="220002" y="363930"/>
                </a:lnTo>
                <a:lnTo>
                  <a:pt x="226351" y="354403"/>
                </a:lnTo>
                <a:lnTo>
                  <a:pt x="232701" y="344559"/>
                </a:lnTo>
                <a:lnTo>
                  <a:pt x="239685" y="335349"/>
                </a:lnTo>
                <a:lnTo>
                  <a:pt x="246669" y="326140"/>
                </a:lnTo>
                <a:lnTo>
                  <a:pt x="253653" y="317566"/>
                </a:lnTo>
                <a:lnTo>
                  <a:pt x="260955" y="308991"/>
                </a:lnTo>
                <a:lnTo>
                  <a:pt x="268574" y="300735"/>
                </a:lnTo>
                <a:lnTo>
                  <a:pt x="275558" y="292478"/>
                </a:lnTo>
                <a:lnTo>
                  <a:pt x="283177" y="284856"/>
                </a:lnTo>
                <a:lnTo>
                  <a:pt x="291114" y="276917"/>
                </a:lnTo>
                <a:lnTo>
                  <a:pt x="299050" y="269613"/>
                </a:lnTo>
                <a:lnTo>
                  <a:pt x="306987" y="262627"/>
                </a:lnTo>
                <a:lnTo>
                  <a:pt x="314924" y="255640"/>
                </a:lnTo>
                <a:lnTo>
                  <a:pt x="323178" y="249289"/>
                </a:lnTo>
                <a:lnTo>
                  <a:pt x="331432" y="242938"/>
                </a:lnTo>
                <a:lnTo>
                  <a:pt x="340003" y="236586"/>
                </a:lnTo>
                <a:lnTo>
                  <a:pt x="348257" y="230870"/>
                </a:lnTo>
                <a:lnTo>
                  <a:pt x="356829" y="225154"/>
                </a:lnTo>
                <a:lnTo>
                  <a:pt x="366035" y="219438"/>
                </a:lnTo>
                <a:lnTo>
                  <a:pt x="374607" y="214357"/>
                </a:lnTo>
                <a:lnTo>
                  <a:pt x="383496" y="209276"/>
                </a:lnTo>
                <a:lnTo>
                  <a:pt x="392385" y="204195"/>
                </a:lnTo>
                <a:lnTo>
                  <a:pt x="401908" y="200066"/>
                </a:lnTo>
                <a:lnTo>
                  <a:pt x="410797" y="195303"/>
                </a:lnTo>
                <a:lnTo>
                  <a:pt x="420321" y="191492"/>
                </a:lnTo>
                <a:lnTo>
                  <a:pt x="429528" y="187046"/>
                </a:lnTo>
                <a:lnTo>
                  <a:pt x="439369" y="183553"/>
                </a:lnTo>
                <a:lnTo>
                  <a:pt x="448576" y="179742"/>
                </a:lnTo>
                <a:lnTo>
                  <a:pt x="467941" y="173391"/>
                </a:lnTo>
                <a:lnTo>
                  <a:pt x="487623" y="167357"/>
                </a:lnTo>
                <a:lnTo>
                  <a:pt x="507624" y="162276"/>
                </a:lnTo>
                <a:lnTo>
                  <a:pt x="527624" y="157830"/>
                </a:lnTo>
                <a:lnTo>
                  <a:pt x="548259" y="154337"/>
                </a:lnTo>
                <a:lnTo>
                  <a:pt x="568577" y="151479"/>
                </a:lnTo>
                <a:lnTo>
                  <a:pt x="589529" y="149256"/>
                </a:lnTo>
                <a:lnTo>
                  <a:pt x="610799" y="147986"/>
                </a:lnTo>
                <a:lnTo>
                  <a:pt x="631434" y="146715"/>
                </a:lnTo>
                <a:lnTo>
                  <a:pt x="653022" y="146398"/>
                </a:lnTo>
                <a:lnTo>
                  <a:pt x="735880" y="146398"/>
                </a:lnTo>
                <a:lnTo>
                  <a:pt x="735880" y="134966"/>
                </a:lnTo>
                <a:lnTo>
                  <a:pt x="735880" y="127979"/>
                </a:lnTo>
                <a:lnTo>
                  <a:pt x="736514" y="121310"/>
                </a:lnTo>
                <a:lnTo>
                  <a:pt x="737149" y="114324"/>
                </a:lnTo>
                <a:lnTo>
                  <a:pt x="738419" y="107655"/>
                </a:lnTo>
                <a:lnTo>
                  <a:pt x="739689" y="100986"/>
                </a:lnTo>
                <a:lnTo>
                  <a:pt x="741911" y="94635"/>
                </a:lnTo>
                <a:lnTo>
                  <a:pt x="743816" y="88601"/>
                </a:lnTo>
                <a:lnTo>
                  <a:pt x="746356" y="82250"/>
                </a:lnTo>
                <a:lnTo>
                  <a:pt x="749213" y="76216"/>
                </a:lnTo>
                <a:lnTo>
                  <a:pt x="752070" y="70500"/>
                </a:lnTo>
                <a:lnTo>
                  <a:pt x="755245" y="64784"/>
                </a:lnTo>
                <a:lnTo>
                  <a:pt x="758737" y="59385"/>
                </a:lnTo>
                <a:lnTo>
                  <a:pt x="762546" y="53986"/>
                </a:lnTo>
                <a:lnTo>
                  <a:pt x="766356" y="48905"/>
                </a:lnTo>
                <a:lnTo>
                  <a:pt x="770800" y="44142"/>
                </a:lnTo>
                <a:lnTo>
                  <a:pt x="775245" y="39696"/>
                </a:lnTo>
                <a:lnTo>
                  <a:pt x="780007" y="34932"/>
                </a:lnTo>
                <a:lnTo>
                  <a:pt x="784769" y="30487"/>
                </a:lnTo>
                <a:lnTo>
                  <a:pt x="789848" y="26676"/>
                </a:lnTo>
                <a:lnTo>
                  <a:pt x="795245" y="23183"/>
                </a:lnTo>
                <a:lnTo>
                  <a:pt x="800642" y="19372"/>
                </a:lnTo>
                <a:lnTo>
                  <a:pt x="806356" y="16196"/>
                </a:lnTo>
                <a:lnTo>
                  <a:pt x="812071" y="13338"/>
                </a:lnTo>
                <a:lnTo>
                  <a:pt x="818102" y="10480"/>
                </a:lnTo>
                <a:lnTo>
                  <a:pt x="824134" y="7939"/>
                </a:lnTo>
                <a:lnTo>
                  <a:pt x="830484" y="6034"/>
                </a:lnTo>
                <a:lnTo>
                  <a:pt x="836833" y="4446"/>
                </a:lnTo>
                <a:lnTo>
                  <a:pt x="843500" y="2541"/>
                </a:lnTo>
                <a:lnTo>
                  <a:pt x="850166" y="1588"/>
                </a:lnTo>
                <a:lnTo>
                  <a:pt x="857150" y="635"/>
                </a:lnTo>
                <a:lnTo>
                  <a:pt x="863817" y="0"/>
                </a:lnTo>
                <a:close/>
              </a:path>
            </a:pathLst>
          </a:custGeom>
          <a:solidFill>
            <a:srgbClr val="FEFFFF"/>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任意多边形: 形状 14"/>
          <p:cNvSpPr/>
          <p:nvPr/>
        </p:nvSpPr>
        <p:spPr>
          <a:xfrm flipH="1">
            <a:off x="3338173" y="2626945"/>
            <a:ext cx="982433" cy="2218607"/>
          </a:xfrm>
          <a:custGeom>
            <a:avLst/>
            <a:gdLst>
              <a:gd name="connsiteX0" fmla="*/ 908775 w 1133441"/>
              <a:gd name="connsiteY0" fmla="*/ 0 h 2559624"/>
              <a:gd name="connsiteX1" fmla="*/ 999401 w 1133441"/>
              <a:gd name="connsiteY1" fmla="*/ 130660 h 2559624"/>
              <a:gd name="connsiteX2" fmla="*/ 635115 w 1133441"/>
              <a:gd name="connsiteY2" fmla="*/ 1505873 h 2559624"/>
              <a:gd name="connsiteX3" fmla="*/ 635984 w 1133441"/>
              <a:gd name="connsiteY3" fmla="*/ 1507391 h 2559624"/>
              <a:gd name="connsiteX4" fmla="*/ 310292 w 1133441"/>
              <a:gd name="connsiteY4" fmla="*/ 2427854 h 2559624"/>
              <a:gd name="connsiteX5" fmla="*/ 155325 w 1133441"/>
              <a:gd name="connsiteY5" fmla="*/ 2368302 h 2559624"/>
              <a:gd name="connsiteX6" fmla="*/ 153057 w 1133441"/>
              <a:gd name="connsiteY6" fmla="*/ 2374921 h 2559624"/>
              <a:gd name="connsiteX7" fmla="*/ 80098 w 1133441"/>
              <a:gd name="connsiteY7" fmla="*/ 2559624 h 2559624"/>
              <a:gd name="connsiteX8" fmla="*/ 498349 w 1133441"/>
              <a:gd name="connsiteY8" fmla="*/ 1294897 h 2559624"/>
              <a:gd name="connsiteX9" fmla="*/ 497185 w 1133441"/>
              <a:gd name="connsiteY9" fmla="*/ 1292863 h 2559624"/>
              <a:gd name="connsiteX10" fmla="*/ 772833 w 1133441"/>
              <a:gd name="connsiteY10" fmla="*/ 260354 h 2559624"/>
              <a:gd name="connsiteX11" fmla="*/ 733314 w 1133441"/>
              <a:gd name="connsiteY11" fmla="*/ 203492 h 255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441" h="2559624">
                <a:moveTo>
                  <a:pt x="908775" y="0"/>
                </a:moveTo>
                <a:lnTo>
                  <a:pt x="999401" y="130660"/>
                </a:lnTo>
                <a:cubicBezTo>
                  <a:pt x="1275098" y="612288"/>
                  <a:pt x="1111827" y="1225126"/>
                  <a:pt x="635115" y="1505873"/>
                </a:cubicBezTo>
                <a:lnTo>
                  <a:pt x="635984" y="1507391"/>
                </a:lnTo>
                <a:cubicBezTo>
                  <a:pt x="312477" y="1696125"/>
                  <a:pt x="180158" y="2088275"/>
                  <a:pt x="310292" y="2427854"/>
                </a:cubicBezTo>
                <a:cubicBezTo>
                  <a:pt x="315217" y="2417997"/>
                  <a:pt x="165898" y="2360810"/>
                  <a:pt x="155325" y="2368302"/>
                </a:cubicBezTo>
                <a:lnTo>
                  <a:pt x="153057" y="2374921"/>
                </a:lnTo>
                <a:cubicBezTo>
                  <a:pt x="139720" y="2407487"/>
                  <a:pt x="75724" y="2548553"/>
                  <a:pt x="80098" y="2559624"/>
                </a:cubicBezTo>
                <a:cubicBezTo>
                  <a:pt x="-115849" y="2098467"/>
                  <a:pt x="56844" y="1554175"/>
                  <a:pt x="498349" y="1294897"/>
                </a:cubicBezTo>
                <a:lnTo>
                  <a:pt x="497185" y="1292863"/>
                </a:lnTo>
                <a:cubicBezTo>
                  <a:pt x="856628" y="1083164"/>
                  <a:pt x="980048" y="622346"/>
                  <a:pt x="772833" y="260354"/>
                </a:cubicBezTo>
                <a:lnTo>
                  <a:pt x="733314" y="2034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564572" y="2626946"/>
            <a:ext cx="615553" cy="1255942"/>
          </a:xfrm>
          <a:prstGeom prst="rect">
            <a:avLst/>
          </a:prstGeom>
          <a:noFill/>
        </p:spPr>
        <p:txBody>
          <a:bodyPr vert="eaVert" wrap="square" rtlCol="0">
            <a:spAutoFit/>
          </a:bodyPr>
          <a:lstStyle/>
          <a:p>
            <a:pPr algn="dist"/>
            <a:r>
              <a:rPr lang="en-US" altLang="zh-CN" sz="2800" dirty="0">
                <a:latin typeface="+mj-ea"/>
                <a:ea typeface="+mj-ea"/>
              </a:rPr>
              <a:t>2015</a:t>
            </a:r>
            <a:endParaRPr lang="zh-CN" altLang="en-US" sz="2800" dirty="0">
              <a:latin typeface="+mj-ea"/>
              <a:ea typeface="+mj-ea"/>
            </a:endParaRPr>
          </a:p>
        </p:txBody>
      </p:sp>
      <p:sp>
        <p:nvSpPr>
          <p:cNvPr id="20" name="椭圆 19"/>
          <p:cNvSpPr/>
          <p:nvPr/>
        </p:nvSpPr>
        <p:spPr>
          <a:xfrm>
            <a:off x="3338173" y="2348649"/>
            <a:ext cx="556591" cy="556591"/>
          </a:xfrm>
          <a:prstGeom prst="ellipse">
            <a:avLst/>
          </a:prstGeom>
          <a:ln w="57150">
            <a:solidFill>
              <a:srgbClr val="FFFF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271812" y="4102072"/>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2" name="任意多边形: 形状 21"/>
          <p:cNvSpPr/>
          <p:nvPr/>
        </p:nvSpPr>
        <p:spPr>
          <a:xfrm flipH="1">
            <a:off x="6637964" y="2626945"/>
            <a:ext cx="982433" cy="2218607"/>
          </a:xfrm>
          <a:custGeom>
            <a:avLst/>
            <a:gdLst>
              <a:gd name="connsiteX0" fmla="*/ 908775 w 1133441"/>
              <a:gd name="connsiteY0" fmla="*/ 0 h 2559624"/>
              <a:gd name="connsiteX1" fmla="*/ 999401 w 1133441"/>
              <a:gd name="connsiteY1" fmla="*/ 130660 h 2559624"/>
              <a:gd name="connsiteX2" fmla="*/ 635115 w 1133441"/>
              <a:gd name="connsiteY2" fmla="*/ 1505873 h 2559624"/>
              <a:gd name="connsiteX3" fmla="*/ 635984 w 1133441"/>
              <a:gd name="connsiteY3" fmla="*/ 1507391 h 2559624"/>
              <a:gd name="connsiteX4" fmla="*/ 310292 w 1133441"/>
              <a:gd name="connsiteY4" fmla="*/ 2427854 h 2559624"/>
              <a:gd name="connsiteX5" fmla="*/ 155325 w 1133441"/>
              <a:gd name="connsiteY5" fmla="*/ 2368302 h 2559624"/>
              <a:gd name="connsiteX6" fmla="*/ 153057 w 1133441"/>
              <a:gd name="connsiteY6" fmla="*/ 2374921 h 2559624"/>
              <a:gd name="connsiteX7" fmla="*/ 80098 w 1133441"/>
              <a:gd name="connsiteY7" fmla="*/ 2559624 h 2559624"/>
              <a:gd name="connsiteX8" fmla="*/ 498349 w 1133441"/>
              <a:gd name="connsiteY8" fmla="*/ 1294897 h 2559624"/>
              <a:gd name="connsiteX9" fmla="*/ 497185 w 1133441"/>
              <a:gd name="connsiteY9" fmla="*/ 1292863 h 2559624"/>
              <a:gd name="connsiteX10" fmla="*/ 772833 w 1133441"/>
              <a:gd name="connsiteY10" fmla="*/ 260354 h 2559624"/>
              <a:gd name="connsiteX11" fmla="*/ 733314 w 1133441"/>
              <a:gd name="connsiteY11" fmla="*/ 203492 h 255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441" h="2559624">
                <a:moveTo>
                  <a:pt x="908775" y="0"/>
                </a:moveTo>
                <a:lnTo>
                  <a:pt x="999401" y="130660"/>
                </a:lnTo>
                <a:cubicBezTo>
                  <a:pt x="1275098" y="612288"/>
                  <a:pt x="1111827" y="1225126"/>
                  <a:pt x="635115" y="1505873"/>
                </a:cubicBezTo>
                <a:lnTo>
                  <a:pt x="635984" y="1507391"/>
                </a:lnTo>
                <a:cubicBezTo>
                  <a:pt x="312477" y="1696125"/>
                  <a:pt x="180158" y="2088275"/>
                  <a:pt x="310292" y="2427854"/>
                </a:cubicBezTo>
                <a:cubicBezTo>
                  <a:pt x="315217" y="2417997"/>
                  <a:pt x="165898" y="2360810"/>
                  <a:pt x="155325" y="2368302"/>
                </a:cubicBezTo>
                <a:lnTo>
                  <a:pt x="153057" y="2374921"/>
                </a:lnTo>
                <a:cubicBezTo>
                  <a:pt x="139720" y="2407487"/>
                  <a:pt x="75724" y="2548553"/>
                  <a:pt x="80098" y="2559624"/>
                </a:cubicBezTo>
                <a:cubicBezTo>
                  <a:pt x="-115849" y="2098467"/>
                  <a:pt x="56844" y="1554175"/>
                  <a:pt x="498349" y="1294897"/>
                </a:cubicBezTo>
                <a:lnTo>
                  <a:pt x="497185" y="1292863"/>
                </a:lnTo>
                <a:cubicBezTo>
                  <a:pt x="856628" y="1083164"/>
                  <a:pt x="980048" y="622346"/>
                  <a:pt x="772833" y="260354"/>
                </a:cubicBezTo>
                <a:lnTo>
                  <a:pt x="733314" y="2034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866506" y="2626946"/>
            <a:ext cx="613410" cy="1255942"/>
          </a:xfrm>
          <a:prstGeom prst="rect">
            <a:avLst/>
          </a:prstGeom>
          <a:noFill/>
        </p:spPr>
        <p:txBody>
          <a:bodyPr vert="eaVert" wrap="square" rtlCol="0">
            <a:spAutoFit/>
          </a:bodyPr>
          <a:lstStyle/>
          <a:p>
            <a:pPr algn="dist"/>
            <a:r>
              <a:rPr lang="en-US" altLang="zh-CN" sz="2800" dirty="0">
                <a:latin typeface="+mj-ea"/>
                <a:ea typeface="+mj-ea"/>
              </a:rPr>
              <a:t>20xx</a:t>
            </a:r>
            <a:endParaRPr lang="zh-CN" altLang="en-US" sz="2800" dirty="0">
              <a:latin typeface="+mj-ea"/>
              <a:ea typeface="+mj-ea"/>
            </a:endParaRPr>
          </a:p>
        </p:txBody>
      </p:sp>
      <p:sp>
        <p:nvSpPr>
          <p:cNvPr id="24" name="椭圆 23"/>
          <p:cNvSpPr/>
          <p:nvPr/>
        </p:nvSpPr>
        <p:spPr>
          <a:xfrm>
            <a:off x="6637964" y="2348649"/>
            <a:ext cx="556591" cy="556591"/>
          </a:xfrm>
          <a:prstGeom prst="ellipse">
            <a:avLst/>
          </a:prstGeom>
          <a:ln w="57150">
            <a:solidFill>
              <a:srgbClr val="FFFF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571603" y="4102072"/>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7" name="任意多边形: 形状 26"/>
          <p:cNvSpPr/>
          <p:nvPr/>
        </p:nvSpPr>
        <p:spPr>
          <a:xfrm flipH="1">
            <a:off x="9937755" y="2626945"/>
            <a:ext cx="982433" cy="2218607"/>
          </a:xfrm>
          <a:custGeom>
            <a:avLst/>
            <a:gdLst>
              <a:gd name="connsiteX0" fmla="*/ 908775 w 1133441"/>
              <a:gd name="connsiteY0" fmla="*/ 0 h 2559624"/>
              <a:gd name="connsiteX1" fmla="*/ 999401 w 1133441"/>
              <a:gd name="connsiteY1" fmla="*/ 130660 h 2559624"/>
              <a:gd name="connsiteX2" fmla="*/ 635115 w 1133441"/>
              <a:gd name="connsiteY2" fmla="*/ 1505873 h 2559624"/>
              <a:gd name="connsiteX3" fmla="*/ 635984 w 1133441"/>
              <a:gd name="connsiteY3" fmla="*/ 1507391 h 2559624"/>
              <a:gd name="connsiteX4" fmla="*/ 310292 w 1133441"/>
              <a:gd name="connsiteY4" fmla="*/ 2427854 h 2559624"/>
              <a:gd name="connsiteX5" fmla="*/ 155325 w 1133441"/>
              <a:gd name="connsiteY5" fmla="*/ 2368302 h 2559624"/>
              <a:gd name="connsiteX6" fmla="*/ 153057 w 1133441"/>
              <a:gd name="connsiteY6" fmla="*/ 2374921 h 2559624"/>
              <a:gd name="connsiteX7" fmla="*/ 80098 w 1133441"/>
              <a:gd name="connsiteY7" fmla="*/ 2559624 h 2559624"/>
              <a:gd name="connsiteX8" fmla="*/ 498349 w 1133441"/>
              <a:gd name="connsiteY8" fmla="*/ 1294897 h 2559624"/>
              <a:gd name="connsiteX9" fmla="*/ 497185 w 1133441"/>
              <a:gd name="connsiteY9" fmla="*/ 1292863 h 2559624"/>
              <a:gd name="connsiteX10" fmla="*/ 772833 w 1133441"/>
              <a:gd name="connsiteY10" fmla="*/ 260354 h 2559624"/>
              <a:gd name="connsiteX11" fmla="*/ 733314 w 1133441"/>
              <a:gd name="connsiteY11" fmla="*/ 203492 h 255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441" h="2559624">
                <a:moveTo>
                  <a:pt x="908775" y="0"/>
                </a:moveTo>
                <a:lnTo>
                  <a:pt x="999401" y="130660"/>
                </a:lnTo>
                <a:cubicBezTo>
                  <a:pt x="1275098" y="612288"/>
                  <a:pt x="1111827" y="1225126"/>
                  <a:pt x="635115" y="1505873"/>
                </a:cubicBezTo>
                <a:lnTo>
                  <a:pt x="635984" y="1507391"/>
                </a:lnTo>
                <a:cubicBezTo>
                  <a:pt x="312477" y="1696125"/>
                  <a:pt x="180158" y="2088275"/>
                  <a:pt x="310292" y="2427854"/>
                </a:cubicBezTo>
                <a:cubicBezTo>
                  <a:pt x="315217" y="2417997"/>
                  <a:pt x="165898" y="2360810"/>
                  <a:pt x="155325" y="2368302"/>
                </a:cubicBezTo>
                <a:lnTo>
                  <a:pt x="153057" y="2374921"/>
                </a:lnTo>
                <a:cubicBezTo>
                  <a:pt x="139720" y="2407487"/>
                  <a:pt x="75724" y="2548553"/>
                  <a:pt x="80098" y="2559624"/>
                </a:cubicBezTo>
                <a:cubicBezTo>
                  <a:pt x="-115849" y="2098467"/>
                  <a:pt x="56844" y="1554175"/>
                  <a:pt x="498349" y="1294897"/>
                </a:cubicBezTo>
                <a:lnTo>
                  <a:pt x="497185" y="1292863"/>
                </a:lnTo>
                <a:cubicBezTo>
                  <a:pt x="856628" y="1083164"/>
                  <a:pt x="980048" y="622346"/>
                  <a:pt x="772833" y="260354"/>
                </a:cubicBezTo>
                <a:lnTo>
                  <a:pt x="733314" y="2034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166297" y="2626946"/>
            <a:ext cx="613410" cy="1255942"/>
          </a:xfrm>
          <a:prstGeom prst="rect">
            <a:avLst/>
          </a:prstGeom>
          <a:noFill/>
        </p:spPr>
        <p:txBody>
          <a:bodyPr vert="eaVert" wrap="square" rtlCol="0">
            <a:spAutoFit/>
          </a:bodyPr>
          <a:lstStyle/>
          <a:p>
            <a:pPr algn="dist"/>
            <a:r>
              <a:rPr lang="en-US" altLang="zh-CN" sz="2800" dirty="0">
                <a:latin typeface="+mj-ea"/>
                <a:ea typeface="+mj-ea"/>
              </a:rPr>
              <a:t>20xx</a:t>
            </a:r>
            <a:endParaRPr lang="zh-CN" altLang="en-US" sz="2800" dirty="0">
              <a:latin typeface="+mj-ea"/>
              <a:ea typeface="+mj-ea"/>
            </a:endParaRPr>
          </a:p>
        </p:txBody>
      </p:sp>
      <p:sp>
        <p:nvSpPr>
          <p:cNvPr id="30" name="椭圆 29"/>
          <p:cNvSpPr/>
          <p:nvPr/>
        </p:nvSpPr>
        <p:spPr>
          <a:xfrm>
            <a:off x="9937755" y="2348649"/>
            <a:ext cx="556591" cy="556591"/>
          </a:xfrm>
          <a:prstGeom prst="ellipse">
            <a:avLst/>
          </a:prstGeom>
          <a:ln w="57150">
            <a:solidFill>
              <a:srgbClr val="FFFF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871394" y="4102072"/>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请输入第四章大标题</a:t>
            </a:r>
            <a:endParaRPr lang="zh-CN" altLang="en-US" dirty="0"/>
          </a:p>
        </p:txBody>
      </p:sp>
      <p:sp>
        <p:nvSpPr>
          <p:cNvPr id="9219" name="文本占位符 2"/>
          <p:cNvSpPr>
            <a:spLocks noGrp="1"/>
          </p:cNvSpPr>
          <p:nvPr>
            <p:ph type="body" idx="1"/>
          </p:nvPr>
        </p:nvSpPr>
        <p:spPr/>
        <p:txBody>
          <a:bodyPr/>
          <a:lstStyle/>
          <a:p>
            <a:r>
              <a:rPr lang="zh-CN" altLang="en-US"/>
              <a:t>请输入第四章说明小标题</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7" name="矩形 26"/>
          <p:cNvSpPr/>
          <p:nvPr/>
        </p:nvSpPr>
        <p:spPr>
          <a:xfrm>
            <a:off x="500222" y="1791951"/>
            <a:ext cx="4240589" cy="1429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30" name="KSO_Shape"/>
          <p:cNvSpPr/>
          <p:nvPr/>
        </p:nvSpPr>
        <p:spPr bwMode="auto">
          <a:xfrm>
            <a:off x="7708802" y="1649783"/>
            <a:ext cx="2504342" cy="2934777"/>
          </a:xfrm>
          <a:custGeom>
            <a:avLst/>
            <a:gdLst>
              <a:gd name="T0" fmla="*/ 704281 w 1736725"/>
              <a:gd name="T1" fmla="*/ 1825553 h 2036763"/>
              <a:gd name="T2" fmla="*/ 779016 w 1736725"/>
              <a:gd name="T3" fmla="*/ 1841640 h 2036763"/>
              <a:gd name="T4" fmla="*/ 782728 w 1736725"/>
              <a:gd name="T5" fmla="*/ 1793131 h 2036763"/>
              <a:gd name="T6" fmla="*/ 833211 w 1736725"/>
              <a:gd name="T7" fmla="*/ 1771103 h 2036763"/>
              <a:gd name="T8" fmla="*/ 864640 w 1736725"/>
              <a:gd name="T9" fmla="*/ 1829018 h 2036763"/>
              <a:gd name="T10" fmla="*/ 941107 w 1736725"/>
              <a:gd name="T11" fmla="*/ 1792636 h 2036763"/>
              <a:gd name="T12" fmla="*/ 1379618 w 1736725"/>
              <a:gd name="T13" fmla="*/ 1605527 h 2036763"/>
              <a:gd name="T14" fmla="*/ 1357346 w 1736725"/>
              <a:gd name="T15" fmla="*/ 1729771 h 2036763"/>
              <a:gd name="T16" fmla="*/ 1257864 w 1736725"/>
              <a:gd name="T17" fmla="*/ 1761203 h 2036763"/>
              <a:gd name="T18" fmla="*/ 1202927 w 1736725"/>
              <a:gd name="T19" fmla="*/ 1746601 h 2036763"/>
              <a:gd name="T20" fmla="*/ 1188574 w 1736725"/>
              <a:gd name="T21" fmla="*/ 1696358 h 2036763"/>
              <a:gd name="T22" fmla="*/ 1109136 w 1736725"/>
              <a:gd name="T23" fmla="*/ 1646859 h 2036763"/>
              <a:gd name="T24" fmla="*/ 1031185 w 1736725"/>
              <a:gd name="T25" fmla="*/ 1657749 h 2036763"/>
              <a:gd name="T26" fmla="*/ 976494 w 1736725"/>
              <a:gd name="T27" fmla="*/ 1658491 h 2036763"/>
              <a:gd name="T28" fmla="*/ 951500 w 1736725"/>
              <a:gd name="T29" fmla="*/ 1762193 h 2036763"/>
              <a:gd name="T30" fmla="*/ 1018317 w 1736725"/>
              <a:gd name="T31" fmla="*/ 1747344 h 2036763"/>
              <a:gd name="T32" fmla="*/ 1079193 w 1736725"/>
              <a:gd name="T33" fmla="*/ 1751798 h 2036763"/>
              <a:gd name="T34" fmla="*/ 1081420 w 1736725"/>
              <a:gd name="T35" fmla="*/ 1773331 h 2036763"/>
              <a:gd name="T36" fmla="*/ 1057416 w 1736725"/>
              <a:gd name="T37" fmla="*/ 1819613 h 2036763"/>
              <a:gd name="T38" fmla="*/ 1226931 w 1736725"/>
              <a:gd name="T39" fmla="*/ 1846095 h 2036763"/>
              <a:gd name="T40" fmla="*/ 1304635 w 1736725"/>
              <a:gd name="T41" fmla="*/ 1802040 h 2036763"/>
              <a:gd name="T42" fmla="*/ 1355613 w 1736725"/>
              <a:gd name="T43" fmla="*/ 1845353 h 2036763"/>
              <a:gd name="T44" fmla="*/ 1471181 w 1736725"/>
              <a:gd name="T45" fmla="*/ 1844363 h 2036763"/>
              <a:gd name="T46" fmla="*/ 1535770 w 1736725"/>
              <a:gd name="T47" fmla="*/ 1766154 h 2036763"/>
              <a:gd name="T48" fmla="*/ 1483059 w 1736725"/>
              <a:gd name="T49" fmla="*/ 1730266 h 2036763"/>
              <a:gd name="T50" fmla="*/ 1402138 w 1736725"/>
              <a:gd name="T51" fmla="*/ 1661957 h 2036763"/>
              <a:gd name="T52" fmla="*/ 300300 w 1736725"/>
              <a:gd name="T53" fmla="*/ 1811819 h 2036763"/>
              <a:gd name="T54" fmla="*/ 149159 w 1736725"/>
              <a:gd name="T55" fmla="*/ 1873820 h 2036763"/>
              <a:gd name="T56" fmla="*/ 16600 w 1736725"/>
              <a:gd name="T57" fmla="*/ 1792799 h 2036763"/>
              <a:gd name="T58" fmla="*/ 17840 w 1736725"/>
              <a:gd name="T59" fmla="*/ 1629768 h 2036763"/>
              <a:gd name="T60" fmla="*/ 1211092 w 1736725"/>
              <a:gd name="T61" fmla="*/ 1101124 h 2036763"/>
              <a:gd name="T62" fmla="*/ 737784 w 1736725"/>
              <a:gd name="T63" fmla="*/ 1075521 h 2036763"/>
              <a:gd name="T64" fmla="*/ 769961 w 1736725"/>
              <a:gd name="T65" fmla="*/ 1229034 h 2036763"/>
              <a:gd name="T66" fmla="*/ 508333 w 1736725"/>
              <a:gd name="T67" fmla="*/ 1049028 h 2036763"/>
              <a:gd name="T68" fmla="*/ 1367492 w 1736725"/>
              <a:gd name="T69" fmla="*/ 1007322 h 2036763"/>
              <a:gd name="T70" fmla="*/ 1498154 w 1736725"/>
              <a:gd name="T71" fmla="*/ 1062266 h 2036763"/>
              <a:gd name="T72" fmla="*/ 1589965 w 1736725"/>
              <a:gd name="T73" fmla="*/ 1171413 h 2036763"/>
              <a:gd name="T74" fmla="*/ 1625600 w 1736725"/>
              <a:gd name="T75" fmla="*/ 1905000 h 2036763"/>
              <a:gd name="T76" fmla="*/ 815146 w 1736725"/>
              <a:gd name="T77" fmla="*/ 1193688 h 2036763"/>
              <a:gd name="T78" fmla="*/ 794606 w 1736725"/>
              <a:gd name="T79" fmla="*/ 1045683 h 2036763"/>
              <a:gd name="T80" fmla="*/ 759465 w 1736725"/>
              <a:gd name="T81" fmla="*/ 621470 h 2036763"/>
              <a:gd name="T82" fmla="*/ 1351654 w 1736725"/>
              <a:gd name="T83" fmla="*/ 252202 h 2036763"/>
              <a:gd name="T84" fmla="*/ 1196987 w 1736725"/>
              <a:gd name="T85" fmla="*/ 430401 h 2036763"/>
              <a:gd name="T86" fmla="*/ 1293994 w 1736725"/>
              <a:gd name="T87" fmla="*/ 441043 h 2036763"/>
              <a:gd name="T88" fmla="*/ 1493205 w 1736725"/>
              <a:gd name="T89" fmla="*/ 267052 h 2036763"/>
              <a:gd name="T90" fmla="*/ 1533542 w 1736725"/>
              <a:gd name="T91" fmla="*/ 158400 h 2036763"/>
              <a:gd name="T92" fmla="*/ 847069 w 1736725"/>
              <a:gd name="T93" fmla="*/ 197257 h 2036763"/>
              <a:gd name="T94" fmla="*/ 1046033 w 1736725"/>
              <a:gd name="T95" fmla="*/ 336352 h 2036763"/>
              <a:gd name="T96" fmla="*/ 1129181 w 1736725"/>
              <a:gd name="T97" fmla="*/ 309127 h 2036763"/>
              <a:gd name="T98" fmla="*/ 960409 w 1736725"/>
              <a:gd name="T99" fmla="*/ 144540 h 2036763"/>
              <a:gd name="T100" fmla="*/ 769365 w 1736725"/>
              <a:gd name="T101" fmla="*/ 248 h 2036763"/>
              <a:gd name="T102" fmla="*/ 973030 w 1736725"/>
              <a:gd name="T103" fmla="*/ 79943 h 2036763"/>
              <a:gd name="T104" fmla="*/ 1169271 w 1736725"/>
              <a:gd name="T105" fmla="*/ 269279 h 2036763"/>
              <a:gd name="T106" fmla="*/ 1196740 w 1736725"/>
              <a:gd name="T107" fmla="*/ 349221 h 2036763"/>
              <a:gd name="T108" fmla="*/ 1364275 w 1736725"/>
              <a:gd name="T109" fmla="*/ 184140 h 2036763"/>
              <a:gd name="T110" fmla="*/ 1583531 w 1736725"/>
              <a:gd name="T111" fmla="*/ 106920 h 2036763"/>
              <a:gd name="T112" fmla="*/ 1585262 w 1736725"/>
              <a:gd name="T113" fmla="*/ 201216 h 2036763"/>
              <a:gd name="T114" fmla="*/ 1436040 w 1736725"/>
              <a:gd name="T115" fmla="*/ 393028 h 2036763"/>
              <a:gd name="T116" fmla="*/ 1254152 w 1736725"/>
              <a:gd name="T117" fmla="*/ 488810 h 2036763"/>
              <a:gd name="T118" fmla="*/ 1032916 w 1736725"/>
              <a:gd name="T119" fmla="*/ 389811 h 2036763"/>
              <a:gd name="T120" fmla="*/ 857958 w 1736725"/>
              <a:gd name="T121" fmla="*/ 297989 h 2036763"/>
              <a:gd name="T122" fmla="*/ 739421 w 1736725"/>
              <a:gd name="T123" fmla="*/ 143302 h 2036763"/>
              <a:gd name="T124" fmla="*/ 728533 w 1736725"/>
              <a:gd name="T125" fmla="*/ 2971 h 2036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36725" h="2036763">
                <a:moveTo>
                  <a:pt x="797370" y="1909747"/>
                </a:moveTo>
                <a:lnTo>
                  <a:pt x="792082" y="1910541"/>
                </a:lnTo>
                <a:lnTo>
                  <a:pt x="787059" y="1911334"/>
                </a:lnTo>
                <a:lnTo>
                  <a:pt x="782300" y="1912128"/>
                </a:lnTo>
                <a:lnTo>
                  <a:pt x="777541" y="1913716"/>
                </a:lnTo>
                <a:lnTo>
                  <a:pt x="773311" y="1915304"/>
                </a:lnTo>
                <a:lnTo>
                  <a:pt x="769081" y="1917156"/>
                </a:lnTo>
                <a:lnTo>
                  <a:pt x="765644" y="1919273"/>
                </a:lnTo>
                <a:lnTo>
                  <a:pt x="762207" y="1921390"/>
                </a:lnTo>
                <a:lnTo>
                  <a:pt x="759035" y="1924036"/>
                </a:lnTo>
                <a:lnTo>
                  <a:pt x="756391" y="1926682"/>
                </a:lnTo>
                <a:lnTo>
                  <a:pt x="754276" y="1929328"/>
                </a:lnTo>
                <a:lnTo>
                  <a:pt x="752425" y="1932504"/>
                </a:lnTo>
                <a:lnTo>
                  <a:pt x="751103" y="1935679"/>
                </a:lnTo>
                <a:lnTo>
                  <a:pt x="750310" y="1938855"/>
                </a:lnTo>
                <a:lnTo>
                  <a:pt x="749781" y="1942030"/>
                </a:lnTo>
                <a:lnTo>
                  <a:pt x="750310" y="1945470"/>
                </a:lnTo>
                <a:lnTo>
                  <a:pt x="751103" y="1948645"/>
                </a:lnTo>
                <a:lnTo>
                  <a:pt x="752425" y="1951821"/>
                </a:lnTo>
                <a:lnTo>
                  <a:pt x="754276" y="1954467"/>
                </a:lnTo>
                <a:lnTo>
                  <a:pt x="756391" y="1957642"/>
                </a:lnTo>
                <a:lnTo>
                  <a:pt x="759035" y="1960024"/>
                </a:lnTo>
                <a:lnTo>
                  <a:pt x="762207" y="1962935"/>
                </a:lnTo>
                <a:lnTo>
                  <a:pt x="765644" y="1965052"/>
                </a:lnTo>
                <a:lnTo>
                  <a:pt x="769081" y="1967169"/>
                </a:lnTo>
                <a:lnTo>
                  <a:pt x="773311" y="1969021"/>
                </a:lnTo>
                <a:lnTo>
                  <a:pt x="777541" y="1970609"/>
                </a:lnTo>
                <a:lnTo>
                  <a:pt x="782300" y="1971932"/>
                </a:lnTo>
                <a:lnTo>
                  <a:pt x="787059" y="1972990"/>
                </a:lnTo>
                <a:lnTo>
                  <a:pt x="792082" y="1973784"/>
                </a:lnTo>
                <a:lnTo>
                  <a:pt x="797370" y="1974578"/>
                </a:lnTo>
                <a:lnTo>
                  <a:pt x="802658" y="1974578"/>
                </a:lnTo>
                <a:lnTo>
                  <a:pt x="808210" y="1974578"/>
                </a:lnTo>
                <a:lnTo>
                  <a:pt x="813233" y="1973784"/>
                </a:lnTo>
                <a:lnTo>
                  <a:pt x="818521" y="1972990"/>
                </a:lnTo>
                <a:lnTo>
                  <a:pt x="823015" y="1971932"/>
                </a:lnTo>
                <a:lnTo>
                  <a:pt x="828039" y="1970609"/>
                </a:lnTo>
                <a:lnTo>
                  <a:pt x="832269" y="1969021"/>
                </a:lnTo>
                <a:lnTo>
                  <a:pt x="836235" y="1967169"/>
                </a:lnTo>
                <a:lnTo>
                  <a:pt x="839936" y="1965052"/>
                </a:lnTo>
                <a:lnTo>
                  <a:pt x="843373" y="1962935"/>
                </a:lnTo>
                <a:lnTo>
                  <a:pt x="846546" y="1960024"/>
                </a:lnTo>
                <a:lnTo>
                  <a:pt x="849189" y="1957642"/>
                </a:lnTo>
                <a:lnTo>
                  <a:pt x="851304" y="1954467"/>
                </a:lnTo>
                <a:lnTo>
                  <a:pt x="853155" y="1951821"/>
                </a:lnTo>
                <a:lnTo>
                  <a:pt x="854477" y="1948645"/>
                </a:lnTo>
                <a:lnTo>
                  <a:pt x="855270" y="1945470"/>
                </a:lnTo>
                <a:lnTo>
                  <a:pt x="855535" y="1942030"/>
                </a:lnTo>
                <a:lnTo>
                  <a:pt x="855270" y="1938855"/>
                </a:lnTo>
                <a:lnTo>
                  <a:pt x="854477" y="1935679"/>
                </a:lnTo>
                <a:lnTo>
                  <a:pt x="853155" y="1932504"/>
                </a:lnTo>
                <a:lnTo>
                  <a:pt x="851304" y="1929328"/>
                </a:lnTo>
                <a:lnTo>
                  <a:pt x="849189" y="1926682"/>
                </a:lnTo>
                <a:lnTo>
                  <a:pt x="846546" y="1924036"/>
                </a:lnTo>
                <a:lnTo>
                  <a:pt x="843373" y="1921390"/>
                </a:lnTo>
                <a:lnTo>
                  <a:pt x="839936" y="1919273"/>
                </a:lnTo>
                <a:lnTo>
                  <a:pt x="836235" y="1917156"/>
                </a:lnTo>
                <a:lnTo>
                  <a:pt x="832269" y="1915304"/>
                </a:lnTo>
                <a:lnTo>
                  <a:pt x="828039" y="1913716"/>
                </a:lnTo>
                <a:lnTo>
                  <a:pt x="823015" y="1912128"/>
                </a:lnTo>
                <a:lnTo>
                  <a:pt x="818521" y="1911334"/>
                </a:lnTo>
                <a:lnTo>
                  <a:pt x="813233" y="1910541"/>
                </a:lnTo>
                <a:lnTo>
                  <a:pt x="808210" y="1909747"/>
                </a:lnTo>
                <a:lnTo>
                  <a:pt x="802658" y="1909747"/>
                </a:lnTo>
                <a:lnTo>
                  <a:pt x="797370" y="1909747"/>
                </a:lnTo>
                <a:close/>
                <a:moveTo>
                  <a:pt x="942252" y="1875346"/>
                </a:moveTo>
                <a:lnTo>
                  <a:pt x="935907" y="1875876"/>
                </a:lnTo>
                <a:lnTo>
                  <a:pt x="929826" y="1876405"/>
                </a:lnTo>
                <a:lnTo>
                  <a:pt x="923746" y="1877199"/>
                </a:lnTo>
                <a:lnTo>
                  <a:pt x="917929" y="1878786"/>
                </a:lnTo>
                <a:lnTo>
                  <a:pt x="912377" y="1880639"/>
                </a:lnTo>
                <a:lnTo>
                  <a:pt x="907089" y="1882491"/>
                </a:lnTo>
                <a:lnTo>
                  <a:pt x="902595" y="1884873"/>
                </a:lnTo>
                <a:lnTo>
                  <a:pt x="897836" y="1887783"/>
                </a:lnTo>
                <a:lnTo>
                  <a:pt x="893870" y="1890430"/>
                </a:lnTo>
                <a:lnTo>
                  <a:pt x="890169" y="1893605"/>
                </a:lnTo>
                <a:lnTo>
                  <a:pt x="886996" y="1897045"/>
                </a:lnTo>
                <a:lnTo>
                  <a:pt x="884352" y="1900485"/>
                </a:lnTo>
                <a:lnTo>
                  <a:pt x="882237" y="1904190"/>
                </a:lnTo>
                <a:lnTo>
                  <a:pt x="880651" y="1908159"/>
                </a:lnTo>
                <a:lnTo>
                  <a:pt x="879858" y="1912128"/>
                </a:lnTo>
                <a:lnTo>
                  <a:pt x="879593" y="1916627"/>
                </a:lnTo>
                <a:lnTo>
                  <a:pt x="879858" y="1920861"/>
                </a:lnTo>
                <a:lnTo>
                  <a:pt x="880651" y="1924830"/>
                </a:lnTo>
                <a:lnTo>
                  <a:pt x="882237" y="1928799"/>
                </a:lnTo>
                <a:lnTo>
                  <a:pt x="884352" y="1932504"/>
                </a:lnTo>
                <a:lnTo>
                  <a:pt x="886996" y="1936208"/>
                </a:lnTo>
                <a:lnTo>
                  <a:pt x="890169" y="1939648"/>
                </a:lnTo>
                <a:lnTo>
                  <a:pt x="893870" y="1942559"/>
                </a:lnTo>
                <a:lnTo>
                  <a:pt x="897836" y="1945470"/>
                </a:lnTo>
                <a:lnTo>
                  <a:pt x="902595" y="1948116"/>
                </a:lnTo>
                <a:lnTo>
                  <a:pt x="907089" y="1950498"/>
                </a:lnTo>
                <a:lnTo>
                  <a:pt x="912377" y="1952350"/>
                </a:lnTo>
                <a:lnTo>
                  <a:pt x="917929" y="1954202"/>
                </a:lnTo>
                <a:lnTo>
                  <a:pt x="923746" y="1955526"/>
                </a:lnTo>
                <a:lnTo>
                  <a:pt x="929826" y="1956849"/>
                </a:lnTo>
                <a:lnTo>
                  <a:pt x="935907" y="1957378"/>
                </a:lnTo>
                <a:lnTo>
                  <a:pt x="942252" y="1957378"/>
                </a:lnTo>
                <a:lnTo>
                  <a:pt x="948862" y="1957378"/>
                </a:lnTo>
                <a:lnTo>
                  <a:pt x="955207" y="1956849"/>
                </a:lnTo>
                <a:lnTo>
                  <a:pt x="961024" y="1955526"/>
                </a:lnTo>
                <a:lnTo>
                  <a:pt x="966840" y="1954202"/>
                </a:lnTo>
                <a:lnTo>
                  <a:pt x="972392" y="1952350"/>
                </a:lnTo>
                <a:lnTo>
                  <a:pt x="977680" y="1950498"/>
                </a:lnTo>
                <a:lnTo>
                  <a:pt x="982439" y="1948116"/>
                </a:lnTo>
                <a:lnTo>
                  <a:pt x="987198" y="1945470"/>
                </a:lnTo>
                <a:lnTo>
                  <a:pt x="991163" y="1942559"/>
                </a:lnTo>
                <a:lnTo>
                  <a:pt x="994865" y="1939648"/>
                </a:lnTo>
                <a:lnTo>
                  <a:pt x="997773" y="1936208"/>
                </a:lnTo>
                <a:lnTo>
                  <a:pt x="1000681" y="1932504"/>
                </a:lnTo>
                <a:lnTo>
                  <a:pt x="1002796" y="1928799"/>
                </a:lnTo>
                <a:lnTo>
                  <a:pt x="1004118" y="1924830"/>
                </a:lnTo>
                <a:lnTo>
                  <a:pt x="1005176" y="1920861"/>
                </a:lnTo>
                <a:lnTo>
                  <a:pt x="1005440" y="1916627"/>
                </a:lnTo>
                <a:lnTo>
                  <a:pt x="1005176" y="1912128"/>
                </a:lnTo>
                <a:lnTo>
                  <a:pt x="1004118" y="1908159"/>
                </a:lnTo>
                <a:lnTo>
                  <a:pt x="1002796" y="1904190"/>
                </a:lnTo>
                <a:lnTo>
                  <a:pt x="1000681" y="1900485"/>
                </a:lnTo>
                <a:lnTo>
                  <a:pt x="997773" y="1897045"/>
                </a:lnTo>
                <a:lnTo>
                  <a:pt x="994865" y="1893605"/>
                </a:lnTo>
                <a:lnTo>
                  <a:pt x="991163" y="1890430"/>
                </a:lnTo>
                <a:lnTo>
                  <a:pt x="987198" y="1887783"/>
                </a:lnTo>
                <a:lnTo>
                  <a:pt x="982439" y="1884873"/>
                </a:lnTo>
                <a:lnTo>
                  <a:pt x="977680" y="1882491"/>
                </a:lnTo>
                <a:lnTo>
                  <a:pt x="972392" y="1880639"/>
                </a:lnTo>
                <a:lnTo>
                  <a:pt x="966840" y="1878786"/>
                </a:lnTo>
                <a:lnTo>
                  <a:pt x="961024" y="1877199"/>
                </a:lnTo>
                <a:lnTo>
                  <a:pt x="955207" y="1876405"/>
                </a:lnTo>
                <a:lnTo>
                  <a:pt x="948862" y="1875876"/>
                </a:lnTo>
                <a:lnTo>
                  <a:pt x="942252" y="1875346"/>
                </a:lnTo>
                <a:close/>
                <a:moveTo>
                  <a:pt x="1476572" y="1715253"/>
                </a:moveTo>
                <a:lnTo>
                  <a:pt x="1475250" y="1716046"/>
                </a:lnTo>
                <a:lnTo>
                  <a:pt x="1473928" y="1716576"/>
                </a:lnTo>
                <a:lnTo>
                  <a:pt x="1473134" y="1717370"/>
                </a:lnTo>
                <a:lnTo>
                  <a:pt x="1471019" y="1720016"/>
                </a:lnTo>
                <a:lnTo>
                  <a:pt x="1468904" y="1723191"/>
                </a:lnTo>
                <a:lnTo>
                  <a:pt x="1467054" y="1727690"/>
                </a:lnTo>
                <a:lnTo>
                  <a:pt x="1465203" y="1732453"/>
                </a:lnTo>
                <a:lnTo>
                  <a:pt x="1463352" y="1738274"/>
                </a:lnTo>
                <a:lnTo>
                  <a:pt x="1461766" y="1744890"/>
                </a:lnTo>
                <a:lnTo>
                  <a:pt x="1460180" y="1752034"/>
                </a:lnTo>
                <a:lnTo>
                  <a:pt x="1459122" y="1759708"/>
                </a:lnTo>
                <a:lnTo>
                  <a:pt x="1458065" y="1768176"/>
                </a:lnTo>
                <a:lnTo>
                  <a:pt x="1457272" y="1776909"/>
                </a:lnTo>
                <a:lnTo>
                  <a:pt x="1456214" y="1786170"/>
                </a:lnTo>
                <a:lnTo>
                  <a:pt x="1455685" y="1795696"/>
                </a:lnTo>
                <a:lnTo>
                  <a:pt x="1455421" y="1805752"/>
                </a:lnTo>
                <a:lnTo>
                  <a:pt x="1455421" y="1816072"/>
                </a:lnTo>
                <a:lnTo>
                  <a:pt x="1455421" y="1824804"/>
                </a:lnTo>
                <a:lnTo>
                  <a:pt x="1455685" y="1833801"/>
                </a:lnTo>
                <a:lnTo>
                  <a:pt x="1456478" y="1850208"/>
                </a:lnTo>
                <a:lnTo>
                  <a:pt x="1450133" y="1849414"/>
                </a:lnTo>
                <a:lnTo>
                  <a:pt x="1443788" y="1848885"/>
                </a:lnTo>
                <a:lnTo>
                  <a:pt x="1436650" y="1848355"/>
                </a:lnTo>
                <a:lnTo>
                  <a:pt x="1429511" y="1848355"/>
                </a:lnTo>
                <a:lnTo>
                  <a:pt x="1421051" y="1848355"/>
                </a:lnTo>
                <a:lnTo>
                  <a:pt x="1412062" y="1849149"/>
                </a:lnTo>
                <a:lnTo>
                  <a:pt x="1403866" y="1850208"/>
                </a:lnTo>
                <a:lnTo>
                  <a:pt x="1395934" y="1851531"/>
                </a:lnTo>
                <a:lnTo>
                  <a:pt x="1388532" y="1853383"/>
                </a:lnTo>
                <a:lnTo>
                  <a:pt x="1381129" y="1855235"/>
                </a:lnTo>
                <a:lnTo>
                  <a:pt x="1374519" y="1857617"/>
                </a:lnTo>
                <a:lnTo>
                  <a:pt x="1368174" y="1860528"/>
                </a:lnTo>
                <a:lnTo>
                  <a:pt x="1362886" y="1863174"/>
                </a:lnTo>
                <a:lnTo>
                  <a:pt x="1357863" y="1866349"/>
                </a:lnTo>
                <a:lnTo>
                  <a:pt x="1353369" y="1869525"/>
                </a:lnTo>
                <a:lnTo>
                  <a:pt x="1349667" y="1873229"/>
                </a:lnTo>
                <a:lnTo>
                  <a:pt x="1346759" y="1876934"/>
                </a:lnTo>
                <a:lnTo>
                  <a:pt x="1345702" y="1879051"/>
                </a:lnTo>
                <a:lnTo>
                  <a:pt x="1344644" y="1880903"/>
                </a:lnTo>
                <a:lnTo>
                  <a:pt x="1343851" y="1883020"/>
                </a:lnTo>
                <a:lnTo>
                  <a:pt x="1343058" y="1884873"/>
                </a:lnTo>
                <a:lnTo>
                  <a:pt x="1342793" y="1886990"/>
                </a:lnTo>
                <a:lnTo>
                  <a:pt x="1342793" y="1889371"/>
                </a:lnTo>
                <a:lnTo>
                  <a:pt x="1342793" y="1889900"/>
                </a:lnTo>
                <a:lnTo>
                  <a:pt x="1334069" y="1887519"/>
                </a:lnTo>
                <a:lnTo>
                  <a:pt x="1324815" y="1885666"/>
                </a:lnTo>
                <a:lnTo>
                  <a:pt x="1315033" y="1883814"/>
                </a:lnTo>
                <a:lnTo>
                  <a:pt x="1304986" y="1882226"/>
                </a:lnTo>
                <a:lnTo>
                  <a:pt x="1294411" y="1880903"/>
                </a:lnTo>
                <a:lnTo>
                  <a:pt x="1283307" y="1880109"/>
                </a:lnTo>
                <a:lnTo>
                  <a:pt x="1272203" y="1879316"/>
                </a:lnTo>
                <a:lnTo>
                  <a:pt x="1260834" y="1879051"/>
                </a:lnTo>
                <a:lnTo>
                  <a:pt x="1264800" y="1877993"/>
                </a:lnTo>
                <a:lnTo>
                  <a:pt x="1268766" y="1876405"/>
                </a:lnTo>
                <a:lnTo>
                  <a:pt x="1272467" y="1874817"/>
                </a:lnTo>
                <a:lnTo>
                  <a:pt x="1276169" y="1873229"/>
                </a:lnTo>
                <a:lnTo>
                  <a:pt x="1279341" y="1871377"/>
                </a:lnTo>
                <a:lnTo>
                  <a:pt x="1282514" y="1869525"/>
                </a:lnTo>
                <a:lnTo>
                  <a:pt x="1285158" y="1867408"/>
                </a:lnTo>
                <a:lnTo>
                  <a:pt x="1288066" y="1865291"/>
                </a:lnTo>
                <a:lnTo>
                  <a:pt x="1290445" y="1863174"/>
                </a:lnTo>
                <a:lnTo>
                  <a:pt x="1292296" y="1860792"/>
                </a:lnTo>
                <a:lnTo>
                  <a:pt x="1294147" y="1858146"/>
                </a:lnTo>
                <a:lnTo>
                  <a:pt x="1295733" y="1855765"/>
                </a:lnTo>
                <a:lnTo>
                  <a:pt x="1296791" y="1853118"/>
                </a:lnTo>
                <a:lnTo>
                  <a:pt x="1297848" y="1850472"/>
                </a:lnTo>
                <a:lnTo>
                  <a:pt x="1298377" y="1847826"/>
                </a:lnTo>
                <a:lnTo>
                  <a:pt x="1298377" y="1845180"/>
                </a:lnTo>
                <a:lnTo>
                  <a:pt x="1298112" y="1841211"/>
                </a:lnTo>
                <a:lnTo>
                  <a:pt x="1297319" y="1837506"/>
                </a:lnTo>
                <a:lnTo>
                  <a:pt x="1295733" y="1833801"/>
                </a:lnTo>
                <a:lnTo>
                  <a:pt x="1293618" y="1830361"/>
                </a:lnTo>
                <a:lnTo>
                  <a:pt x="1290710" y="1826921"/>
                </a:lnTo>
                <a:lnTo>
                  <a:pt x="1287273" y="1824010"/>
                </a:lnTo>
                <a:lnTo>
                  <a:pt x="1283836" y="1821100"/>
                </a:lnTo>
                <a:lnTo>
                  <a:pt x="1279341" y="1818454"/>
                </a:lnTo>
                <a:lnTo>
                  <a:pt x="1274847" y="1816072"/>
                </a:lnTo>
                <a:lnTo>
                  <a:pt x="1269824" y="1813690"/>
                </a:lnTo>
                <a:lnTo>
                  <a:pt x="1264800" y="1811838"/>
                </a:lnTo>
                <a:lnTo>
                  <a:pt x="1258984" y="1810515"/>
                </a:lnTo>
                <a:lnTo>
                  <a:pt x="1253167" y="1809192"/>
                </a:lnTo>
                <a:lnTo>
                  <a:pt x="1246822" y="1808398"/>
                </a:lnTo>
                <a:lnTo>
                  <a:pt x="1240477" y="1807604"/>
                </a:lnTo>
                <a:lnTo>
                  <a:pt x="1233867" y="1807340"/>
                </a:lnTo>
                <a:lnTo>
                  <a:pt x="1228844" y="1807340"/>
                </a:lnTo>
                <a:lnTo>
                  <a:pt x="1224085" y="1807604"/>
                </a:lnTo>
                <a:lnTo>
                  <a:pt x="1222763" y="1802047"/>
                </a:lnTo>
                <a:lnTo>
                  <a:pt x="1221177" y="1797019"/>
                </a:lnTo>
                <a:lnTo>
                  <a:pt x="1219062" y="1791727"/>
                </a:lnTo>
                <a:lnTo>
                  <a:pt x="1216682" y="1786699"/>
                </a:lnTo>
                <a:lnTo>
                  <a:pt x="1213245" y="1782201"/>
                </a:lnTo>
                <a:lnTo>
                  <a:pt x="1209544" y="1777702"/>
                </a:lnTo>
                <a:lnTo>
                  <a:pt x="1205578" y="1773733"/>
                </a:lnTo>
                <a:lnTo>
                  <a:pt x="1201084" y="1769499"/>
                </a:lnTo>
                <a:lnTo>
                  <a:pt x="1196060" y="1766324"/>
                </a:lnTo>
                <a:lnTo>
                  <a:pt x="1190508" y="1763148"/>
                </a:lnTo>
                <a:lnTo>
                  <a:pt x="1184956" y="1760767"/>
                </a:lnTo>
                <a:lnTo>
                  <a:pt x="1178876" y="1758385"/>
                </a:lnTo>
                <a:lnTo>
                  <a:pt x="1172795" y="1756533"/>
                </a:lnTo>
                <a:lnTo>
                  <a:pt x="1166449" y="1755210"/>
                </a:lnTo>
                <a:lnTo>
                  <a:pt x="1159576" y="1754681"/>
                </a:lnTo>
                <a:lnTo>
                  <a:pt x="1152966" y="1754416"/>
                </a:lnTo>
                <a:lnTo>
                  <a:pt x="1148471" y="1754416"/>
                </a:lnTo>
                <a:lnTo>
                  <a:pt x="1144241" y="1754681"/>
                </a:lnTo>
                <a:lnTo>
                  <a:pt x="1140276" y="1755210"/>
                </a:lnTo>
                <a:lnTo>
                  <a:pt x="1136310" y="1755739"/>
                </a:lnTo>
                <a:lnTo>
                  <a:pt x="1132344" y="1756798"/>
                </a:lnTo>
                <a:lnTo>
                  <a:pt x="1128378" y="1757856"/>
                </a:lnTo>
                <a:lnTo>
                  <a:pt x="1124677" y="1759179"/>
                </a:lnTo>
                <a:lnTo>
                  <a:pt x="1120976" y="1760502"/>
                </a:lnTo>
                <a:lnTo>
                  <a:pt x="1117274" y="1762355"/>
                </a:lnTo>
                <a:lnTo>
                  <a:pt x="1113837" y="1764207"/>
                </a:lnTo>
                <a:lnTo>
                  <a:pt x="1110665" y="1766059"/>
                </a:lnTo>
                <a:lnTo>
                  <a:pt x="1107492" y="1768176"/>
                </a:lnTo>
                <a:lnTo>
                  <a:pt x="1104320" y="1770293"/>
                </a:lnTo>
                <a:lnTo>
                  <a:pt x="1101676" y="1772410"/>
                </a:lnTo>
                <a:lnTo>
                  <a:pt x="1099032" y="1774792"/>
                </a:lnTo>
                <a:lnTo>
                  <a:pt x="1096388" y="1777702"/>
                </a:lnTo>
                <a:lnTo>
                  <a:pt x="1094537" y="1775056"/>
                </a:lnTo>
                <a:lnTo>
                  <a:pt x="1092687" y="1772675"/>
                </a:lnTo>
                <a:lnTo>
                  <a:pt x="1090836" y="1770822"/>
                </a:lnTo>
                <a:lnTo>
                  <a:pt x="1089250" y="1768705"/>
                </a:lnTo>
                <a:lnTo>
                  <a:pt x="1086870" y="1767118"/>
                </a:lnTo>
                <a:lnTo>
                  <a:pt x="1084491" y="1765530"/>
                </a:lnTo>
                <a:lnTo>
                  <a:pt x="1082111" y="1764471"/>
                </a:lnTo>
                <a:lnTo>
                  <a:pt x="1079732" y="1763413"/>
                </a:lnTo>
                <a:lnTo>
                  <a:pt x="1077352" y="1762884"/>
                </a:lnTo>
                <a:lnTo>
                  <a:pt x="1075237" y="1762355"/>
                </a:lnTo>
                <a:lnTo>
                  <a:pt x="1070743" y="1762090"/>
                </a:lnTo>
                <a:lnTo>
                  <a:pt x="1066248" y="1762355"/>
                </a:lnTo>
                <a:lnTo>
                  <a:pt x="1061489" y="1763148"/>
                </a:lnTo>
                <a:lnTo>
                  <a:pt x="1056995" y="1765001"/>
                </a:lnTo>
                <a:lnTo>
                  <a:pt x="1052236" y="1767118"/>
                </a:lnTo>
                <a:lnTo>
                  <a:pt x="1047741" y="1770028"/>
                </a:lnTo>
                <a:lnTo>
                  <a:pt x="1043247" y="1773204"/>
                </a:lnTo>
                <a:lnTo>
                  <a:pt x="1038752" y="1777173"/>
                </a:lnTo>
                <a:lnTo>
                  <a:pt x="1034522" y="1781672"/>
                </a:lnTo>
                <a:lnTo>
                  <a:pt x="1030557" y="1786435"/>
                </a:lnTo>
                <a:lnTo>
                  <a:pt x="1026855" y="1791727"/>
                </a:lnTo>
                <a:lnTo>
                  <a:pt x="1023154" y="1797549"/>
                </a:lnTo>
                <a:lnTo>
                  <a:pt x="1020246" y="1803635"/>
                </a:lnTo>
                <a:lnTo>
                  <a:pt x="1017073" y="1809986"/>
                </a:lnTo>
                <a:lnTo>
                  <a:pt x="1014693" y="1816866"/>
                </a:lnTo>
                <a:lnTo>
                  <a:pt x="1012578" y="1824010"/>
                </a:lnTo>
                <a:lnTo>
                  <a:pt x="1010992" y="1830891"/>
                </a:lnTo>
                <a:lnTo>
                  <a:pt x="1009670" y="1837771"/>
                </a:lnTo>
                <a:lnTo>
                  <a:pt x="1009141" y="1844386"/>
                </a:lnTo>
                <a:lnTo>
                  <a:pt x="1008877" y="1851002"/>
                </a:lnTo>
                <a:lnTo>
                  <a:pt x="1009141" y="1857352"/>
                </a:lnTo>
                <a:lnTo>
                  <a:pt x="1009670" y="1863439"/>
                </a:lnTo>
                <a:lnTo>
                  <a:pt x="1010728" y="1868996"/>
                </a:lnTo>
                <a:lnTo>
                  <a:pt x="1012314" y="1874552"/>
                </a:lnTo>
                <a:lnTo>
                  <a:pt x="1014165" y="1879316"/>
                </a:lnTo>
                <a:lnTo>
                  <a:pt x="1016544" y="1884079"/>
                </a:lnTo>
                <a:lnTo>
                  <a:pt x="1019188" y="1888313"/>
                </a:lnTo>
                <a:lnTo>
                  <a:pt x="1022361" y="1891753"/>
                </a:lnTo>
                <a:lnTo>
                  <a:pt x="1025798" y="1894663"/>
                </a:lnTo>
                <a:lnTo>
                  <a:pt x="1029499" y="1897310"/>
                </a:lnTo>
                <a:lnTo>
                  <a:pt x="1031614" y="1898368"/>
                </a:lnTo>
                <a:lnTo>
                  <a:pt x="1033729" y="1899162"/>
                </a:lnTo>
                <a:lnTo>
                  <a:pt x="1037695" y="1900220"/>
                </a:lnTo>
                <a:lnTo>
                  <a:pt x="1042189" y="1900485"/>
                </a:lnTo>
                <a:lnTo>
                  <a:pt x="1046420" y="1900220"/>
                </a:lnTo>
                <a:lnTo>
                  <a:pt x="1050914" y="1899691"/>
                </a:lnTo>
                <a:lnTo>
                  <a:pt x="1055409" y="1898103"/>
                </a:lnTo>
                <a:lnTo>
                  <a:pt x="1059639" y="1895987"/>
                </a:lnTo>
                <a:lnTo>
                  <a:pt x="1064398" y="1893605"/>
                </a:lnTo>
                <a:lnTo>
                  <a:pt x="1068628" y="1890430"/>
                </a:lnTo>
                <a:lnTo>
                  <a:pt x="1072594" y="1886725"/>
                </a:lnTo>
                <a:lnTo>
                  <a:pt x="1076824" y="1882756"/>
                </a:lnTo>
                <a:lnTo>
                  <a:pt x="1080525" y="1878522"/>
                </a:lnTo>
                <a:lnTo>
                  <a:pt x="1084491" y="1873494"/>
                </a:lnTo>
                <a:lnTo>
                  <a:pt x="1087928" y="1868202"/>
                </a:lnTo>
                <a:lnTo>
                  <a:pt x="1091365" y="1862645"/>
                </a:lnTo>
                <a:lnTo>
                  <a:pt x="1094009" y="1856558"/>
                </a:lnTo>
                <a:lnTo>
                  <a:pt x="1096917" y="1850208"/>
                </a:lnTo>
                <a:lnTo>
                  <a:pt x="1099561" y="1852854"/>
                </a:lnTo>
                <a:lnTo>
                  <a:pt x="1101940" y="1855235"/>
                </a:lnTo>
                <a:lnTo>
                  <a:pt x="1105113" y="1857352"/>
                </a:lnTo>
                <a:lnTo>
                  <a:pt x="1107757" y="1859734"/>
                </a:lnTo>
                <a:lnTo>
                  <a:pt x="1111194" y="1861586"/>
                </a:lnTo>
                <a:lnTo>
                  <a:pt x="1114366" y="1863439"/>
                </a:lnTo>
                <a:lnTo>
                  <a:pt x="1117539" y="1865291"/>
                </a:lnTo>
                <a:lnTo>
                  <a:pt x="1121240" y="1866879"/>
                </a:lnTo>
                <a:lnTo>
                  <a:pt x="1124941" y="1868466"/>
                </a:lnTo>
                <a:lnTo>
                  <a:pt x="1128643" y="1869525"/>
                </a:lnTo>
                <a:lnTo>
                  <a:pt x="1132344" y="1870583"/>
                </a:lnTo>
                <a:lnTo>
                  <a:pt x="1136310" y="1871377"/>
                </a:lnTo>
                <a:lnTo>
                  <a:pt x="1140276" y="1872171"/>
                </a:lnTo>
                <a:lnTo>
                  <a:pt x="1144506" y="1872700"/>
                </a:lnTo>
                <a:lnTo>
                  <a:pt x="1148471" y="1872965"/>
                </a:lnTo>
                <a:lnTo>
                  <a:pt x="1152966" y="1872965"/>
                </a:lnTo>
                <a:lnTo>
                  <a:pt x="1160897" y="1872700"/>
                </a:lnTo>
                <a:lnTo>
                  <a:pt x="1168300" y="1871642"/>
                </a:lnTo>
                <a:lnTo>
                  <a:pt x="1175439" y="1870054"/>
                </a:lnTo>
                <a:lnTo>
                  <a:pt x="1182577" y="1867672"/>
                </a:lnTo>
                <a:lnTo>
                  <a:pt x="1186014" y="1870054"/>
                </a:lnTo>
                <a:lnTo>
                  <a:pt x="1189715" y="1872436"/>
                </a:lnTo>
                <a:lnTo>
                  <a:pt x="1193681" y="1874288"/>
                </a:lnTo>
                <a:lnTo>
                  <a:pt x="1197911" y="1876140"/>
                </a:lnTo>
                <a:lnTo>
                  <a:pt x="1202406" y="1877463"/>
                </a:lnTo>
                <a:lnTo>
                  <a:pt x="1207429" y="1879051"/>
                </a:lnTo>
                <a:lnTo>
                  <a:pt x="1212188" y="1880374"/>
                </a:lnTo>
                <a:lnTo>
                  <a:pt x="1217476" y="1881168"/>
                </a:lnTo>
                <a:lnTo>
                  <a:pt x="1207165" y="1882491"/>
                </a:lnTo>
                <a:lnTo>
                  <a:pt x="1197382" y="1884079"/>
                </a:lnTo>
                <a:lnTo>
                  <a:pt x="1188129" y="1885931"/>
                </a:lnTo>
                <a:lnTo>
                  <a:pt x="1178876" y="1888048"/>
                </a:lnTo>
                <a:lnTo>
                  <a:pt x="1170680" y="1890430"/>
                </a:lnTo>
                <a:lnTo>
                  <a:pt x="1162748" y="1892811"/>
                </a:lnTo>
                <a:lnTo>
                  <a:pt x="1155345" y="1895987"/>
                </a:lnTo>
                <a:lnTo>
                  <a:pt x="1148471" y="1898633"/>
                </a:lnTo>
                <a:lnTo>
                  <a:pt x="1142391" y="1902073"/>
                </a:lnTo>
                <a:lnTo>
                  <a:pt x="1137368" y="1905513"/>
                </a:lnTo>
                <a:lnTo>
                  <a:pt x="1132344" y="1908953"/>
                </a:lnTo>
                <a:lnTo>
                  <a:pt x="1128643" y="1912657"/>
                </a:lnTo>
                <a:lnTo>
                  <a:pt x="1125470" y="1916627"/>
                </a:lnTo>
                <a:lnTo>
                  <a:pt x="1124413" y="1918479"/>
                </a:lnTo>
                <a:lnTo>
                  <a:pt x="1123091" y="1920331"/>
                </a:lnTo>
                <a:lnTo>
                  <a:pt x="1122562" y="1922448"/>
                </a:lnTo>
                <a:lnTo>
                  <a:pt x="1122033" y="1924301"/>
                </a:lnTo>
                <a:lnTo>
                  <a:pt x="1121504" y="1926418"/>
                </a:lnTo>
                <a:lnTo>
                  <a:pt x="1121240" y="1928535"/>
                </a:lnTo>
                <a:lnTo>
                  <a:pt x="1121504" y="1930916"/>
                </a:lnTo>
                <a:lnTo>
                  <a:pt x="1122033" y="1933298"/>
                </a:lnTo>
                <a:lnTo>
                  <a:pt x="1122826" y="1935944"/>
                </a:lnTo>
                <a:lnTo>
                  <a:pt x="1124148" y="1938325"/>
                </a:lnTo>
                <a:lnTo>
                  <a:pt x="1125470" y="1940707"/>
                </a:lnTo>
                <a:lnTo>
                  <a:pt x="1127321" y="1943353"/>
                </a:lnTo>
                <a:lnTo>
                  <a:pt x="1129700" y="1945470"/>
                </a:lnTo>
                <a:lnTo>
                  <a:pt x="1132080" y="1947852"/>
                </a:lnTo>
                <a:lnTo>
                  <a:pt x="1134724" y="1949969"/>
                </a:lnTo>
                <a:lnTo>
                  <a:pt x="1137896" y="1952086"/>
                </a:lnTo>
                <a:lnTo>
                  <a:pt x="1141333" y="1953938"/>
                </a:lnTo>
                <a:lnTo>
                  <a:pt x="1144506" y="1956055"/>
                </a:lnTo>
                <a:lnTo>
                  <a:pt x="1152437" y="1959759"/>
                </a:lnTo>
                <a:lnTo>
                  <a:pt x="1161426" y="1963464"/>
                </a:lnTo>
                <a:lnTo>
                  <a:pt x="1170944" y="1966639"/>
                </a:lnTo>
                <a:lnTo>
                  <a:pt x="1181784" y="1969550"/>
                </a:lnTo>
                <a:lnTo>
                  <a:pt x="1192623" y="1971932"/>
                </a:lnTo>
                <a:lnTo>
                  <a:pt x="1204785" y="1973784"/>
                </a:lnTo>
                <a:lnTo>
                  <a:pt x="1217211" y="1975636"/>
                </a:lnTo>
                <a:lnTo>
                  <a:pt x="1230430" y="1976960"/>
                </a:lnTo>
                <a:lnTo>
                  <a:pt x="1243914" y="1977489"/>
                </a:lnTo>
                <a:lnTo>
                  <a:pt x="1257662" y="1977753"/>
                </a:lnTo>
                <a:lnTo>
                  <a:pt x="1271410" y="1977489"/>
                </a:lnTo>
                <a:lnTo>
                  <a:pt x="1284893" y="1976960"/>
                </a:lnTo>
                <a:lnTo>
                  <a:pt x="1298112" y="1975636"/>
                </a:lnTo>
                <a:lnTo>
                  <a:pt x="1310803" y="1973784"/>
                </a:lnTo>
                <a:lnTo>
                  <a:pt x="1322700" y="1971932"/>
                </a:lnTo>
                <a:lnTo>
                  <a:pt x="1333540" y="1969550"/>
                </a:lnTo>
                <a:lnTo>
                  <a:pt x="1344380" y="1966639"/>
                </a:lnTo>
                <a:lnTo>
                  <a:pt x="1353898" y="1963464"/>
                </a:lnTo>
                <a:lnTo>
                  <a:pt x="1362886" y="1959759"/>
                </a:lnTo>
                <a:lnTo>
                  <a:pt x="1370818" y="1956055"/>
                </a:lnTo>
                <a:lnTo>
                  <a:pt x="1373991" y="1953938"/>
                </a:lnTo>
                <a:lnTo>
                  <a:pt x="1377428" y="1952086"/>
                </a:lnTo>
                <a:lnTo>
                  <a:pt x="1380600" y="1949969"/>
                </a:lnTo>
                <a:lnTo>
                  <a:pt x="1383244" y="1947852"/>
                </a:lnTo>
                <a:lnTo>
                  <a:pt x="1385888" y="1945470"/>
                </a:lnTo>
                <a:lnTo>
                  <a:pt x="1388003" y="1943353"/>
                </a:lnTo>
                <a:lnTo>
                  <a:pt x="1389854" y="1940707"/>
                </a:lnTo>
                <a:lnTo>
                  <a:pt x="1391176" y="1938325"/>
                </a:lnTo>
                <a:lnTo>
                  <a:pt x="1392498" y="1935944"/>
                </a:lnTo>
                <a:lnTo>
                  <a:pt x="1393555" y="1933298"/>
                </a:lnTo>
                <a:lnTo>
                  <a:pt x="1393819" y="1930916"/>
                </a:lnTo>
                <a:lnTo>
                  <a:pt x="1394084" y="1928535"/>
                </a:lnTo>
                <a:lnTo>
                  <a:pt x="1393819" y="1926682"/>
                </a:lnTo>
                <a:lnTo>
                  <a:pt x="1402280" y="1928270"/>
                </a:lnTo>
                <a:lnTo>
                  <a:pt x="1411269" y="1929064"/>
                </a:lnTo>
                <a:lnTo>
                  <a:pt x="1420522" y="1930122"/>
                </a:lnTo>
                <a:lnTo>
                  <a:pt x="1429511" y="1930122"/>
                </a:lnTo>
                <a:lnTo>
                  <a:pt x="1434799" y="1930122"/>
                </a:lnTo>
                <a:lnTo>
                  <a:pt x="1439822" y="1930122"/>
                </a:lnTo>
                <a:lnTo>
                  <a:pt x="1438500" y="1933827"/>
                </a:lnTo>
                <a:lnTo>
                  <a:pt x="1437443" y="1937796"/>
                </a:lnTo>
                <a:lnTo>
                  <a:pt x="1436914" y="1941765"/>
                </a:lnTo>
                <a:lnTo>
                  <a:pt x="1436650" y="1945470"/>
                </a:lnTo>
                <a:lnTo>
                  <a:pt x="1436914" y="1949175"/>
                </a:lnTo>
                <a:lnTo>
                  <a:pt x="1437178" y="1952615"/>
                </a:lnTo>
                <a:lnTo>
                  <a:pt x="1438236" y="1956319"/>
                </a:lnTo>
                <a:lnTo>
                  <a:pt x="1439293" y="1960024"/>
                </a:lnTo>
                <a:lnTo>
                  <a:pt x="1440615" y="1962935"/>
                </a:lnTo>
                <a:lnTo>
                  <a:pt x="1442202" y="1965581"/>
                </a:lnTo>
                <a:lnTo>
                  <a:pt x="1444052" y="1967963"/>
                </a:lnTo>
                <a:lnTo>
                  <a:pt x="1446167" y="1970609"/>
                </a:lnTo>
                <a:lnTo>
                  <a:pt x="1448282" y="1972990"/>
                </a:lnTo>
                <a:lnTo>
                  <a:pt x="1450662" y="1975107"/>
                </a:lnTo>
                <a:lnTo>
                  <a:pt x="1453306" y="1976960"/>
                </a:lnTo>
                <a:lnTo>
                  <a:pt x="1456214" y="1978812"/>
                </a:lnTo>
                <a:lnTo>
                  <a:pt x="1459122" y="1980664"/>
                </a:lnTo>
                <a:lnTo>
                  <a:pt x="1462295" y="1982252"/>
                </a:lnTo>
                <a:lnTo>
                  <a:pt x="1465732" y="1983840"/>
                </a:lnTo>
                <a:lnTo>
                  <a:pt x="1469169" y="1984898"/>
                </a:lnTo>
                <a:lnTo>
                  <a:pt x="1472870" y="1985957"/>
                </a:lnTo>
                <a:lnTo>
                  <a:pt x="1476836" y="1986750"/>
                </a:lnTo>
                <a:lnTo>
                  <a:pt x="1484767" y="1988338"/>
                </a:lnTo>
                <a:lnTo>
                  <a:pt x="1493228" y="1989132"/>
                </a:lnTo>
                <a:lnTo>
                  <a:pt x="1502481" y="1989132"/>
                </a:lnTo>
                <a:lnTo>
                  <a:pt x="1511734" y="1988867"/>
                </a:lnTo>
                <a:lnTo>
                  <a:pt x="1521517" y="1987809"/>
                </a:lnTo>
                <a:lnTo>
                  <a:pt x="1531299" y="1985957"/>
                </a:lnTo>
                <a:lnTo>
                  <a:pt x="1541346" y="1983310"/>
                </a:lnTo>
                <a:lnTo>
                  <a:pt x="1551656" y="1980400"/>
                </a:lnTo>
                <a:lnTo>
                  <a:pt x="1561967" y="1976695"/>
                </a:lnTo>
                <a:lnTo>
                  <a:pt x="1571750" y="1971932"/>
                </a:lnTo>
                <a:lnTo>
                  <a:pt x="1581267" y="1967169"/>
                </a:lnTo>
                <a:lnTo>
                  <a:pt x="1590521" y="1961876"/>
                </a:lnTo>
                <a:lnTo>
                  <a:pt x="1598717" y="1956319"/>
                </a:lnTo>
                <a:lnTo>
                  <a:pt x="1606384" y="1950498"/>
                </a:lnTo>
                <a:lnTo>
                  <a:pt x="1613522" y="1944147"/>
                </a:lnTo>
                <a:lnTo>
                  <a:pt x="1619867" y="1938061"/>
                </a:lnTo>
                <a:lnTo>
                  <a:pt x="1625420" y="1931181"/>
                </a:lnTo>
                <a:lnTo>
                  <a:pt x="1630178" y="1924830"/>
                </a:lnTo>
                <a:lnTo>
                  <a:pt x="1632029" y="1921390"/>
                </a:lnTo>
                <a:lnTo>
                  <a:pt x="1634408" y="1917950"/>
                </a:lnTo>
                <a:lnTo>
                  <a:pt x="1635730" y="1914774"/>
                </a:lnTo>
                <a:lnTo>
                  <a:pt x="1637317" y="1911334"/>
                </a:lnTo>
                <a:lnTo>
                  <a:pt x="1638639" y="1907894"/>
                </a:lnTo>
                <a:lnTo>
                  <a:pt x="1639432" y="1904454"/>
                </a:lnTo>
                <a:lnTo>
                  <a:pt x="1640225" y="1901279"/>
                </a:lnTo>
                <a:lnTo>
                  <a:pt x="1640754" y="1898103"/>
                </a:lnTo>
                <a:lnTo>
                  <a:pt x="1641018" y="1894663"/>
                </a:lnTo>
                <a:lnTo>
                  <a:pt x="1641018" y="1891753"/>
                </a:lnTo>
                <a:lnTo>
                  <a:pt x="1640754" y="1888313"/>
                </a:lnTo>
                <a:lnTo>
                  <a:pt x="1640225" y="1885137"/>
                </a:lnTo>
                <a:lnTo>
                  <a:pt x="1639432" y="1882226"/>
                </a:lnTo>
                <a:lnTo>
                  <a:pt x="1638374" y="1879316"/>
                </a:lnTo>
                <a:lnTo>
                  <a:pt x="1637052" y="1876405"/>
                </a:lnTo>
                <a:lnTo>
                  <a:pt x="1635466" y="1873494"/>
                </a:lnTo>
                <a:lnTo>
                  <a:pt x="1633615" y="1871112"/>
                </a:lnTo>
                <a:lnTo>
                  <a:pt x="1631500" y="1868731"/>
                </a:lnTo>
                <a:lnTo>
                  <a:pt x="1629385" y="1866349"/>
                </a:lnTo>
                <a:lnTo>
                  <a:pt x="1627006" y="1863968"/>
                </a:lnTo>
                <a:lnTo>
                  <a:pt x="1624362" y="1862380"/>
                </a:lnTo>
                <a:lnTo>
                  <a:pt x="1621454" y="1860528"/>
                </a:lnTo>
                <a:lnTo>
                  <a:pt x="1618546" y="1858675"/>
                </a:lnTo>
                <a:lnTo>
                  <a:pt x="1615373" y="1857088"/>
                </a:lnTo>
                <a:lnTo>
                  <a:pt x="1611936" y="1855765"/>
                </a:lnTo>
                <a:lnTo>
                  <a:pt x="1608499" y="1854706"/>
                </a:lnTo>
                <a:lnTo>
                  <a:pt x="1604798" y="1853383"/>
                </a:lnTo>
                <a:lnTo>
                  <a:pt x="1600832" y="1852325"/>
                </a:lnTo>
                <a:lnTo>
                  <a:pt x="1592900" y="1851002"/>
                </a:lnTo>
                <a:lnTo>
                  <a:pt x="1584440" y="1849943"/>
                </a:lnTo>
                <a:lnTo>
                  <a:pt x="1575451" y="1849943"/>
                </a:lnTo>
                <a:lnTo>
                  <a:pt x="1565933" y="1850208"/>
                </a:lnTo>
                <a:lnTo>
                  <a:pt x="1556415" y="1851531"/>
                </a:lnTo>
                <a:lnTo>
                  <a:pt x="1546369" y="1853383"/>
                </a:lnTo>
                <a:lnTo>
                  <a:pt x="1536322" y="1855765"/>
                </a:lnTo>
                <a:lnTo>
                  <a:pt x="1526011" y="1858940"/>
                </a:lnTo>
                <a:lnTo>
                  <a:pt x="1515700" y="1862645"/>
                </a:lnTo>
                <a:lnTo>
                  <a:pt x="1509884" y="1865291"/>
                </a:lnTo>
                <a:lnTo>
                  <a:pt x="1504067" y="1868202"/>
                </a:lnTo>
                <a:lnTo>
                  <a:pt x="1500630" y="1865555"/>
                </a:lnTo>
                <a:lnTo>
                  <a:pt x="1496929" y="1863439"/>
                </a:lnTo>
                <a:lnTo>
                  <a:pt x="1498251" y="1852325"/>
                </a:lnTo>
                <a:lnTo>
                  <a:pt x="1498780" y="1840681"/>
                </a:lnTo>
                <a:lnTo>
                  <a:pt x="1499573" y="1828509"/>
                </a:lnTo>
                <a:lnTo>
                  <a:pt x="1499837" y="1816072"/>
                </a:lnTo>
                <a:lnTo>
                  <a:pt x="1499573" y="1805752"/>
                </a:lnTo>
                <a:lnTo>
                  <a:pt x="1499044" y="1795696"/>
                </a:lnTo>
                <a:lnTo>
                  <a:pt x="1498515" y="1786170"/>
                </a:lnTo>
                <a:lnTo>
                  <a:pt x="1497987" y="1776909"/>
                </a:lnTo>
                <a:lnTo>
                  <a:pt x="1496929" y="1768176"/>
                </a:lnTo>
                <a:lnTo>
                  <a:pt x="1495872" y="1759708"/>
                </a:lnTo>
                <a:lnTo>
                  <a:pt x="1494550" y="1752034"/>
                </a:lnTo>
                <a:lnTo>
                  <a:pt x="1492963" y="1744890"/>
                </a:lnTo>
                <a:lnTo>
                  <a:pt x="1491377" y="1738274"/>
                </a:lnTo>
                <a:lnTo>
                  <a:pt x="1490055" y="1732453"/>
                </a:lnTo>
                <a:lnTo>
                  <a:pt x="1488204" y="1727690"/>
                </a:lnTo>
                <a:lnTo>
                  <a:pt x="1486089" y="1723191"/>
                </a:lnTo>
                <a:lnTo>
                  <a:pt x="1484239" y="1720016"/>
                </a:lnTo>
                <a:lnTo>
                  <a:pt x="1481859" y="1717370"/>
                </a:lnTo>
                <a:lnTo>
                  <a:pt x="1480802" y="1716576"/>
                </a:lnTo>
                <a:lnTo>
                  <a:pt x="1479744" y="1716046"/>
                </a:lnTo>
                <a:lnTo>
                  <a:pt x="1478687" y="1715253"/>
                </a:lnTo>
                <a:lnTo>
                  <a:pt x="1477365" y="1715253"/>
                </a:lnTo>
                <a:lnTo>
                  <a:pt x="1476572" y="1715253"/>
                </a:lnTo>
                <a:close/>
                <a:moveTo>
                  <a:pt x="277416" y="1423988"/>
                </a:moveTo>
                <a:lnTo>
                  <a:pt x="554038" y="1656397"/>
                </a:lnTo>
                <a:lnTo>
                  <a:pt x="326652" y="1930534"/>
                </a:lnTo>
                <a:lnTo>
                  <a:pt x="320828" y="1937137"/>
                </a:lnTo>
                <a:lnTo>
                  <a:pt x="314211" y="1943475"/>
                </a:lnTo>
                <a:lnTo>
                  <a:pt x="307593" y="1949550"/>
                </a:lnTo>
                <a:lnTo>
                  <a:pt x="300446" y="1955360"/>
                </a:lnTo>
                <a:lnTo>
                  <a:pt x="293034" y="1961170"/>
                </a:lnTo>
                <a:lnTo>
                  <a:pt x="285357" y="1966452"/>
                </a:lnTo>
                <a:lnTo>
                  <a:pt x="277416" y="1971470"/>
                </a:lnTo>
                <a:lnTo>
                  <a:pt x="269210" y="1975960"/>
                </a:lnTo>
                <a:lnTo>
                  <a:pt x="261004" y="1980185"/>
                </a:lnTo>
                <a:lnTo>
                  <a:pt x="252004" y="1984147"/>
                </a:lnTo>
                <a:lnTo>
                  <a:pt x="243533" y="1987844"/>
                </a:lnTo>
                <a:lnTo>
                  <a:pt x="234268" y="1991278"/>
                </a:lnTo>
                <a:lnTo>
                  <a:pt x="225003" y="1993919"/>
                </a:lnTo>
                <a:lnTo>
                  <a:pt x="215738" y="1996824"/>
                </a:lnTo>
                <a:lnTo>
                  <a:pt x="206738" y="1998936"/>
                </a:lnTo>
                <a:lnTo>
                  <a:pt x="197209" y="2000785"/>
                </a:lnTo>
                <a:lnTo>
                  <a:pt x="187679" y="2002106"/>
                </a:lnTo>
                <a:lnTo>
                  <a:pt x="178150" y="2002898"/>
                </a:lnTo>
                <a:lnTo>
                  <a:pt x="168885" y="2003426"/>
                </a:lnTo>
                <a:lnTo>
                  <a:pt x="159355" y="2003426"/>
                </a:lnTo>
                <a:lnTo>
                  <a:pt x="149826" y="2003162"/>
                </a:lnTo>
                <a:lnTo>
                  <a:pt x="140561" y="2002370"/>
                </a:lnTo>
                <a:lnTo>
                  <a:pt x="131561" y="2001049"/>
                </a:lnTo>
                <a:lnTo>
                  <a:pt x="122296" y="1999465"/>
                </a:lnTo>
                <a:lnTo>
                  <a:pt x="113296" y="1997352"/>
                </a:lnTo>
                <a:lnTo>
                  <a:pt x="104560" y="1994711"/>
                </a:lnTo>
                <a:lnTo>
                  <a:pt x="95825" y="1991542"/>
                </a:lnTo>
                <a:lnTo>
                  <a:pt x="87354" y="1987844"/>
                </a:lnTo>
                <a:lnTo>
                  <a:pt x="79413" y="1983619"/>
                </a:lnTo>
                <a:lnTo>
                  <a:pt x="71207" y="1979129"/>
                </a:lnTo>
                <a:lnTo>
                  <a:pt x="63530" y="1973583"/>
                </a:lnTo>
                <a:lnTo>
                  <a:pt x="56383" y="1968037"/>
                </a:lnTo>
                <a:lnTo>
                  <a:pt x="49236" y="1961698"/>
                </a:lnTo>
                <a:lnTo>
                  <a:pt x="42883" y="1954832"/>
                </a:lnTo>
                <a:lnTo>
                  <a:pt x="37059" y="1948229"/>
                </a:lnTo>
                <a:lnTo>
                  <a:pt x="31500" y="1940834"/>
                </a:lnTo>
                <a:lnTo>
                  <a:pt x="26206" y="1933175"/>
                </a:lnTo>
                <a:lnTo>
                  <a:pt x="21706" y="1925252"/>
                </a:lnTo>
                <a:lnTo>
                  <a:pt x="17735" y="1916801"/>
                </a:lnTo>
                <a:lnTo>
                  <a:pt x="14029" y="1908350"/>
                </a:lnTo>
                <a:lnTo>
                  <a:pt x="10853" y="1899634"/>
                </a:lnTo>
                <a:lnTo>
                  <a:pt x="7676" y="1890919"/>
                </a:lnTo>
                <a:lnTo>
                  <a:pt x="5559" y="1881676"/>
                </a:lnTo>
                <a:lnTo>
                  <a:pt x="3706" y="1872432"/>
                </a:lnTo>
                <a:lnTo>
                  <a:pt x="2382" y="1863189"/>
                </a:lnTo>
                <a:lnTo>
                  <a:pt x="1059" y="1853945"/>
                </a:lnTo>
                <a:lnTo>
                  <a:pt x="529" y="1844437"/>
                </a:lnTo>
                <a:lnTo>
                  <a:pt x="0" y="1834930"/>
                </a:lnTo>
                <a:lnTo>
                  <a:pt x="529" y="1825422"/>
                </a:lnTo>
                <a:lnTo>
                  <a:pt x="1059" y="1815914"/>
                </a:lnTo>
                <a:lnTo>
                  <a:pt x="1853" y="1806143"/>
                </a:lnTo>
                <a:lnTo>
                  <a:pt x="3176" y="1796899"/>
                </a:lnTo>
                <a:lnTo>
                  <a:pt x="5029" y="1787391"/>
                </a:lnTo>
                <a:lnTo>
                  <a:pt x="7147" y="1777884"/>
                </a:lnTo>
                <a:lnTo>
                  <a:pt x="9529" y="1768640"/>
                </a:lnTo>
                <a:lnTo>
                  <a:pt x="12441" y="1759925"/>
                </a:lnTo>
                <a:lnTo>
                  <a:pt x="15353" y="1750946"/>
                </a:lnTo>
                <a:lnTo>
                  <a:pt x="19059" y="1742494"/>
                </a:lnTo>
                <a:lnTo>
                  <a:pt x="23030" y="1733779"/>
                </a:lnTo>
                <a:lnTo>
                  <a:pt x="27530" y="1725592"/>
                </a:lnTo>
                <a:lnTo>
                  <a:pt x="32030" y="1717669"/>
                </a:lnTo>
                <a:lnTo>
                  <a:pt x="37059" y="1710274"/>
                </a:lnTo>
                <a:lnTo>
                  <a:pt x="42089" y="1702879"/>
                </a:lnTo>
                <a:lnTo>
                  <a:pt x="47648" y="1695748"/>
                </a:lnTo>
                <a:lnTo>
                  <a:pt x="277416" y="1423988"/>
                </a:lnTo>
                <a:close/>
                <a:moveTo>
                  <a:pt x="1132344" y="1177285"/>
                </a:moveTo>
                <a:lnTo>
                  <a:pt x="1132344" y="1378394"/>
                </a:lnTo>
                <a:lnTo>
                  <a:pt x="933528" y="1378394"/>
                </a:lnTo>
                <a:lnTo>
                  <a:pt x="933528" y="1539811"/>
                </a:lnTo>
                <a:lnTo>
                  <a:pt x="1132344" y="1539811"/>
                </a:lnTo>
                <a:lnTo>
                  <a:pt x="1132344" y="1739068"/>
                </a:lnTo>
                <a:lnTo>
                  <a:pt x="1293882" y="1739068"/>
                </a:lnTo>
                <a:lnTo>
                  <a:pt x="1293882" y="1539811"/>
                </a:lnTo>
                <a:lnTo>
                  <a:pt x="1492699" y="1539811"/>
                </a:lnTo>
                <a:lnTo>
                  <a:pt x="1492699" y="1378394"/>
                </a:lnTo>
                <a:lnTo>
                  <a:pt x="1293882" y="1378394"/>
                </a:lnTo>
                <a:lnTo>
                  <a:pt x="1293882" y="1177285"/>
                </a:lnTo>
                <a:lnTo>
                  <a:pt x="1132344" y="1177285"/>
                </a:lnTo>
                <a:close/>
                <a:moveTo>
                  <a:pt x="645420" y="1090613"/>
                </a:moveTo>
                <a:lnTo>
                  <a:pt x="654411" y="1090613"/>
                </a:lnTo>
                <a:lnTo>
                  <a:pt x="663666" y="1091143"/>
                </a:lnTo>
                <a:lnTo>
                  <a:pt x="672393" y="1091672"/>
                </a:lnTo>
                <a:lnTo>
                  <a:pt x="681384" y="1092996"/>
                </a:lnTo>
                <a:lnTo>
                  <a:pt x="690111" y="1094849"/>
                </a:lnTo>
                <a:lnTo>
                  <a:pt x="698837" y="1096967"/>
                </a:lnTo>
                <a:lnTo>
                  <a:pt x="707564" y="1099349"/>
                </a:lnTo>
                <a:lnTo>
                  <a:pt x="716026" y="1102526"/>
                </a:lnTo>
                <a:lnTo>
                  <a:pt x="724488" y="1106232"/>
                </a:lnTo>
                <a:lnTo>
                  <a:pt x="732421" y="1109938"/>
                </a:lnTo>
                <a:lnTo>
                  <a:pt x="740883" y="1114439"/>
                </a:lnTo>
                <a:lnTo>
                  <a:pt x="748552" y="1119204"/>
                </a:lnTo>
                <a:lnTo>
                  <a:pt x="756221" y="1124498"/>
                </a:lnTo>
                <a:lnTo>
                  <a:pt x="763096" y="1130322"/>
                </a:lnTo>
                <a:lnTo>
                  <a:pt x="772351" y="1136411"/>
                </a:lnTo>
                <a:lnTo>
                  <a:pt x="780549" y="1143294"/>
                </a:lnTo>
                <a:lnTo>
                  <a:pt x="788218" y="1149912"/>
                </a:lnTo>
                <a:lnTo>
                  <a:pt x="795358" y="1157325"/>
                </a:lnTo>
                <a:lnTo>
                  <a:pt x="801440" y="1164737"/>
                </a:lnTo>
                <a:lnTo>
                  <a:pt x="807257" y="1172414"/>
                </a:lnTo>
                <a:lnTo>
                  <a:pt x="812282" y="1180356"/>
                </a:lnTo>
                <a:lnTo>
                  <a:pt x="816513" y="1188562"/>
                </a:lnTo>
                <a:lnTo>
                  <a:pt x="820479" y="1197034"/>
                </a:lnTo>
                <a:lnTo>
                  <a:pt x="823653" y="1205505"/>
                </a:lnTo>
                <a:lnTo>
                  <a:pt x="826297" y="1214506"/>
                </a:lnTo>
                <a:lnTo>
                  <a:pt x="828413" y="1223242"/>
                </a:lnTo>
                <a:lnTo>
                  <a:pt x="829999" y="1232242"/>
                </a:lnTo>
                <a:lnTo>
                  <a:pt x="831321" y="1241243"/>
                </a:lnTo>
                <a:lnTo>
                  <a:pt x="831586" y="1250244"/>
                </a:lnTo>
                <a:lnTo>
                  <a:pt x="831850" y="1259509"/>
                </a:lnTo>
                <a:lnTo>
                  <a:pt x="831321" y="1268510"/>
                </a:lnTo>
                <a:lnTo>
                  <a:pt x="830528" y="1277775"/>
                </a:lnTo>
                <a:lnTo>
                  <a:pt x="828941" y="1286776"/>
                </a:lnTo>
                <a:lnTo>
                  <a:pt x="827619" y="1296042"/>
                </a:lnTo>
                <a:lnTo>
                  <a:pt x="825504" y="1305042"/>
                </a:lnTo>
                <a:lnTo>
                  <a:pt x="822595" y="1314043"/>
                </a:lnTo>
                <a:lnTo>
                  <a:pt x="819950" y="1322779"/>
                </a:lnTo>
                <a:lnTo>
                  <a:pt x="816513" y="1331780"/>
                </a:lnTo>
                <a:lnTo>
                  <a:pt x="812811" y="1340251"/>
                </a:lnTo>
                <a:lnTo>
                  <a:pt x="809108" y="1348458"/>
                </a:lnTo>
                <a:lnTo>
                  <a:pt x="804877" y="1356929"/>
                </a:lnTo>
                <a:lnTo>
                  <a:pt x="800382" y="1364871"/>
                </a:lnTo>
                <a:lnTo>
                  <a:pt x="795358" y="1372813"/>
                </a:lnTo>
                <a:lnTo>
                  <a:pt x="790069" y="1380225"/>
                </a:lnTo>
                <a:lnTo>
                  <a:pt x="785044" y="1387373"/>
                </a:lnTo>
                <a:lnTo>
                  <a:pt x="779227" y="1394520"/>
                </a:lnTo>
                <a:lnTo>
                  <a:pt x="624265" y="1577976"/>
                </a:lnTo>
                <a:lnTo>
                  <a:pt x="346075" y="1342634"/>
                </a:lnTo>
                <a:lnTo>
                  <a:pt x="502887" y="1156266"/>
                </a:lnTo>
                <a:lnTo>
                  <a:pt x="508705" y="1149647"/>
                </a:lnTo>
                <a:lnTo>
                  <a:pt x="515316" y="1143294"/>
                </a:lnTo>
                <a:lnTo>
                  <a:pt x="521662" y="1137470"/>
                </a:lnTo>
                <a:lnTo>
                  <a:pt x="528802" y="1131646"/>
                </a:lnTo>
                <a:lnTo>
                  <a:pt x="535678" y="1126351"/>
                </a:lnTo>
                <a:lnTo>
                  <a:pt x="543082" y="1121586"/>
                </a:lnTo>
                <a:lnTo>
                  <a:pt x="550751" y="1116821"/>
                </a:lnTo>
                <a:lnTo>
                  <a:pt x="558684" y="1112586"/>
                </a:lnTo>
                <a:lnTo>
                  <a:pt x="566617" y="1108615"/>
                </a:lnTo>
                <a:lnTo>
                  <a:pt x="575079" y="1105173"/>
                </a:lnTo>
                <a:lnTo>
                  <a:pt x="583541" y="1101732"/>
                </a:lnTo>
                <a:lnTo>
                  <a:pt x="592003" y="1099085"/>
                </a:lnTo>
                <a:lnTo>
                  <a:pt x="600730" y="1096702"/>
                </a:lnTo>
                <a:lnTo>
                  <a:pt x="609721" y="1094849"/>
                </a:lnTo>
                <a:lnTo>
                  <a:pt x="618447" y="1092996"/>
                </a:lnTo>
                <a:lnTo>
                  <a:pt x="627438" y="1091672"/>
                </a:lnTo>
                <a:lnTo>
                  <a:pt x="636165" y="1091143"/>
                </a:lnTo>
                <a:lnTo>
                  <a:pt x="645420" y="1090613"/>
                </a:lnTo>
                <a:close/>
                <a:moveTo>
                  <a:pt x="1004911" y="928279"/>
                </a:moveTo>
                <a:lnTo>
                  <a:pt x="1417614" y="928279"/>
                </a:lnTo>
                <a:lnTo>
                  <a:pt x="1417614" y="1072231"/>
                </a:lnTo>
                <a:lnTo>
                  <a:pt x="1435063" y="1073819"/>
                </a:lnTo>
                <a:lnTo>
                  <a:pt x="1443788" y="1074613"/>
                </a:lnTo>
                <a:lnTo>
                  <a:pt x="1452248" y="1075936"/>
                </a:lnTo>
                <a:lnTo>
                  <a:pt x="1460973" y="1076995"/>
                </a:lnTo>
                <a:lnTo>
                  <a:pt x="1469169" y="1078582"/>
                </a:lnTo>
                <a:lnTo>
                  <a:pt x="1477100" y="1080435"/>
                </a:lnTo>
                <a:lnTo>
                  <a:pt x="1485296" y="1082287"/>
                </a:lnTo>
                <a:lnTo>
                  <a:pt x="1493228" y="1084404"/>
                </a:lnTo>
                <a:lnTo>
                  <a:pt x="1501424" y="1086521"/>
                </a:lnTo>
                <a:lnTo>
                  <a:pt x="1508826" y="1089167"/>
                </a:lnTo>
                <a:lnTo>
                  <a:pt x="1516493" y="1091549"/>
                </a:lnTo>
                <a:lnTo>
                  <a:pt x="1524161" y="1094195"/>
                </a:lnTo>
                <a:lnTo>
                  <a:pt x="1531563" y="1097105"/>
                </a:lnTo>
                <a:lnTo>
                  <a:pt x="1538966" y="1100016"/>
                </a:lnTo>
                <a:lnTo>
                  <a:pt x="1546369" y="1103456"/>
                </a:lnTo>
                <a:lnTo>
                  <a:pt x="1553507" y="1106896"/>
                </a:lnTo>
                <a:lnTo>
                  <a:pt x="1560381" y="1110601"/>
                </a:lnTo>
                <a:lnTo>
                  <a:pt x="1567519" y="1114306"/>
                </a:lnTo>
                <a:lnTo>
                  <a:pt x="1574129" y="1118275"/>
                </a:lnTo>
                <a:lnTo>
                  <a:pt x="1581003" y="1122509"/>
                </a:lnTo>
                <a:lnTo>
                  <a:pt x="1587613" y="1126743"/>
                </a:lnTo>
                <a:lnTo>
                  <a:pt x="1594222" y="1130977"/>
                </a:lnTo>
                <a:lnTo>
                  <a:pt x="1600567" y="1135740"/>
                </a:lnTo>
                <a:lnTo>
                  <a:pt x="1606648" y="1140503"/>
                </a:lnTo>
                <a:lnTo>
                  <a:pt x="1613258" y="1145531"/>
                </a:lnTo>
                <a:lnTo>
                  <a:pt x="1619339" y="1150823"/>
                </a:lnTo>
                <a:lnTo>
                  <a:pt x="1625155" y="1155851"/>
                </a:lnTo>
                <a:lnTo>
                  <a:pt x="1630972" y="1161408"/>
                </a:lnTo>
                <a:lnTo>
                  <a:pt x="1636788" y="1167229"/>
                </a:lnTo>
                <a:lnTo>
                  <a:pt x="1642604" y="1173051"/>
                </a:lnTo>
                <a:lnTo>
                  <a:pt x="1648156" y="1179137"/>
                </a:lnTo>
                <a:lnTo>
                  <a:pt x="1653709" y="1185223"/>
                </a:lnTo>
                <a:lnTo>
                  <a:pt x="1658732" y="1191574"/>
                </a:lnTo>
                <a:lnTo>
                  <a:pt x="1664020" y="1197925"/>
                </a:lnTo>
                <a:lnTo>
                  <a:pt x="1669043" y="1204276"/>
                </a:lnTo>
                <a:lnTo>
                  <a:pt x="1673537" y="1210891"/>
                </a:lnTo>
                <a:lnTo>
                  <a:pt x="1678032" y="1217507"/>
                </a:lnTo>
                <a:lnTo>
                  <a:pt x="1682791" y="1224387"/>
                </a:lnTo>
                <a:lnTo>
                  <a:pt x="1687021" y="1231267"/>
                </a:lnTo>
                <a:lnTo>
                  <a:pt x="1690987" y="1238411"/>
                </a:lnTo>
                <a:lnTo>
                  <a:pt x="1694952" y="1245556"/>
                </a:lnTo>
                <a:lnTo>
                  <a:pt x="1698654" y="1252436"/>
                </a:lnTo>
                <a:lnTo>
                  <a:pt x="1702091" y="1259845"/>
                </a:lnTo>
                <a:lnTo>
                  <a:pt x="1705263" y="1267255"/>
                </a:lnTo>
                <a:lnTo>
                  <a:pt x="1708700" y="1274929"/>
                </a:lnTo>
                <a:lnTo>
                  <a:pt x="1711873" y="1282603"/>
                </a:lnTo>
                <a:lnTo>
                  <a:pt x="1714517" y="1290276"/>
                </a:lnTo>
                <a:lnTo>
                  <a:pt x="1717425" y="1298215"/>
                </a:lnTo>
                <a:lnTo>
                  <a:pt x="1719804" y="1306154"/>
                </a:lnTo>
                <a:lnTo>
                  <a:pt x="1721920" y="1314092"/>
                </a:lnTo>
                <a:lnTo>
                  <a:pt x="1724035" y="1322031"/>
                </a:lnTo>
                <a:lnTo>
                  <a:pt x="1726150" y="1330498"/>
                </a:lnTo>
                <a:lnTo>
                  <a:pt x="1728000" y="1338966"/>
                </a:lnTo>
                <a:lnTo>
                  <a:pt x="1729587" y="1347169"/>
                </a:lnTo>
                <a:lnTo>
                  <a:pt x="1731173" y="1355902"/>
                </a:lnTo>
                <a:lnTo>
                  <a:pt x="1732230" y="1364899"/>
                </a:lnTo>
                <a:lnTo>
                  <a:pt x="1733552" y="1373366"/>
                </a:lnTo>
                <a:lnTo>
                  <a:pt x="1735139" y="1391360"/>
                </a:lnTo>
                <a:lnTo>
                  <a:pt x="1736461" y="1409619"/>
                </a:lnTo>
                <a:lnTo>
                  <a:pt x="1736725" y="1428672"/>
                </a:lnTo>
                <a:lnTo>
                  <a:pt x="1736725" y="2036763"/>
                </a:lnTo>
                <a:lnTo>
                  <a:pt x="685800" y="2036763"/>
                </a:lnTo>
                <a:lnTo>
                  <a:pt x="685800" y="1564685"/>
                </a:lnTo>
                <a:lnTo>
                  <a:pt x="813233" y="1413588"/>
                </a:lnTo>
                <a:lnTo>
                  <a:pt x="819050" y="1406444"/>
                </a:lnTo>
                <a:lnTo>
                  <a:pt x="824602" y="1399034"/>
                </a:lnTo>
                <a:lnTo>
                  <a:pt x="829889" y="1391360"/>
                </a:lnTo>
                <a:lnTo>
                  <a:pt x="835177" y="1383422"/>
                </a:lnTo>
                <a:lnTo>
                  <a:pt x="839672" y="1375219"/>
                </a:lnTo>
                <a:lnTo>
                  <a:pt x="844166" y="1367016"/>
                </a:lnTo>
                <a:lnTo>
                  <a:pt x="848661" y="1358283"/>
                </a:lnTo>
                <a:lnTo>
                  <a:pt x="852626" y="1349815"/>
                </a:lnTo>
                <a:lnTo>
                  <a:pt x="855799" y="1340818"/>
                </a:lnTo>
                <a:lnTo>
                  <a:pt x="859236" y="1332086"/>
                </a:lnTo>
                <a:lnTo>
                  <a:pt x="862409" y="1322824"/>
                </a:lnTo>
                <a:lnTo>
                  <a:pt x="864788" y="1313563"/>
                </a:lnTo>
                <a:lnTo>
                  <a:pt x="866903" y="1304301"/>
                </a:lnTo>
                <a:lnTo>
                  <a:pt x="868754" y="1294775"/>
                </a:lnTo>
                <a:lnTo>
                  <a:pt x="870076" y="1285778"/>
                </a:lnTo>
                <a:lnTo>
                  <a:pt x="870869" y="1276252"/>
                </a:lnTo>
                <a:lnTo>
                  <a:pt x="871662" y="1266725"/>
                </a:lnTo>
                <a:lnTo>
                  <a:pt x="871662" y="1257464"/>
                </a:lnTo>
                <a:lnTo>
                  <a:pt x="871133" y="1247938"/>
                </a:lnTo>
                <a:lnTo>
                  <a:pt x="870340" y="1238676"/>
                </a:lnTo>
                <a:lnTo>
                  <a:pt x="869018" y="1229414"/>
                </a:lnTo>
                <a:lnTo>
                  <a:pt x="867167" y="1220417"/>
                </a:lnTo>
                <a:lnTo>
                  <a:pt x="865052" y="1211420"/>
                </a:lnTo>
                <a:lnTo>
                  <a:pt x="862144" y="1202159"/>
                </a:lnTo>
                <a:lnTo>
                  <a:pt x="858707" y="1193691"/>
                </a:lnTo>
                <a:lnTo>
                  <a:pt x="854741" y="1184959"/>
                </a:lnTo>
                <a:lnTo>
                  <a:pt x="850511" y="1176755"/>
                </a:lnTo>
                <a:lnTo>
                  <a:pt x="845224" y="1168552"/>
                </a:lnTo>
                <a:lnTo>
                  <a:pt x="839407" y="1160614"/>
                </a:lnTo>
                <a:lnTo>
                  <a:pt x="833326" y="1152411"/>
                </a:lnTo>
                <a:lnTo>
                  <a:pt x="826188" y="1145266"/>
                </a:lnTo>
                <a:lnTo>
                  <a:pt x="818785" y="1138121"/>
                </a:lnTo>
                <a:lnTo>
                  <a:pt x="828567" y="1130712"/>
                </a:lnTo>
                <a:lnTo>
                  <a:pt x="838350" y="1124096"/>
                </a:lnTo>
                <a:lnTo>
                  <a:pt x="848925" y="1118010"/>
                </a:lnTo>
                <a:lnTo>
                  <a:pt x="859236" y="1111659"/>
                </a:lnTo>
                <a:lnTo>
                  <a:pt x="870076" y="1106102"/>
                </a:lnTo>
                <a:lnTo>
                  <a:pt x="881180" y="1101075"/>
                </a:lnTo>
                <a:lnTo>
                  <a:pt x="892284" y="1096312"/>
                </a:lnTo>
                <a:lnTo>
                  <a:pt x="903917" y="1092078"/>
                </a:lnTo>
                <a:lnTo>
                  <a:pt x="915550" y="1088108"/>
                </a:lnTo>
                <a:lnTo>
                  <a:pt x="927711" y="1084668"/>
                </a:lnTo>
                <a:lnTo>
                  <a:pt x="939873" y="1081758"/>
                </a:lnTo>
                <a:lnTo>
                  <a:pt x="952563" y="1078847"/>
                </a:lnTo>
                <a:lnTo>
                  <a:pt x="964989" y="1076730"/>
                </a:lnTo>
                <a:lnTo>
                  <a:pt x="978209" y="1074613"/>
                </a:lnTo>
                <a:lnTo>
                  <a:pt x="991428" y="1073290"/>
                </a:lnTo>
                <a:lnTo>
                  <a:pt x="1004911" y="1072231"/>
                </a:lnTo>
                <a:lnTo>
                  <a:pt x="1004911" y="928279"/>
                </a:lnTo>
                <a:close/>
                <a:moveTo>
                  <a:pt x="811382" y="664455"/>
                </a:moveTo>
                <a:lnTo>
                  <a:pt x="1611407" y="664455"/>
                </a:lnTo>
                <a:lnTo>
                  <a:pt x="1611407" y="828254"/>
                </a:lnTo>
                <a:lnTo>
                  <a:pt x="811382" y="828254"/>
                </a:lnTo>
                <a:lnTo>
                  <a:pt x="811382" y="664455"/>
                </a:lnTo>
                <a:close/>
                <a:moveTo>
                  <a:pt x="1638374" y="169356"/>
                </a:moveTo>
                <a:lnTo>
                  <a:pt x="1632822" y="169620"/>
                </a:lnTo>
                <a:lnTo>
                  <a:pt x="1627006" y="170149"/>
                </a:lnTo>
                <a:lnTo>
                  <a:pt x="1620925" y="171473"/>
                </a:lnTo>
                <a:lnTo>
                  <a:pt x="1614315" y="172531"/>
                </a:lnTo>
                <a:lnTo>
                  <a:pt x="1607970" y="174383"/>
                </a:lnTo>
                <a:lnTo>
                  <a:pt x="1601096" y="176236"/>
                </a:lnTo>
                <a:lnTo>
                  <a:pt x="1594222" y="178617"/>
                </a:lnTo>
                <a:lnTo>
                  <a:pt x="1587084" y="181528"/>
                </a:lnTo>
                <a:lnTo>
                  <a:pt x="1579946" y="184439"/>
                </a:lnTo>
                <a:lnTo>
                  <a:pt x="1572807" y="187614"/>
                </a:lnTo>
                <a:lnTo>
                  <a:pt x="1557473" y="195024"/>
                </a:lnTo>
                <a:lnTo>
                  <a:pt x="1541874" y="203227"/>
                </a:lnTo>
                <a:lnTo>
                  <a:pt x="1525747" y="212488"/>
                </a:lnTo>
                <a:lnTo>
                  <a:pt x="1509619" y="222544"/>
                </a:lnTo>
                <a:lnTo>
                  <a:pt x="1493228" y="233393"/>
                </a:lnTo>
                <a:lnTo>
                  <a:pt x="1476836" y="244772"/>
                </a:lnTo>
                <a:lnTo>
                  <a:pt x="1460444" y="256944"/>
                </a:lnTo>
                <a:lnTo>
                  <a:pt x="1444052" y="269646"/>
                </a:lnTo>
                <a:lnTo>
                  <a:pt x="1427925" y="282612"/>
                </a:lnTo>
                <a:lnTo>
                  <a:pt x="1412062" y="295843"/>
                </a:lnTo>
                <a:lnTo>
                  <a:pt x="1396728" y="309603"/>
                </a:lnTo>
                <a:lnTo>
                  <a:pt x="1382186" y="323628"/>
                </a:lnTo>
                <a:lnTo>
                  <a:pt x="1367645" y="337653"/>
                </a:lnTo>
                <a:lnTo>
                  <a:pt x="1353898" y="351413"/>
                </a:lnTo>
                <a:lnTo>
                  <a:pt x="1340943" y="365437"/>
                </a:lnTo>
                <a:lnTo>
                  <a:pt x="1329045" y="379198"/>
                </a:lnTo>
                <a:lnTo>
                  <a:pt x="1317941" y="392693"/>
                </a:lnTo>
                <a:lnTo>
                  <a:pt x="1308159" y="406189"/>
                </a:lnTo>
                <a:lnTo>
                  <a:pt x="1303665" y="412804"/>
                </a:lnTo>
                <a:lnTo>
                  <a:pt x="1299434" y="419155"/>
                </a:lnTo>
                <a:lnTo>
                  <a:pt x="1295469" y="425241"/>
                </a:lnTo>
                <a:lnTo>
                  <a:pt x="1291767" y="431856"/>
                </a:lnTo>
                <a:lnTo>
                  <a:pt x="1288330" y="437678"/>
                </a:lnTo>
                <a:lnTo>
                  <a:pt x="1285686" y="443500"/>
                </a:lnTo>
                <a:lnTo>
                  <a:pt x="1282778" y="449321"/>
                </a:lnTo>
                <a:lnTo>
                  <a:pt x="1280663" y="454878"/>
                </a:lnTo>
                <a:lnTo>
                  <a:pt x="1278812" y="460171"/>
                </a:lnTo>
                <a:lnTo>
                  <a:pt x="1277226" y="465463"/>
                </a:lnTo>
                <a:lnTo>
                  <a:pt x="1276433" y="470491"/>
                </a:lnTo>
                <a:lnTo>
                  <a:pt x="1275640" y="475254"/>
                </a:lnTo>
                <a:lnTo>
                  <a:pt x="1275376" y="480017"/>
                </a:lnTo>
                <a:lnTo>
                  <a:pt x="1275640" y="484251"/>
                </a:lnTo>
                <a:lnTo>
                  <a:pt x="1282514" y="486632"/>
                </a:lnTo>
                <a:lnTo>
                  <a:pt x="1289652" y="488220"/>
                </a:lnTo>
                <a:lnTo>
                  <a:pt x="1296526" y="489543"/>
                </a:lnTo>
                <a:lnTo>
                  <a:pt x="1303929" y="490072"/>
                </a:lnTo>
                <a:lnTo>
                  <a:pt x="1311332" y="490072"/>
                </a:lnTo>
                <a:lnTo>
                  <a:pt x="1318999" y="489808"/>
                </a:lnTo>
                <a:lnTo>
                  <a:pt x="1326666" y="489014"/>
                </a:lnTo>
                <a:lnTo>
                  <a:pt x="1334333" y="487955"/>
                </a:lnTo>
                <a:lnTo>
                  <a:pt x="1342265" y="486103"/>
                </a:lnTo>
                <a:lnTo>
                  <a:pt x="1350196" y="483986"/>
                </a:lnTo>
                <a:lnTo>
                  <a:pt x="1358128" y="481340"/>
                </a:lnTo>
                <a:lnTo>
                  <a:pt x="1366059" y="478429"/>
                </a:lnTo>
                <a:lnTo>
                  <a:pt x="1374519" y="475254"/>
                </a:lnTo>
                <a:lnTo>
                  <a:pt x="1382451" y="471549"/>
                </a:lnTo>
                <a:lnTo>
                  <a:pt x="1390647" y="467580"/>
                </a:lnTo>
                <a:lnTo>
                  <a:pt x="1398843" y="463081"/>
                </a:lnTo>
                <a:lnTo>
                  <a:pt x="1407303" y="458583"/>
                </a:lnTo>
                <a:lnTo>
                  <a:pt x="1415499" y="453555"/>
                </a:lnTo>
                <a:lnTo>
                  <a:pt x="1423695" y="448263"/>
                </a:lnTo>
                <a:lnTo>
                  <a:pt x="1432155" y="442706"/>
                </a:lnTo>
                <a:lnTo>
                  <a:pt x="1440351" y="436884"/>
                </a:lnTo>
                <a:lnTo>
                  <a:pt x="1448547" y="431063"/>
                </a:lnTo>
                <a:lnTo>
                  <a:pt x="1456743" y="424976"/>
                </a:lnTo>
                <a:lnTo>
                  <a:pt x="1465203" y="418626"/>
                </a:lnTo>
                <a:lnTo>
                  <a:pt x="1481330" y="405130"/>
                </a:lnTo>
                <a:lnTo>
                  <a:pt x="1497193" y="391105"/>
                </a:lnTo>
                <a:lnTo>
                  <a:pt x="1513056" y="376551"/>
                </a:lnTo>
                <a:lnTo>
                  <a:pt x="1527862" y="361468"/>
                </a:lnTo>
                <a:lnTo>
                  <a:pt x="1542667" y="346385"/>
                </a:lnTo>
                <a:lnTo>
                  <a:pt x="1556944" y="331302"/>
                </a:lnTo>
                <a:lnTo>
                  <a:pt x="1570428" y="315954"/>
                </a:lnTo>
                <a:lnTo>
                  <a:pt x="1583382" y="300606"/>
                </a:lnTo>
                <a:lnTo>
                  <a:pt x="1595280" y="285523"/>
                </a:lnTo>
                <a:lnTo>
                  <a:pt x="1606648" y="270704"/>
                </a:lnTo>
                <a:lnTo>
                  <a:pt x="1617224" y="256679"/>
                </a:lnTo>
                <a:lnTo>
                  <a:pt x="1626741" y="243184"/>
                </a:lnTo>
                <a:lnTo>
                  <a:pt x="1634937" y="230218"/>
                </a:lnTo>
                <a:lnTo>
                  <a:pt x="1642340" y="218310"/>
                </a:lnTo>
                <a:lnTo>
                  <a:pt x="1648156" y="207196"/>
                </a:lnTo>
                <a:lnTo>
                  <a:pt x="1652915" y="197405"/>
                </a:lnTo>
                <a:lnTo>
                  <a:pt x="1654766" y="193171"/>
                </a:lnTo>
                <a:lnTo>
                  <a:pt x="1656352" y="188937"/>
                </a:lnTo>
                <a:lnTo>
                  <a:pt x="1657674" y="185233"/>
                </a:lnTo>
                <a:lnTo>
                  <a:pt x="1658467" y="181528"/>
                </a:lnTo>
                <a:lnTo>
                  <a:pt x="1658996" y="178353"/>
                </a:lnTo>
                <a:lnTo>
                  <a:pt x="1658996" y="175706"/>
                </a:lnTo>
                <a:lnTo>
                  <a:pt x="1658732" y="173590"/>
                </a:lnTo>
                <a:lnTo>
                  <a:pt x="1658203" y="171737"/>
                </a:lnTo>
                <a:lnTo>
                  <a:pt x="1653709" y="170414"/>
                </a:lnTo>
                <a:lnTo>
                  <a:pt x="1648685" y="169620"/>
                </a:lnTo>
                <a:lnTo>
                  <a:pt x="1643662" y="169356"/>
                </a:lnTo>
                <a:lnTo>
                  <a:pt x="1638374" y="169356"/>
                </a:lnTo>
                <a:close/>
                <a:moveTo>
                  <a:pt x="839672" y="69065"/>
                </a:moveTo>
                <a:lnTo>
                  <a:pt x="835441" y="69330"/>
                </a:lnTo>
                <a:lnTo>
                  <a:pt x="831740" y="69595"/>
                </a:lnTo>
                <a:lnTo>
                  <a:pt x="832004" y="74093"/>
                </a:lnTo>
                <a:lnTo>
                  <a:pt x="832533" y="79121"/>
                </a:lnTo>
                <a:lnTo>
                  <a:pt x="833591" y="84149"/>
                </a:lnTo>
                <a:lnTo>
                  <a:pt x="834384" y="89441"/>
                </a:lnTo>
                <a:lnTo>
                  <a:pt x="835970" y="94733"/>
                </a:lnTo>
                <a:lnTo>
                  <a:pt x="837556" y="100290"/>
                </a:lnTo>
                <a:lnTo>
                  <a:pt x="839407" y="105847"/>
                </a:lnTo>
                <a:lnTo>
                  <a:pt x="841522" y="111140"/>
                </a:lnTo>
                <a:lnTo>
                  <a:pt x="846810" y="123048"/>
                </a:lnTo>
                <a:lnTo>
                  <a:pt x="852626" y="134955"/>
                </a:lnTo>
                <a:lnTo>
                  <a:pt x="859236" y="147392"/>
                </a:lnTo>
                <a:lnTo>
                  <a:pt x="866903" y="159829"/>
                </a:lnTo>
                <a:lnTo>
                  <a:pt x="875099" y="172531"/>
                </a:lnTo>
                <a:lnTo>
                  <a:pt x="884352" y="185233"/>
                </a:lnTo>
                <a:lnTo>
                  <a:pt x="894135" y="197934"/>
                </a:lnTo>
                <a:lnTo>
                  <a:pt x="904974" y="210901"/>
                </a:lnTo>
                <a:lnTo>
                  <a:pt x="916343" y="223867"/>
                </a:lnTo>
                <a:lnTo>
                  <a:pt x="928240" y="236304"/>
                </a:lnTo>
                <a:lnTo>
                  <a:pt x="940930" y="249006"/>
                </a:lnTo>
                <a:lnTo>
                  <a:pt x="953885" y="261178"/>
                </a:lnTo>
                <a:lnTo>
                  <a:pt x="967369" y="272821"/>
                </a:lnTo>
                <a:lnTo>
                  <a:pt x="981646" y="284464"/>
                </a:lnTo>
                <a:lnTo>
                  <a:pt x="996187" y="295578"/>
                </a:lnTo>
                <a:lnTo>
                  <a:pt x="1011257" y="306428"/>
                </a:lnTo>
                <a:lnTo>
                  <a:pt x="1026855" y="316483"/>
                </a:lnTo>
                <a:lnTo>
                  <a:pt x="1042983" y="326009"/>
                </a:lnTo>
                <a:lnTo>
                  <a:pt x="1050914" y="330508"/>
                </a:lnTo>
                <a:lnTo>
                  <a:pt x="1058846" y="334742"/>
                </a:lnTo>
                <a:lnTo>
                  <a:pt x="1067041" y="338711"/>
                </a:lnTo>
                <a:lnTo>
                  <a:pt x="1075237" y="342945"/>
                </a:lnTo>
                <a:lnTo>
                  <a:pt x="1083698" y="346914"/>
                </a:lnTo>
                <a:lnTo>
                  <a:pt x="1092158" y="350090"/>
                </a:lnTo>
                <a:lnTo>
                  <a:pt x="1100354" y="353530"/>
                </a:lnTo>
                <a:lnTo>
                  <a:pt x="1109078" y="356705"/>
                </a:lnTo>
                <a:lnTo>
                  <a:pt x="1117539" y="359616"/>
                </a:lnTo>
                <a:lnTo>
                  <a:pt x="1126263" y="362527"/>
                </a:lnTo>
                <a:lnTo>
                  <a:pt x="1134724" y="364908"/>
                </a:lnTo>
                <a:lnTo>
                  <a:pt x="1143448" y="367025"/>
                </a:lnTo>
                <a:lnTo>
                  <a:pt x="1152173" y="368877"/>
                </a:lnTo>
                <a:lnTo>
                  <a:pt x="1160897" y="370730"/>
                </a:lnTo>
                <a:lnTo>
                  <a:pt x="1169622" y="372053"/>
                </a:lnTo>
                <a:lnTo>
                  <a:pt x="1178611" y="373111"/>
                </a:lnTo>
                <a:lnTo>
                  <a:pt x="1187071" y="374170"/>
                </a:lnTo>
                <a:lnTo>
                  <a:pt x="1196060" y="374699"/>
                </a:lnTo>
                <a:lnTo>
                  <a:pt x="1205049" y="374699"/>
                </a:lnTo>
                <a:lnTo>
                  <a:pt x="1213774" y="374699"/>
                </a:lnTo>
                <a:lnTo>
                  <a:pt x="1214567" y="369936"/>
                </a:lnTo>
                <a:lnTo>
                  <a:pt x="1214832" y="364644"/>
                </a:lnTo>
                <a:lnTo>
                  <a:pt x="1214567" y="359087"/>
                </a:lnTo>
                <a:lnTo>
                  <a:pt x="1213774" y="353530"/>
                </a:lnTo>
                <a:lnTo>
                  <a:pt x="1212717" y="347973"/>
                </a:lnTo>
                <a:lnTo>
                  <a:pt x="1211130" y="342151"/>
                </a:lnTo>
                <a:lnTo>
                  <a:pt x="1209015" y="336329"/>
                </a:lnTo>
                <a:lnTo>
                  <a:pt x="1206371" y="330508"/>
                </a:lnTo>
                <a:lnTo>
                  <a:pt x="1203728" y="324686"/>
                </a:lnTo>
                <a:lnTo>
                  <a:pt x="1200555" y="318600"/>
                </a:lnTo>
                <a:lnTo>
                  <a:pt x="1197118" y="312249"/>
                </a:lnTo>
                <a:lnTo>
                  <a:pt x="1192888" y="305898"/>
                </a:lnTo>
                <a:lnTo>
                  <a:pt x="1188658" y="299812"/>
                </a:lnTo>
                <a:lnTo>
                  <a:pt x="1184163" y="293461"/>
                </a:lnTo>
                <a:lnTo>
                  <a:pt x="1179140" y="287111"/>
                </a:lnTo>
                <a:lnTo>
                  <a:pt x="1174117" y="280495"/>
                </a:lnTo>
                <a:lnTo>
                  <a:pt x="1168565" y="274144"/>
                </a:lnTo>
                <a:lnTo>
                  <a:pt x="1162748" y="267264"/>
                </a:lnTo>
                <a:lnTo>
                  <a:pt x="1150058" y="254563"/>
                </a:lnTo>
                <a:lnTo>
                  <a:pt x="1136839" y="241332"/>
                </a:lnTo>
                <a:lnTo>
                  <a:pt x="1122562" y="228365"/>
                </a:lnTo>
                <a:lnTo>
                  <a:pt x="1107757" y="215664"/>
                </a:lnTo>
                <a:lnTo>
                  <a:pt x="1092158" y="202697"/>
                </a:lnTo>
                <a:lnTo>
                  <a:pt x="1076295" y="189996"/>
                </a:lnTo>
                <a:lnTo>
                  <a:pt x="1059639" y="177823"/>
                </a:lnTo>
                <a:lnTo>
                  <a:pt x="1043247" y="166180"/>
                </a:lnTo>
                <a:lnTo>
                  <a:pt x="1026062" y="154537"/>
                </a:lnTo>
                <a:lnTo>
                  <a:pt x="1009141" y="143423"/>
                </a:lnTo>
                <a:lnTo>
                  <a:pt x="992221" y="133103"/>
                </a:lnTo>
                <a:lnTo>
                  <a:pt x="975565" y="123312"/>
                </a:lnTo>
                <a:lnTo>
                  <a:pt x="958909" y="113786"/>
                </a:lnTo>
                <a:lnTo>
                  <a:pt x="942517" y="105054"/>
                </a:lnTo>
                <a:lnTo>
                  <a:pt x="926918" y="97380"/>
                </a:lnTo>
                <a:lnTo>
                  <a:pt x="912113" y="90500"/>
                </a:lnTo>
                <a:lnTo>
                  <a:pt x="897572" y="84149"/>
                </a:lnTo>
                <a:lnTo>
                  <a:pt x="883824" y="79121"/>
                </a:lnTo>
                <a:lnTo>
                  <a:pt x="871133" y="75152"/>
                </a:lnTo>
                <a:lnTo>
                  <a:pt x="865052" y="73299"/>
                </a:lnTo>
                <a:lnTo>
                  <a:pt x="859500" y="71976"/>
                </a:lnTo>
                <a:lnTo>
                  <a:pt x="854213" y="70653"/>
                </a:lnTo>
                <a:lnTo>
                  <a:pt x="848925" y="69859"/>
                </a:lnTo>
                <a:lnTo>
                  <a:pt x="843902" y="69330"/>
                </a:lnTo>
                <a:lnTo>
                  <a:pt x="839672" y="69065"/>
                </a:lnTo>
                <a:close/>
                <a:moveTo>
                  <a:pt x="806624" y="0"/>
                </a:moveTo>
                <a:lnTo>
                  <a:pt x="814291" y="0"/>
                </a:lnTo>
                <a:lnTo>
                  <a:pt x="821958" y="265"/>
                </a:lnTo>
                <a:lnTo>
                  <a:pt x="829889" y="794"/>
                </a:lnTo>
                <a:lnTo>
                  <a:pt x="837821" y="1853"/>
                </a:lnTo>
                <a:lnTo>
                  <a:pt x="846017" y="2911"/>
                </a:lnTo>
                <a:lnTo>
                  <a:pt x="854741" y="4499"/>
                </a:lnTo>
                <a:lnTo>
                  <a:pt x="863202" y="6351"/>
                </a:lnTo>
                <a:lnTo>
                  <a:pt x="871926" y="8468"/>
                </a:lnTo>
                <a:lnTo>
                  <a:pt x="880651" y="10585"/>
                </a:lnTo>
                <a:lnTo>
                  <a:pt x="889640" y="13496"/>
                </a:lnTo>
                <a:lnTo>
                  <a:pt x="898629" y="16142"/>
                </a:lnTo>
                <a:lnTo>
                  <a:pt x="907618" y="19317"/>
                </a:lnTo>
                <a:lnTo>
                  <a:pt x="916872" y="22757"/>
                </a:lnTo>
                <a:lnTo>
                  <a:pt x="926125" y="26197"/>
                </a:lnTo>
                <a:lnTo>
                  <a:pt x="935643" y="30167"/>
                </a:lnTo>
                <a:lnTo>
                  <a:pt x="944896" y="34401"/>
                </a:lnTo>
                <a:lnTo>
                  <a:pt x="963667" y="42868"/>
                </a:lnTo>
                <a:lnTo>
                  <a:pt x="982703" y="52659"/>
                </a:lnTo>
                <a:lnTo>
                  <a:pt x="1001739" y="62715"/>
                </a:lnTo>
                <a:lnTo>
                  <a:pt x="1020774" y="73829"/>
                </a:lnTo>
                <a:lnTo>
                  <a:pt x="1039546" y="85472"/>
                </a:lnTo>
                <a:lnTo>
                  <a:pt x="1058052" y="97644"/>
                </a:lnTo>
                <a:lnTo>
                  <a:pt x="1076559" y="110610"/>
                </a:lnTo>
                <a:lnTo>
                  <a:pt x="1094537" y="124106"/>
                </a:lnTo>
                <a:lnTo>
                  <a:pt x="1112515" y="137601"/>
                </a:lnTo>
                <a:lnTo>
                  <a:pt x="1129700" y="152155"/>
                </a:lnTo>
                <a:lnTo>
                  <a:pt x="1146092" y="166445"/>
                </a:lnTo>
                <a:lnTo>
                  <a:pt x="1161955" y="181263"/>
                </a:lnTo>
                <a:lnTo>
                  <a:pt x="1177025" y="196347"/>
                </a:lnTo>
                <a:lnTo>
                  <a:pt x="1191566" y="211165"/>
                </a:lnTo>
                <a:lnTo>
                  <a:pt x="1198440" y="218839"/>
                </a:lnTo>
                <a:lnTo>
                  <a:pt x="1205314" y="226513"/>
                </a:lnTo>
                <a:lnTo>
                  <a:pt x="1211659" y="234187"/>
                </a:lnTo>
                <a:lnTo>
                  <a:pt x="1217740" y="241861"/>
                </a:lnTo>
                <a:lnTo>
                  <a:pt x="1223556" y="249535"/>
                </a:lnTo>
                <a:lnTo>
                  <a:pt x="1229373" y="257209"/>
                </a:lnTo>
                <a:lnTo>
                  <a:pt x="1234660" y="264883"/>
                </a:lnTo>
                <a:lnTo>
                  <a:pt x="1239948" y="272557"/>
                </a:lnTo>
                <a:lnTo>
                  <a:pt x="1244707" y="280230"/>
                </a:lnTo>
                <a:lnTo>
                  <a:pt x="1249202" y="287904"/>
                </a:lnTo>
                <a:lnTo>
                  <a:pt x="1253432" y="295314"/>
                </a:lnTo>
                <a:lnTo>
                  <a:pt x="1257397" y="302988"/>
                </a:lnTo>
                <a:lnTo>
                  <a:pt x="1260834" y="310397"/>
                </a:lnTo>
                <a:lnTo>
                  <a:pt x="1264007" y="317806"/>
                </a:lnTo>
                <a:lnTo>
                  <a:pt x="1263743" y="332360"/>
                </a:lnTo>
                <a:lnTo>
                  <a:pt x="1263214" y="349296"/>
                </a:lnTo>
                <a:lnTo>
                  <a:pt x="1261892" y="382902"/>
                </a:lnTo>
                <a:lnTo>
                  <a:pt x="1261628" y="396927"/>
                </a:lnTo>
                <a:lnTo>
                  <a:pt x="1261892" y="406982"/>
                </a:lnTo>
                <a:lnTo>
                  <a:pt x="1262156" y="409893"/>
                </a:lnTo>
                <a:lnTo>
                  <a:pt x="1262685" y="411481"/>
                </a:lnTo>
                <a:lnTo>
                  <a:pt x="1262950" y="411481"/>
                </a:lnTo>
                <a:lnTo>
                  <a:pt x="1263214" y="411216"/>
                </a:lnTo>
                <a:lnTo>
                  <a:pt x="1264007" y="408835"/>
                </a:lnTo>
                <a:lnTo>
                  <a:pt x="1266122" y="401690"/>
                </a:lnTo>
                <a:lnTo>
                  <a:pt x="1268766" y="394545"/>
                </a:lnTo>
                <a:lnTo>
                  <a:pt x="1271674" y="387665"/>
                </a:lnTo>
                <a:lnTo>
                  <a:pt x="1274847" y="380521"/>
                </a:lnTo>
                <a:lnTo>
                  <a:pt x="1278548" y="373376"/>
                </a:lnTo>
                <a:lnTo>
                  <a:pt x="1282250" y="366496"/>
                </a:lnTo>
                <a:lnTo>
                  <a:pt x="1286215" y="359351"/>
                </a:lnTo>
                <a:lnTo>
                  <a:pt x="1290710" y="352206"/>
                </a:lnTo>
                <a:lnTo>
                  <a:pt x="1295469" y="345326"/>
                </a:lnTo>
                <a:lnTo>
                  <a:pt x="1300228" y="337917"/>
                </a:lnTo>
                <a:lnTo>
                  <a:pt x="1305515" y="331302"/>
                </a:lnTo>
                <a:lnTo>
                  <a:pt x="1310803" y="324157"/>
                </a:lnTo>
                <a:lnTo>
                  <a:pt x="1316619" y="317012"/>
                </a:lnTo>
                <a:lnTo>
                  <a:pt x="1322436" y="310132"/>
                </a:lnTo>
                <a:lnTo>
                  <a:pt x="1328517" y="303252"/>
                </a:lnTo>
                <a:lnTo>
                  <a:pt x="1334598" y="296108"/>
                </a:lnTo>
                <a:lnTo>
                  <a:pt x="1348081" y="282612"/>
                </a:lnTo>
                <a:lnTo>
                  <a:pt x="1361829" y="269646"/>
                </a:lnTo>
                <a:lnTo>
                  <a:pt x="1376634" y="256415"/>
                </a:lnTo>
                <a:lnTo>
                  <a:pt x="1391969" y="243713"/>
                </a:lnTo>
                <a:lnTo>
                  <a:pt x="1407567" y="231276"/>
                </a:lnTo>
                <a:lnTo>
                  <a:pt x="1423959" y="219104"/>
                </a:lnTo>
                <a:lnTo>
                  <a:pt x="1440615" y="207990"/>
                </a:lnTo>
                <a:lnTo>
                  <a:pt x="1457536" y="196876"/>
                </a:lnTo>
                <a:lnTo>
                  <a:pt x="1474985" y="186291"/>
                </a:lnTo>
                <a:lnTo>
                  <a:pt x="1492434" y="176236"/>
                </a:lnTo>
                <a:lnTo>
                  <a:pt x="1509884" y="166709"/>
                </a:lnTo>
                <a:lnTo>
                  <a:pt x="1527598" y="158242"/>
                </a:lnTo>
                <a:lnTo>
                  <a:pt x="1545047" y="150303"/>
                </a:lnTo>
                <a:lnTo>
                  <a:pt x="1562761" y="142894"/>
                </a:lnTo>
                <a:lnTo>
                  <a:pt x="1579946" y="136014"/>
                </a:lnTo>
                <a:lnTo>
                  <a:pt x="1597130" y="130192"/>
                </a:lnTo>
                <a:lnTo>
                  <a:pt x="1614315" y="125429"/>
                </a:lnTo>
                <a:lnTo>
                  <a:pt x="1622511" y="123312"/>
                </a:lnTo>
                <a:lnTo>
                  <a:pt x="1630707" y="121460"/>
                </a:lnTo>
                <a:lnTo>
                  <a:pt x="1638903" y="119607"/>
                </a:lnTo>
                <a:lnTo>
                  <a:pt x="1646835" y="118020"/>
                </a:lnTo>
                <a:lnTo>
                  <a:pt x="1654766" y="116697"/>
                </a:lnTo>
                <a:lnTo>
                  <a:pt x="1662433" y="115903"/>
                </a:lnTo>
                <a:lnTo>
                  <a:pt x="1670100" y="114844"/>
                </a:lnTo>
                <a:lnTo>
                  <a:pt x="1677503" y="114580"/>
                </a:lnTo>
                <a:lnTo>
                  <a:pt x="1684906" y="114315"/>
                </a:lnTo>
                <a:lnTo>
                  <a:pt x="1691780" y="114315"/>
                </a:lnTo>
                <a:lnTo>
                  <a:pt x="1698918" y="114580"/>
                </a:lnTo>
                <a:lnTo>
                  <a:pt x="1705792" y="115374"/>
                </a:lnTo>
                <a:lnTo>
                  <a:pt x="1712137" y="115903"/>
                </a:lnTo>
                <a:lnTo>
                  <a:pt x="1718482" y="116961"/>
                </a:lnTo>
                <a:lnTo>
                  <a:pt x="1719540" y="121460"/>
                </a:lnTo>
                <a:lnTo>
                  <a:pt x="1719804" y="126223"/>
                </a:lnTo>
                <a:lnTo>
                  <a:pt x="1719804" y="131251"/>
                </a:lnTo>
                <a:lnTo>
                  <a:pt x="1719540" y="136808"/>
                </a:lnTo>
                <a:lnTo>
                  <a:pt x="1718747" y="142629"/>
                </a:lnTo>
                <a:lnTo>
                  <a:pt x="1717954" y="148451"/>
                </a:lnTo>
                <a:lnTo>
                  <a:pt x="1716367" y="154802"/>
                </a:lnTo>
                <a:lnTo>
                  <a:pt x="1714781" y="161682"/>
                </a:lnTo>
                <a:lnTo>
                  <a:pt x="1712666" y="168562"/>
                </a:lnTo>
                <a:lnTo>
                  <a:pt x="1710287" y="175706"/>
                </a:lnTo>
                <a:lnTo>
                  <a:pt x="1707643" y="183116"/>
                </a:lnTo>
                <a:lnTo>
                  <a:pt x="1704735" y="191054"/>
                </a:lnTo>
                <a:lnTo>
                  <a:pt x="1701298" y="198728"/>
                </a:lnTo>
                <a:lnTo>
                  <a:pt x="1697596" y="206931"/>
                </a:lnTo>
                <a:lnTo>
                  <a:pt x="1693630" y="215134"/>
                </a:lnTo>
                <a:lnTo>
                  <a:pt x="1689400" y="223602"/>
                </a:lnTo>
                <a:lnTo>
                  <a:pt x="1684906" y="232070"/>
                </a:lnTo>
                <a:lnTo>
                  <a:pt x="1679882" y="241067"/>
                </a:lnTo>
                <a:lnTo>
                  <a:pt x="1669572" y="258796"/>
                </a:lnTo>
                <a:lnTo>
                  <a:pt x="1657939" y="276790"/>
                </a:lnTo>
                <a:lnTo>
                  <a:pt x="1645248" y="295314"/>
                </a:lnTo>
                <a:lnTo>
                  <a:pt x="1631765" y="313572"/>
                </a:lnTo>
                <a:lnTo>
                  <a:pt x="1624891" y="322834"/>
                </a:lnTo>
                <a:lnTo>
                  <a:pt x="1617752" y="332096"/>
                </a:lnTo>
                <a:lnTo>
                  <a:pt x="1610085" y="341357"/>
                </a:lnTo>
                <a:lnTo>
                  <a:pt x="1602418" y="350619"/>
                </a:lnTo>
                <a:lnTo>
                  <a:pt x="1594487" y="359616"/>
                </a:lnTo>
                <a:lnTo>
                  <a:pt x="1586555" y="368613"/>
                </a:lnTo>
                <a:lnTo>
                  <a:pt x="1577830" y="377610"/>
                </a:lnTo>
                <a:lnTo>
                  <a:pt x="1569635" y="386342"/>
                </a:lnTo>
                <a:lnTo>
                  <a:pt x="1561174" y="395075"/>
                </a:lnTo>
                <a:lnTo>
                  <a:pt x="1552185" y="403542"/>
                </a:lnTo>
                <a:lnTo>
                  <a:pt x="1543196" y="411745"/>
                </a:lnTo>
                <a:lnTo>
                  <a:pt x="1534207" y="420213"/>
                </a:lnTo>
                <a:lnTo>
                  <a:pt x="1524689" y="428152"/>
                </a:lnTo>
                <a:lnTo>
                  <a:pt x="1515436" y="436090"/>
                </a:lnTo>
                <a:lnTo>
                  <a:pt x="1505918" y="443500"/>
                </a:lnTo>
                <a:lnTo>
                  <a:pt x="1496136" y="450909"/>
                </a:lnTo>
                <a:lnTo>
                  <a:pt x="1486354" y="458054"/>
                </a:lnTo>
                <a:lnTo>
                  <a:pt x="1476572" y="464934"/>
                </a:lnTo>
                <a:lnTo>
                  <a:pt x="1466260" y="471284"/>
                </a:lnTo>
                <a:lnTo>
                  <a:pt x="1456214" y="477900"/>
                </a:lnTo>
                <a:lnTo>
                  <a:pt x="1445903" y="483722"/>
                </a:lnTo>
                <a:lnTo>
                  <a:pt x="1435592" y="489014"/>
                </a:lnTo>
                <a:lnTo>
                  <a:pt x="1425281" y="494571"/>
                </a:lnTo>
                <a:lnTo>
                  <a:pt x="1414441" y="499599"/>
                </a:lnTo>
                <a:lnTo>
                  <a:pt x="1404130" y="504097"/>
                </a:lnTo>
                <a:lnTo>
                  <a:pt x="1393555" y="508066"/>
                </a:lnTo>
                <a:lnTo>
                  <a:pt x="1382980" y="511771"/>
                </a:lnTo>
                <a:lnTo>
                  <a:pt x="1372404" y="515211"/>
                </a:lnTo>
                <a:lnTo>
                  <a:pt x="1361300" y="518386"/>
                </a:lnTo>
                <a:lnTo>
                  <a:pt x="1350460" y="520768"/>
                </a:lnTo>
                <a:lnTo>
                  <a:pt x="1339885" y="522620"/>
                </a:lnTo>
                <a:lnTo>
                  <a:pt x="1328781" y="524208"/>
                </a:lnTo>
                <a:lnTo>
                  <a:pt x="1317941" y="525266"/>
                </a:lnTo>
                <a:lnTo>
                  <a:pt x="1307102" y="525531"/>
                </a:lnTo>
                <a:lnTo>
                  <a:pt x="1295997" y="525531"/>
                </a:lnTo>
                <a:lnTo>
                  <a:pt x="1285158" y="525002"/>
                </a:lnTo>
                <a:lnTo>
                  <a:pt x="1274318" y="524208"/>
                </a:lnTo>
                <a:lnTo>
                  <a:pt x="1263478" y="522356"/>
                </a:lnTo>
                <a:lnTo>
                  <a:pt x="1263478" y="661545"/>
                </a:lnTo>
                <a:lnTo>
                  <a:pt x="1200291" y="661545"/>
                </a:lnTo>
                <a:lnTo>
                  <a:pt x="1200291" y="419155"/>
                </a:lnTo>
                <a:lnTo>
                  <a:pt x="1189715" y="420742"/>
                </a:lnTo>
                <a:lnTo>
                  <a:pt x="1178876" y="422066"/>
                </a:lnTo>
                <a:lnTo>
                  <a:pt x="1168300" y="422595"/>
                </a:lnTo>
                <a:lnTo>
                  <a:pt x="1157196" y="422595"/>
                </a:lnTo>
                <a:lnTo>
                  <a:pt x="1146356" y="422330"/>
                </a:lnTo>
                <a:lnTo>
                  <a:pt x="1135781" y="421536"/>
                </a:lnTo>
                <a:lnTo>
                  <a:pt x="1124941" y="420478"/>
                </a:lnTo>
                <a:lnTo>
                  <a:pt x="1114366" y="418890"/>
                </a:lnTo>
                <a:lnTo>
                  <a:pt x="1103526" y="416773"/>
                </a:lnTo>
                <a:lnTo>
                  <a:pt x="1093215" y="414656"/>
                </a:lnTo>
                <a:lnTo>
                  <a:pt x="1082376" y="411745"/>
                </a:lnTo>
                <a:lnTo>
                  <a:pt x="1072065" y="408835"/>
                </a:lnTo>
                <a:lnTo>
                  <a:pt x="1061489" y="405395"/>
                </a:lnTo>
                <a:lnTo>
                  <a:pt x="1051178" y="401425"/>
                </a:lnTo>
                <a:lnTo>
                  <a:pt x="1040603" y="397456"/>
                </a:lnTo>
                <a:lnTo>
                  <a:pt x="1030557" y="392693"/>
                </a:lnTo>
                <a:lnTo>
                  <a:pt x="1020510" y="388195"/>
                </a:lnTo>
                <a:lnTo>
                  <a:pt x="1010463" y="383431"/>
                </a:lnTo>
                <a:lnTo>
                  <a:pt x="1000681" y="377874"/>
                </a:lnTo>
                <a:lnTo>
                  <a:pt x="990370" y="372317"/>
                </a:lnTo>
                <a:lnTo>
                  <a:pt x="980852" y="366496"/>
                </a:lnTo>
                <a:lnTo>
                  <a:pt x="971070" y="360410"/>
                </a:lnTo>
                <a:lnTo>
                  <a:pt x="961552" y="353794"/>
                </a:lnTo>
                <a:lnTo>
                  <a:pt x="952563" y="347179"/>
                </a:lnTo>
                <a:lnTo>
                  <a:pt x="943310" y="340299"/>
                </a:lnTo>
                <a:lnTo>
                  <a:pt x="934056" y="333419"/>
                </a:lnTo>
                <a:lnTo>
                  <a:pt x="925067" y="326009"/>
                </a:lnTo>
                <a:lnTo>
                  <a:pt x="916607" y="318600"/>
                </a:lnTo>
                <a:lnTo>
                  <a:pt x="908147" y="310926"/>
                </a:lnTo>
                <a:lnTo>
                  <a:pt x="899687" y="302988"/>
                </a:lnTo>
                <a:lnTo>
                  <a:pt x="891491" y="295049"/>
                </a:lnTo>
                <a:lnTo>
                  <a:pt x="883559" y="287111"/>
                </a:lnTo>
                <a:lnTo>
                  <a:pt x="875628" y="278643"/>
                </a:lnTo>
                <a:lnTo>
                  <a:pt x="867961" y="270175"/>
                </a:lnTo>
                <a:lnTo>
                  <a:pt x="860558" y="261443"/>
                </a:lnTo>
                <a:lnTo>
                  <a:pt x="853419" y="252975"/>
                </a:lnTo>
                <a:lnTo>
                  <a:pt x="846546" y="243978"/>
                </a:lnTo>
                <a:lnTo>
                  <a:pt x="839672" y="235245"/>
                </a:lnTo>
                <a:lnTo>
                  <a:pt x="833062" y="226248"/>
                </a:lnTo>
                <a:lnTo>
                  <a:pt x="826717" y="217516"/>
                </a:lnTo>
                <a:lnTo>
                  <a:pt x="820636" y="208254"/>
                </a:lnTo>
                <a:lnTo>
                  <a:pt x="814819" y="199257"/>
                </a:lnTo>
                <a:lnTo>
                  <a:pt x="809267" y="189996"/>
                </a:lnTo>
                <a:lnTo>
                  <a:pt x="804244" y="180999"/>
                </a:lnTo>
                <a:lnTo>
                  <a:pt x="799221" y="171737"/>
                </a:lnTo>
                <a:lnTo>
                  <a:pt x="794726" y="162476"/>
                </a:lnTo>
                <a:lnTo>
                  <a:pt x="789967" y="153214"/>
                </a:lnTo>
                <a:lnTo>
                  <a:pt x="786002" y="143952"/>
                </a:lnTo>
                <a:lnTo>
                  <a:pt x="782036" y="134955"/>
                </a:lnTo>
                <a:lnTo>
                  <a:pt x="778599" y="125694"/>
                </a:lnTo>
                <a:lnTo>
                  <a:pt x="775426" y="116432"/>
                </a:lnTo>
                <a:lnTo>
                  <a:pt x="772518" y="107700"/>
                </a:lnTo>
                <a:lnTo>
                  <a:pt x="770139" y="98438"/>
                </a:lnTo>
                <a:lnTo>
                  <a:pt x="768024" y="89441"/>
                </a:lnTo>
                <a:lnTo>
                  <a:pt x="765908" y="80973"/>
                </a:lnTo>
                <a:lnTo>
                  <a:pt x="764322" y="71976"/>
                </a:lnTo>
                <a:lnTo>
                  <a:pt x="763265" y="63509"/>
                </a:lnTo>
                <a:lnTo>
                  <a:pt x="762472" y="54776"/>
                </a:lnTo>
                <a:lnTo>
                  <a:pt x="761943" y="46573"/>
                </a:lnTo>
                <a:lnTo>
                  <a:pt x="761943" y="38370"/>
                </a:lnTo>
                <a:lnTo>
                  <a:pt x="762207" y="30167"/>
                </a:lnTo>
                <a:lnTo>
                  <a:pt x="762736" y="22228"/>
                </a:lnTo>
                <a:lnTo>
                  <a:pt x="764058" y="14554"/>
                </a:lnTo>
                <a:lnTo>
                  <a:pt x="765644" y="6880"/>
                </a:lnTo>
                <a:lnTo>
                  <a:pt x="771725" y="4763"/>
                </a:lnTo>
                <a:lnTo>
                  <a:pt x="778335" y="3176"/>
                </a:lnTo>
                <a:lnTo>
                  <a:pt x="785208" y="2117"/>
                </a:lnTo>
                <a:lnTo>
                  <a:pt x="791818" y="794"/>
                </a:lnTo>
                <a:lnTo>
                  <a:pt x="799221" y="265"/>
                </a:lnTo>
                <a:lnTo>
                  <a:pt x="806624"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1" name="矩形 10"/>
          <p:cNvSpPr/>
          <p:nvPr/>
        </p:nvSpPr>
        <p:spPr>
          <a:xfrm>
            <a:off x="500222" y="3366042"/>
            <a:ext cx="4240589" cy="1429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12" name="矩形 11"/>
          <p:cNvSpPr/>
          <p:nvPr/>
        </p:nvSpPr>
        <p:spPr>
          <a:xfrm>
            <a:off x="500222" y="4940133"/>
            <a:ext cx="4240589" cy="1429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 name="右大括号 1"/>
          <p:cNvSpPr/>
          <p:nvPr/>
        </p:nvSpPr>
        <p:spPr>
          <a:xfrm>
            <a:off x="5669280" y="2073306"/>
            <a:ext cx="872197" cy="429637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8028788" y="4814085"/>
            <a:ext cx="2344011" cy="1630045"/>
          </a:xfrm>
          <a:prstGeom prst="rect">
            <a:avLst/>
          </a:prstGeom>
          <a:noFill/>
        </p:spPr>
        <p:txBody>
          <a:bodyPr wrap="square" rtlCol="0">
            <a:spAutoFit/>
          </a:bodyPr>
          <a:lstStyle/>
          <a:p>
            <a:pPr algn="ctr"/>
            <a:r>
              <a:rPr lang="zh-CN" altLang="en-US" sz="2800" dirty="0">
                <a:latin typeface="+mj-ea"/>
                <a:cs typeface="+mj-ea"/>
              </a:rPr>
              <a:t>请输入文本</a:t>
            </a:r>
            <a:r>
              <a:rPr lang="en-US" altLang="zh-CN" sz="7200" b="1" dirty="0">
                <a:latin typeface="+mj-ea"/>
                <a:ea typeface="+mj-ea"/>
              </a:rPr>
              <a:t>88</a:t>
            </a:r>
            <a:r>
              <a:rPr lang="en-US" altLang="zh-CN" sz="4000" dirty="0">
                <a:latin typeface="+mj-ea"/>
                <a:ea typeface="+mj-ea"/>
              </a:rPr>
              <a:t>%</a:t>
            </a:r>
            <a:endParaRPr lang="zh-CN" altLang="en-US" sz="7200" dirty="0">
              <a:latin typeface="+mj-ea"/>
              <a:ea typeface="+mj-ea"/>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9" name="MH_Other_3"/>
          <p:cNvSpPr/>
          <p:nvPr>
            <p:custDataLst>
              <p:tags r:id="rId1"/>
            </p:custDataLst>
          </p:nvPr>
        </p:nvSpPr>
        <p:spPr bwMode="auto">
          <a:xfrm>
            <a:off x="3135920" y="1786323"/>
            <a:ext cx="1186771" cy="206370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0" name="MH_Other_4"/>
          <p:cNvSpPr/>
          <p:nvPr>
            <p:custDataLst>
              <p:tags r:id="rId2"/>
            </p:custDataLst>
          </p:nvPr>
        </p:nvSpPr>
        <p:spPr bwMode="auto">
          <a:xfrm>
            <a:off x="4322693" y="1786323"/>
            <a:ext cx="1186770" cy="206370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sp>
        <p:nvSpPr>
          <p:cNvPr id="11" name="MH_Other_3"/>
          <p:cNvSpPr/>
          <p:nvPr>
            <p:custDataLst>
              <p:tags r:id="rId3"/>
            </p:custDataLst>
          </p:nvPr>
        </p:nvSpPr>
        <p:spPr bwMode="auto">
          <a:xfrm>
            <a:off x="1355764" y="2151482"/>
            <a:ext cx="1186771" cy="206370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2" name="MH_Other_4"/>
          <p:cNvSpPr/>
          <p:nvPr>
            <p:custDataLst>
              <p:tags r:id="rId4"/>
            </p:custDataLst>
          </p:nvPr>
        </p:nvSpPr>
        <p:spPr bwMode="auto">
          <a:xfrm>
            <a:off x="2542537" y="2151482"/>
            <a:ext cx="1186770" cy="206370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sz="3600" kern="0" dirty="0">
                <a:solidFill>
                  <a:srgbClr val="FFFFFF"/>
                </a:solidFill>
                <a:latin typeface="+mj-ea"/>
                <a:ea typeface="+mj-ea"/>
              </a:rPr>
              <a:t>01</a:t>
            </a:r>
            <a:endParaRPr lang="zh-CN" altLang="en-US" sz="3600" kern="0" dirty="0">
              <a:solidFill>
                <a:srgbClr val="FFFFFF"/>
              </a:solidFill>
              <a:latin typeface="+mj-ea"/>
              <a:ea typeface="+mj-ea"/>
            </a:endParaRPr>
          </a:p>
        </p:txBody>
      </p:sp>
      <p:sp>
        <p:nvSpPr>
          <p:cNvPr id="13" name="MH_Other_3"/>
          <p:cNvSpPr/>
          <p:nvPr>
            <p:custDataLst>
              <p:tags r:id="rId5"/>
            </p:custDataLst>
          </p:nvPr>
        </p:nvSpPr>
        <p:spPr bwMode="auto">
          <a:xfrm>
            <a:off x="6696231" y="1786323"/>
            <a:ext cx="1186771" cy="206370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4" name="MH_Other_4"/>
          <p:cNvSpPr/>
          <p:nvPr>
            <p:custDataLst>
              <p:tags r:id="rId6"/>
            </p:custDataLst>
          </p:nvPr>
        </p:nvSpPr>
        <p:spPr bwMode="auto">
          <a:xfrm>
            <a:off x="7883004" y="1786323"/>
            <a:ext cx="1186770" cy="206370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sp>
        <p:nvSpPr>
          <p:cNvPr id="15" name="MH_Other_3"/>
          <p:cNvSpPr/>
          <p:nvPr>
            <p:custDataLst>
              <p:tags r:id="rId7"/>
            </p:custDataLst>
          </p:nvPr>
        </p:nvSpPr>
        <p:spPr bwMode="auto">
          <a:xfrm>
            <a:off x="4916075" y="2151482"/>
            <a:ext cx="1186771" cy="206370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6" name="MH_Other_4"/>
          <p:cNvSpPr/>
          <p:nvPr>
            <p:custDataLst>
              <p:tags r:id="rId8"/>
            </p:custDataLst>
          </p:nvPr>
        </p:nvSpPr>
        <p:spPr bwMode="auto">
          <a:xfrm>
            <a:off x="6102847" y="2151482"/>
            <a:ext cx="1186770" cy="206370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sz="3600" kern="0" dirty="0">
                <a:solidFill>
                  <a:srgbClr val="FFFFFF"/>
                </a:solidFill>
                <a:latin typeface="+mj-ea"/>
                <a:ea typeface="+mj-ea"/>
              </a:rPr>
              <a:t>02</a:t>
            </a:r>
            <a:endParaRPr lang="zh-CN" altLang="en-US" sz="3600" kern="0" dirty="0">
              <a:solidFill>
                <a:srgbClr val="FFFFFF"/>
              </a:solidFill>
              <a:latin typeface="+mj-ea"/>
              <a:ea typeface="+mj-ea"/>
            </a:endParaRPr>
          </a:p>
        </p:txBody>
      </p:sp>
      <p:sp>
        <p:nvSpPr>
          <p:cNvPr id="17" name="MH_Other_3"/>
          <p:cNvSpPr/>
          <p:nvPr>
            <p:custDataLst>
              <p:tags r:id="rId9"/>
            </p:custDataLst>
          </p:nvPr>
        </p:nvSpPr>
        <p:spPr bwMode="auto">
          <a:xfrm>
            <a:off x="8476386" y="2151482"/>
            <a:ext cx="1186771" cy="206370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8" name="MH_Other_4"/>
          <p:cNvSpPr/>
          <p:nvPr>
            <p:custDataLst>
              <p:tags r:id="rId10"/>
            </p:custDataLst>
          </p:nvPr>
        </p:nvSpPr>
        <p:spPr bwMode="auto">
          <a:xfrm>
            <a:off x="9663158" y="2151482"/>
            <a:ext cx="1186770" cy="206370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sz="3600" kern="0" dirty="0">
                <a:solidFill>
                  <a:srgbClr val="FFFFFF"/>
                </a:solidFill>
                <a:latin typeface="+mj-ea"/>
                <a:ea typeface="+mj-ea"/>
              </a:rPr>
              <a:t>03</a:t>
            </a:r>
            <a:endParaRPr lang="zh-CN" altLang="en-US" sz="3600" kern="0" dirty="0">
              <a:solidFill>
                <a:srgbClr val="FFFFFF"/>
              </a:solidFill>
              <a:latin typeface="+mj-ea"/>
              <a:ea typeface="+mj-ea"/>
            </a:endParaRPr>
          </a:p>
        </p:txBody>
      </p:sp>
      <p:sp>
        <p:nvSpPr>
          <p:cNvPr id="20" name="矩形 19"/>
          <p:cNvSpPr/>
          <p:nvPr/>
        </p:nvSpPr>
        <p:spPr>
          <a:xfrm>
            <a:off x="1287662" y="4373655"/>
            <a:ext cx="2479460" cy="170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2" name="矩形 21"/>
          <p:cNvSpPr/>
          <p:nvPr/>
        </p:nvSpPr>
        <p:spPr>
          <a:xfrm>
            <a:off x="4864570" y="4373655"/>
            <a:ext cx="2479460" cy="170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3" name="矩形 22"/>
          <p:cNvSpPr/>
          <p:nvPr/>
        </p:nvSpPr>
        <p:spPr>
          <a:xfrm>
            <a:off x="8424879" y="4373655"/>
            <a:ext cx="2479460" cy="170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L 形 11"/>
          <p:cNvSpPr/>
          <p:nvPr/>
        </p:nvSpPr>
        <p:spPr>
          <a:xfrm rot="13509573">
            <a:off x="3644900" y="2929368"/>
            <a:ext cx="674688" cy="665162"/>
          </a:xfrm>
          <a:prstGeom prst="corner">
            <a:avLst>
              <a:gd name="adj1" fmla="val 33246"/>
              <a:gd name="adj2" fmla="val 3024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宋体" panose="02010600030101010101" pitchFamily="2" charset="-122"/>
            </a:endParaRPr>
          </a:p>
        </p:txBody>
      </p:sp>
      <p:sp>
        <p:nvSpPr>
          <p:cNvPr id="13" name="L 形 12"/>
          <p:cNvSpPr/>
          <p:nvPr/>
        </p:nvSpPr>
        <p:spPr>
          <a:xfrm rot="13509573">
            <a:off x="7721600" y="2929368"/>
            <a:ext cx="674688" cy="665162"/>
          </a:xfrm>
          <a:prstGeom prst="corner">
            <a:avLst>
              <a:gd name="adj1" fmla="val 33246"/>
              <a:gd name="adj2" fmla="val 3024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宋体" panose="02010600030101010101" pitchFamily="2" charset="-122"/>
            </a:endParaRPr>
          </a:p>
        </p:txBody>
      </p:sp>
      <p:sp>
        <p:nvSpPr>
          <p:cNvPr id="14" name="矩形: 圆角 13"/>
          <p:cNvSpPr/>
          <p:nvPr/>
        </p:nvSpPr>
        <p:spPr bwMode="auto">
          <a:xfrm>
            <a:off x="1028700" y="2276905"/>
            <a:ext cx="2282825" cy="1970088"/>
          </a:xfrm>
          <a:prstGeom prst="roundRect">
            <a:avLst/>
          </a:prstGeom>
          <a:solidFill>
            <a:schemeClr val="accent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KSO_Shape"/>
          <p:cNvSpPr/>
          <p:nvPr/>
        </p:nvSpPr>
        <p:spPr bwMode="auto">
          <a:xfrm>
            <a:off x="1709738" y="2449943"/>
            <a:ext cx="906462" cy="1011237"/>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FE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mn-lt"/>
              <a:ea typeface="宋体" panose="02010600030101010101" pitchFamily="2" charset="-122"/>
            </a:endParaRPr>
          </a:p>
        </p:txBody>
      </p:sp>
      <p:sp>
        <p:nvSpPr>
          <p:cNvPr id="16" name="矩形 25"/>
          <p:cNvSpPr>
            <a:spLocks noChangeArrowheads="1"/>
          </p:cNvSpPr>
          <p:nvPr/>
        </p:nvSpPr>
        <p:spPr bwMode="auto">
          <a:xfrm>
            <a:off x="1408113" y="3638958"/>
            <a:ext cx="1539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添加标题</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7" name="矩形: 圆角 16"/>
          <p:cNvSpPr/>
          <p:nvPr/>
        </p:nvSpPr>
        <p:spPr bwMode="auto">
          <a:xfrm>
            <a:off x="4954588" y="2276905"/>
            <a:ext cx="2282825" cy="1970088"/>
          </a:xfrm>
          <a:prstGeom prst="roundRect">
            <a:avLst/>
          </a:prstGeom>
          <a:solidFill>
            <a:schemeClr val="accent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KSO_Shape"/>
          <p:cNvSpPr/>
          <p:nvPr/>
        </p:nvSpPr>
        <p:spPr bwMode="auto">
          <a:xfrm>
            <a:off x="5589588" y="2483280"/>
            <a:ext cx="1009650" cy="944563"/>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rgbClr val="FE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mn-lt"/>
              <a:ea typeface="宋体" panose="02010600030101010101" pitchFamily="2" charset="-122"/>
            </a:endParaRPr>
          </a:p>
        </p:txBody>
      </p:sp>
      <p:sp>
        <p:nvSpPr>
          <p:cNvPr id="19" name="矩形 18"/>
          <p:cNvSpPr>
            <a:spLocks noChangeArrowheads="1"/>
          </p:cNvSpPr>
          <p:nvPr/>
        </p:nvSpPr>
        <p:spPr bwMode="auto">
          <a:xfrm>
            <a:off x="5326063" y="3638958"/>
            <a:ext cx="1539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4" name="矩形: 圆角 23"/>
          <p:cNvSpPr/>
          <p:nvPr/>
        </p:nvSpPr>
        <p:spPr bwMode="auto">
          <a:xfrm>
            <a:off x="8880475" y="2276905"/>
            <a:ext cx="2282825" cy="1970088"/>
          </a:xfrm>
          <a:prstGeom prst="roundRect">
            <a:avLst/>
          </a:prstGeom>
          <a:solidFill>
            <a:schemeClr val="accent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KSO_Shape"/>
          <p:cNvSpPr/>
          <p:nvPr/>
        </p:nvSpPr>
        <p:spPr bwMode="auto">
          <a:xfrm>
            <a:off x="9542463" y="2602343"/>
            <a:ext cx="1009650" cy="706437"/>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FE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mn-lt"/>
              <a:ea typeface="宋体" panose="02010600030101010101" pitchFamily="2" charset="-122"/>
            </a:endParaRPr>
          </a:p>
        </p:txBody>
      </p:sp>
      <p:sp>
        <p:nvSpPr>
          <p:cNvPr id="30" name="矩形 27"/>
          <p:cNvSpPr>
            <a:spLocks noChangeArrowheads="1"/>
          </p:cNvSpPr>
          <p:nvPr/>
        </p:nvSpPr>
        <p:spPr bwMode="auto">
          <a:xfrm>
            <a:off x="9285288" y="3638958"/>
            <a:ext cx="153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添加标题</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915330" y="4420031"/>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32" name="矩形 31"/>
          <p:cNvSpPr/>
          <p:nvPr/>
        </p:nvSpPr>
        <p:spPr>
          <a:xfrm>
            <a:off x="4846774" y="4420031"/>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33" name="矩形 32"/>
          <p:cNvSpPr/>
          <p:nvPr/>
        </p:nvSpPr>
        <p:spPr>
          <a:xfrm>
            <a:off x="8778218" y="4420031"/>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 name="任意多边形 12"/>
          <p:cNvSpPr/>
          <p:nvPr>
            <p:custDataLst>
              <p:tags r:id="rId1"/>
            </p:custDataLst>
          </p:nvPr>
        </p:nvSpPr>
        <p:spPr>
          <a:xfrm>
            <a:off x="5253038" y="2259353"/>
            <a:ext cx="1685925" cy="3603625"/>
          </a:xfrm>
          <a:custGeom>
            <a:avLst/>
            <a:gdLst>
              <a:gd name="connsiteX0" fmla="*/ 1505916 w 1685925"/>
              <a:gd name="connsiteY0" fmla="*/ 1872344 h 3603625"/>
              <a:gd name="connsiteX1" fmla="*/ 1558755 w 1685925"/>
              <a:gd name="connsiteY1" fmla="*/ 1925185 h 3603625"/>
              <a:gd name="connsiteX2" fmla="*/ 1505916 w 1685925"/>
              <a:gd name="connsiteY2" fmla="*/ 1978025 h 3603625"/>
              <a:gd name="connsiteX3" fmla="*/ 1453079 w 1685925"/>
              <a:gd name="connsiteY3" fmla="*/ 1925185 h 3603625"/>
              <a:gd name="connsiteX4" fmla="*/ 1505916 w 1685925"/>
              <a:gd name="connsiteY4" fmla="*/ 1872344 h 3603625"/>
              <a:gd name="connsiteX5" fmla="*/ 180009 w 1685925"/>
              <a:gd name="connsiteY5" fmla="*/ 1872344 h 3603625"/>
              <a:gd name="connsiteX6" fmla="*/ 232847 w 1685925"/>
              <a:gd name="connsiteY6" fmla="*/ 1925185 h 3603625"/>
              <a:gd name="connsiteX7" fmla="*/ 180009 w 1685925"/>
              <a:gd name="connsiteY7" fmla="*/ 1978025 h 3603625"/>
              <a:gd name="connsiteX8" fmla="*/ 127171 w 1685925"/>
              <a:gd name="connsiteY8" fmla="*/ 1925185 h 3603625"/>
              <a:gd name="connsiteX9" fmla="*/ 180009 w 1685925"/>
              <a:gd name="connsiteY9" fmla="*/ 1872344 h 3603625"/>
              <a:gd name="connsiteX10" fmla="*/ 1505916 w 1685925"/>
              <a:gd name="connsiteY10" fmla="*/ 1625600 h 3603625"/>
              <a:gd name="connsiteX11" fmla="*/ 1558755 w 1685925"/>
              <a:gd name="connsiteY11" fmla="*/ 1678441 h 3603625"/>
              <a:gd name="connsiteX12" fmla="*/ 1505916 w 1685925"/>
              <a:gd name="connsiteY12" fmla="*/ 1731281 h 3603625"/>
              <a:gd name="connsiteX13" fmla="*/ 1453079 w 1685925"/>
              <a:gd name="connsiteY13" fmla="*/ 1678441 h 3603625"/>
              <a:gd name="connsiteX14" fmla="*/ 1505916 w 1685925"/>
              <a:gd name="connsiteY14" fmla="*/ 1625600 h 3603625"/>
              <a:gd name="connsiteX15" fmla="*/ 180009 w 1685925"/>
              <a:gd name="connsiteY15" fmla="*/ 1625600 h 3603625"/>
              <a:gd name="connsiteX16" fmla="*/ 232847 w 1685925"/>
              <a:gd name="connsiteY16" fmla="*/ 1678441 h 3603625"/>
              <a:gd name="connsiteX17" fmla="*/ 180009 w 1685925"/>
              <a:gd name="connsiteY17" fmla="*/ 1731281 h 3603625"/>
              <a:gd name="connsiteX18" fmla="*/ 127171 w 1685925"/>
              <a:gd name="connsiteY18" fmla="*/ 1678441 h 3603625"/>
              <a:gd name="connsiteX19" fmla="*/ 180009 w 1685925"/>
              <a:gd name="connsiteY19" fmla="*/ 1625600 h 3603625"/>
              <a:gd name="connsiteX20" fmla="*/ 851476 w 1685925"/>
              <a:gd name="connsiteY20" fmla="*/ 0 h 3603625"/>
              <a:gd name="connsiteX21" fmla="*/ 1685925 w 1685925"/>
              <a:gd name="connsiteY21" fmla="*/ 834497 h 3603625"/>
              <a:gd name="connsiteX22" fmla="*/ 1318024 w 1685925"/>
              <a:gd name="connsiteY22" fmla="*/ 1526475 h 3603625"/>
              <a:gd name="connsiteX23" fmla="*/ 1205082 w 1685925"/>
              <a:gd name="connsiteY23" fmla="*/ 1587782 h 3603625"/>
              <a:gd name="connsiteX24" fmla="*/ 1205771 w 1685925"/>
              <a:gd name="connsiteY24" fmla="*/ 1588271 h 3603625"/>
              <a:gd name="connsiteX25" fmla="*/ 1137435 w 1685925"/>
              <a:gd name="connsiteY25" fmla="*/ 1629298 h 3603625"/>
              <a:gd name="connsiteX26" fmla="*/ 1094547 w 1685925"/>
              <a:gd name="connsiteY26" fmla="*/ 1664724 h 3603625"/>
              <a:gd name="connsiteX27" fmla="*/ 1151739 w 1685925"/>
              <a:gd name="connsiteY27" fmla="*/ 1641753 h 3603625"/>
              <a:gd name="connsiteX28" fmla="*/ 1440348 w 1685925"/>
              <a:gd name="connsiteY28" fmla="*/ 1643363 h 3603625"/>
              <a:gd name="connsiteX29" fmla="*/ 1437812 w 1685925"/>
              <a:gd name="connsiteY29" fmla="*/ 1662230 h 3603625"/>
              <a:gd name="connsiteX30" fmla="*/ 1097373 w 1685925"/>
              <a:gd name="connsiteY30" fmla="*/ 1681633 h 3603625"/>
              <a:gd name="connsiteX31" fmla="*/ 1052576 w 1685925"/>
              <a:gd name="connsiteY31" fmla="*/ 1713074 h 3603625"/>
              <a:gd name="connsiteX32" fmla="*/ 1039643 w 1685925"/>
              <a:gd name="connsiteY32" fmla="*/ 1730968 h 3603625"/>
              <a:gd name="connsiteX33" fmla="*/ 1022277 w 1685925"/>
              <a:gd name="connsiteY33" fmla="*/ 1766087 h 3603625"/>
              <a:gd name="connsiteX34" fmla="*/ 1016919 w 1685925"/>
              <a:gd name="connsiteY34" fmla="*/ 1801813 h 3603625"/>
              <a:gd name="connsiteX35" fmla="*/ 1022277 w 1685925"/>
              <a:gd name="connsiteY35" fmla="*/ 1837539 h 3603625"/>
              <a:gd name="connsiteX36" fmla="*/ 1039643 w 1685925"/>
              <a:gd name="connsiteY36" fmla="*/ 1872657 h 3603625"/>
              <a:gd name="connsiteX37" fmla="*/ 1052576 w 1685925"/>
              <a:gd name="connsiteY37" fmla="*/ 1890551 h 3603625"/>
              <a:gd name="connsiteX38" fmla="*/ 1097373 w 1685925"/>
              <a:gd name="connsiteY38" fmla="*/ 1921993 h 3603625"/>
              <a:gd name="connsiteX39" fmla="*/ 1437812 w 1685925"/>
              <a:gd name="connsiteY39" fmla="*/ 1941395 h 3603625"/>
              <a:gd name="connsiteX40" fmla="*/ 1440348 w 1685925"/>
              <a:gd name="connsiteY40" fmla="*/ 1960263 h 3603625"/>
              <a:gd name="connsiteX41" fmla="*/ 1151739 w 1685925"/>
              <a:gd name="connsiteY41" fmla="*/ 1961872 h 3603625"/>
              <a:gd name="connsiteX42" fmla="*/ 1094547 w 1685925"/>
              <a:gd name="connsiteY42" fmla="*/ 1938902 h 3603625"/>
              <a:gd name="connsiteX43" fmla="*/ 1137435 w 1685925"/>
              <a:gd name="connsiteY43" fmla="*/ 1974327 h 3603625"/>
              <a:gd name="connsiteX44" fmla="*/ 1205771 w 1685925"/>
              <a:gd name="connsiteY44" fmla="*/ 2015354 h 3603625"/>
              <a:gd name="connsiteX45" fmla="*/ 1205082 w 1685925"/>
              <a:gd name="connsiteY45" fmla="*/ 2015843 h 3603625"/>
              <a:gd name="connsiteX46" fmla="*/ 1318024 w 1685925"/>
              <a:gd name="connsiteY46" fmla="*/ 2077151 h 3603625"/>
              <a:gd name="connsiteX47" fmla="*/ 1685925 w 1685925"/>
              <a:gd name="connsiteY47" fmla="*/ 2769128 h 3603625"/>
              <a:gd name="connsiteX48" fmla="*/ 851476 w 1685925"/>
              <a:gd name="connsiteY48" fmla="*/ 3603625 h 3603625"/>
              <a:gd name="connsiteX49" fmla="*/ 843089 w 1685925"/>
              <a:gd name="connsiteY49" fmla="*/ 3602780 h 3603625"/>
              <a:gd name="connsiteX50" fmla="*/ 843089 w 1685925"/>
              <a:gd name="connsiteY50" fmla="*/ 3585823 h 3603625"/>
              <a:gd name="connsiteX51" fmla="*/ 851476 w 1685925"/>
              <a:gd name="connsiteY51" fmla="*/ 3586668 h 3603625"/>
              <a:gd name="connsiteX52" fmla="*/ 1668969 w 1685925"/>
              <a:gd name="connsiteY52" fmla="*/ 2769128 h 3603625"/>
              <a:gd name="connsiteX53" fmla="*/ 1308545 w 1685925"/>
              <a:gd name="connsiteY53" fmla="*/ 2091210 h 3603625"/>
              <a:gd name="connsiteX54" fmla="*/ 1189757 w 1685925"/>
              <a:gd name="connsiteY54" fmla="*/ 2026731 h 3603625"/>
              <a:gd name="connsiteX55" fmla="*/ 1188738 w 1685925"/>
              <a:gd name="connsiteY55" fmla="*/ 2027456 h 3603625"/>
              <a:gd name="connsiteX56" fmla="*/ 1065384 w 1685925"/>
              <a:gd name="connsiteY56" fmla="*/ 1937143 h 3603625"/>
              <a:gd name="connsiteX57" fmla="*/ 1034775 w 1685925"/>
              <a:gd name="connsiteY57" fmla="*/ 1898683 h 3603625"/>
              <a:gd name="connsiteX58" fmla="*/ 1034217 w 1685925"/>
              <a:gd name="connsiteY58" fmla="*/ 1898257 h 3603625"/>
              <a:gd name="connsiteX59" fmla="*/ 1033002 w 1685925"/>
              <a:gd name="connsiteY59" fmla="*/ 1896457 h 3603625"/>
              <a:gd name="connsiteX60" fmla="*/ 1026488 w 1685925"/>
              <a:gd name="connsiteY60" fmla="*/ 1888271 h 3603625"/>
              <a:gd name="connsiteX61" fmla="*/ 1024230 w 1685925"/>
              <a:gd name="connsiteY61" fmla="*/ 1883452 h 3603625"/>
              <a:gd name="connsiteX62" fmla="*/ 1006805 w 1685925"/>
              <a:gd name="connsiteY62" fmla="*/ 1857621 h 3603625"/>
              <a:gd name="connsiteX63" fmla="*/ 996707 w 1685925"/>
              <a:gd name="connsiteY63" fmla="*/ 1812525 h 3603625"/>
              <a:gd name="connsiteX64" fmla="*/ 998209 w 1685925"/>
              <a:gd name="connsiteY64" fmla="*/ 1801813 h 3603625"/>
              <a:gd name="connsiteX65" fmla="*/ 996707 w 1685925"/>
              <a:gd name="connsiteY65" fmla="*/ 1791101 h 3603625"/>
              <a:gd name="connsiteX66" fmla="*/ 1006805 w 1685925"/>
              <a:gd name="connsiteY66" fmla="*/ 1746004 h 3603625"/>
              <a:gd name="connsiteX67" fmla="*/ 1024230 w 1685925"/>
              <a:gd name="connsiteY67" fmla="*/ 1720174 h 3603625"/>
              <a:gd name="connsiteX68" fmla="*/ 1026488 w 1685925"/>
              <a:gd name="connsiteY68" fmla="*/ 1715354 h 3603625"/>
              <a:gd name="connsiteX69" fmla="*/ 1033002 w 1685925"/>
              <a:gd name="connsiteY69" fmla="*/ 1707169 h 3603625"/>
              <a:gd name="connsiteX70" fmla="*/ 1034217 w 1685925"/>
              <a:gd name="connsiteY70" fmla="*/ 1705369 h 3603625"/>
              <a:gd name="connsiteX71" fmla="*/ 1034775 w 1685925"/>
              <a:gd name="connsiteY71" fmla="*/ 1704942 h 3603625"/>
              <a:gd name="connsiteX72" fmla="*/ 1065384 w 1685925"/>
              <a:gd name="connsiteY72" fmla="*/ 1666482 h 3603625"/>
              <a:gd name="connsiteX73" fmla="*/ 1188738 w 1685925"/>
              <a:gd name="connsiteY73" fmla="*/ 1576170 h 3603625"/>
              <a:gd name="connsiteX74" fmla="*/ 1189757 w 1685925"/>
              <a:gd name="connsiteY74" fmla="*/ 1576894 h 3603625"/>
              <a:gd name="connsiteX75" fmla="*/ 1308545 w 1685925"/>
              <a:gd name="connsiteY75" fmla="*/ 1512415 h 3603625"/>
              <a:gd name="connsiteX76" fmla="*/ 1668969 w 1685925"/>
              <a:gd name="connsiteY76" fmla="*/ 834497 h 3603625"/>
              <a:gd name="connsiteX77" fmla="*/ 851476 w 1685925"/>
              <a:gd name="connsiteY77" fmla="*/ 16957 h 3603625"/>
              <a:gd name="connsiteX78" fmla="*/ 843089 w 1685925"/>
              <a:gd name="connsiteY78" fmla="*/ 17803 h 3603625"/>
              <a:gd name="connsiteX79" fmla="*/ 843089 w 1685925"/>
              <a:gd name="connsiteY79" fmla="*/ 846 h 3603625"/>
              <a:gd name="connsiteX80" fmla="*/ 834450 w 1685925"/>
              <a:gd name="connsiteY80" fmla="*/ 0 h 3603625"/>
              <a:gd name="connsiteX81" fmla="*/ 842837 w 1685925"/>
              <a:gd name="connsiteY81" fmla="*/ 846 h 3603625"/>
              <a:gd name="connsiteX82" fmla="*/ 842837 w 1685925"/>
              <a:gd name="connsiteY82" fmla="*/ 17803 h 3603625"/>
              <a:gd name="connsiteX83" fmla="*/ 834450 w 1685925"/>
              <a:gd name="connsiteY83" fmla="*/ 16957 h 3603625"/>
              <a:gd name="connsiteX84" fmla="*/ 16956 w 1685925"/>
              <a:gd name="connsiteY84" fmla="*/ 834497 h 3603625"/>
              <a:gd name="connsiteX85" fmla="*/ 377381 w 1685925"/>
              <a:gd name="connsiteY85" fmla="*/ 1512415 h 3603625"/>
              <a:gd name="connsiteX86" fmla="*/ 496168 w 1685925"/>
              <a:gd name="connsiteY86" fmla="*/ 1576894 h 3603625"/>
              <a:gd name="connsiteX87" fmla="*/ 497188 w 1685925"/>
              <a:gd name="connsiteY87" fmla="*/ 1576170 h 3603625"/>
              <a:gd name="connsiteX88" fmla="*/ 620541 w 1685925"/>
              <a:gd name="connsiteY88" fmla="*/ 1666482 h 3603625"/>
              <a:gd name="connsiteX89" fmla="*/ 651151 w 1685925"/>
              <a:gd name="connsiteY89" fmla="*/ 1704942 h 3603625"/>
              <a:gd name="connsiteX90" fmla="*/ 651709 w 1685925"/>
              <a:gd name="connsiteY90" fmla="*/ 1705369 h 3603625"/>
              <a:gd name="connsiteX91" fmla="*/ 652923 w 1685925"/>
              <a:gd name="connsiteY91" fmla="*/ 1707169 h 3603625"/>
              <a:gd name="connsiteX92" fmla="*/ 659438 w 1685925"/>
              <a:gd name="connsiteY92" fmla="*/ 1715354 h 3603625"/>
              <a:gd name="connsiteX93" fmla="*/ 661696 w 1685925"/>
              <a:gd name="connsiteY93" fmla="*/ 1720173 h 3603625"/>
              <a:gd name="connsiteX94" fmla="*/ 679120 w 1685925"/>
              <a:gd name="connsiteY94" fmla="*/ 1746004 h 3603625"/>
              <a:gd name="connsiteX95" fmla="*/ 689218 w 1685925"/>
              <a:gd name="connsiteY95" fmla="*/ 1791101 h 3603625"/>
              <a:gd name="connsiteX96" fmla="*/ 687716 w 1685925"/>
              <a:gd name="connsiteY96" fmla="*/ 1801813 h 3603625"/>
              <a:gd name="connsiteX97" fmla="*/ 689218 w 1685925"/>
              <a:gd name="connsiteY97" fmla="*/ 1812525 h 3603625"/>
              <a:gd name="connsiteX98" fmla="*/ 679120 w 1685925"/>
              <a:gd name="connsiteY98" fmla="*/ 1857621 h 3603625"/>
              <a:gd name="connsiteX99" fmla="*/ 661696 w 1685925"/>
              <a:gd name="connsiteY99" fmla="*/ 1883452 h 3603625"/>
              <a:gd name="connsiteX100" fmla="*/ 659438 w 1685925"/>
              <a:gd name="connsiteY100" fmla="*/ 1888271 h 3603625"/>
              <a:gd name="connsiteX101" fmla="*/ 652923 w 1685925"/>
              <a:gd name="connsiteY101" fmla="*/ 1896457 h 3603625"/>
              <a:gd name="connsiteX102" fmla="*/ 651709 w 1685925"/>
              <a:gd name="connsiteY102" fmla="*/ 1898257 h 3603625"/>
              <a:gd name="connsiteX103" fmla="*/ 651151 w 1685925"/>
              <a:gd name="connsiteY103" fmla="*/ 1898683 h 3603625"/>
              <a:gd name="connsiteX104" fmla="*/ 620541 w 1685925"/>
              <a:gd name="connsiteY104" fmla="*/ 1937143 h 3603625"/>
              <a:gd name="connsiteX105" fmla="*/ 497188 w 1685925"/>
              <a:gd name="connsiteY105" fmla="*/ 2027456 h 3603625"/>
              <a:gd name="connsiteX106" fmla="*/ 496168 w 1685925"/>
              <a:gd name="connsiteY106" fmla="*/ 2026731 h 3603625"/>
              <a:gd name="connsiteX107" fmla="*/ 377381 w 1685925"/>
              <a:gd name="connsiteY107" fmla="*/ 2091210 h 3603625"/>
              <a:gd name="connsiteX108" fmla="*/ 16956 w 1685925"/>
              <a:gd name="connsiteY108" fmla="*/ 2769128 h 3603625"/>
              <a:gd name="connsiteX109" fmla="*/ 834450 w 1685925"/>
              <a:gd name="connsiteY109" fmla="*/ 3586668 h 3603625"/>
              <a:gd name="connsiteX110" fmla="*/ 842837 w 1685925"/>
              <a:gd name="connsiteY110" fmla="*/ 3585823 h 3603625"/>
              <a:gd name="connsiteX111" fmla="*/ 842837 w 1685925"/>
              <a:gd name="connsiteY111" fmla="*/ 3602780 h 3603625"/>
              <a:gd name="connsiteX112" fmla="*/ 834450 w 1685925"/>
              <a:gd name="connsiteY112" fmla="*/ 3603625 h 3603625"/>
              <a:gd name="connsiteX113" fmla="*/ 0 w 1685925"/>
              <a:gd name="connsiteY113" fmla="*/ 2769128 h 3603625"/>
              <a:gd name="connsiteX114" fmla="*/ 367901 w 1685925"/>
              <a:gd name="connsiteY114" fmla="*/ 2077151 h 3603625"/>
              <a:gd name="connsiteX115" fmla="*/ 480844 w 1685925"/>
              <a:gd name="connsiteY115" fmla="*/ 2015843 h 3603625"/>
              <a:gd name="connsiteX116" fmla="*/ 480154 w 1685925"/>
              <a:gd name="connsiteY116" fmla="*/ 2015354 h 3603625"/>
              <a:gd name="connsiteX117" fmla="*/ 548490 w 1685925"/>
              <a:gd name="connsiteY117" fmla="*/ 1974327 h 3603625"/>
              <a:gd name="connsiteX118" fmla="*/ 591378 w 1685925"/>
              <a:gd name="connsiteY118" fmla="*/ 1938902 h 3603625"/>
              <a:gd name="connsiteX119" fmla="*/ 534187 w 1685925"/>
              <a:gd name="connsiteY119" fmla="*/ 1961872 h 3603625"/>
              <a:gd name="connsiteX120" fmla="*/ 245577 w 1685925"/>
              <a:gd name="connsiteY120" fmla="*/ 1960263 h 3603625"/>
              <a:gd name="connsiteX121" fmla="*/ 248113 w 1685925"/>
              <a:gd name="connsiteY121" fmla="*/ 1941395 h 3603625"/>
              <a:gd name="connsiteX122" fmla="*/ 588553 w 1685925"/>
              <a:gd name="connsiteY122" fmla="*/ 1921993 h 3603625"/>
              <a:gd name="connsiteX123" fmla="*/ 633350 w 1685925"/>
              <a:gd name="connsiteY123" fmla="*/ 1890551 h 3603625"/>
              <a:gd name="connsiteX124" fmla="*/ 646282 w 1685925"/>
              <a:gd name="connsiteY124" fmla="*/ 1872657 h 3603625"/>
              <a:gd name="connsiteX125" fmla="*/ 663648 w 1685925"/>
              <a:gd name="connsiteY125" fmla="*/ 1837539 h 3603625"/>
              <a:gd name="connsiteX126" fmla="*/ 669006 w 1685925"/>
              <a:gd name="connsiteY126" fmla="*/ 1801813 h 3603625"/>
              <a:gd name="connsiteX127" fmla="*/ 663648 w 1685925"/>
              <a:gd name="connsiteY127" fmla="*/ 1766087 h 3603625"/>
              <a:gd name="connsiteX128" fmla="*/ 646282 w 1685925"/>
              <a:gd name="connsiteY128" fmla="*/ 1730968 h 3603625"/>
              <a:gd name="connsiteX129" fmla="*/ 633350 w 1685925"/>
              <a:gd name="connsiteY129" fmla="*/ 1713074 h 3603625"/>
              <a:gd name="connsiteX130" fmla="*/ 588553 w 1685925"/>
              <a:gd name="connsiteY130" fmla="*/ 1681633 h 3603625"/>
              <a:gd name="connsiteX131" fmla="*/ 248113 w 1685925"/>
              <a:gd name="connsiteY131" fmla="*/ 1662230 h 3603625"/>
              <a:gd name="connsiteX132" fmla="*/ 245577 w 1685925"/>
              <a:gd name="connsiteY132" fmla="*/ 1643363 h 3603625"/>
              <a:gd name="connsiteX133" fmla="*/ 534187 w 1685925"/>
              <a:gd name="connsiteY133" fmla="*/ 1641753 h 3603625"/>
              <a:gd name="connsiteX134" fmla="*/ 591378 w 1685925"/>
              <a:gd name="connsiteY134" fmla="*/ 1664724 h 3603625"/>
              <a:gd name="connsiteX135" fmla="*/ 548490 w 1685925"/>
              <a:gd name="connsiteY135" fmla="*/ 1629298 h 3603625"/>
              <a:gd name="connsiteX136" fmla="*/ 480154 w 1685925"/>
              <a:gd name="connsiteY136" fmla="*/ 1588271 h 3603625"/>
              <a:gd name="connsiteX137" fmla="*/ 480844 w 1685925"/>
              <a:gd name="connsiteY137" fmla="*/ 1587782 h 3603625"/>
              <a:gd name="connsiteX138" fmla="*/ 367901 w 1685925"/>
              <a:gd name="connsiteY138" fmla="*/ 1526475 h 3603625"/>
              <a:gd name="connsiteX139" fmla="*/ 0 w 1685925"/>
              <a:gd name="connsiteY139" fmla="*/ 834497 h 3603625"/>
              <a:gd name="connsiteX140" fmla="*/ 834450 w 1685925"/>
              <a:gd name="connsiteY140" fmla="*/ 0 h 360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685925" h="3603625">
                <a:moveTo>
                  <a:pt x="1505916" y="1872344"/>
                </a:moveTo>
                <a:cubicBezTo>
                  <a:pt x="1535098" y="1872344"/>
                  <a:pt x="1558755" y="1896001"/>
                  <a:pt x="1558755" y="1925185"/>
                </a:cubicBezTo>
                <a:cubicBezTo>
                  <a:pt x="1558755" y="1954367"/>
                  <a:pt x="1535098" y="1978025"/>
                  <a:pt x="1505916" y="1978025"/>
                </a:cubicBezTo>
                <a:cubicBezTo>
                  <a:pt x="1476735" y="1978025"/>
                  <a:pt x="1453079" y="1954367"/>
                  <a:pt x="1453079" y="1925185"/>
                </a:cubicBezTo>
                <a:cubicBezTo>
                  <a:pt x="1453079" y="1896001"/>
                  <a:pt x="1476735" y="1872344"/>
                  <a:pt x="1505916" y="1872344"/>
                </a:cubicBezTo>
                <a:close/>
                <a:moveTo>
                  <a:pt x="180009" y="1872344"/>
                </a:moveTo>
                <a:cubicBezTo>
                  <a:pt x="209190" y="1872344"/>
                  <a:pt x="232847" y="1896001"/>
                  <a:pt x="232847" y="1925185"/>
                </a:cubicBezTo>
                <a:cubicBezTo>
                  <a:pt x="232847" y="1954367"/>
                  <a:pt x="209190" y="1978025"/>
                  <a:pt x="180009" y="1978025"/>
                </a:cubicBezTo>
                <a:cubicBezTo>
                  <a:pt x="150827" y="1978025"/>
                  <a:pt x="127171" y="1954367"/>
                  <a:pt x="127171" y="1925185"/>
                </a:cubicBezTo>
                <a:cubicBezTo>
                  <a:pt x="127171" y="1896001"/>
                  <a:pt x="150827" y="1872344"/>
                  <a:pt x="180009" y="1872344"/>
                </a:cubicBezTo>
                <a:close/>
                <a:moveTo>
                  <a:pt x="1505916" y="1625600"/>
                </a:moveTo>
                <a:cubicBezTo>
                  <a:pt x="1535098" y="1625600"/>
                  <a:pt x="1558755" y="1649258"/>
                  <a:pt x="1558755" y="1678441"/>
                </a:cubicBezTo>
                <a:cubicBezTo>
                  <a:pt x="1558755" y="1707625"/>
                  <a:pt x="1535098" y="1731281"/>
                  <a:pt x="1505916" y="1731281"/>
                </a:cubicBezTo>
                <a:cubicBezTo>
                  <a:pt x="1476735" y="1731281"/>
                  <a:pt x="1453079" y="1707625"/>
                  <a:pt x="1453079" y="1678441"/>
                </a:cubicBezTo>
                <a:cubicBezTo>
                  <a:pt x="1453079" y="1649258"/>
                  <a:pt x="1476735" y="1625600"/>
                  <a:pt x="1505916" y="1625600"/>
                </a:cubicBezTo>
                <a:close/>
                <a:moveTo>
                  <a:pt x="180009" y="1625600"/>
                </a:moveTo>
                <a:cubicBezTo>
                  <a:pt x="209190" y="1625600"/>
                  <a:pt x="232847" y="1649258"/>
                  <a:pt x="232847" y="1678441"/>
                </a:cubicBezTo>
                <a:cubicBezTo>
                  <a:pt x="232847" y="1707625"/>
                  <a:pt x="209190" y="1731281"/>
                  <a:pt x="180009" y="1731281"/>
                </a:cubicBezTo>
                <a:cubicBezTo>
                  <a:pt x="150827" y="1731281"/>
                  <a:pt x="127171" y="1707625"/>
                  <a:pt x="127171" y="1678441"/>
                </a:cubicBezTo>
                <a:cubicBezTo>
                  <a:pt x="127171" y="1649258"/>
                  <a:pt x="150827" y="1625600"/>
                  <a:pt x="180009" y="1625600"/>
                </a:cubicBezTo>
                <a:close/>
                <a:moveTo>
                  <a:pt x="851476" y="0"/>
                </a:moveTo>
                <a:cubicBezTo>
                  <a:pt x="1312330" y="0"/>
                  <a:pt x="1685925" y="373616"/>
                  <a:pt x="1685925" y="834497"/>
                </a:cubicBezTo>
                <a:cubicBezTo>
                  <a:pt x="1685925" y="1122548"/>
                  <a:pt x="1539990" y="1376510"/>
                  <a:pt x="1318024" y="1526475"/>
                </a:cubicBezTo>
                <a:lnTo>
                  <a:pt x="1205082" y="1587782"/>
                </a:lnTo>
                <a:lnTo>
                  <a:pt x="1205771" y="1588271"/>
                </a:lnTo>
                <a:cubicBezTo>
                  <a:pt x="1180610" y="1601218"/>
                  <a:pt x="1157803" y="1614981"/>
                  <a:pt x="1137435" y="1629298"/>
                </a:cubicBezTo>
                <a:lnTo>
                  <a:pt x="1094547" y="1664724"/>
                </a:lnTo>
                <a:lnTo>
                  <a:pt x="1151739" y="1641753"/>
                </a:lnTo>
                <a:cubicBezTo>
                  <a:pt x="1232229" y="1619938"/>
                  <a:pt x="1335061" y="1619970"/>
                  <a:pt x="1440348" y="1643363"/>
                </a:cubicBezTo>
                <a:lnTo>
                  <a:pt x="1437812" y="1662230"/>
                </a:lnTo>
                <a:cubicBezTo>
                  <a:pt x="1305888" y="1632538"/>
                  <a:pt x="1178047" y="1639824"/>
                  <a:pt x="1097373" y="1681633"/>
                </a:cubicBezTo>
                <a:cubicBezTo>
                  <a:pt x="1079436" y="1690928"/>
                  <a:pt x="1064532" y="1701496"/>
                  <a:pt x="1052576" y="1713074"/>
                </a:cubicBezTo>
                <a:lnTo>
                  <a:pt x="1039643" y="1730968"/>
                </a:lnTo>
                <a:lnTo>
                  <a:pt x="1022277" y="1766087"/>
                </a:lnTo>
                <a:lnTo>
                  <a:pt x="1016919" y="1801813"/>
                </a:lnTo>
                <a:lnTo>
                  <a:pt x="1022277" y="1837539"/>
                </a:lnTo>
                <a:lnTo>
                  <a:pt x="1039643" y="1872657"/>
                </a:lnTo>
                <a:lnTo>
                  <a:pt x="1052576" y="1890551"/>
                </a:lnTo>
                <a:cubicBezTo>
                  <a:pt x="1064532" y="1902130"/>
                  <a:pt x="1079436" y="1912697"/>
                  <a:pt x="1097373" y="1921993"/>
                </a:cubicBezTo>
                <a:cubicBezTo>
                  <a:pt x="1178047" y="1963801"/>
                  <a:pt x="1305888" y="1971087"/>
                  <a:pt x="1437812" y="1941395"/>
                </a:cubicBezTo>
                <a:lnTo>
                  <a:pt x="1440348" y="1960263"/>
                </a:lnTo>
                <a:cubicBezTo>
                  <a:pt x="1335061" y="1983655"/>
                  <a:pt x="1232229" y="1983687"/>
                  <a:pt x="1151739" y="1961872"/>
                </a:cubicBezTo>
                <a:lnTo>
                  <a:pt x="1094547" y="1938902"/>
                </a:lnTo>
                <a:lnTo>
                  <a:pt x="1137435" y="1974327"/>
                </a:lnTo>
                <a:cubicBezTo>
                  <a:pt x="1157803" y="1988644"/>
                  <a:pt x="1180610" y="2002407"/>
                  <a:pt x="1205771" y="2015354"/>
                </a:cubicBezTo>
                <a:lnTo>
                  <a:pt x="1205082" y="2015843"/>
                </a:lnTo>
                <a:lnTo>
                  <a:pt x="1318024" y="2077151"/>
                </a:lnTo>
                <a:cubicBezTo>
                  <a:pt x="1539990" y="2227115"/>
                  <a:pt x="1685925" y="2481077"/>
                  <a:pt x="1685925" y="2769128"/>
                </a:cubicBezTo>
                <a:cubicBezTo>
                  <a:pt x="1685925" y="3230009"/>
                  <a:pt x="1312330" y="3603625"/>
                  <a:pt x="851476" y="3603625"/>
                </a:cubicBezTo>
                <a:lnTo>
                  <a:pt x="843089" y="3602780"/>
                </a:lnTo>
                <a:lnTo>
                  <a:pt x="843089" y="3585823"/>
                </a:lnTo>
                <a:lnTo>
                  <a:pt x="851476" y="3586668"/>
                </a:lnTo>
                <a:cubicBezTo>
                  <a:pt x="1302965" y="3586668"/>
                  <a:pt x="1668969" y="3220644"/>
                  <a:pt x="1668969" y="2769128"/>
                </a:cubicBezTo>
                <a:cubicBezTo>
                  <a:pt x="1668969" y="2486932"/>
                  <a:pt x="1525999" y="2238129"/>
                  <a:pt x="1308545" y="2091210"/>
                </a:cubicBezTo>
                <a:lnTo>
                  <a:pt x="1189757" y="2026731"/>
                </a:lnTo>
                <a:lnTo>
                  <a:pt x="1188738" y="2027456"/>
                </a:lnTo>
                <a:cubicBezTo>
                  <a:pt x="1137823" y="2000070"/>
                  <a:pt x="1096487" y="1969255"/>
                  <a:pt x="1065384" y="1937143"/>
                </a:cubicBezTo>
                <a:lnTo>
                  <a:pt x="1034775" y="1898683"/>
                </a:lnTo>
                <a:lnTo>
                  <a:pt x="1034217" y="1898257"/>
                </a:lnTo>
                <a:lnTo>
                  <a:pt x="1033002" y="1896457"/>
                </a:lnTo>
                <a:lnTo>
                  <a:pt x="1026488" y="1888271"/>
                </a:lnTo>
                <a:lnTo>
                  <a:pt x="1024230" y="1883452"/>
                </a:lnTo>
                <a:lnTo>
                  <a:pt x="1006805" y="1857621"/>
                </a:lnTo>
                <a:cubicBezTo>
                  <a:pt x="1000581" y="1843243"/>
                  <a:pt x="997242" y="1828122"/>
                  <a:pt x="996707" y="1812525"/>
                </a:cubicBezTo>
                <a:lnTo>
                  <a:pt x="998209" y="1801813"/>
                </a:lnTo>
                <a:lnTo>
                  <a:pt x="996707" y="1791101"/>
                </a:lnTo>
                <a:cubicBezTo>
                  <a:pt x="997242" y="1775503"/>
                  <a:pt x="1000581" y="1760382"/>
                  <a:pt x="1006805" y="1746004"/>
                </a:cubicBezTo>
                <a:lnTo>
                  <a:pt x="1024230" y="1720174"/>
                </a:lnTo>
                <a:lnTo>
                  <a:pt x="1026488" y="1715354"/>
                </a:lnTo>
                <a:lnTo>
                  <a:pt x="1033002" y="1707169"/>
                </a:lnTo>
                <a:lnTo>
                  <a:pt x="1034217" y="1705369"/>
                </a:lnTo>
                <a:lnTo>
                  <a:pt x="1034775" y="1704942"/>
                </a:lnTo>
                <a:lnTo>
                  <a:pt x="1065384" y="1666482"/>
                </a:lnTo>
                <a:cubicBezTo>
                  <a:pt x="1096487" y="1634371"/>
                  <a:pt x="1137823" y="1603555"/>
                  <a:pt x="1188738" y="1576170"/>
                </a:cubicBezTo>
                <a:lnTo>
                  <a:pt x="1189757" y="1576894"/>
                </a:lnTo>
                <a:lnTo>
                  <a:pt x="1308545" y="1512415"/>
                </a:lnTo>
                <a:cubicBezTo>
                  <a:pt x="1525999" y="1365497"/>
                  <a:pt x="1668969" y="1116694"/>
                  <a:pt x="1668969" y="834497"/>
                </a:cubicBezTo>
                <a:cubicBezTo>
                  <a:pt x="1668969" y="382982"/>
                  <a:pt x="1302965" y="16957"/>
                  <a:pt x="851476" y="16957"/>
                </a:cubicBezTo>
                <a:lnTo>
                  <a:pt x="843089" y="17803"/>
                </a:lnTo>
                <a:lnTo>
                  <a:pt x="843089" y="846"/>
                </a:lnTo>
                <a:close/>
                <a:moveTo>
                  <a:pt x="834450" y="0"/>
                </a:moveTo>
                <a:lnTo>
                  <a:pt x="842837" y="846"/>
                </a:lnTo>
                <a:lnTo>
                  <a:pt x="842837" y="17803"/>
                </a:lnTo>
                <a:lnTo>
                  <a:pt x="834450" y="16957"/>
                </a:lnTo>
                <a:cubicBezTo>
                  <a:pt x="382960" y="16957"/>
                  <a:pt x="16956" y="382982"/>
                  <a:pt x="16956" y="834497"/>
                </a:cubicBezTo>
                <a:cubicBezTo>
                  <a:pt x="16956" y="1116694"/>
                  <a:pt x="159927" y="1365497"/>
                  <a:pt x="377381" y="1512415"/>
                </a:cubicBezTo>
                <a:lnTo>
                  <a:pt x="496168" y="1576894"/>
                </a:lnTo>
                <a:lnTo>
                  <a:pt x="497188" y="1576170"/>
                </a:lnTo>
                <a:cubicBezTo>
                  <a:pt x="548103" y="1603555"/>
                  <a:pt x="589439" y="1634371"/>
                  <a:pt x="620541" y="1666482"/>
                </a:cubicBezTo>
                <a:lnTo>
                  <a:pt x="651151" y="1704942"/>
                </a:lnTo>
                <a:lnTo>
                  <a:pt x="651709" y="1705369"/>
                </a:lnTo>
                <a:lnTo>
                  <a:pt x="652923" y="1707169"/>
                </a:lnTo>
                <a:lnTo>
                  <a:pt x="659438" y="1715354"/>
                </a:lnTo>
                <a:lnTo>
                  <a:pt x="661696" y="1720173"/>
                </a:lnTo>
                <a:lnTo>
                  <a:pt x="679120" y="1746004"/>
                </a:lnTo>
                <a:cubicBezTo>
                  <a:pt x="685344" y="1760382"/>
                  <a:pt x="688683" y="1775503"/>
                  <a:pt x="689218" y="1791101"/>
                </a:cubicBezTo>
                <a:lnTo>
                  <a:pt x="687716" y="1801813"/>
                </a:lnTo>
                <a:lnTo>
                  <a:pt x="689218" y="1812525"/>
                </a:lnTo>
                <a:cubicBezTo>
                  <a:pt x="688683" y="1828122"/>
                  <a:pt x="685344" y="1843243"/>
                  <a:pt x="679120" y="1857621"/>
                </a:cubicBezTo>
                <a:lnTo>
                  <a:pt x="661696" y="1883452"/>
                </a:lnTo>
                <a:lnTo>
                  <a:pt x="659438" y="1888271"/>
                </a:lnTo>
                <a:lnTo>
                  <a:pt x="652923" y="1896457"/>
                </a:lnTo>
                <a:lnTo>
                  <a:pt x="651709" y="1898257"/>
                </a:lnTo>
                <a:lnTo>
                  <a:pt x="651151" y="1898683"/>
                </a:lnTo>
                <a:lnTo>
                  <a:pt x="620541" y="1937143"/>
                </a:lnTo>
                <a:cubicBezTo>
                  <a:pt x="589439" y="1969255"/>
                  <a:pt x="548103" y="2000070"/>
                  <a:pt x="497188" y="2027456"/>
                </a:cubicBezTo>
                <a:lnTo>
                  <a:pt x="496168" y="2026731"/>
                </a:lnTo>
                <a:lnTo>
                  <a:pt x="377381" y="2091210"/>
                </a:lnTo>
                <a:cubicBezTo>
                  <a:pt x="159927" y="2238129"/>
                  <a:pt x="16956" y="2486932"/>
                  <a:pt x="16956" y="2769128"/>
                </a:cubicBezTo>
                <a:cubicBezTo>
                  <a:pt x="16956" y="3220644"/>
                  <a:pt x="382960" y="3586668"/>
                  <a:pt x="834450" y="3586668"/>
                </a:cubicBezTo>
                <a:lnTo>
                  <a:pt x="842837" y="3585823"/>
                </a:lnTo>
                <a:lnTo>
                  <a:pt x="842837" y="3602780"/>
                </a:lnTo>
                <a:lnTo>
                  <a:pt x="834450" y="3603625"/>
                </a:lnTo>
                <a:cubicBezTo>
                  <a:pt x="373596" y="3603625"/>
                  <a:pt x="0" y="3230009"/>
                  <a:pt x="0" y="2769128"/>
                </a:cubicBezTo>
                <a:cubicBezTo>
                  <a:pt x="0" y="2481077"/>
                  <a:pt x="145936" y="2227115"/>
                  <a:pt x="367901" y="2077151"/>
                </a:cubicBezTo>
                <a:lnTo>
                  <a:pt x="480844" y="2015843"/>
                </a:lnTo>
                <a:lnTo>
                  <a:pt x="480154" y="2015354"/>
                </a:lnTo>
                <a:cubicBezTo>
                  <a:pt x="505316" y="2002407"/>
                  <a:pt x="528123" y="1988644"/>
                  <a:pt x="548490" y="1974327"/>
                </a:cubicBezTo>
                <a:lnTo>
                  <a:pt x="591378" y="1938902"/>
                </a:lnTo>
                <a:lnTo>
                  <a:pt x="534187" y="1961872"/>
                </a:lnTo>
                <a:cubicBezTo>
                  <a:pt x="453696" y="1983687"/>
                  <a:pt x="350865" y="1983655"/>
                  <a:pt x="245577" y="1960263"/>
                </a:cubicBezTo>
                <a:lnTo>
                  <a:pt x="248113" y="1941395"/>
                </a:lnTo>
                <a:cubicBezTo>
                  <a:pt x="380037" y="1971087"/>
                  <a:pt x="507879" y="1963801"/>
                  <a:pt x="588553" y="1921993"/>
                </a:cubicBezTo>
                <a:cubicBezTo>
                  <a:pt x="606490" y="1912697"/>
                  <a:pt x="621394" y="1902130"/>
                  <a:pt x="633350" y="1890551"/>
                </a:cubicBezTo>
                <a:lnTo>
                  <a:pt x="646282" y="1872657"/>
                </a:lnTo>
                <a:lnTo>
                  <a:pt x="663648" y="1837539"/>
                </a:lnTo>
                <a:lnTo>
                  <a:pt x="669006" y="1801813"/>
                </a:lnTo>
                <a:lnTo>
                  <a:pt x="663648" y="1766087"/>
                </a:lnTo>
                <a:lnTo>
                  <a:pt x="646282" y="1730968"/>
                </a:lnTo>
                <a:lnTo>
                  <a:pt x="633350" y="1713074"/>
                </a:lnTo>
                <a:cubicBezTo>
                  <a:pt x="621394" y="1701496"/>
                  <a:pt x="606490" y="1690928"/>
                  <a:pt x="588553" y="1681633"/>
                </a:cubicBezTo>
                <a:cubicBezTo>
                  <a:pt x="507879" y="1639824"/>
                  <a:pt x="380037" y="1632538"/>
                  <a:pt x="248113" y="1662230"/>
                </a:cubicBezTo>
                <a:lnTo>
                  <a:pt x="245577" y="1643363"/>
                </a:lnTo>
                <a:cubicBezTo>
                  <a:pt x="350865" y="1619970"/>
                  <a:pt x="453696" y="1619938"/>
                  <a:pt x="534187" y="1641753"/>
                </a:cubicBezTo>
                <a:lnTo>
                  <a:pt x="591378" y="1664724"/>
                </a:lnTo>
                <a:lnTo>
                  <a:pt x="548490" y="1629298"/>
                </a:lnTo>
                <a:cubicBezTo>
                  <a:pt x="528123" y="1614981"/>
                  <a:pt x="505316" y="1601218"/>
                  <a:pt x="480154" y="1588271"/>
                </a:cubicBezTo>
                <a:lnTo>
                  <a:pt x="480844" y="1587782"/>
                </a:lnTo>
                <a:lnTo>
                  <a:pt x="367901" y="1526475"/>
                </a:lnTo>
                <a:cubicBezTo>
                  <a:pt x="145936" y="1376510"/>
                  <a:pt x="0" y="1122548"/>
                  <a:pt x="0" y="834497"/>
                </a:cubicBezTo>
                <a:cubicBezTo>
                  <a:pt x="0" y="373616"/>
                  <a:pt x="373596" y="0"/>
                  <a:pt x="8344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0" anchor="b">
            <a:noAutofit/>
          </a:bodyPr>
          <a:lstStyle/>
          <a:p>
            <a:pPr algn="ctr">
              <a:defRPr/>
            </a:pPr>
            <a:endParaRPr lang="zh-CN" altLang="en-US" sz="2400" dirty="0">
              <a:solidFill>
                <a:schemeClr val="tx1"/>
              </a:solidFill>
            </a:endParaRPr>
          </a:p>
        </p:txBody>
      </p:sp>
      <p:sp>
        <p:nvSpPr>
          <p:cNvPr id="27" name="椭圆 26"/>
          <p:cNvSpPr/>
          <p:nvPr/>
        </p:nvSpPr>
        <p:spPr>
          <a:xfrm>
            <a:off x="5376862" y="2381249"/>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endParaRPr lang="zh-CN" altLang="en-US" sz="2000" dirty="0">
              <a:solidFill>
                <a:srgbClr val="FFFFFF"/>
              </a:solidFill>
            </a:endParaRPr>
          </a:p>
        </p:txBody>
      </p:sp>
      <p:sp>
        <p:nvSpPr>
          <p:cNvPr id="29" name="椭圆 28"/>
          <p:cNvSpPr/>
          <p:nvPr/>
        </p:nvSpPr>
        <p:spPr>
          <a:xfrm>
            <a:off x="5376862" y="4314824"/>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endParaRPr lang="zh-CN" altLang="en-US" sz="2000" dirty="0">
              <a:solidFill>
                <a:srgbClr val="FFFFFF"/>
              </a:solidFill>
            </a:endParaRPr>
          </a:p>
        </p:txBody>
      </p:sp>
      <p:sp>
        <p:nvSpPr>
          <p:cNvPr id="30" name="圆角矩形 16"/>
          <p:cNvSpPr/>
          <p:nvPr/>
        </p:nvSpPr>
        <p:spPr>
          <a:xfrm>
            <a:off x="1883456" y="3848713"/>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31" name="圆角矩形 17"/>
          <p:cNvSpPr/>
          <p:nvPr/>
        </p:nvSpPr>
        <p:spPr>
          <a:xfrm>
            <a:off x="7154923" y="3848713"/>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32" name="矩形 31"/>
          <p:cNvSpPr/>
          <p:nvPr/>
        </p:nvSpPr>
        <p:spPr>
          <a:xfrm>
            <a:off x="2197045" y="238124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3" name="矩形 32"/>
          <p:cNvSpPr/>
          <p:nvPr/>
        </p:nvSpPr>
        <p:spPr>
          <a:xfrm>
            <a:off x="2197045" y="439675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4" name="矩形 33"/>
          <p:cNvSpPr/>
          <p:nvPr/>
        </p:nvSpPr>
        <p:spPr>
          <a:xfrm>
            <a:off x="7468512" y="238124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5" name="矩形 34"/>
          <p:cNvSpPr/>
          <p:nvPr/>
        </p:nvSpPr>
        <p:spPr>
          <a:xfrm>
            <a:off x="7468512" y="439675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0" name="不完整圆 19"/>
          <p:cNvSpPr/>
          <p:nvPr/>
        </p:nvSpPr>
        <p:spPr>
          <a:xfrm>
            <a:off x="1466850" y="1923464"/>
            <a:ext cx="2667000" cy="2667000"/>
          </a:xfrm>
          <a:prstGeom prst="pie">
            <a:avLst>
              <a:gd name="adj1" fmla="val 20299521"/>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1866900" y="2323514"/>
            <a:ext cx="1866900" cy="1866900"/>
          </a:xfrm>
          <a:prstGeom prst="ellipse">
            <a:avLst/>
          </a:prstGeom>
          <a:solidFill>
            <a:schemeClr val="tx1"/>
          </a:solidFill>
          <a:ln w="76200">
            <a:solidFill>
              <a:srgbClr val="FAF8F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86%</a:t>
            </a:r>
            <a:endParaRPr lang="en-US" altLang="zh-CN" sz="3200" dirty="0"/>
          </a:p>
          <a:p>
            <a:pPr algn="ctr"/>
            <a:r>
              <a:rPr lang="zh-CN" altLang="en-US" sz="3200" dirty="0"/>
              <a:t>文本</a:t>
            </a:r>
            <a:endParaRPr lang="zh-CN" altLang="en-US" sz="3200" dirty="0"/>
          </a:p>
        </p:txBody>
      </p:sp>
      <p:sp>
        <p:nvSpPr>
          <p:cNvPr id="22" name="不完整圆 21"/>
          <p:cNvSpPr/>
          <p:nvPr/>
        </p:nvSpPr>
        <p:spPr>
          <a:xfrm>
            <a:off x="4762500" y="1923464"/>
            <a:ext cx="2667000" cy="2667000"/>
          </a:xfrm>
          <a:prstGeom prst="pie">
            <a:avLst>
              <a:gd name="adj1" fmla="val 1442138"/>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5162550" y="2323514"/>
            <a:ext cx="1866900" cy="1866900"/>
          </a:xfrm>
          <a:prstGeom prst="ellipse">
            <a:avLst/>
          </a:prstGeom>
          <a:solidFill>
            <a:schemeClr val="tx1"/>
          </a:solidFill>
          <a:ln w="76200">
            <a:solidFill>
              <a:srgbClr val="FAF8F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74%</a:t>
            </a:r>
            <a:endParaRPr lang="en-US" altLang="zh-CN" sz="3200" dirty="0"/>
          </a:p>
          <a:p>
            <a:pPr algn="ctr"/>
            <a:r>
              <a:rPr lang="zh-CN" altLang="en-US" sz="3200" dirty="0"/>
              <a:t>文本</a:t>
            </a:r>
            <a:endParaRPr lang="zh-CN" altLang="en-US" sz="3200" dirty="0"/>
          </a:p>
        </p:txBody>
      </p:sp>
      <p:sp>
        <p:nvSpPr>
          <p:cNvPr id="25" name="不完整圆 24"/>
          <p:cNvSpPr/>
          <p:nvPr/>
        </p:nvSpPr>
        <p:spPr>
          <a:xfrm>
            <a:off x="8058150" y="1923464"/>
            <a:ext cx="2667000" cy="2667000"/>
          </a:xfrm>
          <a:prstGeom prst="pie">
            <a:avLst>
              <a:gd name="adj1" fmla="val 17282284"/>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8458200" y="2323514"/>
            <a:ext cx="1866900" cy="1866900"/>
          </a:xfrm>
          <a:prstGeom prst="ellipse">
            <a:avLst/>
          </a:prstGeom>
          <a:solidFill>
            <a:schemeClr val="tx1"/>
          </a:solidFill>
          <a:ln w="76200">
            <a:solidFill>
              <a:srgbClr val="FAF8F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93%</a:t>
            </a:r>
            <a:endParaRPr lang="en-US" altLang="zh-CN" sz="3200" dirty="0"/>
          </a:p>
          <a:p>
            <a:pPr algn="ctr"/>
            <a:r>
              <a:rPr lang="zh-CN" altLang="en-US" sz="3200" dirty="0"/>
              <a:t>文本</a:t>
            </a:r>
            <a:endParaRPr lang="zh-CN" altLang="en-US" sz="3200" dirty="0"/>
          </a:p>
        </p:txBody>
      </p:sp>
      <p:sp>
        <p:nvSpPr>
          <p:cNvPr id="27" name="矩形 26"/>
          <p:cNvSpPr/>
          <p:nvPr/>
        </p:nvSpPr>
        <p:spPr>
          <a:xfrm>
            <a:off x="1136129" y="4884359"/>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8" name="KSO_Shape"/>
          <p:cNvSpPr/>
          <p:nvPr/>
        </p:nvSpPr>
        <p:spPr bwMode="auto">
          <a:xfrm flipH="1">
            <a:off x="768238" y="4989714"/>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8" name="KSO_Shape"/>
          <p:cNvSpPr/>
          <p:nvPr/>
        </p:nvSpPr>
        <p:spPr bwMode="auto">
          <a:xfrm>
            <a:off x="11122305" y="4989714"/>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endParaRPr lang="zh-CN" altLang="en-US" sz="6000" dirty="0">
              <a:solidFill>
                <a:srgbClr val="FFFFFF"/>
              </a:solidFill>
            </a:endParaRP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endParaRPr lang="zh-CN" altLang="en-US" sz="6000" dirty="0">
              <a:solidFill>
                <a:srgbClr val="FFFFFF"/>
              </a:solidFill>
            </a:endParaRP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endParaRPr lang="zh-CN" altLang="en-US" sz="6000" dirty="0">
              <a:solidFill>
                <a:srgbClr val="FFFFFF"/>
              </a:solidFill>
            </a:endParaRP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endParaRPr lang="zh-CN" altLang="en-US" sz="6000" dirty="0">
              <a:solidFill>
                <a:srgbClr val="FFFFFF"/>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请输入第一章大标题</a:t>
            </a:r>
            <a:endParaRPr lang="zh-CN" altLang="en-US" dirty="0"/>
          </a:p>
        </p:txBody>
      </p:sp>
      <p:sp>
        <p:nvSpPr>
          <p:cNvPr id="9219" name="文本占位符 2"/>
          <p:cNvSpPr>
            <a:spLocks noGrp="1"/>
          </p:cNvSpPr>
          <p:nvPr>
            <p:ph type="body" idx="1"/>
          </p:nvPr>
        </p:nvSpPr>
        <p:spPr/>
        <p:txBody>
          <a:bodyPr/>
          <a:lstStyle/>
          <a:p>
            <a:r>
              <a:rPr lang="zh-CN" altLang="en-US"/>
              <a:t>请输入第一章说明小标题</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1" name="Freeform 322"/>
          <p:cNvSpPr/>
          <p:nvPr/>
        </p:nvSpPr>
        <p:spPr bwMode="auto">
          <a:xfrm>
            <a:off x="6290871" y="4060548"/>
            <a:ext cx="2346924" cy="2797451"/>
          </a:xfrm>
          <a:custGeom>
            <a:avLst/>
            <a:gdLst>
              <a:gd name="T0" fmla="*/ 419 w 473"/>
              <a:gd name="T1" fmla="*/ 209 h 564"/>
              <a:gd name="T2" fmla="*/ 1 w 473"/>
              <a:gd name="T3" fmla="*/ 209 h 564"/>
              <a:gd name="T4" fmla="*/ 95 w 473"/>
              <a:gd name="T5" fmla="*/ 411 h 564"/>
              <a:gd name="T6" fmla="*/ 143 w 473"/>
              <a:gd name="T7" fmla="*/ 564 h 564"/>
              <a:gd name="T8" fmla="*/ 117 w 473"/>
              <a:gd name="T9" fmla="*/ 341 h 564"/>
              <a:gd name="T10" fmla="*/ 55 w 473"/>
              <a:gd name="T11" fmla="*/ 257 h 564"/>
              <a:gd name="T12" fmla="*/ 71 w 473"/>
              <a:gd name="T13" fmla="*/ 234 h 564"/>
              <a:gd name="T14" fmla="*/ 28 w 473"/>
              <a:gd name="T15" fmla="*/ 210 h 564"/>
              <a:gd name="T16" fmla="*/ 60 w 473"/>
              <a:gd name="T17" fmla="*/ 156 h 564"/>
              <a:gd name="T18" fmla="*/ 83 w 473"/>
              <a:gd name="T19" fmla="*/ 149 h 564"/>
              <a:gd name="T20" fmla="*/ 66 w 473"/>
              <a:gd name="T21" fmla="*/ 109 h 564"/>
              <a:gd name="T22" fmla="*/ 115 w 473"/>
              <a:gd name="T23" fmla="*/ 83 h 564"/>
              <a:gd name="T24" fmla="*/ 145 w 473"/>
              <a:gd name="T25" fmla="*/ 94 h 564"/>
              <a:gd name="T26" fmla="*/ 142 w 473"/>
              <a:gd name="T27" fmla="*/ 50 h 564"/>
              <a:gd name="T28" fmla="*/ 202 w 473"/>
              <a:gd name="T29" fmla="*/ 55 h 564"/>
              <a:gd name="T30" fmla="*/ 221 w 473"/>
              <a:gd name="T31" fmla="*/ 78 h 564"/>
              <a:gd name="T32" fmla="*/ 244 w 473"/>
              <a:gd name="T33" fmla="*/ 38 h 564"/>
              <a:gd name="T34" fmla="*/ 290 w 473"/>
              <a:gd name="T35" fmla="*/ 80 h 564"/>
              <a:gd name="T36" fmla="*/ 296 w 473"/>
              <a:gd name="T37" fmla="*/ 103 h 564"/>
              <a:gd name="T38" fmla="*/ 319 w 473"/>
              <a:gd name="T39" fmla="*/ 76 h 564"/>
              <a:gd name="T40" fmla="*/ 356 w 473"/>
              <a:gd name="T41" fmla="*/ 169 h 564"/>
              <a:gd name="T42" fmla="*/ 281 w 473"/>
              <a:gd name="T43" fmla="*/ 195 h 564"/>
              <a:gd name="T44" fmla="*/ 260 w 473"/>
              <a:gd name="T45" fmla="*/ 147 h 564"/>
              <a:gd name="T46" fmla="*/ 239 w 473"/>
              <a:gd name="T47" fmla="*/ 177 h 564"/>
              <a:gd name="T48" fmla="*/ 203 w 473"/>
              <a:gd name="T49" fmla="*/ 194 h 564"/>
              <a:gd name="T50" fmla="*/ 170 w 473"/>
              <a:gd name="T51" fmla="*/ 169 h 564"/>
              <a:gd name="T52" fmla="*/ 172 w 473"/>
              <a:gd name="T53" fmla="*/ 198 h 564"/>
              <a:gd name="T54" fmla="*/ 181 w 473"/>
              <a:gd name="T55" fmla="*/ 241 h 564"/>
              <a:gd name="T56" fmla="*/ 140 w 473"/>
              <a:gd name="T57" fmla="*/ 259 h 564"/>
              <a:gd name="T58" fmla="*/ 163 w 473"/>
              <a:gd name="T59" fmla="*/ 278 h 564"/>
              <a:gd name="T60" fmla="*/ 178 w 473"/>
              <a:gd name="T61" fmla="*/ 564 h 564"/>
              <a:gd name="T62" fmla="*/ 315 w 473"/>
              <a:gd name="T63" fmla="*/ 479 h 564"/>
              <a:gd name="T64" fmla="*/ 390 w 473"/>
              <a:gd name="T65" fmla="*/ 460 h 564"/>
              <a:gd name="T66" fmla="*/ 420 w 473"/>
              <a:gd name="T67" fmla="*/ 354 h 564"/>
              <a:gd name="T68" fmla="*/ 450 w 473"/>
              <a:gd name="T69" fmla="*/ 3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3" h="564">
                <a:moveTo>
                  <a:pt x="467" y="319"/>
                </a:moveTo>
                <a:cubicBezTo>
                  <a:pt x="419" y="209"/>
                  <a:pt x="419" y="209"/>
                  <a:pt x="419" y="209"/>
                </a:cubicBezTo>
                <a:cubicBezTo>
                  <a:pt x="419" y="93"/>
                  <a:pt x="325" y="0"/>
                  <a:pt x="210" y="0"/>
                </a:cubicBezTo>
                <a:cubicBezTo>
                  <a:pt x="94" y="0"/>
                  <a:pt x="0" y="94"/>
                  <a:pt x="1" y="209"/>
                </a:cubicBezTo>
                <a:cubicBezTo>
                  <a:pt x="1" y="275"/>
                  <a:pt x="31" y="334"/>
                  <a:pt x="79" y="372"/>
                </a:cubicBezTo>
                <a:cubicBezTo>
                  <a:pt x="95" y="384"/>
                  <a:pt x="95" y="394"/>
                  <a:pt x="95" y="411"/>
                </a:cubicBezTo>
                <a:cubicBezTo>
                  <a:pt x="95" y="564"/>
                  <a:pt x="95" y="564"/>
                  <a:pt x="95" y="564"/>
                </a:cubicBezTo>
                <a:cubicBezTo>
                  <a:pt x="143" y="564"/>
                  <a:pt x="143" y="564"/>
                  <a:pt x="143" y="564"/>
                </a:cubicBezTo>
                <a:cubicBezTo>
                  <a:pt x="143" y="397"/>
                  <a:pt x="143" y="397"/>
                  <a:pt x="143" y="397"/>
                </a:cubicBezTo>
                <a:cubicBezTo>
                  <a:pt x="143" y="374"/>
                  <a:pt x="131" y="356"/>
                  <a:pt x="117" y="341"/>
                </a:cubicBezTo>
                <a:cubicBezTo>
                  <a:pt x="96" y="320"/>
                  <a:pt x="65" y="307"/>
                  <a:pt x="49" y="285"/>
                </a:cubicBezTo>
                <a:cubicBezTo>
                  <a:pt x="42" y="277"/>
                  <a:pt x="45" y="259"/>
                  <a:pt x="55" y="257"/>
                </a:cubicBezTo>
                <a:cubicBezTo>
                  <a:pt x="76" y="251"/>
                  <a:pt x="76" y="251"/>
                  <a:pt x="76" y="251"/>
                </a:cubicBezTo>
                <a:cubicBezTo>
                  <a:pt x="90" y="247"/>
                  <a:pt x="84" y="232"/>
                  <a:pt x="71" y="234"/>
                </a:cubicBezTo>
                <a:cubicBezTo>
                  <a:pt x="49" y="238"/>
                  <a:pt x="49" y="238"/>
                  <a:pt x="49" y="238"/>
                </a:cubicBezTo>
                <a:cubicBezTo>
                  <a:pt x="32" y="241"/>
                  <a:pt x="26" y="225"/>
                  <a:pt x="28" y="210"/>
                </a:cubicBezTo>
                <a:cubicBezTo>
                  <a:pt x="29" y="194"/>
                  <a:pt x="32" y="179"/>
                  <a:pt x="37" y="164"/>
                </a:cubicBezTo>
                <a:cubicBezTo>
                  <a:pt x="40" y="155"/>
                  <a:pt x="49" y="150"/>
                  <a:pt x="60" y="156"/>
                </a:cubicBezTo>
                <a:cubicBezTo>
                  <a:pt x="74" y="164"/>
                  <a:pt x="74" y="164"/>
                  <a:pt x="74" y="164"/>
                </a:cubicBezTo>
                <a:cubicBezTo>
                  <a:pt x="88" y="172"/>
                  <a:pt x="95" y="157"/>
                  <a:pt x="83" y="149"/>
                </a:cubicBezTo>
                <a:cubicBezTo>
                  <a:pt x="66" y="137"/>
                  <a:pt x="66" y="137"/>
                  <a:pt x="66" y="137"/>
                </a:cubicBezTo>
                <a:cubicBezTo>
                  <a:pt x="55" y="129"/>
                  <a:pt x="61" y="116"/>
                  <a:pt x="66" y="109"/>
                </a:cubicBezTo>
                <a:cubicBezTo>
                  <a:pt x="72" y="101"/>
                  <a:pt x="79" y="94"/>
                  <a:pt x="86" y="87"/>
                </a:cubicBezTo>
                <a:cubicBezTo>
                  <a:pt x="94" y="79"/>
                  <a:pt x="106" y="69"/>
                  <a:pt x="115" y="83"/>
                </a:cubicBezTo>
                <a:cubicBezTo>
                  <a:pt x="129" y="105"/>
                  <a:pt x="129" y="105"/>
                  <a:pt x="129" y="105"/>
                </a:cubicBezTo>
                <a:cubicBezTo>
                  <a:pt x="136" y="116"/>
                  <a:pt x="153" y="107"/>
                  <a:pt x="145" y="94"/>
                </a:cubicBezTo>
                <a:cubicBezTo>
                  <a:pt x="132" y="72"/>
                  <a:pt x="132" y="72"/>
                  <a:pt x="132" y="72"/>
                </a:cubicBezTo>
                <a:cubicBezTo>
                  <a:pt x="124" y="60"/>
                  <a:pt x="136" y="53"/>
                  <a:pt x="142" y="50"/>
                </a:cubicBezTo>
                <a:cubicBezTo>
                  <a:pt x="155" y="45"/>
                  <a:pt x="168" y="41"/>
                  <a:pt x="181" y="39"/>
                </a:cubicBezTo>
                <a:cubicBezTo>
                  <a:pt x="192" y="37"/>
                  <a:pt x="202" y="41"/>
                  <a:pt x="202" y="55"/>
                </a:cubicBezTo>
                <a:cubicBezTo>
                  <a:pt x="202" y="79"/>
                  <a:pt x="202" y="79"/>
                  <a:pt x="202" y="79"/>
                </a:cubicBezTo>
                <a:cubicBezTo>
                  <a:pt x="202" y="95"/>
                  <a:pt x="221" y="95"/>
                  <a:pt x="221" y="78"/>
                </a:cubicBezTo>
                <a:cubicBezTo>
                  <a:pt x="222" y="58"/>
                  <a:pt x="222" y="58"/>
                  <a:pt x="222" y="58"/>
                </a:cubicBezTo>
                <a:cubicBezTo>
                  <a:pt x="222" y="44"/>
                  <a:pt x="228" y="36"/>
                  <a:pt x="244" y="38"/>
                </a:cubicBezTo>
                <a:cubicBezTo>
                  <a:pt x="255" y="40"/>
                  <a:pt x="265" y="43"/>
                  <a:pt x="275" y="46"/>
                </a:cubicBezTo>
                <a:cubicBezTo>
                  <a:pt x="292" y="52"/>
                  <a:pt x="302" y="62"/>
                  <a:pt x="290" y="80"/>
                </a:cubicBezTo>
                <a:cubicBezTo>
                  <a:pt x="282" y="94"/>
                  <a:pt x="282" y="94"/>
                  <a:pt x="282" y="94"/>
                </a:cubicBezTo>
                <a:cubicBezTo>
                  <a:pt x="274" y="106"/>
                  <a:pt x="288" y="116"/>
                  <a:pt x="296" y="103"/>
                </a:cubicBezTo>
                <a:cubicBezTo>
                  <a:pt x="307" y="85"/>
                  <a:pt x="307" y="85"/>
                  <a:pt x="307" y="85"/>
                </a:cubicBezTo>
                <a:cubicBezTo>
                  <a:pt x="310" y="80"/>
                  <a:pt x="314" y="76"/>
                  <a:pt x="319" y="76"/>
                </a:cubicBezTo>
                <a:cubicBezTo>
                  <a:pt x="329" y="76"/>
                  <a:pt x="340" y="84"/>
                  <a:pt x="348" y="93"/>
                </a:cubicBezTo>
                <a:cubicBezTo>
                  <a:pt x="380" y="125"/>
                  <a:pt x="359" y="165"/>
                  <a:pt x="356" y="169"/>
                </a:cubicBezTo>
                <a:cubicBezTo>
                  <a:pt x="340" y="188"/>
                  <a:pt x="319" y="195"/>
                  <a:pt x="294" y="195"/>
                </a:cubicBezTo>
                <a:cubicBezTo>
                  <a:pt x="281" y="195"/>
                  <a:pt x="281" y="195"/>
                  <a:pt x="281" y="195"/>
                </a:cubicBezTo>
                <a:cubicBezTo>
                  <a:pt x="271" y="194"/>
                  <a:pt x="260" y="188"/>
                  <a:pt x="260" y="178"/>
                </a:cubicBezTo>
                <a:cubicBezTo>
                  <a:pt x="260" y="147"/>
                  <a:pt x="260" y="147"/>
                  <a:pt x="260" y="147"/>
                </a:cubicBezTo>
                <a:cubicBezTo>
                  <a:pt x="260" y="135"/>
                  <a:pt x="239" y="132"/>
                  <a:pt x="239" y="147"/>
                </a:cubicBezTo>
                <a:cubicBezTo>
                  <a:pt x="239" y="177"/>
                  <a:pt x="239" y="177"/>
                  <a:pt x="239" y="177"/>
                </a:cubicBezTo>
                <a:cubicBezTo>
                  <a:pt x="239" y="190"/>
                  <a:pt x="234" y="194"/>
                  <a:pt x="220" y="194"/>
                </a:cubicBezTo>
                <a:cubicBezTo>
                  <a:pt x="203" y="194"/>
                  <a:pt x="203" y="194"/>
                  <a:pt x="203" y="194"/>
                </a:cubicBezTo>
                <a:cubicBezTo>
                  <a:pt x="195" y="194"/>
                  <a:pt x="190" y="189"/>
                  <a:pt x="184" y="184"/>
                </a:cubicBezTo>
                <a:cubicBezTo>
                  <a:pt x="170" y="169"/>
                  <a:pt x="170" y="169"/>
                  <a:pt x="170" y="169"/>
                </a:cubicBezTo>
                <a:cubicBezTo>
                  <a:pt x="157" y="156"/>
                  <a:pt x="144" y="171"/>
                  <a:pt x="156" y="183"/>
                </a:cubicBezTo>
                <a:cubicBezTo>
                  <a:pt x="172" y="198"/>
                  <a:pt x="172" y="198"/>
                  <a:pt x="172" y="198"/>
                </a:cubicBezTo>
                <a:cubicBezTo>
                  <a:pt x="179" y="205"/>
                  <a:pt x="181" y="211"/>
                  <a:pt x="181" y="219"/>
                </a:cubicBezTo>
                <a:cubicBezTo>
                  <a:pt x="181" y="241"/>
                  <a:pt x="181" y="241"/>
                  <a:pt x="181" y="241"/>
                </a:cubicBezTo>
                <a:cubicBezTo>
                  <a:pt x="181" y="252"/>
                  <a:pt x="178" y="259"/>
                  <a:pt x="163" y="259"/>
                </a:cubicBezTo>
                <a:cubicBezTo>
                  <a:pt x="140" y="259"/>
                  <a:pt x="140" y="259"/>
                  <a:pt x="140" y="259"/>
                </a:cubicBezTo>
                <a:cubicBezTo>
                  <a:pt x="123" y="259"/>
                  <a:pt x="122" y="279"/>
                  <a:pt x="140" y="279"/>
                </a:cubicBezTo>
                <a:cubicBezTo>
                  <a:pt x="163" y="278"/>
                  <a:pt x="163" y="278"/>
                  <a:pt x="163" y="278"/>
                </a:cubicBezTo>
                <a:cubicBezTo>
                  <a:pt x="173" y="278"/>
                  <a:pt x="180" y="281"/>
                  <a:pt x="180" y="295"/>
                </a:cubicBezTo>
                <a:cubicBezTo>
                  <a:pt x="178" y="564"/>
                  <a:pt x="178" y="564"/>
                  <a:pt x="178" y="564"/>
                </a:cubicBezTo>
                <a:cubicBezTo>
                  <a:pt x="315" y="564"/>
                  <a:pt x="315" y="564"/>
                  <a:pt x="315" y="564"/>
                </a:cubicBezTo>
                <a:cubicBezTo>
                  <a:pt x="315" y="479"/>
                  <a:pt x="315" y="479"/>
                  <a:pt x="315" y="479"/>
                </a:cubicBezTo>
                <a:cubicBezTo>
                  <a:pt x="315" y="465"/>
                  <a:pt x="319" y="460"/>
                  <a:pt x="335" y="460"/>
                </a:cubicBezTo>
                <a:cubicBezTo>
                  <a:pt x="390" y="460"/>
                  <a:pt x="390" y="460"/>
                  <a:pt x="390" y="460"/>
                </a:cubicBezTo>
                <a:cubicBezTo>
                  <a:pt x="411" y="460"/>
                  <a:pt x="420" y="451"/>
                  <a:pt x="420" y="430"/>
                </a:cubicBezTo>
                <a:cubicBezTo>
                  <a:pt x="420" y="354"/>
                  <a:pt x="420" y="354"/>
                  <a:pt x="420" y="354"/>
                </a:cubicBezTo>
                <a:cubicBezTo>
                  <a:pt x="420" y="347"/>
                  <a:pt x="423" y="344"/>
                  <a:pt x="430" y="344"/>
                </a:cubicBezTo>
                <a:cubicBezTo>
                  <a:pt x="450" y="344"/>
                  <a:pt x="450" y="344"/>
                  <a:pt x="450" y="344"/>
                </a:cubicBezTo>
                <a:cubicBezTo>
                  <a:pt x="468" y="344"/>
                  <a:pt x="473" y="335"/>
                  <a:pt x="467" y="319"/>
                </a:cubicBezTo>
                <a:close/>
              </a:path>
            </a:pathLst>
          </a:cu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endParaRPr lang="en-AU" kern="0">
              <a:solidFill>
                <a:prstClr val="white"/>
              </a:solidFill>
            </a:endParaRPr>
          </a:p>
        </p:txBody>
      </p:sp>
      <p:sp>
        <p:nvSpPr>
          <p:cNvPr id="11" name="Freeform 322"/>
          <p:cNvSpPr/>
          <p:nvPr/>
        </p:nvSpPr>
        <p:spPr bwMode="auto">
          <a:xfrm flipH="1">
            <a:off x="3554205" y="4060548"/>
            <a:ext cx="2346924" cy="2797451"/>
          </a:xfrm>
          <a:custGeom>
            <a:avLst/>
            <a:gdLst>
              <a:gd name="T0" fmla="*/ 419 w 473"/>
              <a:gd name="T1" fmla="*/ 209 h 564"/>
              <a:gd name="T2" fmla="*/ 1 w 473"/>
              <a:gd name="T3" fmla="*/ 209 h 564"/>
              <a:gd name="T4" fmla="*/ 95 w 473"/>
              <a:gd name="T5" fmla="*/ 411 h 564"/>
              <a:gd name="T6" fmla="*/ 143 w 473"/>
              <a:gd name="T7" fmla="*/ 564 h 564"/>
              <a:gd name="T8" fmla="*/ 117 w 473"/>
              <a:gd name="T9" fmla="*/ 341 h 564"/>
              <a:gd name="T10" fmla="*/ 55 w 473"/>
              <a:gd name="T11" fmla="*/ 257 h 564"/>
              <a:gd name="T12" fmla="*/ 71 w 473"/>
              <a:gd name="T13" fmla="*/ 234 h 564"/>
              <a:gd name="T14" fmla="*/ 28 w 473"/>
              <a:gd name="T15" fmla="*/ 210 h 564"/>
              <a:gd name="T16" fmla="*/ 60 w 473"/>
              <a:gd name="T17" fmla="*/ 156 h 564"/>
              <a:gd name="T18" fmla="*/ 83 w 473"/>
              <a:gd name="T19" fmla="*/ 149 h 564"/>
              <a:gd name="T20" fmla="*/ 66 w 473"/>
              <a:gd name="T21" fmla="*/ 109 h 564"/>
              <a:gd name="T22" fmla="*/ 115 w 473"/>
              <a:gd name="T23" fmla="*/ 83 h 564"/>
              <a:gd name="T24" fmla="*/ 145 w 473"/>
              <a:gd name="T25" fmla="*/ 94 h 564"/>
              <a:gd name="T26" fmla="*/ 142 w 473"/>
              <a:gd name="T27" fmla="*/ 50 h 564"/>
              <a:gd name="T28" fmla="*/ 202 w 473"/>
              <a:gd name="T29" fmla="*/ 55 h 564"/>
              <a:gd name="T30" fmla="*/ 221 w 473"/>
              <a:gd name="T31" fmla="*/ 78 h 564"/>
              <a:gd name="T32" fmla="*/ 244 w 473"/>
              <a:gd name="T33" fmla="*/ 38 h 564"/>
              <a:gd name="T34" fmla="*/ 290 w 473"/>
              <a:gd name="T35" fmla="*/ 80 h 564"/>
              <a:gd name="T36" fmla="*/ 296 w 473"/>
              <a:gd name="T37" fmla="*/ 103 h 564"/>
              <a:gd name="T38" fmla="*/ 319 w 473"/>
              <a:gd name="T39" fmla="*/ 76 h 564"/>
              <a:gd name="T40" fmla="*/ 356 w 473"/>
              <a:gd name="T41" fmla="*/ 169 h 564"/>
              <a:gd name="T42" fmla="*/ 281 w 473"/>
              <a:gd name="T43" fmla="*/ 195 h 564"/>
              <a:gd name="T44" fmla="*/ 260 w 473"/>
              <a:gd name="T45" fmla="*/ 147 h 564"/>
              <a:gd name="T46" fmla="*/ 239 w 473"/>
              <a:gd name="T47" fmla="*/ 177 h 564"/>
              <a:gd name="T48" fmla="*/ 203 w 473"/>
              <a:gd name="T49" fmla="*/ 194 h 564"/>
              <a:gd name="T50" fmla="*/ 170 w 473"/>
              <a:gd name="T51" fmla="*/ 169 h 564"/>
              <a:gd name="T52" fmla="*/ 172 w 473"/>
              <a:gd name="T53" fmla="*/ 198 h 564"/>
              <a:gd name="T54" fmla="*/ 181 w 473"/>
              <a:gd name="T55" fmla="*/ 241 h 564"/>
              <a:gd name="T56" fmla="*/ 140 w 473"/>
              <a:gd name="T57" fmla="*/ 259 h 564"/>
              <a:gd name="T58" fmla="*/ 163 w 473"/>
              <a:gd name="T59" fmla="*/ 278 h 564"/>
              <a:gd name="T60" fmla="*/ 178 w 473"/>
              <a:gd name="T61" fmla="*/ 564 h 564"/>
              <a:gd name="T62" fmla="*/ 315 w 473"/>
              <a:gd name="T63" fmla="*/ 479 h 564"/>
              <a:gd name="T64" fmla="*/ 390 w 473"/>
              <a:gd name="T65" fmla="*/ 460 h 564"/>
              <a:gd name="T66" fmla="*/ 420 w 473"/>
              <a:gd name="T67" fmla="*/ 354 h 564"/>
              <a:gd name="T68" fmla="*/ 450 w 473"/>
              <a:gd name="T69" fmla="*/ 3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3" h="564">
                <a:moveTo>
                  <a:pt x="467" y="319"/>
                </a:moveTo>
                <a:cubicBezTo>
                  <a:pt x="419" y="209"/>
                  <a:pt x="419" y="209"/>
                  <a:pt x="419" y="209"/>
                </a:cubicBezTo>
                <a:cubicBezTo>
                  <a:pt x="419" y="93"/>
                  <a:pt x="325" y="0"/>
                  <a:pt x="210" y="0"/>
                </a:cubicBezTo>
                <a:cubicBezTo>
                  <a:pt x="94" y="0"/>
                  <a:pt x="0" y="94"/>
                  <a:pt x="1" y="209"/>
                </a:cubicBezTo>
                <a:cubicBezTo>
                  <a:pt x="1" y="275"/>
                  <a:pt x="31" y="334"/>
                  <a:pt x="79" y="372"/>
                </a:cubicBezTo>
                <a:cubicBezTo>
                  <a:pt x="95" y="384"/>
                  <a:pt x="95" y="394"/>
                  <a:pt x="95" y="411"/>
                </a:cubicBezTo>
                <a:cubicBezTo>
                  <a:pt x="95" y="564"/>
                  <a:pt x="95" y="564"/>
                  <a:pt x="95" y="564"/>
                </a:cubicBezTo>
                <a:cubicBezTo>
                  <a:pt x="143" y="564"/>
                  <a:pt x="143" y="564"/>
                  <a:pt x="143" y="564"/>
                </a:cubicBezTo>
                <a:cubicBezTo>
                  <a:pt x="143" y="397"/>
                  <a:pt x="143" y="397"/>
                  <a:pt x="143" y="397"/>
                </a:cubicBezTo>
                <a:cubicBezTo>
                  <a:pt x="143" y="374"/>
                  <a:pt x="131" y="356"/>
                  <a:pt x="117" y="341"/>
                </a:cubicBezTo>
                <a:cubicBezTo>
                  <a:pt x="96" y="320"/>
                  <a:pt x="65" y="307"/>
                  <a:pt x="49" y="285"/>
                </a:cubicBezTo>
                <a:cubicBezTo>
                  <a:pt x="42" y="277"/>
                  <a:pt x="45" y="259"/>
                  <a:pt x="55" y="257"/>
                </a:cubicBezTo>
                <a:cubicBezTo>
                  <a:pt x="76" y="251"/>
                  <a:pt x="76" y="251"/>
                  <a:pt x="76" y="251"/>
                </a:cubicBezTo>
                <a:cubicBezTo>
                  <a:pt x="90" y="247"/>
                  <a:pt x="84" y="232"/>
                  <a:pt x="71" y="234"/>
                </a:cubicBezTo>
                <a:cubicBezTo>
                  <a:pt x="49" y="238"/>
                  <a:pt x="49" y="238"/>
                  <a:pt x="49" y="238"/>
                </a:cubicBezTo>
                <a:cubicBezTo>
                  <a:pt x="32" y="241"/>
                  <a:pt x="26" y="225"/>
                  <a:pt x="28" y="210"/>
                </a:cubicBezTo>
                <a:cubicBezTo>
                  <a:pt x="29" y="194"/>
                  <a:pt x="32" y="179"/>
                  <a:pt x="37" y="164"/>
                </a:cubicBezTo>
                <a:cubicBezTo>
                  <a:pt x="40" y="155"/>
                  <a:pt x="49" y="150"/>
                  <a:pt x="60" y="156"/>
                </a:cubicBezTo>
                <a:cubicBezTo>
                  <a:pt x="74" y="164"/>
                  <a:pt x="74" y="164"/>
                  <a:pt x="74" y="164"/>
                </a:cubicBezTo>
                <a:cubicBezTo>
                  <a:pt x="88" y="172"/>
                  <a:pt x="95" y="157"/>
                  <a:pt x="83" y="149"/>
                </a:cubicBezTo>
                <a:cubicBezTo>
                  <a:pt x="66" y="137"/>
                  <a:pt x="66" y="137"/>
                  <a:pt x="66" y="137"/>
                </a:cubicBezTo>
                <a:cubicBezTo>
                  <a:pt x="55" y="129"/>
                  <a:pt x="61" y="116"/>
                  <a:pt x="66" y="109"/>
                </a:cubicBezTo>
                <a:cubicBezTo>
                  <a:pt x="72" y="101"/>
                  <a:pt x="79" y="94"/>
                  <a:pt x="86" y="87"/>
                </a:cubicBezTo>
                <a:cubicBezTo>
                  <a:pt x="94" y="79"/>
                  <a:pt x="106" y="69"/>
                  <a:pt x="115" y="83"/>
                </a:cubicBezTo>
                <a:cubicBezTo>
                  <a:pt x="129" y="105"/>
                  <a:pt x="129" y="105"/>
                  <a:pt x="129" y="105"/>
                </a:cubicBezTo>
                <a:cubicBezTo>
                  <a:pt x="136" y="116"/>
                  <a:pt x="153" y="107"/>
                  <a:pt x="145" y="94"/>
                </a:cubicBezTo>
                <a:cubicBezTo>
                  <a:pt x="132" y="72"/>
                  <a:pt x="132" y="72"/>
                  <a:pt x="132" y="72"/>
                </a:cubicBezTo>
                <a:cubicBezTo>
                  <a:pt x="124" y="60"/>
                  <a:pt x="136" y="53"/>
                  <a:pt x="142" y="50"/>
                </a:cubicBezTo>
                <a:cubicBezTo>
                  <a:pt x="155" y="45"/>
                  <a:pt x="168" y="41"/>
                  <a:pt x="181" y="39"/>
                </a:cubicBezTo>
                <a:cubicBezTo>
                  <a:pt x="192" y="37"/>
                  <a:pt x="202" y="41"/>
                  <a:pt x="202" y="55"/>
                </a:cubicBezTo>
                <a:cubicBezTo>
                  <a:pt x="202" y="79"/>
                  <a:pt x="202" y="79"/>
                  <a:pt x="202" y="79"/>
                </a:cubicBezTo>
                <a:cubicBezTo>
                  <a:pt x="202" y="95"/>
                  <a:pt x="221" y="95"/>
                  <a:pt x="221" y="78"/>
                </a:cubicBezTo>
                <a:cubicBezTo>
                  <a:pt x="222" y="58"/>
                  <a:pt x="222" y="58"/>
                  <a:pt x="222" y="58"/>
                </a:cubicBezTo>
                <a:cubicBezTo>
                  <a:pt x="222" y="44"/>
                  <a:pt x="228" y="36"/>
                  <a:pt x="244" y="38"/>
                </a:cubicBezTo>
                <a:cubicBezTo>
                  <a:pt x="255" y="40"/>
                  <a:pt x="265" y="43"/>
                  <a:pt x="275" y="46"/>
                </a:cubicBezTo>
                <a:cubicBezTo>
                  <a:pt x="292" y="52"/>
                  <a:pt x="302" y="62"/>
                  <a:pt x="290" y="80"/>
                </a:cubicBezTo>
                <a:cubicBezTo>
                  <a:pt x="282" y="94"/>
                  <a:pt x="282" y="94"/>
                  <a:pt x="282" y="94"/>
                </a:cubicBezTo>
                <a:cubicBezTo>
                  <a:pt x="274" y="106"/>
                  <a:pt x="288" y="116"/>
                  <a:pt x="296" y="103"/>
                </a:cubicBezTo>
                <a:cubicBezTo>
                  <a:pt x="307" y="85"/>
                  <a:pt x="307" y="85"/>
                  <a:pt x="307" y="85"/>
                </a:cubicBezTo>
                <a:cubicBezTo>
                  <a:pt x="310" y="80"/>
                  <a:pt x="314" y="76"/>
                  <a:pt x="319" y="76"/>
                </a:cubicBezTo>
                <a:cubicBezTo>
                  <a:pt x="329" y="76"/>
                  <a:pt x="340" y="84"/>
                  <a:pt x="348" y="93"/>
                </a:cubicBezTo>
                <a:cubicBezTo>
                  <a:pt x="380" y="125"/>
                  <a:pt x="359" y="165"/>
                  <a:pt x="356" y="169"/>
                </a:cubicBezTo>
                <a:cubicBezTo>
                  <a:pt x="340" y="188"/>
                  <a:pt x="319" y="195"/>
                  <a:pt x="294" y="195"/>
                </a:cubicBezTo>
                <a:cubicBezTo>
                  <a:pt x="281" y="195"/>
                  <a:pt x="281" y="195"/>
                  <a:pt x="281" y="195"/>
                </a:cubicBezTo>
                <a:cubicBezTo>
                  <a:pt x="271" y="194"/>
                  <a:pt x="260" y="188"/>
                  <a:pt x="260" y="178"/>
                </a:cubicBezTo>
                <a:cubicBezTo>
                  <a:pt x="260" y="147"/>
                  <a:pt x="260" y="147"/>
                  <a:pt x="260" y="147"/>
                </a:cubicBezTo>
                <a:cubicBezTo>
                  <a:pt x="260" y="135"/>
                  <a:pt x="239" y="132"/>
                  <a:pt x="239" y="147"/>
                </a:cubicBezTo>
                <a:cubicBezTo>
                  <a:pt x="239" y="177"/>
                  <a:pt x="239" y="177"/>
                  <a:pt x="239" y="177"/>
                </a:cubicBezTo>
                <a:cubicBezTo>
                  <a:pt x="239" y="190"/>
                  <a:pt x="234" y="194"/>
                  <a:pt x="220" y="194"/>
                </a:cubicBezTo>
                <a:cubicBezTo>
                  <a:pt x="203" y="194"/>
                  <a:pt x="203" y="194"/>
                  <a:pt x="203" y="194"/>
                </a:cubicBezTo>
                <a:cubicBezTo>
                  <a:pt x="195" y="194"/>
                  <a:pt x="190" y="189"/>
                  <a:pt x="184" y="184"/>
                </a:cubicBezTo>
                <a:cubicBezTo>
                  <a:pt x="170" y="169"/>
                  <a:pt x="170" y="169"/>
                  <a:pt x="170" y="169"/>
                </a:cubicBezTo>
                <a:cubicBezTo>
                  <a:pt x="157" y="156"/>
                  <a:pt x="144" y="171"/>
                  <a:pt x="156" y="183"/>
                </a:cubicBezTo>
                <a:cubicBezTo>
                  <a:pt x="172" y="198"/>
                  <a:pt x="172" y="198"/>
                  <a:pt x="172" y="198"/>
                </a:cubicBezTo>
                <a:cubicBezTo>
                  <a:pt x="179" y="205"/>
                  <a:pt x="181" y="211"/>
                  <a:pt x="181" y="219"/>
                </a:cubicBezTo>
                <a:cubicBezTo>
                  <a:pt x="181" y="241"/>
                  <a:pt x="181" y="241"/>
                  <a:pt x="181" y="241"/>
                </a:cubicBezTo>
                <a:cubicBezTo>
                  <a:pt x="181" y="252"/>
                  <a:pt x="178" y="259"/>
                  <a:pt x="163" y="259"/>
                </a:cubicBezTo>
                <a:cubicBezTo>
                  <a:pt x="140" y="259"/>
                  <a:pt x="140" y="259"/>
                  <a:pt x="140" y="259"/>
                </a:cubicBezTo>
                <a:cubicBezTo>
                  <a:pt x="123" y="259"/>
                  <a:pt x="122" y="279"/>
                  <a:pt x="140" y="279"/>
                </a:cubicBezTo>
                <a:cubicBezTo>
                  <a:pt x="163" y="278"/>
                  <a:pt x="163" y="278"/>
                  <a:pt x="163" y="278"/>
                </a:cubicBezTo>
                <a:cubicBezTo>
                  <a:pt x="173" y="278"/>
                  <a:pt x="180" y="281"/>
                  <a:pt x="180" y="295"/>
                </a:cubicBezTo>
                <a:cubicBezTo>
                  <a:pt x="178" y="564"/>
                  <a:pt x="178" y="564"/>
                  <a:pt x="178" y="564"/>
                </a:cubicBezTo>
                <a:cubicBezTo>
                  <a:pt x="315" y="564"/>
                  <a:pt x="315" y="564"/>
                  <a:pt x="315" y="564"/>
                </a:cubicBezTo>
                <a:cubicBezTo>
                  <a:pt x="315" y="479"/>
                  <a:pt x="315" y="479"/>
                  <a:pt x="315" y="479"/>
                </a:cubicBezTo>
                <a:cubicBezTo>
                  <a:pt x="315" y="465"/>
                  <a:pt x="319" y="460"/>
                  <a:pt x="335" y="460"/>
                </a:cubicBezTo>
                <a:cubicBezTo>
                  <a:pt x="390" y="460"/>
                  <a:pt x="390" y="460"/>
                  <a:pt x="390" y="460"/>
                </a:cubicBezTo>
                <a:cubicBezTo>
                  <a:pt x="411" y="460"/>
                  <a:pt x="420" y="451"/>
                  <a:pt x="420" y="430"/>
                </a:cubicBezTo>
                <a:cubicBezTo>
                  <a:pt x="420" y="354"/>
                  <a:pt x="420" y="354"/>
                  <a:pt x="420" y="354"/>
                </a:cubicBezTo>
                <a:cubicBezTo>
                  <a:pt x="420" y="347"/>
                  <a:pt x="423" y="344"/>
                  <a:pt x="430" y="344"/>
                </a:cubicBezTo>
                <a:cubicBezTo>
                  <a:pt x="450" y="344"/>
                  <a:pt x="450" y="344"/>
                  <a:pt x="450" y="344"/>
                </a:cubicBezTo>
                <a:cubicBezTo>
                  <a:pt x="468" y="344"/>
                  <a:pt x="473" y="335"/>
                  <a:pt x="467" y="319"/>
                </a:cubicBezTo>
                <a:close/>
              </a:path>
            </a:pathLst>
          </a:cu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endParaRPr lang="en-AU" kern="0">
              <a:solidFill>
                <a:prstClr val="white"/>
              </a:solidFill>
            </a:endParaRPr>
          </a:p>
        </p:txBody>
      </p:sp>
      <p:sp>
        <p:nvSpPr>
          <p:cNvPr id="13" name="矩形 12"/>
          <p:cNvSpPr/>
          <p:nvPr/>
        </p:nvSpPr>
        <p:spPr>
          <a:xfrm>
            <a:off x="356351" y="1645882"/>
            <a:ext cx="4726807" cy="1982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4" name="文本框 13"/>
          <p:cNvSpPr txBox="1"/>
          <p:nvPr/>
        </p:nvSpPr>
        <p:spPr>
          <a:xfrm>
            <a:off x="672571" y="3899320"/>
            <a:ext cx="2800141" cy="1354217"/>
          </a:xfrm>
          <a:prstGeom prst="rect">
            <a:avLst/>
          </a:prstGeom>
          <a:noFill/>
        </p:spPr>
        <p:txBody>
          <a:bodyPr wrap="square" rtlCol="0">
            <a:spAutoFit/>
          </a:bodyPr>
          <a:lstStyle/>
          <a:p>
            <a:pPr algn="ctr"/>
            <a:r>
              <a:rPr lang="en-US" altLang="zh-CN" sz="5400" dirty="0">
                <a:latin typeface="+mj-ea"/>
                <a:ea typeface="+mj-ea"/>
              </a:rPr>
              <a:t>82</a:t>
            </a:r>
            <a:r>
              <a:rPr lang="en-US" altLang="zh-CN" sz="2800" dirty="0">
                <a:latin typeface="+mj-ea"/>
                <a:ea typeface="+mj-ea"/>
              </a:rPr>
              <a:t>%</a:t>
            </a:r>
            <a:endParaRPr lang="en-US" altLang="zh-CN" sz="2800" dirty="0">
              <a:latin typeface="+mj-ea"/>
              <a:ea typeface="+mj-ea"/>
            </a:endParaRPr>
          </a:p>
          <a:p>
            <a:pPr algn="ctr"/>
            <a:r>
              <a:rPr lang="zh-CN" altLang="en-US" sz="2800" dirty="0">
                <a:latin typeface="+mj-ea"/>
                <a:ea typeface="+mj-ea"/>
              </a:rPr>
              <a:t>请输入文本</a:t>
            </a:r>
            <a:endParaRPr lang="zh-CN" altLang="en-US" sz="5400" dirty="0">
              <a:latin typeface="+mj-ea"/>
              <a:ea typeface="+mj-ea"/>
            </a:endParaRPr>
          </a:p>
        </p:txBody>
      </p:sp>
      <p:sp>
        <p:nvSpPr>
          <p:cNvPr id="15" name="矩形 14"/>
          <p:cNvSpPr/>
          <p:nvPr/>
        </p:nvSpPr>
        <p:spPr>
          <a:xfrm>
            <a:off x="7235453" y="1645882"/>
            <a:ext cx="4726807" cy="1982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6" name="文本框 15"/>
          <p:cNvSpPr txBox="1"/>
          <p:nvPr/>
        </p:nvSpPr>
        <p:spPr>
          <a:xfrm>
            <a:off x="8817766" y="3899320"/>
            <a:ext cx="2800141" cy="1354217"/>
          </a:xfrm>
          <a:prstGeom prst="rect">
            <a:avLst/>
          </a:prstGeom>
          <a:noFill/>
        </p:spPr>
        <p:txBody>
          <a:bodyPr wrap="square" rtlCol="0">
            <a:spAutoFit/>
          </a:bodyPr>
          <a:lstStyle/>
          <a:p>
            <a:pPr algn="ctr"/>
            <a:r>
              <a:rPr lang="en-US" altLang="zh-CN" sz="5400" dirty="0">
                <a:latin typeface="+mj-ea"/>
                <a:ea typeface="+mj-ea"/>
              </a:rPr>
              <a:t>67</a:t>
            </a:r>
            <a:r>
              <a:rPr lang="en-US" altLang="zh-CN" sz="2800" dirty="0">
                <a:latin typeface="+mj-ea"/>
                <a:ea typeface="+mj-ea"/>
              </a:rPr>
              <a:t>%</a:t>
            </a:r>
            <a:endParaRPr lang="en-US" altLang="zh-CN" sz="2800" dirty="0">
              <a:latin typeface="+mj-ea"/>
              <a:ea typeface="+mj-ea"/>
            </a:endParaRPr>
          </a:p>
          <a:p>
            <a:pPr algn="ctr"/>
            <a:r>
              <a:rPr lang="zh-CN" altLang="en-US" sz="2800" dirty="0">
                <a:latin typeface="+mj-ea"/>
                <a:ea typeface="+mj-ea"/>
              </a:rPr>
              <a:t>请输入文本</a:t>
            </a:r>
            <a:endParaRPr lang="zh-CN" altLang="en-US" sz="5400" dirty="0">
              <a:latin typeface="+mj-ea"/>
              <a:ea typeface="+mj-ea"/>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9" name="任意多边形 30"/>
          <p:cNvSpPr/>
          <p:nvPr/>
        </p:nvSpPr>
        <p:spPr>
          <a:xfrm>
            <a:off x="780690" y="3125767"/>
            <a:ext cx="3124560" cy="2331604"/>
          </a:xfrm>
          <a:custGeom>
            <a:avLst/>
            <a:gdLst>
              <a:gd name="connsiteX0" fmla="*/ 0 w 2923108"/>
              <a:gd name="connsiteY0" fmla="*/ 0 h 2181277"/>
              <a:gd name="connsiteX1" fmla="*/ 109478 w 2923108"/>
              <a:gd name="connsiteY1" fmla="*/ 0 h 2181277"/>
              <a:gd name="connsiteX2" fmla="*/ 114649 w 2923108"/>
              <a:gd name="connsiteY2" fmla="*/ 25618 h 2181277"/>
              <a:gd name="connsiteX3" fmla="*/ 206889 w 2923108"/>
              <a:gd name="connsiteY3" fmla="*/ 86758 h 2181277"/>
              <a:gd name="connsiteX4" fmla="*/ 299129 w 2923108"/>
              <a:gd name="connsiteY4" fmla="*/ 25618 h 2181277"/>
              <a:gd name="connsiteX5" fmla="*/ 304301 w 2923108"/>
              <a:gd name="connsiteY5" fmla="*/ 0 h 2181277"/>
              <a:gd name="connsiteX6" fmla="*/ 423143 w 2923108"/>
              <a:gd name="connsiteY6" fmla="*/ 0 h 2181277"/>
              <a:gd name="connsiteX7" fmla="*/ 428315 w 2923108"/>
              <a:gd name="connsiteY7" fmla="*/ 25618 h 2181277"/>
              <a:gd name="connsiteX8" fmla="*/ 520555 w 2923108"/>
              <a:gd name="connsiteY8" fmla="*/ 86758 h 2181277"/>
              <a:gd name="connsiteX9" fmla="*/ 612795 w 2923108"/>
              <a:gd name="connsiteY9" fmla="*/ 25618 h 2181277"/>
              <a:gd name="connsiteX10" fmla="*/ 617967 w 2923108"/>
              <a:gd name="connsiteY10" fmla="*/ 0 h 2181277"/>
              <a:gd name="connsiteX11" fmla="*/ 736809 w 2923108"/>
              <a:gd name="connsiteY11" fmla="*/ 0 h 2181277"/>
              <a:gd name="connsiteX12" fmla="*/ 741981 w 2923108"/>
              <a:gd name="connsiteY12" fmla="*/ 25618 h 2181277"/>
              <a:gd name="connsiteX13" fmla="*/ 834221 w 2923108"/>
              <a:gd name="connsiteY13" fmla="*/ 86758 h 2181277"/>
              <a:gd name="connsiteX14" fmla="*/ 926461 w 2923108"/>
              <a:gd name="connsiteY14" fmla="*/ 25618 h 2181277"/>
              <a:gd name="connsiteX15" fmla="*/ 931634 w 2923108"/>
              <a:gd name="connsiteY15" fmla="*/ 0 h 2181277"/>
              <a:gd name="connsiteX16" fmla="*/ 1050475 w 2923108"/>
              <a:gd name="connsiteY16" fmla="*/ 0 h 2181277"/>
              <a:gd name="connsiteX17" fmla="*/ 1055647 w 2923108"/>
              <a:gd name="connsiteY17" fmla="*/ 25618 h 2181277"/>
              <a:gd name="connsiteX18" fmla="*/ 1147887 w 2923108"/>
              <a:gd name="connsiteY18" fmla="*/ 86758 h 2181277"/>
              <a:gd name="connsiteX19" fmla="*/ 1240128 w 2923108"/>
              <a:gd name="connsiteY19" fmla="*/ 25618 h 2181277"/>
              <a:gd name="connsiteX20" fmla="*/ 1245300 w 2923108"/>
              <a:gd name="connsiteY20" fmla="*/ 0 h 2181277"/>
              <a:gd name="connsiteX21" fmla="*/ 1364141 w 2923108"/>
              <a:gd name="connsiteY21" fmla="*/ 0 h 2181277"/>
              <a:gd name="connsiteX22" fmla="*/ 1369313 w 2923108"/>
              <a:gd name="connsiteY22" fmla="*/ 25618 h 2181277"/>
              <a:gd name="connsiteX23" fmla="*/ 1461553 w 2923108"/>
              <a:gd name="connsiteY23" fmla="*/ 86758 h 2181277"/>
              <a:gd name="connsiteX24" fmla="*/ 1553794 w 2923108"/>
              <a:gd name="connsiteY24" fmla="*/ 25618 h 2181277"/>
              <a:gd name="connsiteX25" fmla="*/ 1558966 w 2923108"/>
              <a:gd name="connsiteY25" fmla="*/ 0 h 2181277"/>
              <a:gd name="connsiteX26" fmla="*/ 1677807 w 2923108"/>
              <a:gd name="connsiteY26" fmla="*/ 0 h 2181277"/>
              <a:gd name="connsiteX27" fmla="*/ 1682979 w 2923108"/>
              <a:gd name="connsiteY27" fmla="*/ 25618 h 2181277"/>
              <a:gd name="connsiteX28" fmla="*/ 1775220 w 2923108"/>
              <a:gd name="connsiteY28" fmla="*/ 86758 h 2181277"/>
              <a:gd name="connsiteX29" fmla="*/ 1867460 w 2923108"/>
              <a:gd name="connsiteY29" fmla="*/ 25618 h 2181277"/>
              <a:gd name="connsiteX30" fmla="*/ 1872632 w 2923108"/>
              <a:gd name="connsiteY30" fmla="*/ 0 h 2181277"/>
              <a:gd name="connsiteX31" fmla="*/ 1991473 w 2923108"/>
              <a:gd name="connsiteY31" fmla="*/ 0 h 2181277"/>
              <a:gd name="connsiteX32" fmla="*/ 1996646 w 2923108"/>
              <a:gd name="connsiteY32" fmla="*/ 25618 h 2181277"/>
              <a:gd name="connsiteX33" fmla="*/ 2088886 w 2923108"/>
              <a:gd name="connsiteY33" fmla="*/ 86758 h 2181277"/>
              <a:gd name="connsiteX34" fmla="*/ 2181126 w 2923108"/>
              <a:gd name="connsiteY34" fmla="*/ 25618 h 2181277"/>
              <a:gd name="connsiteX35" fmla="*/ 2186298 w 2923108"/>
              <a:gd name="connsiteY35" fmla="*/ 0 h 2181277"/>
              <a:gd name="connsiteX36" fmla="*/ 2305139 w 2923108"/>
              <a:gd name="connsiteY36" fmla="*/ 0 h 2181277"/>
              <a:gd name="connsiteX37" fmla="*/ 2310312 w 2923108"/>
              <a:gd name="connsiteY37" fmla="*/ 25618 h 2181277"/>
              <a:gd name="connsiteX38" fmla="*/ 2402552 w 2923108"/>
              <a:gd name="connsiteY38" fmla="*/ 86758 h 2181277"/>
              <a:gd name="connsiteX39" fmla="*/ 2494792 w 2923108"/>
              <a:gd name="connsiteY39" fmla="*/ 25618 h 2181277"/>
              <a:gd name="connsiteX40" fmla="*/ 2499964 w 2923108"/>
              <a:gd name="connsiteY40" fmla="*/ 0 h 2181277"/>
              <a:gd name="connsiteX41" fmla="*/ 2618806 w 2923108"/>
              <a:gd name="connsiteY41" fmla="*/ 0 h 2181277"/>
              <a:gd name="connsiteX42" fmla="*/ 2623978 w 2923108"/>
              <a:gd name="connsiteY42" fmla="*/ 25618 h 2181277"/>
              <a:gd name="connsiteX43" fmla="*/ 2716218 w 2923108"/>
              <a:gd name="connsiteY43" fmla="*/ 86758 h 2181277"/>
              <a:gd name="connsiteX44" fmla="*/ 2808458 w 2923108"/>
              <a:gd name="connsiteY44" fmla="*/ 25618 h 2181277"/>
              <a:gd name="connsiteX45" fmla="*/ 2813630 w 2923108"/>
              <a:gd name="connsiteY45" fmla="*/ 0 h 2181277"/>
              <a:gd name="connsiteX46" fmla="*/ 2923108 w 2923108"/>
              <a:gd name="connsiteY46" fmla="*/ 0 h 2181277"/>
              <a:gd name="connsiteX47" fmla="*/ 2923108 w 2923108"/>
              <a:gd name="connsiteY47" fmla="*/ 2181277 h 2181277"/>
              <a:gd name="connsiteX48" fmla="*/ 2883682 w 2923108"/>
              <a:gd name="connsiteY48" fmla="*/ 2166860 h 2181277"/>
              <a:gd name="connsiteX49" fmla="*/ 1461554 w 2923108"/>
              <a:gd name="connsiteY49" fmla="*/ 1998880 h 2181277"/>
              <a:gd name="connsiteX50" fmla="*/ 39427 w 2923108"/>
              <a:gd name="connsiteY50" fmla="*/ 2166860 h 2181277"/>
              <a:gd name="connsiteX51" fmla="*/ 0 w 2923108"/>
              <a:gd name="connsiteY51" fmla="*/ 2181277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3108" h="2181277">
                <a:moveTo>
                  <a:pt x="0" y="0"/>
                </a:moveTo>
                <a:lnTo>
                  <a:pt x="109478" y="0"/>
                </a:lnTo>
                <a:lnTo>
                  <a:pt x="114649" y="25618"/>
                </a:lnTo>
                <a:cubicBezTo>
                  <a:pt x="129846" y="61547"/>
                  <a:pt x="165424" y="86758"/>
                  <a:pt x="206889" y="86758"/>
                </a:cubicBezTo>
                <a:cubicBezTo>
                  <a:pt x="248355" y="86758"/>
                  <a:pt x="283932" y="61547"/>
                  <a:pt x="299129" y="25618"/>
                </a:cubicBezTo>
                <a:lnTo>
                  <a:pt x="304301" y="0"/>
                </a:lnTo>
                <a:lnTo>
                  <a:pt x="423143" y="0"/>
                </a:lnTo>
                <a:lnTo>
                  <a:pt x="428315" y="25618"/>
                </a:lnTo>
                <a:cubicBezTo>
                  <a:pt x="443512" y="61547"/>
                  <a:pt x="479090" y="86758"/>
                  <a:pt x="520555" y="86758"/>
                </a:cubicBezTo>
                <a:cubicBezTo>
                  <a:pt x="562021" y="86758"/>
                  <a:pt x="597598" y="61547"/>
                  <a:pt x="612795" y="25618"/>
                </a:cubicBezTo>
                <a:lnTo>
                  <a:pt x="617967" y="0"/>
                </a:lnTo>
                <a:lnTo>
                  <a:pt x="736809" y="0"/>
                </a:lnTo>
                <a:lnTo>
                  <a:pt x="741981" y="25618"/>
                </a:lnTo>
                <a:cubicBezTo>
                  <a:pt x="757178" y="61547"/>
                  <a:pt x="792756" y="86758"/>
                  <a:pt x="834221" y="86758"/>
                </a:cubicBezTo>
                <a:cubicBezTo>
                  <a:pt x="875687" y="86758"/>
                  <a:pt x="911264" y="61547"/>
                  <a:pt x="926461" y="25618"/>
                </a:cubicBezTo>
                <a:lnTo>
                  <a:pt x="931634" y="0"/>
                </a:lnTo>
                <a:lnTo>
                  <a:pt x="1050475" y="0"/>
                </a:lnTo>
                <a:lnTo>
                  <a:pt x="1055647" y="25618"/>
                </a:lnTo>
                <a:cubicBezTo>
                  <a:pt x="1070844" y="61547"/>
                  <a:pt x="1106422" y="86758"/>
                  <a:pt x="1147887" y="86758"/>
                </a:cubicBezTo>
                <a:cubicBezTo>
                  <a:pt x="1189354" y="86758"/>
                  <a:pt x="1224930" y="61547"/>
                  <a:pt x="1240128" y="25618"/>
                </a:cubicBezTo>
                <a:lnTo>
                  <a:pt x="1245300" y="0"/>
                </a:lnTo>
                <a:lnTo>
                  <a:pt x="1364141" y="0"/>
                </a:lnTo>
                <a:lnTo>
                  <a:pt x="1369313" y="25618"/>
                </a:lnTo>
                <a:cubicBezTo>
                  <a:pt x="1384511" y="61547"/>
                  <a:pt x="1420089" y="86758"/>
                  <a:pt x="1461553" y="86758"/>
                </a:cubicBezTo>
                <a:cubicBezTo>
                  <a:pt x="1503020" y="86758"/>
                  <a:pt x="1538596" y="61547"/>
                  <a:pt x="1553794" y="25618"/>
                </a:cubicBezTo>
                <a:lnTo>
                  <a:pt x="1558966" y="0"/>
                </a:lnTo>
                <a:lnTo>
                  <a:pt x="1677807" y="0"/>
                </a:lnTo>
                <a:lnTo>
                  <a:pt x="1682979" y="25618"/>
                </a:lnTo>
                <a:cubicBezTo>
                  <a:pt x="1698177" y="61547"/>
                  <a:pt x="1733755" y="86758"/>
                  <a:pt x="1775220" y="86758"/>
                </a:cubicBezTo>
                <a:cubicBezTo>
                  <a:pt x="1816685" y="86758"/>
                  <a:pt x="1852263" y="61547"/>
                  <a:pt x="1867460" y="25618"/>
                </a:cubicBezTo>
                <a:lnTo>
                  <a:pt x="1872632" y="0"/>
                </a:lnTo>
                <a:lnTo>
                  <a:pt x="1991473" y="0"/>
                </a:lnTo>
                <a:lnTo>
                  <a:pt x="1996646" y="25618"/>
                </a:lnTo>
                <a:cubicBezTo>
                  <a:pt x="2011843" y="61547"/>
                  <a:pt x="2047419" y="86758"/>
                  <a:pt x="2088886" y="86758"/>
                </a:cubicBezTo>
                <a:cubicBezTo>
                  <a:pt x="2130352" y="86758"/>
                  <a:pt x="2165929" y="61547"/>
                  <a:pt x="2181126" y="25618"/>
                </a:cubicBezTo>
                <a:lnTo>
                  <a:pt x="2186298" y="0"/>
                </a:lnTo>
                <a:lnTo>
                  <a:pt x="2305139" y="0"/>
                </a:lnTo>
                <a:lnTo>
                  <a:pt x="2310312" y="25618"/>
                </a:lnTo>
                <a:cubicBezTo>
                  <a:pt x="2325509" y="61547"/>
                  <a:pt x="2361086" y="86758"/>
                  <a:pt x="2402552" y="86758"/>
                </a:cubicBezTo>
                <a:cubicBezTo>
                  <a:pt x="2444017" y="86758"/>
                  <a:pt x="2479595" y="61547"/>
                  <a:pt x="2494792" y="25618"/>
                </a:cubicBezTo>
                <a:lnTo>
                  <a:pt x="2499964" y="0"/>
                </a:lnTo>
                <a:lnTo>
                  <a:pt x="2618806" y="0"/>
                </a:lnTo>
                <a:lnTo>
                  <a:pt x="2623978" y="25618"/>
                </a:lnTo>
                <a:cubicBezTo>
                  <a:pt x="2639175" y="61547"/>
                  <a:pt x="2674753" y="86758"/>
                  <a:pt x="2716218" y="86758"/>
                </a:cubicBezTo>
                <a:cubicBezTo>
                  <a:pt x="2757683" y="86758"/>
                  <a:pt x="2793261" y="61547"/>
                  <a:pt x="2808458" y="25618"/>
                </a:cubicBezTo>
                <a:lnTo>
                  <a:pt x="2813630" y="0"/>
                </a:lnTo>
                <a:lnTo>
                  <a:pt x="2923108" y="0"/>
                </a:lnTo>
                <a:lnTo>
                  <a:pt x="2923108" y="2181277"/>
                </a:lnTo>
                <a:lnTo>
                  <a:pt x="2883682" y="2166860"/>
                </a:lnTo>
                <a:cubicBezTo>
                  <a:pt x="2575479" y="2065513"/>
                  <a:pt x="2053543" y="1998880"/>
                  <a:pt x="1461554" y="1998880"/>
                </a:cubicBezTo>
                <a:cubicBezTo>
                  <a:pt x="869565" y="1998880"/>
                  <a:pt x="347630" y="2065513"/>
                  <a:pt x="39427" y="2166860"/>
                </a:cubicBezTo>
                <a:lnTo>
                  <a:pt x="0" y="218127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88000" rtlCol="0" anchor="ctr">
            <a:noAutofit/>
          </a:bodyPr>
          <a:lstStyle/>
          <a:p>
            <a:pPr algn="ctr">
              <a:lnSpc>
                <a:spcPct val="150000"/>
              </a:lnSpc>
            </a:pPr>
            <a:r>
              <a:rPr lang="zh-CN" altLang="en-US" dirty="0">
                <a:solidFill>
                  <a:srgbClr val="FFFFFF"/>
                </a:solidFill>
              </a:rPr>
              <a:t>请输入文本</a:t>
            </a:r>
            <a:endParaRPr lang="zh-CN" altLang="en-US" dirty="0">
              <a:solidFill>
                <a:srgbClr val="FFFFFF"/>
              </a:solidFill>
            </a:endParaRPr>
          </a:p>
        </p:txBody>
      </p:sp>
      <p:sp>
        <p:nvSpPr>
          <p:cNvPr id="10" name="椭圆 9"/>
          <p:cNvSpPr/>
          <p:nvPr/>
        </p:nvSpPr>
        <p:spPr>
          <a:xfrm>
            <a:off x="1689867" y="5094224"/>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0" name="Freeform 143"/>
          <p:cNvSpPr>
            <a:spLocks noEditPoints="1"/>
          </p:cNvSpPr>
          <p:nvPr/>
        </p:nvSpPr>
        <p:spPr bwMode="auto">
          <a:xfrm flipH="1">
            <a:off x="1963735" y="5450440"/>
            <a:ext cx="758471" cy="593774"/>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任意多边形 30"/>
          <p:cNvSpPr/>
          <p:nvPr/>
        </p:nvSpPr>
        <p:spPr>
          <a:xfrm>
            <a:off x="4495440" y="3125767"/>
            <a:ext cx="3124560" cy="2331604"/>
          </a:xfrm>
          <a:custGeom>
            <a:avLst/>
            <a:gdLst>
              <a:gd name="connsiteX0" fmla="*/ 0 w 2923108"/>
              <a:gd name="connsiteY0" fmla="*/ 0 h 2181277"/>
              <a:gd name="connsiteX1" fmla="*/ 109478 w 2923108"/>
              <a:gd name="connsiteY1" fmla="*/ 0 h 2181277"/>
              <a:gd name="connsiteX2" fmla="*/ 114649 w 2923108"/>
              <a:gd name="connsiteY2" fmla="*/ 25618 h 2181277"/>
              <a:gd name="connsiteX3" fmla="*/ 206889 w 2923108"/>
              <a:gd name="connsiteY3" fmla="*/ 86758 h 2181277"/>
              <a:gd name="connsiteX4" fmla="*/ 299129 w 2923108"/>
              <a:gd name="connsiteY4" fmla="*/ 25618 h 2181277"/>
              <a:gd name="connsiteX5" fmla="*/ 304301 w 2923108"/>
              <a:gd name="connsiteY5" fmla="*/ 0 h 2181277"/>
              <a:gd name="connsiteX6" fmla="*/ 423143 w 2923108"/>
              <a:gd name="connsiteY6" fmla="*/ 0 h 2181277"/>
              <a:gd name="connsiteX7" fmla="*/ 428315 w 2923108"/>
              <a:gd name="connsiteY7" fmla="*/ 25618 h 2181277"/>
              <a:gd name="connsiteX8" fmla="*/ 520555 w 2923108"/>
              <a:gd name="connsiteY8" fmla="*/ 86758 h 2181277"/>
              <a:gd name="connsiteX9" fmla="*/ 612795 w 2923108"/>
              <a:gd name="connsiteY9" fmla="*/ 25618 h 2181277"/>
              <a:gd name="connsiteX10" fmla="*/ 617967 w 2923108"/>
              <a:gd name="connsiteY10" fmla="*/ 0 h 2181277"/>
              <a:gd name="connsiteX11" fmla="*/ 736809 w 2923108"/>
              <a:gd name="connsiteY11" fmla="*/ 0 h 2181277"/>
              <a:gd name="connsiteX12" fmla="*/ 741981 w 2923108"/>
              <a:gd name="connsiteY12" fmla="*/ 25618 h 2181277"/>
              <a:gd name="connsiteX13" fmla="*/ 834221 w 2923108"/>
              <a:gd name="connsiteY13" fmla="*/ 86758 h 2181277"/>
              <a:gd name="connsiteX14" fmla="*/ 926461 w 2923108"/>
              <a:gd name="connsiteY14" fmla="*/ 25618 h 2181277"/>
              <a:gd name="connsiteX15" fmla="*/ 931634 w 2923108"/>
              <a:gd name="connsiteY15" fmla="*/ 0 h 2181277"/>
              <a:gd name="connsiteX16" fmla="*/ 1050475 w 2923108"/>
              <a:gd name="connsiteY16" fmla="*/ 0 h 2181277"/>
              <a:gd name="connsiteX17" fmla="*/ 1055647 w 2923108"/>
              <a:gd name="connsiteY17" fmla="*/ 25618 h 2181277"/>
              <a:gd name="connsiteX18" fmla="*/ 1147887 w 2923108"/>
              <a:gd name="connsiteY18" fmla="*/ 86758 h 2181277"/>
              <a:gd name="connsiteX19" fmla="*/ 1240128 w 2923108"/>
              <a:gd name="connsiteY19" fmla="*/ 25618 h 2181277"/>
              <a:gd name="connsiteX20" fmla="*/ 1245300 w 2923108"/>
              <a:gd name="connsiteY20" fmla="*/ 0 h 2181277"/>
              <a:gd name="connsiteX21" fmla="*/ 1364141 w 2923108"/>
              <a:gd name="connsiteY21" fmla="*/ 0 h 2181277"/>
              <a:gd name="connsiteX22" fmla="*/ 1369313 w 2923108"/>
              <a:gd name="connsiteY22" fmla="*/ 25618 h 2181277"/>
              <a:gd name="connsiteX23" fmla="*/ 1461553 w 2923108"/>
              <a:gd name="connsiteY23" fmla="*/ 86758 h 2181277"/>
              <a:gd name="connsiteX24" fmla="*/ 1553794 w 2923108"/>
              <a:gd name="connsiteY24" fmla="*/ 25618 h 2181277"/>
              <a:gd name="connsiteX25" fmla="*/ 1558966 w 2923108"/>
              <a:gd name="connsiteY25" fmla="*/ 0 h 2181277"/>
              <a:gd name="connsiteX26" fmla="*/ 1677807 w 2923108"/>
              <a:gd name="connsiteY26" fmla="*/ 0 h 2181277"/>
              <a:gd name="connsiteX27" fmla="*/ 1682979 w 2923108"/>
              <a:gd name="connsiteY27" fmla="*/ 25618 h 2181277"/>
              <a:gd name="connsiteX28" fmla="*/ 1775220 w 2923108"/>
              <a:gd name="connsiteY28" fmla="*/ 86758 h 2181277"/>
              <a:gd name="connsiteX29" fmla="*/ 1867460 w 2923108"/>
              <a:gd name="connsiteY29" fmla="*/ 25618 h 2181277"/>
              <a:gd name="connsiteX30" fmla="*/ 1872632 w 2923108"/>
              <a:gd name="connsiteY30" fmla="*/ 0 h 2181277"/>
              <a:gd name="connsiteX31" fmla="*/ 1991473 w 2923108"/>
              <a:gd name="connsiteY31" fmla="*/ 0 h 2181277"/>
              <a:gd name="connsiteX32" fmla="*/ 1996646 w 2923108"/>
              <a:gd name="connsiteY32" fmla="*/ 25618 h 2181277"/>
              <a:gd name="connsiteX33" fmla="*/ 2088886 w 2923108"/>
              <a:gd name="connsiteY33" fmla="*/ 86758 h 2181277"/>
              <a:gd name="connsiteX34" fmla="*/ 2181126 w 2923108"/>
              <a:gd name="connsiteY34" fmla="*/ 25618 h 2181277"/>
              <a:gd name="connsiteX35" fmla="*/ 2186298 w 2923108"/>
              <a:gd name="connsiteY35" fmla="*/ 0 h 2181277"/>
              <a:gd name="connsiteX36" fmla="*/ 2305139 w 2923108"/>
              <a:gd name="connsiteY36" fmla="*/ 0 h 2181277"/>
              <a:gd name="connsiteX37" fmla="*/ 2310312 w 2923108"/>
              <a:gd name="connsiteY37" fmla="*/ 25618 h 2181277"/>
              <a:gd name="connsiteX38" fmla="*/ 2402552 w 2923108"/>
              <a:gd name="connsiteY38" fmla="*/ 86758 h 2181277"/>
              <a:gd name="connsiteX39" fmla="*/ 2494792 w 2923108"/>
              <a:gd name="connsiteY39" fmla="*/ 25618 h 2181277"/>
              <a:gd name="connsiteX40" fmla="*/ 2499964 w 2923108"/>
              <a:gd name="connsiteY40" fmla="*/ 0 h 2181277"/>
              <a:gd name="connsiteX41" fmla="*/ 2618806 w 2923108"/>
              <a:gd name="connsiteY41" fmla="*/ 0 h 2181277"/>
              <a:gd name="connsiteX42" fmla="*/ 2623978 w 2923108"/>
              <a:gd name="connsiteY42" fmla="*/ 25618 h 2181277"/>
              <a:gd name="connsiteX43" fmla="*/ 2716218 w 2923108"/>
              <a:gd name="connsiteY43" fmla="*/ 86758 h 2181277"/>
              <a:gd name="connsiteX44" fmla="*/ 2808458 w 2923108"/>
              <a:gd name="connsiteY44" fmla="*/ 25618 h 2181277"/>
              <a:gd name="connsiteX45" fmla="*/ 2813630 w 2923108"/>
              <a:gd name="connsiteY45" fmla="*/ 0 h 2181277"/>
              <a:gd name="connsiteX46" fmla="*/ 2923108 w 2923108"/>
              <a:gd name="connsiteY46" fmla="*/ 0 h 2181277"/>
              <a:gd name="connsiteX47" fmla="*/ 2923108 w 2923108"/>
              <a:gd name="connsiteY47" fmla="*/ 2181277 h 2181277"/>
              <a:gd name="connsiteX48" fmla="*/ 2883682 w 2923108"/>
              <a:gd name="connsiteY48" fmla="*/ 2166860 h 2181277"/>
              <a:gd name="connsiteX49" fmla="*/ 1461554 w 2923108"/>
              <a:gd name="connsiteY49" fmla="*/ 1998880 h 2181277"/>
              <a:gd name="connsiteX50" fmla="*/ 39427 w 2923108"/>
              <a:gd name="connsiteY50" fmla="*/ 2166860 h 2181277"/>
              <a:gd name="connsiteX51" fmla="*/ 0 w 2923108"/>
              <a:gd name="connsiteY51" fmla="*/ 2181277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3108" h="2181277">
                <a:moveTo>
                  <a:pt x="0" y="0"/>
                </a:moveTo>
                <a:lnTo>
                  <a:pt x="109478" y="0"/>
                </a:lnTo>
                <a:lnTo>
                  <a:pt x="114649" y="25618"/>
                </a:lnTo>
                <a:cubicBezTo>
                  <a:pt x="129846" y="61547"/>
                  <a:pt x="165424" y="86758"/>
                  <a:pt x="206889" y="86758"/>
                </a:cubicBezTo>
                <a:cubicBezTo>
                  <a:pt x="248355" y="86758"/>
                  <a:pt x="283932" y="61547"/>
                  <a:pt x="299129" y="25618"/>
                </a:cubicBezTo>
                <a:lnTo>
                  <a:pt x="304301" y="0"/>
                </a:lnTo>
                <a:lnTo>
                  <a:pt x="423143" y="0"/>
                </a:lnTo>
                <a:lnTo>
                  <a:pt x="428315" y="25618"/>
                </a:lnTo>
                <a:cubicBezTo>
                  <a:pt x="443512" y="61547"/>
                  <a:pt x="479090" y="86758"/>
                  <a:pt x="520555" y="86758"/>
                </a:cubicBezTo>
                <a:cubicBezTo>
                  <a:pt x="562021" y="86758"/>
                  <a:pt x="597598" y="61547"/>
                  <a:pt x="612795" y="25618"/>
                </a:cubicBezTo>
                <a:lnTo>
                  <a:pt x="617967" y="0"/>
                </a:lnTo>
                <a:lnTo>
                  <a:pt x="736809" y="0"/>
                </a:lnTo>
                <a:lnTo>
                  <a:pt x="741981" y="25618"/>
                </a:lnTo>
                <a:cubicBezTo>
                  <a:pt x="757178" y="61547"/>
                  <a:pt x="792756" y="86758"/>
                  <a:pt x="834221" y="86758"/>
                </a:cubicBezTo>
                <a:cubicBezTo>
                  <a:pt x="875687" y="86758"/>
                  <a:pt x="911264" y="61547"/>
                  <a:pt x="926461" y="25618"/>
                </a:cubicBezTo>
                <a:lnTo>
                  <a:pt x="931634" y="0"/>
                </a:lnTo>
                <a:lnTo>
                  <a:pt x="1050475" y="0"/>
                </a:lnTo>
                <a:lnTo>
                  <a:pt x="1055647" y="25618"/>
                </a:lnTo>
                <a:cubicBezTo>
                  <a:pt x="1070844" y="61547"/>
                  <a:pt x="1106422" y="86758"/>
                  <a:pt x="1147887" y="86758"/>
                </a:cubicBezTo>
                <a:cubicBezTo>
                  <a:pt x="1189354" y="86758"/>
                  <a:pt x="1224930" y="61547"/>
                  <a:pt x="1240128" y="25618"/>
                </a:cubicBezTo>
                <a:lnTo>
                  <a:pt x="1245300" y="0"/>
                </a:lnTo>
                <a:lnTo>
                  <a:pt x="1364141" y="0"/>
                </a:lnTo>
                <a:lnTo>
                  <a:pt x="1369313" y="25618"/>
                </a:lnTo>
                <a:cubicBezTo>
                  <a:pt x="1384511" y="61547"/>
                  <a:pt x="1420089" y="86758"/>
                  <a:pt x="1461553" y="86758"/>
                </a:cubicBezTo>
                <a:cubicBezTo>
                  <a:pt x="1503020" y="86758"/>
                  <a:pt x="1538596" y="61547"/>
                  <a:pt x="1553794" y="25618"/>
                </a:cubicBezTo>
                <a:lnTo>
                  <a:pt x="1558966" y="0"/>
                </a:lnTo>
                <a:lnTo>
                  <a:pt x="1677807" y="0"/>
                </a:lnTo>
                <a:lnTo>
                  <a:pt x="1682979" y="25618"/>
                </a:lnTo>
                <a:cubicBezTo>
                  <a:pt x="1698177" y="61547"/>
                  <a:pt x="1733755" y="86758"/>
                  <a:pt x="1775220" y="86758"/>
                </a:cubicBezTo>
                <a:cubicBezTo>
                  <a:pt x="1816685" y="86758"/>
                  <a:pt x="1852263" y="61547"/>
                  <a:pt x="1867460" y="25618"/>
                </a:cubicBezTo>
                <a:lnTo>
                  <a:pt x="1872632" y="0"/>
                </a:lnTo>
                <a:lnTo>
                  <a:pt x="1991473" y="0"/>
                </a:lnTo>
                <a:lnTo>
                  <a:pt x="1996646" y="25618"/>
                </a:lnTo>
                <a:cubicBezTo>
                  <a:pt x="2011843" y="61547"/>
                  <a:pt x="2047419" y="86758"/>
                  <a:pt x="2088886" y="86758"/>
                </a:cubicBezTo>
                <a:cubicBezTo>
                  <a:pt x="2130352" y="86758"/>
                  <a:pt x="2165929" y="61547"/>
                  <a:pt x="2181126" y="25618"/>
                </a:cubicBezTo>
                <a:lnTo>
                  <a:pt x="2186298" y="0"/>
                </a:lnTo>
                <a:lnTo>
                  <a:pt x="2305139" y="0"/>
                </a:lnTo>
                <a:lnTo>
                  <a:pt x="2310312" y="25618"/>
                </a:lnTo>
                <a:cubicBezTo>
                  <a:pt x="2325509" y="61547"/>
                  <a:pt x="2361086" y="86758"/>
                  <a:pt x="2402552" y="86758"/>
                </a:cubicBezTo>
                <a:cubicBezTo>
                  <a:pt x="2444017" y="86758"/>
                  <a:pt x="2479595" y="61547"/>
                  <a:pt x="2494792" y="25618"/>
                </a:cubicBezTo>
                <a:lnTo>
                  <a:pt x="2499964" y="0"/>
                </a:lnTo>
                <a:lnTo>
                  <a:pt x="2618806" y="0"/>
                </a:lnTo>
                <a:lnTo>
                  <a:pt x="2623978" y="25618"/>
                </a:lnTo>
                <a:cubicBezTo>
                  <a:pt x="2639175" y="61547"/>
                  <a:pt x="2674753" y="86758"/>
                  <a:pt x="2716218" y="86758"/>
                </a:cubicBezTo>
                <a:cubicBezTo>
                  <a:pt x="2757683" y="86758"/>
                  <a:pt x="2793261" y="61547"/>
                  <a:pt x="2808458" y="25618"/>
                </a:cubicBezTo>
                <a:lnTo>
                  <a:pt x="2813630" y="0"/>
                </a:lnTo>
                <a:lnTo>
                  <a:pt x="2923108" y="0"/>
                </a:lnTo>
                <a:lnTo>
                  <a:pt x="2923108" y="2181277"/>
                </a:lnTo>
                <a:lnTo>
                  <a:pt x="2883682" y="2166860"/>
                </a:lnTo>
                <a:cubicBezTo>
                  <a:pt x="2575479" y="2065513"/>
                  <a:pt x="2053543" y="1998880"/>
                  <a:pt x="1461554" y="1998880"/>
                </a:cubicBezTo>
                <a:cubicBezTo>
                  <a:pt x="869565" y="1998880"/>
                  <a:pt x="347630" y="2065513"/>
                  <a:pt x="39427" y="2166860"/>
                </a:cubicBezTo>
                <a:lnTo>
                  <a:pt x="0" y="218127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88000" rtlCol="0" anchor="ctr">
            <a:noAutofit/>
          </a:bodyPr>
          <a:lstStyle/>
          <a:p>
            <a:pPr algn="ctr">
              <a:lnSpc>
                <a:spcPct val="150000"/>
              </a:lnSpc>
            </a:pPr>
            <a:r>
              <a:rPr lang="zh-CN" altLang="en-US" dirty="0">
                <a:solidFill>
                  <a:srgbClr val="FFFFFF"/>
                </a:solidFill>
              </a:rPr>
              <a:t>请输入文本</a:t>
            </a:r>
            <a:endParaRPr lang="zh-CN" altLang="en-US" dirty="0">
              <a:solidFill>
                <a:srgbClr val="FFFFFF"/>
              </a:solidFill>
            </a:endParaRPr>
          </a:p>
        </p:txBody>
      </p:sp>
      <p:sp>
        <p:nvSpPr>
          <p:cNvPr id="22" name="椭圆 21"/>
          <p:cNvSpPr/>
          <p:nvPr/>
        </p:nvSpPr>
        <p:spPr>
          <a:xfrm>
            <a:off x="5404617" y="5094224"/>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4" name="任意多边形 30"/>
          <p:cNvSpPr/>
          <p:nvPr/>
        </p:nvSpPr>
        <p:spPr>
          <a:xfrm>
            <a:off x="8210190" y="3125767"/>
            <a:ext cx="3124560" cy="2331604"/>
          </a:xfrm>
          <a:custGeom>
            <a:avLst/>
            <a:gdLst>
              <a:gd name="connsiteX0" fmla="*/ 0 w 2923108"/>
              <a:gd name="connsiteY0" fmla="*/ 0 h 2181277"/>
              <a:gd name="connsiteX1" fmla="*/ 109478 w 2923108"/>
              <a:gd name="connsiteY1" fmla="*/ 0 h 2181277"/>
              <a:gd name="connsiteX2" fmla="*/ 114649 w 2923108"/>
              <a:gd name="connsiteY2" fmla="*/ 25618 h 2181277"/>
              <a:gd name="connsiteX3" fmla="*/ 206889 w 2923108"/>
              <a:gd name="connsiteY3" fmla="*/ 86758 h 2181277"/>
              <a:gd name="connsiteX4" fmla="*/ 299129 w 2923108"/>
              <a:gd name="connsiteY4" fmla="*/ 25618 h 2181277"/>
              <a:gd name="connsiteX5" fmla="*/ 304301 w 2923108"/>
              <a:gd name="connsiteY5" fmla="*/ 0 h 2181277"/>
              <a:gd name="connsiteX6" fmla="*/ 423143 w 2923108"/>
              <a:gd name="connsiteY6" fmla="*/ 0 h 2181277"/>
              <a:gd name="connsiteX7" fmla="*/ 428315 w 2923108"/>
              <a:gd name="connsiteY7" fmla="*/ 25618 h 2181277"/>
              <a:gd name="connsiteX8" fmla="*/ 520555 w 2923108"/>
              <a:gd name="connsiteY8" fmla="*/ 86758 h 2181277"/>
              <a:gd name="connsiteX9" fmla="*/ 612795 w 2923108"/>
              <a:gd name="connsiteY9" fmla="*/ 25618 h 2181277"/>
              <a:gd name="connsiteX10" fmla="*/ 617967 w 2923108"/>
              <a:gd name="connsiteY10" fmla="*/ 0 h 2181277"/>
              <a:gd name="connsiteX11" fmla="*/ 736809 w 2923108"/>
              <a:gd name="connsiteY11" fmla="*/ 0 h 2181277"/>
              <a:gd name="connsiteX12" fmla="*/ 741981 w 2923108"/>
              <a:gd name="connsiteY12" fmla="*/ 25618 h 2181277"/>
              <a:gd name="connsiteX13" fmla="*/ 834221 w 2923108"/>
              <a:gd name="connsiteY13" fmla="*/ 86758 h 2181277"/>
              <a:gd name="connsiteX14" fmla="*/ 926461 w 2923108"/>
              <a:gd name="connsiteY14" fmla="*/ 25618 h 2181277"/>
              <a:gd name="connsiteX15" fmla="*/ 931634 w 2923108"/>
              <a:gd name="connsiteY15" fmla="*/ 0 h 2181277"/>
              <a:gd name="connsiteX16" fmla="*/ 1050475 w 2923108"/>
              <a:gd name="connsiteY16" fmla="*/ 0 h 2181277"/>
              <a:gd name="connsiteX17" fmla="*/ 1055647 w 2923108"/>
              <a:gd name="connsiteY17" fmla="*/ 25618 h 2181277"/>
              <a:gd name="connsiteX18" fmla="*/ 1147887 w 2923108"/>
              <a:gd name="connsiteY18" fmla="*/ 86758 h 2181277"/>
              <a:gd name="connsiteX19" fmla="*/ 1240128 w 2923108"/>
              <a:gd name="connsiteY19" fmla="*/ 25618 h 2181277"/>
              <a:gd name="connsiteX20" fmla="*/ 1245300 w 2923108"/>
              <a:gd name="connsiteY20" fmla="*/ 0 h 2181277"/>
              <a:gd name="connsiteX21" fmla="*/ 1364141 w 2923108"/>
              <a:gd name="connsiteY21" fmla="*/ 0 h 2181277"/>
              <a:gd name="connsiteX22" fmla="*/ 1369313 w 2923108"/>
              <a:gd name="connsiteY22" fmla="*/ 25618 h 2181277"/>
              <a:gd name="connsiteX23" fmla="*/ 1461553 w 2923108"/>
              <a:gd name="connsiteY23" fmla="*/ 86758 h 2181277"/>
              <a:gd name="connsiteX24" fmla="*/ 1553794 w 2923108"/>
              <a:gd name="connsiteY24" fmla="*/ 25618 h 2181277"/>
              <a:gd name="connsiteX25" fmla="*/ 1558966 w 2923108"/>
              <a:gd name="connsiteY25" fmla="*/ 0 h 2181277"/>
              <a:gd name="connsiteX26" fmla="*/ 1677807 w 2923108"/>
              <a:gd name="connsiteY26" fmla="*/ 0 h 2181277"/>
              <a:gd name="connsiteX27" fmla="*/ 1682979 w 2923108"/>
              <a:gd name="connsiteY27" fmla="*/ 25618 h 2181277"/>
              <a:gd name="connsiteX28" fmla="*/ 1775220 w 2923108"/>
              <a:gd name="connsiteY28" fmla="*/ 86758 h 2181277"/>
              <a:gd name="connsiteX29" fmla="*/ 1867460 w 2923108"/>
              <a:gd name="connsiteY29" fmla="*/ 25618 h 2181277"/>
              <a:gd name="connsiteX30" fmla="*/ 1872632 w 2923108"/>
              <a:gd name="connsiteY30" fmla="*/ 0 h 2181277"/>
              <a:gd name="connsiteX31" fmla="*/ 1991473 w 2923108"/>
              <a:gd name="connsiteY31" fmla="*/ 0 h 2181277"/>
              <a:gd name="connsiteX32" fmla="*/ 1996646 w 2923108"/>
              <a:gd name="connsiteY32" fmla="*/ 25618 h 2181277"/>
              <a:gd name="connsiteX33" fmla="*/ 2088886 w 2923108"/>
              <a:gd name="connsiteY33" fmla="*/ 86758 h 2181277"/>
              <a:gd name="connsiteX34" fmla="*/ 2181126 w 2923108"/>
              <a:gd name="connsiteY34" fmla="*/ 25618 h 2181277"/>
              <a:gd name="connsiteX35" fmla="*/ 2186298 w 2923108"/>
              <a:gd name="connsiteY35" fmla="*/ 0 h 2181277"/>
              <a:gd name="connsiteX36" fmla="*/ 2305139 w 2923108"/>
              <a:gd name="connsiteY36" fmla="*/ 0 h 2181277"/>
              <a:gd name="connsiteX37" fmla="*/ 2310312 w 2923108"/>
              <a:gd name="connsiteY37" fmla="*/ 25618 h 2181277"/>
              <a:gd name="connsiteX38" fmla="*/ 2402552 w 2923108"/>
              <a:gd name="connsiteY38" fmla="*/ 86758 h 2181277"/>
              <a:gd name="connsiteX39" fmla="*/ 2494792 w 2923108"/>
              <a:gd name="connsiteY39" fmla="*/ 25618 h 2181277"/>
              <a:gd name="connsiteX40" fmla="*/ 2499964 w 2923108"/>
              <a:gd name="connsiteY40" fmla="*/ 0 h 2181277"/>
              <a:gd name="connsiteX41" fmla="*/ 2618806 w 2923108"/>
              <a:gd name="connsiteY41" fmla="*/ 0 h 2181277"/>
              <a:gd name="connsiteX42" fmla="*/ 2623978 w 2923108"/>
              <a:gd name="connsiteY42" fmla="*/ 25618 h 2181277"/>
              <a:gd name="connsiteX43" fmla="*/ 2716218 w 2923108"/>
              <a:gd name="connsiteY43" fmla="*/ 86758 h 2181277"/>
              <a:gd name="connsiteX44" fmla="*/ 2808458 w 2923108"/>
              <a:gd name="connsiteY44" fmla="*/ 25618 h 2181277"/>
              <a:gd name="connsiteX45" fmla="*/ 2813630 w 2923108"/>
              <a:gd name="connsiteY45" fmla="*/ 0 h 2181277"/>
              <a:gd name="connsiteX46" fmla="*/ 2923108 w 2923108"/>
              <a:gd name="connsiteY46" fmla="*/ 0 h 2181277"/>
              <a:gd name="connsiteX47" fmla="*/ 2923108 w 2923108"/>
              <a:gd name="connsiteY47" fmla="*/ 2181277 h 2181277"/>
              <a:gd name="connsiteX48" fmla="*/ 2883682 w 2923108"/>
              <a:gd name="connsiteY48" fmla="*/ 2166860 h 2181277"/>
              <a:gd name="connsiteX49" fmla="*/ 1461554 w 2923108"/>
              <a:gd name="connsiteY49" fmla="*/ 1998880 h 2181277"/>
              <a:gd name="connsiteX50" fmla="*/ 39427 w 2923108"/>
              <a:gd name="connsiteY50" fmla="*/ 2166860 h 2181277"/>
              <a:gd name="connsiteX51" fmla="*/ 0 w 2923108"/>
              <a:gd name="connsiteY51" fmla="*/ 2181277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3108" h="2181277">
                <a:moveTo>
                  <a:pt x="0" y="0"/>
                </a:moveTo>
                <a:lnTo>
                  <a:pt x="109478" y="0"/>
                </a:lnTo>
                <a:lnTo>
                  <a:pt x="114649" y="25618"/>
                </a:lnTo>
                <a:cubicBezTo>
                  <a:pt x="129846" y="61547"/>
                  <a:pt x="165424" y="86758"/>
                  <a:pt x="206889" y="86758"/>
                </a:cubicBezTo>
                <a:cubicBezTo>
                  <a:pt x="248355" y="86758"/>
                  <a:pt x="283932" y="61547"/>
                  <a:pt x="299129" y="25618"/>
                </a:cubicBezTo>
                <a:lnTo>
                  <a:pt x="304301" y="0"/>
                </a:lnTo>
                <a:lnTo>
                  <a:pt x="423143" y="0"/>
                </a:lnTo>
                <a:lnTo>
                  <a:pt x="428315" y="25618"/>
                </a:lnTo>
                <a:cubicBezTo>
                  <a:pt x="443512" y="61547"/>
                  <a:pt x="479090" y="86758"/>
                  <a:pt x="520555" y="86758"/>
                </a:cubicBezTo>
                <a:cubicBezTo>
                  <a:pt x="562021" y="86758"/>
                  <a:pt x="597598" y="61547"/>
                  <a:pt x="612795" y="25618"/>
                </a:cubicBezTo>
                <a:lnTo>
                  <a:pt x="617967" y="0"/>
                </a:lnTo>
                <a:lnTo>
                  <a:pt x="736809" y="0"/>
                </a:lnTo>
                <a:lnTo>
                  <a:pt x="741981" y="25618"/>
                </a:lnTo>
                <a:cubicBezTo>
                  <a:pt x="757178" y="61547"/>
                  <a:pt x="792756" y="86758"/>
                  <a:pt x="834221" y="86758"/>
                </a:cubicBezTo>
                <a:cubicBezTo>
                  <a:pt x="875687" y="86758"/>
                  <a:pt x="911264" y="61547"/>
                  <a:pt x="926461" y="25618"/>
                </a:cubicBezTo>
                <a:lnTo>
                  <a:pt x="931634" y="0"/>
                </a:lnTo>
                <a:lnTo>
                  <a:pt x="1050475" y="0"/>
                </a:lnTo>
                <a:lnTo>
                  <a:pt x="1055647" y="25618"/>
                </a:lnTo>
                <a:cubicBezTo>
                  <a:pt x="1070844" y="61547"/>
                  <a:pt x="1106422" y="86758"/>
                  <a:pt x="1147887" y="86758"/>
                </a:cubicBezTo>
                <a:cubicBezTo>
                  <a:pt x="1189354" y="86758"/>
                  <a:pt x="1224930" y="61547"/>
                  <a:pt x="1240128" y="25618"/>
                </a:cubicBezTo>
                <a:lnTo>
                  <a:pt x="1245300" y="0"/>
                </a:lnTo>
                <a:lnTo>
                  <a:pt x="1364141" y="0"/>
                </a:lnTo>
                <a:lnTo>
                  <a:pt x="1369313" y="25618"/>
                </a:lnTo>
                <a:cubicBezTo>
                  <a:pt x="1384511" y="61547"/>
                  <a:pt x="1420089" y="86758"/>
                  <a:pt x="1461553" y="86758"/>
                </a:cubicBezTo>
                <a:cubicBezTo>
                  <a:pt x="1503020" y="86758"/>
                  <a:pt x="1538596" y="61547"/>
                  <a:pt x="1553794" y="25618"/>
                </a:cubicBezTo>
                <a:lnTo>
                  <a:pt x="1558966" y="0"/>
                </a:lnTo>
                <a:lnTo>
                  <a:pt x="1677807" y="0"/>
                </a:lnTo>
                <a:lnTo>
                  <a:pt x="1682979" y="25618"/>
                </a:lnTo>
                <a:cubicBezTo>
                  <a:pt x="1698177" y="61547"/>
                  <a:pt x="1733755" y="86758"/>
                  <a:pt x="1775220" y="86758"/>
                </a:cubicBezTo>
                <a:cubicBezTo>
                  <a:pt x="1816685" y="86758"/>
                  <a:pt x="1852263" y="61547"/>
                  <a:pt x="1867460" y="25618"/>
                </a:cubicBezTo>
                <a:lnTo>
                  <a:pt x="1872632" y="0"/>
                </a:lnTo>
                <a:lnTo>
                  <a:pt x="1991473" y="0"/>
                </a:lnTo>
                <a:lnTo>
                  <a:pt x="1996646" y="25618"/>
                </a:lnTo>
                <a:cubicBezTo>
                  <a:pt x="2011843" y="61547"/>
                  <a:pt x="2047419" y="86758"/>
                  <a:pt x="2088886" y="86758"/>
                </a:cubicBezTo>
                <a:cubicBezTo>
                  <a:pt x="2130352" y="86758"/>
                  <a:pt x="2165929" y="61547"/>
                  <a:pt x="2181126" y="25618"/>
                </a:cubicBezTo>
                <a:lnTo>
                  <a:pt x="2186298" y="0"/>
                </a:lnTo>
                <a:lnTo>
                  <a:pt x="2305139" y="0"/>
                </a:lnTo>
                <a:lnTo>
                  <a:pt x="2310312" y="25618"/>
                </a:lnTo>
                <a:cubicBezTo>
                  <a:pt x="2325509" y="61547"/>
                  <a:pt x="2361086" y="86758"/>
                  <a:pt x="2402552" y="86758"/>
                </a:cubicBezTo>
                <a:cubicBezTo>
                  <a:pt x="2444017" y="86758"/>
                  <a:pt x="2479595" y="61547"/>
                  <a:pt x="2494792" y="25618"/>
                </a:cubicBezTo>
                <a:lnTo>
                  <a:pt x="2499964" y="0"/>
                </a:lnTo>
                <a:lnTo>
                  <a:pt x="2618806" y="0"/>
                </a:lnTo>
                <a:lnTo>
                  <a:pt x="2623978" y="25618"/>
                </a:lnTo>
                <a:cubicBezTo>
                  <a:pt x="2639175" y="61547"/>
                  <a:pt x="2674753" y="86758"/>
                  <a:pt x="2716218" y="86758"/>
                </a:cubicBezTo>
                <a:cubicBezTo>
                  <a:pt x="2757683" y="86758"/>
                  <a:pt x="2793261" y="61547"/>
                  <a:pt x="2808458" y="25618"/>
                </a:cubicBezTo>
                <a:lnTo>
                  <a:pt x="2813630" y="0"/>
                </a:lnTo>
                <a:lnTo>
                  <a:pt x="2923108" y="0"/>
                </a:lnTo>
                <a:lnTo>
                  <a:pt x="2923108" y="2181277"/>
                </a:lnTo>
                <a:lnTo>
                  <a:pt x="2883682" y="2166860"/>
                </a:lnTo>
                <a:cubicBezTo>
                  <a:pt x="2575479" y="2065513"/>
                  <a:pt x="2053543" y="1998880"/>
                  <a:pt x="1461554" y="1998880"/>
                </a:cubicBezTo>
                <a:cubicBezTo>
                  <a:pt x="869565" y="1998880"/>
                  <a:pt x="347630" y="2065513"/>
                  <a:pt x="39427" y="2166860"/>
                </a:cubicBezTo>
                <a:lnTo>
                  <a:pt x="0" y="218127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88000" rtlCol="0" anchor="ctr">
            <a:noAutofit/>
          </a:bodyPr>
          <a:lstStyle/>
          <a:p>
            <a:pPr algn="ctr">
              <a:lnSpc>
                <a:spcPct val="150000"/>
              </a:lnSpc>
            </a:pPr>
            <a:r>
              <a:rPr lang="zh-CN" altLang="en-US" dirty="0">
                <a:solidFill>
                  <a:srgbClr val="FFFFFF"/>
                </a:solidFill>
              </a:rPr>
              <a:t>请输入文本</a:t>
            </a:r>
            <a:endParaRPr lang="zh-CN" altLang="en-US" dirty="0">
              <a:solidFill>
                <a:srgbClr val="FFFFFF"/>
              </a:solidFill>
            </a:endParaRPr>
          </a:p>
        </p:txBody>
      </p:sp>
      <p:sp>
        <p:nvSpPr>
          <p:cNvPr id="25" name="椭圆 24"/>
          <p:cNvSpPr/>
          <p:nvPr/>
        </p:nvSpPr>
        <p:spPr>
          <a:xfrm>
            <a:off x="9119367" y="5094224"/>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7" name="KSO_Shape"/>
          <p:cNvSpPr/>
          <p:nvPr/>
        </p:nvSpPr>
        <p:spPr bwMode="auto">
          <a:xfrm>
            <a:off x="5773400" y="5450440"/>
            <a:ext cx="568641" cy="59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8" name="KSO_Shape"/>
          <p:cNvSpPr/>
          <p:nvPr/>
        </p:nvSpPr>
        <p:spPr bwMode="auto">
          <a:xfrm>
            <a:off x="9479773" y="5450440"/>
            <a:ext cx="585396" cy="593774"/>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cxnSp>
        <p:nvCxnSpPr>
          <p:cNvPr id="12" name="直接连接符 11"/>
          <p:cNvCxnSpPr/>
          <p:nvPr/>
        </p:nvCxnSpPr>
        <p:spPr>
          <a:xfrm>
            <a:off x="792163" y="2771775"/>
            <a:ext cx="1040923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136129" y="1412014"/>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3" name="KSO_Shape"/>
          <p:cNvSpPr/>
          <p:nvPr/>
        </p:nvSpPr>
        <p:spPr bwMode="auto">
          <a:xfrm>
            <a:off x="824401" y="2157879"/>
            <a:ext cx="3587747" cy="3342587"/>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Block Arc 4"/>
          <p:cNvSpPr/>
          <p:nvPr/>
        </p:nvSpPr>
        <p:spPr>
          <a:xfrm rot="5400000" flipV="1">
            <a:off x="5179308" y="1931093"/>
            <a:ext cx="1151153" cy="1151153"/>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6" name="矩形 15"/>
          <p:cNvSpPr/>
          <p:nvPr/>
        </p:nvSpPr>
        <p:spPr>
          <a:xfrm>
            <a:off x="6330461" y="1594893"/>
            <a:ext cx="4768947" cy="1823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2" name="Block Arc 4"/>
          <p:cNvSpPr/>
          <p:nvPr/>
        </p:nvSpPr>
        <p:spPr>
          <a:xfrm rot="5400000" flipV="1">
            <a:off x="5179308" y="4392940"/>
            <a:ext cx="1151153" cy="1151153"/>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3" name="矩形 22"/>
          <p:cNvSpPr/>
          <p:nvPr/>
        </p:nvSpPr>
        <p:spPr>
          <a:xfrm>
            <a:off x="6330461" y="4056740"/>
            <a:ext cx="4768947" cy="1823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lock Arc 4"/>
          <p:cNvSpPr/>
          <p:nvPr/>
        </p:nvSpPr>
        <p:spPr>
          <a:xfrm flipV="1">
            <a:off x="3691884" y="3461908"/>
            <a:ext cx="2511390" cy="2511391"/>
          </a:xfrm>
          <a:prstGeom prst="heart">
            <a:avLst/>
          </a:prstGeom>
          <a:solidFill>
            <a:srgbClr val="FEFF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7" name="Block Arc 4"/>
          <p:cNvSpPr/>
          <p:nvPr/>
        </p:nvSpPr>
        <p:spPr>
          <a:xfrm flipV="1">
            <a:off x="1245113" y="3461908"/>
            <a:ext cx="2511390" cy="2511391"/>
          </a:xfrm>
          <a:prstGeom prst="heart">
            <a:avLst/>
          </a:prstGeom>
          <a:solidFill>
            <a:srgbClr val="FEFF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4" name="Block Arc 4"/>
          <p:cNvSpPr/>
          <p:nvPr/>
        </p:nvSpPr>
        <p:spPr>
          <a:xfrm flipV="1">
            <a:off x="8611945" y="3461908"/>
            <a:ext cx="2511390" cy="2511391"/>
          </a:xfrm>
          <a:prstGeom prst="heart">
            <a:avLst/>
          </a:prstGeom>
          <a:solidFill>
            <a:srgbClr val="FEFF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5" name="Block Arc 4"/>
          <p:cNvSpPr/>
          <p:nvPr/>
        </p:nvSpPr>
        <p:spPr>
          <a:xfrm flipV="1">
            <a:off x="6165174" y="3461908"/>
            <a:ext cx="2511390" cy="2511391"/>
          </a:xfrm>
          <a:prstGeom prst="heart">
            <a:avLst/>
          </a:prstGeom>
          <a:solidFill>
            <a:srgbClr val="FEFF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 name="MH_Other_3"/>
          <p:cNvSpPr/>
          <p:nvPr>
            <p:custDataLst>
              <p:tags r:id="rId1"/>
            </p:custDataLst>
          </p:nvPr>
        </p:nvSpPr>
        <p:spPr>
          <a:xfrm>
            <a:off x="1974552" y="4445360"/>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7" name="KSO_Shape"/>
          <p:cNvSpPr/>
          <p:nvPr/>
        </p:nvSpPr>
        <p:spPr bwMode="auto">
          <a:xfrm>
            <a:off x="2204980" y="4704657"/>
            <a:ext cx="591657" cy="67747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29" name="MH_Other_3"/>
          <p:cNvSpPr/>
          <p:nvPr>
            <p:custDataLst>
              <p:tags r:id="rId2"/>
            </p:custDataLst>
          </p:nvPr>
        </p:nvSpPr>
        <p:spPr>
          <a:xfrm>
            <a:off x="4415533" y="4445360"/>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39" name="MH_Other_3"/>
          <p:cNvSpPr/>
          <p:nvPr>
            <p:custDataLst>
              <p:tags r:id="rId3"/>
            </p:custDataLst>
          </p:nvPr>
        </p:nvSpPr>
        <p:spPr>
          <a:xfrm>
            <a:off x="6856514" y="4445360"/>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3" name="MH_Other_3"/>
          <p:cNvSpPr/>
          <p:nvPr>
            <p:custDataLst>
              <p:tags r:id="rId4"/>
            </p:custDataLst>
          </p:nvPr>
        </p:nvSpPr>
        <p:spPr>
          <a:xfrm>
            <a:off x="9297495" y="4445360"/>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5" name="KSO_Shape"/>
          <p:cNvSpPr/>
          <p:nvPr/>
        </p:nvSpPr>
        <p:spPr bwMode="auto">
          <a:xfrm>
            <a:off x="4645961" y="4764781"/>
            <a:ext cx="591657" cy="557222"/>
          </a:xfrm>
          <a:custGeom>
            <a:avLst/>
            <a:gdLst>
              <a:gd name="T0" fmla="*/ 901314 w 3228"/>
              <a:gd name="T1" fmla="*/ 1694421 h 3037"/>
              <a:gd name="T2" fmla="*/ 0 w 3228"/>
              <a:gd name="T3" fmla="*/ 587496 h 3037"/>
              <a:gd name="T4" fmla="*/ 0 w 3228"/>
              <a:gd name="T5" fmla="*/ 486511 h 3037"/>
              <a:gd name="T6" fmla="*/ 406037 w 3228"/>
              <a:gd name="T7" fmla="*/ 4463 h 3037"/>
              <a:gd name="T8" fmla="*/ 486353 w 3228"/>
              <a:gd name="T9" fmla="*/ 0 h 3037"/>
              <a:gd name="T10" fmla="*/ 901314 w 3228"/>
              <a:gd name="T11" fmla="*/ 218707 h 3037"/>
              <a:gd name="T12" fmla="*/ 1314044 w 3228"/>
              <a:gd name="T13" fmla="*/ 0 h 3037"/>
              <a:gd name="T14" fmla="*/ 1394360 w 3228"/>
              <a:gd name="T15" fmla="*/ 4463 h 3037"/>
              <a:gd name="T16" fmla="*/ 1800397 w 3228"/>
              <a:gd name="T17" fmla="*/ 486511 h 3037"/>
              <a:gd name="T18" fmla="*/ 1800397 w 3228"/>
              <a:gd name="T19" fmla="*/ 587496 h 3037"/>
              <a:gd name="T20" fmla="*/ 901314 w 3228"/>
              <a:gd name="T21" fmla="*/ 1694421 h 3037"/>
              <a:gd name="T22" fmla="*/ 1242653 w 3228"/>
              <a:gd name="T23" fmla="*/ 1124779 h 3037"/>
              <a:gd name="T24" fmla="*/ 1079792 w 3228"/>
              <a:gd name="T25" fmla="*/ 649984 h 3037"/>
              <a:gd name="T26" fmla="*/ 992784 w 3228"/>
              <a:gd name="T27" fmla="*/ 1020446 h 3037"/>
              <a:gd name="T28" fmla="*/ 827692 w 3228"/>
              <a:gd name="T29" fmla="*/ 285100 h 3037"/>
              <a:gd name="T30" fmla="*/ 612960 w 3228"/>
              <a:gd name="T31" fmla="*/ 1047227 h 3037"/>
              <a:gd name="T32" fmla="*/ 334089 w 3228"/>
              <a:gd name="T33" fmla="*/ 1158812 h 3037"/>
              <a:gd name="T34" fmla="*/ 710008 w 3228"/>
              <a:gd name="T35" fmla="*/ 1158812 h 3037"/>
              <a:gd name="T36" fmla="*/ 822672 w 3228"/>
              <a:gd name="T37" fmla="*/ 696292 h 3037"/>
              <a:gd name="T38" fmla="*/ 974378 w 3228"/>
              <a:gd name="T39" fmla="*/ 1401510 h 3037"/>
              <a:gd name="T40" fmla="*/ 1101544 w 3228"/>
              <a:gd name="T41" fmla="*/ 961306 h 3037"/>
              <a:gd name="T42" fmla="*/ 1198591 w 3228"/>
              <a:gd name="T43" fmla="*/ 1229111 h 3037"/>
              <a:gd name="T44" fmla="*/ 1444556 w 3228"/>
              <a:gd name="T45" fmla="*/ 1229111 h 3037"/>
              <a:gd name="T46" fmla="*/ 1242653 w 3228"/>
              <a:gd name="T47" fmla="*/ 1124779 h 30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28" h="3037">
                <a:moveTo>
                  <a:pt x="1616" y="3037"/>
                </a:moveTo>
                <a:cubicBezTo>
                  <a:pt x="443" y="2227"/>
                  <a:pt x="0" y="1578"/>
                  <a:pt x="0" y="1053"/>
                </a:cubicBezTo>
                <a:cubicBezTo>
                  <a:pt x="0" y="872"/>
                  <a:pt x="0" y="872"/>
                  <a:pt x="0" y="872"/>
                </a:cubicBezTo>
                <a:cubicBezTo>
                  <a:pt x="0" y="322"/>
                  <a:pt x="409" y="37"/>
                  <a:pt x="728" y="8"/>
                </a:cubicBezTo>
                <a:cubicBezTo>
                  <a:pt x="777" y="0"/>
                  <a:pt x="827" y="0"/>
                  <a:pt x="872" y="0"/>
                </a:cubicBezTo>
                <a:cubicBezTo>
                  <a:pt x="1240" y="0"/>
                  <a:pt x="1414" y="153"/>
                  <a:pt x="1616" y="392"/>
                </a:cubicBezTo>
                <a:cubicBezTo>
                  <a:pt x="1814" y="153"/>
                  <a:pt x="1992" y="0"/>
                  <a:pt x="2356" y="0"/>
                </a:cubicBezTo>
                <a:cubicBezTo>
                  <a:pt x="2401" y="0"/>
                  <a:pt x="2451" y="0"/>
                  <a:pt x="2500" y="8"/>
                </a:cubicBezTo>
                <a:cubicBezTo>
                  <a:pt x="2818" y="37"/>
                  <a:pt x="3228" y="322"/>
                  <a:pt x="3228" y="872"/>
                </a:cubicBezTo>
                <a:cubicBezTo>
                  <a:pt x="3228" y="1053"/>
                  <a:pt x="3228" y="1053"/>
                  <a:pt x="3228" y="1053"/>
                </a:cubicBezTo>
                <a:cubicBezTo>
                  <a:pt x="3228" y="1578"/>
                  <a:pt x="2786" y="2227"/>
                  <a:pt x="1616" y="3037"/>
                </a:cubicBezTo>
                <a:close/>
                <a:moveTo>
                  <a:pt x="2228" y="2016"/>
                </a:moveTo>
                <a:cubicBezTo>
                  <a:pt x="1936" y="1165"/>
                  <a:pt x="1936" y="1165"/>
                  <a:pt x="1936" y="1165"/>
                </a:cubicBezTo>
                <a:cubicBezTo>
                  <a:pt x="1780" y="1829"/>
                  <a:pt x="1780" y="1829"/>
                  <a:pt x="1780" y="1829"/>
                </a:cubicBezTo>
                <a:cubicBezTo>
                  <a:pt x="1484" y="511"/>
                  <a:pt x="1484" y="511"/>
                  <a:pt x="1484" y="511"/>
                </a:cubicBezTo>
                <a:cubicBezTo>
                  <a:pt x="1099" y="1877"/>
                  <a:pt x="1099" y="1877"/>
                  <a:pt x="1099" y="1877"/>
                </a:cubicBezTo>
                <a:cubicBezTo>
                  <a:pt x="599" y="2077"/>
                  <a:pt x="599" y="2077"/>
                  <a:pt x="599" y="2077"/>
                </a:cubicBezTo>
                <a:cubicBezTo>
                  <a:pt x="1273" y="2077"/>
                  <a:pt x="1273" y="2077"/>
                  <a:pt x="1273" y="2077"/>
                </a:cubicBezTo>
                <a:cubicBezTo>
                  <a:pt x="1475" y="1248"/>
                  <a:pt x="1475" y="1248"/>
                  <a:pt x="1475" y="1248"/>
                </a:cubicBezTo>
                <a:cubicBezTo>
                  <a:pt x="1747" y="2512"/>
                  <a:pt x="1747" y="2512"/>
                  <a:pt x="1747" y="2512"/>
                </a:cubicBezTo>
                <a:cubicBezTo>
                  <a:pt x="1975" y="1723"/>
                  <a:pt x="1975" y="1723"/>
                  <a:pt x="1975" y="1723"/>
                </a:cubicBezTo>
                <a:cubicBezTo>
                  <a:pt x="2149" y="2203"/>
                  <a:pt x="2149" y="2203"/>
                  <a:pt x="2149" y="2203"/>
                </a:cubicBezTo>
                <a:cubicBezTo>
                  <a:pt x="2590" y="2203"/>
                  <a:pt x="2590" y="2203"/>
                  <a:pt x="2590" y="2203"/>
                </a:cubicBezTo>
                <a:lnTo>
                  <a:pt x="2228" y="2016"/>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6" name="KSO_Shape"/>
          <p:cNvSpPr/>
          <p:nvPr/>
        </p:nvSpPr>
        <p:spPr bwMode="auto">
          <a:xfrm>
            <a:off x="7086942" y="4743330"/>
            <a:ext cx="591657" cy="600124"/>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7" name="KSO_Shape"/>
          <p:cNvSpPr/>
          <p:nvPr/>
        </p:nvSpPr>
        <p:spPr bwMode="auto">
          <a:xfrm>
            <a:off x="9527923" y="4767286"/>
            <a:ext cx="591657" cy="552213"/>
          </a:xfrm>
          <a:custGeom>
            <a:avLst/>
            <a:gdLst>
              <a:gd name="T0" fmla="*/ 3477620 w 7008813"/>
              <a:gd name="T1" fmla="*/ 1640285 h 6537325"/>
              <a:gd name="T2" fmla="*/ 3086736 w 7008813"/>
              <a:gd name="T3" fmla="*/ 1681949 h 6537325"/>
              <a:gd name="T4" fmla="*/ 2721249 w 7008813"/>
              <a:gd name="T5" fmla="*/ 1793053 h 6537325"/>
              <a:gd name="T6" fmla="*/ 2387509 w 7008813"/>
              <a:gd name="T7" fmla="*/ 1966057 h 6537325"/>
              <a:gd name="T8" fmla="*/ 2092659 w 7008813"/>
              <a:gd name="T9" fmla="*/ 2195010 h 6537325"/>
              <a:gd name="T10" fmla="*/ 1843842 w 7008813"/>
              <a:gd name="T11" fmla="*/ 2471976 h 6537325"/>
              <a:gd name="T12" fmla="*/ 1647408 w 7008813"/>
              <a:gd name="T13" fmla="*/ 2791002 h 6537325"/>
              <a:gd name="T14" fmla="*/ 1510896 w 7008813"/>
              <a:gd name="T15" fmla="*/ 3144550 h 6537325"/>
              <a:gd name="T16" fmla="*/ 1440259 w 7008813"/>
              <a:gd name="T17" fmla="*/ 3525874 h 6537325"/>
              <a:gd name="T18" fmla="*/ 1442640 w 7008813"/>
              <a:gd name="T19" fmla="*/ 3923466 h 6537325"/>
              <a:gd name="T20" fmla="*/ 1518039 w 7008813"/>
              <a:gd name="T21" fmla="*/ 4303600 h 6537325"/>
              <a:gd name="T22" fmla="*/ 1658916 w 7008813"/>
              <a:gd name="T23" fmla="*/ 4654767 h 6537325"/>
              <a:gd name="T24" fmla="*/ 1858525 w 7008813"/>
              <a:gd name="T25" fmla="*/ 4971412 h 6537325"/>
              <a:gd name="T26" fmla="*/ 2110913 w 7008813"/>
              <a:gd name="T27" fmla="*/ 5245601 h 6537325"/>
              <a:gd name="T28" fmla="*/ 2408541 w 7008813"/>
              <a:gd name="T29" fmla="*/ 5470586 h 6537325"/>
              <a:gd name="T30" fmla="*/ 2744265 w 7008813"/>
              <a:gd name="T31" fmla="*/ 5639622 h 6537325"/>
              <a:gd name="T32" fmla="*/ 3112133 w 7008813"/>
              <a:gd name="T33" fmla="*/ 5746361 h 6537325"/>
              <a:gd name="T34" fmla="*/ 3504208 w 7008813"/>
              <a:gd name="T35" fmla="*/ 5783263 h 6537325"/>
              <a:gd name="T36" fmla="*/ 3896680 w 7008813"/>
              <a:gd name="T37" fmla="*/ 5746361 h 6537325"/>
              <a:gd name="T38" fmla="*/ 4264151 w 7008813"/>
              <a:gd name="T39" fmla="*/ 5639622 h 6537325"/>
              <a:gd name="T40" fmla="*/ 4600272 w 7008813"/>
              <a:gd name="T41" fmla="*/ 5470586 h 6537325"/>
              <a:gd name="T42" fmla="*/ 4897900 w 7008813"/>
              <a:gd name="T43" fmla="*/ 5245601 h 6537325"/>
              <a:gd name="T44" fmla="*/ 5150288 w 7008813"/>
              <a:gd name="T45" fmla="*/ 4971412 h 6537325"/>
              <a:gd name="T46" fmla="*/ 5349897 w 7008813"/>
              <a:gd name="T47" fmla="*/ 4654767 h 6537325"/>
              <a:gd name="T48" fmla="*/ 5491171 w 7008813"/>
              <a:gd name="T49" fmla="*/ 4303600 h 6537325"/>
              <a:gd name="T50" fmla="*/ 5566174 w 7008813"/>
              <a:gd name="T51" fmla="*/ 3923466 h 6537325"/>
              <a:gd name="T52" fmla="*/ 5568555 w 7008813"/>
              <a:gd name="T53" fmla="*/ 3525874 h 6537325"/>
              <a:gd name="T54" fmla="*/ 5498314 w 7008813"/>
              <a:gd name="T55" fmla="*/ 3144550 h 6537325"/>
              <a:gd name="T56" fmla="*/ 5361406 w 7008813"/>
              <a:gd name="T57" fmla="*/ 2791002 h 6537325"/>
              <a:gd name="T58" fmla="*/ 5164971 w 7008813"/>
              <a:gd name="T59" fmla="*/ 2471976 h 6537325"/>
              <a:gd name="T60" fmla="*/ 4916154 w 7008813"/>
              <a:gd name="T61" fmla="*/ 2195010 h 6537325"/>
              <a:gd name="T62" fmla="*/ 4621305 w 7008813"/>
              <a:gd name="T63" fmla="*/ 1966057 h 6537325"/>
              <a:gd name="T64" fmla="*/ 4287565 w 7008813"/>
              <a:gd name="T65" fmla="*/ 1793053 h 6537325"/>
              <a:gd name="T66" fmla="*/ 3922078 w 7008813"/>
              <a:gd name="T67" fmla="*/ 1681949 h 6537325"/>
              <a:gd name="T68" fmla="*/ 3531193 w 7008813"/>
              <a:gd name="T69" fmla="*/ 1640285 h 6537325"/>
              <a:gd name="T70" fmla="*/ 2822725 w 7008813"/>
              <a:gd name="T71" fmla="*/ 445888 h 6537325"/>
              <a:gd name="T72" fmla="*/ 2727126 w 7008813"/>
              <a:gd name="T73" fmla="*/ 596236 h 6537325"/>
              <a:gd name="T74" fmla="*/ 4267010 w 7008813"/>
              <a:gd name="T75" fmla="*/ 549426 h 6537325"/>
              <a:gd name="T76" fmla="*/ 4144835 w 7008813"/>
              <a:gd name="T77" fmla="*/ 420896 h 6537325"/>
              <a:gd name="T78" fmla="*/ 4007586 w 7008813"/>
              <a:gd name="T79" fmla="*/ 440731 h 6537325"/>
              <a:gd name="T80" fmla="*/ 3931028 w 7008813"/>
              <a:gd name="T81" fmla="*/ 542682 h 6537325"/>
              <a:gd name="T82" fmla="*/ 3161087 w 7008813"/>
              <a:gd name="T83" fmla="*/ 571641 h 6537325"/>
              <a:gd name="T84" fmla="*/ 3044861 w 7008813"/>
              <a:gd name="T85" fmla="*/ 514913 h 6537325"/>
              <a:gd name="T86" fmla="*/ 2993294 w 7008813"/>
              <a:gd name="T87" fmla="*/ 396301 h 6537325"/>
              <a:gd name="T88" fmla="*/ 3924285 w 7008813"/>
              <a:gd name="T89" fmla="*/ 25785 h 6537325"/>
              <a:gd name="T90" fmla="*/ 4002033 w 7008813"/>
              <a:gd name="T91" fmla="*/ 115439 h 6537325"/>
              <a:gd name="T92" fmla="*/ 4460190 w 7008813"/>
              <a:gd name="T93" fmla="*/ 192398 h 6537325"/>
              <a:gd name="T94" fmla="*/ 4642659 w 7008813"/>
              <a:gd name="T95" fmla="*/ 383606 h 6537325"/>
              <a:gd name="T96" fmla="*/ 6653630 w 7008813"/>
              <a:gd name="T97" fmla="*/ 886222 h 6537325"/>
              <a:gd name="T98" fmla="*/ 6898885 w 7008813"/>
              <a:gd name="T99" fmla="*/ 995370 h 6537325"/>
              <a:gd name="T100" fmla="*/ 7008416 w 7008813"/>
              <a:gd name="T101" fmla="*/ 1241053 h 6537325"/>
              <a:gd name="T102" fmla="*/ 6934205 w 7008813"/>
              <a:gd name="T103" fmla="*/ 6386899 h 6537325"/>
              <a:gd name="T104" fmla="*/ 6709586 w 7008813"/>
              <a:gd name="T105" fmla="*/ 6529387 h 6537325"/>
              <a:gd name="T106" fmla="*/ 196045 w 7008813"/>
              <a:gd name="T107" fmla="*/ 6492078 h 6537325"/>
              <a:gd name="T108" fmla="*/ 23018 w 7008813"/>
              <a:gd name="T109" fmla="*/ 6291245 h 6537325"/>
              <a:gd name="T110" fmla="*/ 23018 w 7008813"/>
              <a:gd name="T111" fmla="*/ 1131111 h 6537325"/>
              <a:gd name="T112" fmla="*/ 196045 w 7008813"/>
              <a:gd name="T113" fmla="*/ 931072 h 6537325"/>
              <a:gd name="T114" fmla="*/ 2336800 w 7008813"/>
              <a:gd name="T115" fmla="*/ 885825 h 6537325"/>
              <a:gd name="T116" fmla="*/ 2422482 w 7008813"/>
              <a:gd name="T117" fmla="*/ 291573 h 6537325"/>
              <a:gd name="T118" fmla="*/ 2654138 w 7008813"/>
              <a:gd name="T119" fmla="*/ 159472 h 6537325"/>
              <a:gd name="T120" fmla="*/ 3030978 w 7008813"/>
              <a:gd name="T121" fmla="*/ 73389 h 6537325"/>
              <a:gd name="T122" fmla="*/ 3129353 w 7008813"/>
              <a:gd name="T123" fmla="*/ 7141 h 653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8813" h="6537325">
                <a:moveTo>
                  <a:pt x="3143024" y="2867025"/>
                </a:moveTo>
                <a:lnTo>
                  <a:pt x="3865790" y="2867025"/>
                </a:lnTo>
                <a:lnTo>
                  <a:pt x="3865790" y="3349568"/>
                </a:lnTo>
                <a:lnTo>
                  <a:pt x="4348163" y="3349568"/>
                </a:lnTo>
                <a:lnTo>
                  <a:pt x="4348163" y="4073582"/>
                </a:lnTo>
                <a:lnTo>
                  <a:pt x="3865790" y="4073582"/>
                </a:lnTo>
                <a:lnTo>
                  <a:pt x="3865790" y="4556125"/>
                </a:lnTo>
                <a:lnTo>
                  <a:pt x="3143024" y="4556125"/>
                </a:lnTo>
                <a:lnTo>
                  <a:pt x="3143024" y="4073582"/>
                </a:lnTo>
                <a:lnTo>
                  <a:pt x="2660650" y="4073582"/>
                </a:lnTo>
                <a:lnTo>
                  <a:pt x="2660650" y="3349568"/>
                </a:lnTo>
                <a:lnTo>
                  <a:pt x="3143024" y="3349568"/>
                </a:lnTo>
                <a:lnTo>
                  <a:pt x="3143024" y="2867025"/>
                </a:lnTo>
                <a:close/>
                <a:moveTo>
                  <a:pt x="3504208" y="1639888"/>
                </a:moveTo>
                <a:lnTo>
                  <a:pt x="3477620" y="1640285"/>
                </a:lnTo>
                <a:lnTo>
                  <a:pt x="3450635" y="1640682"/>
                </a:lnTo>
                <a:lnTo>
                  <a:pt x="3424047" y="1641475"/>
                </a:lnTo>
                <a:lnTo>
                  <a:pt x="3397459" y="1642666"/>
                </a:lnTo>
                <a:lnTo>
                  <a:pt x="3371268" y="1644253"/>
                </a:lnTo>
                <a:lnTo>
                  <a:pt x="3344680" y="1645840"/>
                </a:lnTo>
                <a:lnTo>
                  <a:pt x="3318489" y="1647824"/>
                </a:lnTo>
                <a:lnTo>
                  <a:pt x="3292297" y="1650602"/>
                </a:lnTo>
                <a:lnTo>
                  <a:pt x="3266106" y="1653379"/>
                </a:lnTo>
                <a:lnTo>
                  <a:pt x="3240709" y="1656157"/>
                </a:lnTo>
                <a:lnTo>
                  <a:pt x="3214914" y="1660125"/>
                </a:lnTo>
                <a:lnTo>
                  <a:pt x="3189120" y="1663696"/>
                </a:lnTo>
                <a:lnTo>
                  <a:pt x="3163325" y="1668061"/>
                </a:lnTo>
                <a:lnTo>
                  <a:pt x="3137531" y="1672029"/>
                </a:lnTo>
                <a:lnTo>
                  <a:pt x="3112133" y="1677187"/>
                </a:lnTo>
                <a:lnTo>
                  <a:pt x="3086736" y="1681949"/>
                </a:lnTo>
                <a:lnTo>
                  <a:pt x="3061338" y="1687504"/>
                </a:lnTo>
                <a:lnTo>
                  <a:pt x="3036337" y="1693059"/>
                </a:lnTo>
                <a:lnTo>
                  <a:pt x="3011337" y="1698614"/>
                </a:lnTo>
                <a:lnTo>
                  <a:pt x="2986733" y="1704963"/>
                </a:lnTo>
                <a:lnTo>
                  <a:pt x="2961732" y="1711709"/>
                </a:lnTo>
                <a:lnTo>
                  <a:pt x="2937128" y="1718454"/>
                </a:lnTo>
                <a:lnTo>
                  <a:pt x="2912524" y="1725597"/>
                </a:lnTo>
                <a:lnTo>
                  <a:pt x="2888317" y="1733136"/>
                </a:lnTo>
                <a:lnTo>
                  <a:pt x="2863713" y="1740675"/>
                </a:lnTo>
                <a:lnTo>
                  <a:pt x="2839506" y="1748611"/>
                </a:lnTo>
                <a:lnTo>
                  <a:pt x="2816093" y="1756944"/>
                </a:lnTo>
                <a:lnTo>
                  <a:pt x="2791886" y="1765673"/>
                </a:lnTo>
                <a:lnTo>
                  <a:pt x="2768076" y="1774403"/>
                </a:lnTo>
                <a:lnTo>
                  <a:pt x="2744265" y="1783529"/>
                </a:lnTo>
                <a:lnTo>
                  <a:pt x="2721249" y="1793053"/>
                </a:lnTo>
                <a:lnTo>
                  <a:pt x="2697836" y="1802576"/>
                </a:lnTo>
                <a:lnTo>
                  <a:pt x="2674819" y="1812496"/>
                </a:lnTo>
                <a:lnTo>
                  <a:pt x="2651406" y="1822813"/>
                </a:lnTo>
                <a:lnTo>
                  <a:pt x="2628389" y="1833129"/>
                </a:lnTo>
                <a:lnTo>
                  <a:pt x="2606166" y="1844240"/>
                </a:lnTo>
                <a:lnTo>
                  <a:pt x="2583150" y="1855350"/>
                </a:lnTo>
                <a:lnTo>
                  <a:pt x="2560927" y="1866460"/>
                </a:lnTo>
                <a:lnTo>
                  <a:pt x="2538704" y="1877967"/>
                </a:lnTo>
                <a:lnTo>
                  <a:pt x="2516878" y="1889872"/>
                </a:lnTo>
                <a:lnTo>
                  <a:pt x="2494655" y="1902172"/>
                </a:lnTo>
                <a:lnTo>
                  <a:pt x="2472829" y="1914076"/>
                </a:lnTo>
                <a:lnTo>
                  <a:pt x="2451003" y="1927171"/>
                </a:lnTo>
                <a:lnTo>
                  <a:pt x="2429970" y="1939868"/>
                </a:lnTo>
                <a:lnTo>
                  <a:pt x="2408541" y="1952963"/>
                </a:lnTo>
                <a:lnTo>
                  <a:pt x="2387509" y="1966057"/>
                </a:lnTo>
                <a:lnTo>
                  <a:pt x="2366477" y="1979945"/>
                </a:lnTo>
                <a:lnTo>
                  <a:pt x="2345444" y="1993436"/>
                </a:lnTo>
                <a:lnTo>
                  <a:pt x="2325205" y="2007721"/>
                </a:lnTo>
                <a:lnTo>
                  <a:pt x="2304967" y="2022402"/>
                </a:lnTo>
                <a:lnTo>
                  <a:pt x="2284331" y="2036687"/>
                </a:lnTo>
                <a:lnTo>
                  <a:pt x="2264489" y="2051369"/>
                </a:lnTo>
                <a:lnTo>
                  <a:pt x="2244647" y="2066844"/>
                </a:lnTo>
                <a:lnTo>
                  <a:pt x="2225203" y="2081525"/>
                </a:lnTo>
                <a:lnTo>
                  <a:pt x="2205361" y="2097397"/>
                </a:lnTo>
                <a:lnTo>
                  <a:pt x="2185916" y="2112873"/>
                </a:lnTo>
                <a:lnTo>
                  <a:pt x="2167264" y="2129141"/>
                </a:lnTo>
                <a:lnTo>
                  <a:pt x="2148216" y="2145013"/>
                </a:lnTo>
                <a:lnTo>
                  <a:pt x="2129565" y="2161282"/>
                </a:lnTo>
                <a:lnTo>
                  <a:pt x="2110913" y="2177948"/>
                </a:lnTo>
                <a:lnTo>
                  <a:pt x="2092659" y="2195010"/>
                </a:lnTo>
                <a:lnTo>
                  <a:pt x="2074801" y="2212072"/>
                </a:lnTo>
                <a:lnTo>
                  <a:pt x="2056944" y="2229135"/>
                </a:lnTo>
                <a:lnTo>
                  <a:pt x="2039086" y="2246594"/>
                </a:lnTo>
                <a:lnTo>
                  <a:pt x="2021625" y="2264450"/>
                </a:lnTo>
                <a:lnTo>
                  <a:pt x="2004561" y="2282306"/>
                </a:lnTo>
                <a:lnTo>
                  <a:pt x="1987497" y="2300558"/>
                </a:lnTo>
                <a:lnTo>
                  <a:pt x="1970433" y="2318811"/>
                </a:lnTo>
                <a:lnTo>
                  <a:pt x="1953766" y="2337064"/>
                </a:lnTo>
                <a:lnTo>
                  <a:pt x="1937496" y="2355714"/>
                </a:lnTo>
                <a:lnTo>
                  <a:pt x="1921225" y="2374760"/>
                </a:lnTo>
                <a:lnTo>
                  <a:pt x="1904955" y="2393806"/>
                </a:lnTo>
                <a:lnTo>
                  <a:pt x="1889875" y="2413249"/>
                </a:lnTo>
                <a:lnTo>
                  <a:pt x="1874002" y="2432693"/>
                </a:lnTo>
                <a:lnTo>
                  <a:pt x="1858525" y="2452136"/>
                </a:lnTo>
                <a:lnTo>
                  <a:pt x="1843842" y="2471976"/>
                </a:lnTo>
                <a:lnTo>
                  <a:pt x="1829159" y="2492212"/>
                </a:lnTo>
                <a:lnTo>
                  <a:pt x="1814476" y="2512449"/>
                </a:lnTo>
                <a:lnTo>
                  <a:pt x="1800190" y="2532686"/>
                </a:lnTo>
                <a:lnTo>
                  <a:pt x="1785904" y="2553319"/>
                </a:lnTo>
                <a:lnTo>
                  <a:pt x="1772015" y="2574350"/>
                </a:lnTo>
                <a:lnTo>
                  <a:pt x="1758522" y="2594983"/>
                </a:lnTo>
                <a:lnTo>
                  <a:pt x="1745030" y="2616411"/>
                </a:lnTo>
                <a:lnTo>
                  <a:pt x="1731934" y="2637441"/>
                </a:lnTo>
                <a:lnTo>
                  <a:pt x="1719235" y="2658868"/>
                </a:lnTo>
                <a:lnTo>
                  <a:pt x="1706536" y="2680692"/>
                </a:lnTo>
                <a:lnTo>
                  <a:pt x="1694631" y="2702119"/>
                </a:lnTo>
                <a:lnTo>
                  <a:pt x="1681933" y="2724340"/>
                </a:lnTo>
                <a:lnTo>
                  <a:pt x="1670424" y="2746164"/>
                </a:lnTo>
                <a:lnTo>
                  <a:pt x="1658916" y="2768781"/>
                </a:lnTo>
                <a:lnTo>
                  <a:pt x="1647408" y="2791002"/>
                </a:lnTo>
                <a:lnTo>
                  <a:pt x="1636296" y="2813620"/>
                </a:lnTo>
                <a:lnTo>
                  <a:pt x="1625582" y="2836237"/>
                </a:lnTo>
                <a:lnTo>
                  <a:pt x="1615264" y="2859251"/>
                </a:lnTo>
                <a:lnTo>
                  <a:pt x="1604946" y="2881869"/>
                </a:lnTo>
                <a:lnTo>
                  <a:pt x="1594628" y="2905280"/>
                </a:lnTo>
                <a:lnTo>
                  <a:pt x="1585104" y="2928691"/>
                </a:lnTo>
                <a:lnTo>
                  <a:pt x="1575580" y="2951706"/>
                </a:lnTo>
                <a:lnTo>
                  <a:pt x="1566453" y="2975514"/>
                </a:lnTo>
                <a:lnTo>
                  <a:pt x="1557723" y="2999322"/>
                </a:lnTo>
                <a:lnTo>
                  <a:pt x="1548992" y="3023130"/>
                </a:lnTo>
                <a:lnTo>
                  <a:pt x="1540659" y="3047334"/>
                </a:lnTo>
                <a:lnTo>
                  <a:pt x="1532722" y="3071539"/>
                </a:lnTo>
                <a:lnTo>
                  <a:pt x="1525579" y="3095347"/>
                </a:lnTo>
                <a:lnTo>
                  <a:pt x="1518039" y="3119948"/>
                </a:lnTo>
                <a:lnTo>
                  <a:pt x="1510896" y="3144550"/>
                </a:lnTo>
                <a:lnTo>
                  <a:pt x="1503753" y="3169151"/>
                </a:lnTo>
                <a:lnTo>
                  <a:pt x="1497006" y="3194150"/>
                </a:lnTo>
                <a:lnTo>
                  <a:pt x="1491054" y="3218751"/>
                </a:lnTo>
                <a:lnTo>
                  <a:pt x="1485101" y="3243750"/>
                </a:lnTo>
                <a:lnTo>
                  <a:pt x="1479546" y="3268748"/>
                </a:lnTo>
                <a:lnTo>
                  <a:pt x="1474387" y="3294143"/>
                </a:lnTo>
                <a:lnTo>
                  <a:pt x="1469228" y="3319538"/>
                </a:lnTo>
                <a:lnTo>
                  <a:pt x="1464466" y="3344933"/>
                </a:lnTo>
                <a:lnTo>
                  <a:pt x="1460101" y="3370329"/>
                </a:lnTo>
                <a:lnTo>
                  <a:pt x="1456132" y="3396120"/>
                </a:lnTo>
                <a:lnTo>
                  <a:pt x="1452164" y="3421912"/>
                </a:lnTo>
                <a:lnTo>
                  <a:pt x="1448592" y="3447704"/>
                </a:lnTo>
                <a:lnTo>
                  <a:pt x="1445814" y="3473893"/>
                </a:lnTo>
                <a:lnTo>
                  <a:pt x="1442640" y="3499685"/>
                </a:lnTo>
                <a:lnTo>
                  <a:pt x="1440259" y="3525874"/>
                </a:lnTo>
                <a:lnTo>
                  <a:pt x="1438275" y="3552459"/>
                </a:lnTo>
                <a:lnTo>
                  <a:pt x="1436290" y="3578648"/>
                </a:lnTo>
                <a:lnTo>
                  <a:pt x="1434703" y="3605234"/>
                </a:lnTo>
                <a:lnTo>
                  <a:pt x="1433513" y="3631819"/>
                </a:lnTo>
                <a:lnTo>
                  <a:pt x="1432719" y="3658405"/>
                </a:lnTo>
                <a:lnTo>
                  <a:pt x="1432322" y="3684990"/>
                </a:lnTo>
                <a:lnTo>
                  <a:pt x="1431925" y="3711576"/>
                </a:lnTo>
                <a:lnTo>
                  <a:pt x="1432322" y="3738558"/>
                </a:lnTo>
                <a:lnTo>
                  <a:pt x="1432719" y="3765143"/>
                </a:lnTo>
                <a:lnTo>
                  <a:pt x="1433513" y="3791729"/>
                </a:lnTo>
                <a:lnTo>
                  <a:pt x="1434703" y="3818315"/>
                </a:lnTo>
                <a:lnTo>
                  <a:pt x="1436290" y="3844900"/>
                </a:lnTo>
                <a:lnTo>
                  <a:pt x="1438275" y="3871089"/>
                </a:lnTo>
                <a:lnTo>
                  <a:pt x="1440259" y="3897278"/>
                </a:lnTo>
                <a:lnTo>
                  <a:pt x="1442640" y="3923466"/>
                </a:lnTo>
                <a:lnTo>
                  <a:pt x="1445814" y="3949655"/>
                </a:lnTo>
                <a:lnTo>
                  <a:pt x="1448592" y="3975844"/>
                </a:lnTo>
                <a:lnTo>
                  <a:pt x="1452164" y="4001636"/>
                </a:lnTo>
                <a:lnTo>
                  <a:pt x="1456132" y="4027031"/>
                </a:lnTo>
                <a:lnTo>
                  <a:pt x="1460101" y="4052823"/>
                </a:lnTo>
                <a:lnTo>
                  <a:pt x="1464466" y="4078218"/>
                </a:lnTo>
                <a:lnTo>
                  <a:pt x="1469228" y="4104010"/>
                </a:lnTo>
                <a:lnTo>
                  <a:pt x="1474387" y="4129405"/>
                </a:lnTo>
                <a:lnTo>
                  <a:pt x="1479546" y="4154403"/>
                </a:lnTo>
                <a:lnTo>
                  <a:pt x="1485101" y="4179798"/>
                </a:lnTo>
                <a:lnTo>
                  <a:pt x="1491054" y="4204400"/>
                </a:lnTo>
                <a:lnTo>
                  <a:pt x="1497006" y="4229398"/>
                </a:lnTo>
                <a:lnTo>
                  <a:pt x="1503753" y="4254397"/>
                </a:lnTo>
                <a:lnTo>
                  <a:pt x="1510896" y="4278998"/>
                </a:lnTo>
                <a:lnTo>
                  <a:pt x="1518039" y="4303600"/>
                </a:lnTo>
                <a:lnTo>
                  <a:pt x="1525579" y="4327804"/>
                </a:lnTo>
                <a:lnTo>
                  <a:pt x="1532722" y="4352009"/>
                </a:lnTo>
                <a:lnTo>
                  <a:pt x="1540659" y="4376214"/>
                </a:lnTo>
                <a:lnTo>
                  <a:pt x="1548992" y="4400022"/>
                </a:lnTo>
                <a:lnTo>
                  <a:pt x="1557723" y="4423830"/>
                </a:lnTo>
                <a:lnTo>
                  <a:pt x="1566453" y="4448035"/>
                </a:lnTo>
                <a:lnTo>
                  <a:pt x="1575580" y="4471049"/>
                </a:lnTo>
                <a:lnTo>
                  <a:pt x="1585104" y="4494857"/>
                </a:lnTo>
                <a:lnTo>
                  <a:pt x="1594628" y="4518268"/>
                </a:lnTo>
                <a:lnTo>
                  <a:pt x="1604946" y="4541282"/>
                </a:lnTo>
                <a:lnTo>
                  <a:pt x="1615264" y="4564297"/>
                </a:lnTo>
                <a:lnTo>
                  <a:pt x="1625582" y="4586914"/>
                </a:lnTo>
                <a:lnTo>
                  <a:pt x="1636296" y="4609929"/>
                </a:lnTo>
                <a:lnTo>
                  <a:pt x="1647408" y="4632546"/>
                </a:lnTo>
                <a:lnTo>
                  <a:pt x="1658916" y="4654767"/>
                </a:lnTo>
                <a:lnTo>
                  <a:pt x="1670424" y="4677384"/>
                </a:lnTo>
                <a:lnTo>
                  <a:pt x="1681933" y="4699208"/>
                </a:lnTo>
                <a:lnTo>
                  <a:pt x="1694631" y="4721429"/>
                </a:lnTo>
                <a:lnTo>
                  <a:pt x="1706536" y="4742856"/>
                </a:lnTo>
                <a:lnTo>
                  <a:pt x="1719235" y="4764283"/>
                </a:lnTo>
                <a:lnTo>
                  <a:pt x="1731934" y="4786107"/>
                </a:lnTo>
                <a:lnTo>
                  <a:pt x="1745030" y="4807138"/>
                </a:lnTo>
                <a:lnTo>
                  <a:pt x="1758522" y="4828565"/>
                </a:lnTo>
                <a:lnTo>
                  <a:pt x="1772015" y="4849198"/>
                </a:lnTo>
                <a:lnTo>
                  <a:pt x="1785904" y="4869832"/>
                </a:lnTo>
                <a:lnTo>
                  <a:pt x="1800190" y="4890862"/>
                </a:lnTo>
                <a:lnTo>
                  <a:pt x="1814476" y="4911099"/>
                </a:lnTo>
                <a:lnTo>
                  <a:pt x="1829159" y="4931336"/>
                </a:lnTo>
                <a:lnTo>
                  <a:pt x="1843842" y="4951176"/>
                </a:lnTo>
                <a:lnTo>
                  <a:pt x="1858525" y="4971412"/>
                </a:lnTo>
                <a:lnTo>
                  <a:pt x="1874002" y="4990856"/>
                </a:lnTo>
                <a:lnTo>
                  <a:pt x="1889875" y="5010299"/>
                </a:lnTo>
                <a:lnTo>
                  <a:pt x="1904955" y="5029345"/>
                </a:lnTo>
                <a:lnTo>
                  <a:pt x="1921225" y="5048391"/>
                </a:lnTo>
                <a:lnTo>
                  <a:pt x="1937496" y="5067835"/>
                </a:lnTo>
                <a:lnTo>
                  <a:pt x="1953766" y="5086484"/>
                </a:lnTo>
                <a:lnTo>
                  <a:pt x="1970433" y="5104737"/>
                </a:lnTo>
                <a:lnTo>
                  <a:pt x="1987497" y="5122990"/>
                </a:lnTo>
                <a:lnTo>
                  <a:pt x="2004561" y="5141242"/>
                </a:lnTo>
                <a:lnTo>
                  <a:pt x="2021625" y="5159098"/>
                </a:lnTo>
                <a:lnTo>
                  <a:pt x="2039086" y="5176557"/>
                </a:lnTo>
                <a:lnTo>
                  <a:pt x="2056944" y="5194017"/>
                </a:lnTo>
                <a:lnTo>
                  <a:pt x="2074801" y="5211476"/>
                </a:lnTo>
                <a:lnTo>
                  <a:pt x="2092659" y="5228538"/>
                </a:lnTo>
                <a:lnTo>
                  <a:pt x="2110913" y="5245601"/>
                </a:lnTo>
                <a:lnTo>
                  <a:pt x="2129565" y="5261869"/>
                </a:lnTo>
                <a:lnTo>
                  <a:pt x="2148216" y="5278138"/>
                </a:lnTo>
                <a:lnTo>
                  <a:pt x="2167264" y="5294407"/>
                </a:lnTo>
                <a:lnTo>
                  <a:pt x="2185916" y="5310279"/>
                </a:lnTo>
                <a:lnTo>
                  <a:pt x="2205361" y="5326151"/>
                </a:lnTo>
                <a:lnTo>
                  <a:pt x="2225203" y="5341229"/>
                </a:lnTo>
                <a:lnTo>
                  <a:pt x="2244647" y="5356704"/>
                </a:lnTo>
                <a:lnTo>
                  <a:pt x="2264489" y="5371783"/>
                </a:lnTo>
                <a:lnTo>
                  <a:pt x="2284331" y="5386464"/>
                </a:lnTo>
                <a:lnTo>
                  <a:pt x="2304967" y="5401146"/>
                </a:lnTo>
                <a:lnTo>
                  <a:pt x="2325205" y="5415827"/>
                </a:lnTo>
                <a:lnTo>
                  <a:pt x="2345444" y="5429318"/>
                </a:lnTo>
                <a:lnTo>
                  <a:pt x="2366477" y="5443603"/>
                </a:lnTo>
                <a:lnTo>
                  <a:pt x="2387509" y="5456698"/>
                </a:lnTo>
                <a:lnTo>
                  <a:pt x="2408541" y="5470586"/>
                </a:lnTo>
                <a:lnTo>
                  <a:pt x="2429970" y="5483283"/>
                </a:lnTo>
                <a:lnTo>
                  <a:pt x="2451003" y="5496377"/>
                </a:lnTo>
                <a:lnTo>
                  <a:pt x="2472829" y="5508678"/>
                </a:lnTo>
                <a:lnTo>
                  <a:pt x="2494655" y="5521376"/>
                </a:lnTo>
                <a:lnTo>
                  <a:pt x="2516878" y="5533280"/>
                </a:lnTo>
                <a:lnTo>
                  <a:pt x="2538704" y="5545184"/>
                </a:lnTo>
                <a:lnTo>
                  <a:pt x="2560927" y="5557088"/>
                </a:lnTo>
                <a:lnTo>
                  <a:pt x="2583150" y="5568198"/>
                </a:lnTo>
                <a:lnTo>
                  <a:pt x="2606166" y="5578912"/>
                </a:lnTo>
                <a:lnTo>
                  <a:pt x="2628389" y="5589625"/>
                </a:lnTo>
                <a:lnTo>
                  <a:pt x="2651406" y="5600736"/>
                </a:lnTo>
                <a:lnTo>
                  <a:pt x="2674819" y="5610656"/>
                </a:lnTo>
                <a:lnTo>
                  <a:pt x="2697836" y="5620576"/>
                </a:lnTo>
                <a:lnTo>
                  <a:pt x="2721249" y="5630496"/>
                </a:lnTo>
                <a:lnTo>
                  <a:pt x="2744265" y="5639622"/>
                </a:lnTo>
                <a:lnTo>
                  <a:pt x="2768076" y="5648748"/>
                </a:lnTo>
                <a:lnTo>
                  <a:pt x="2791886" y="5657875"/>
                </a:lnTo>
                <a:lnTo>
                  <a:pt x="2816093" y="5666207"/>
                </a:lnTo>
                <a:lnTo>
                  <a:pt x="2839506" y="5674540"/>
                </a:lnTo>
                <a:lnTo>
                  <a:pt x="2863713" y="5682476"/>
                </a:lnTo>
                <a:lnTo>
                  <a:pt x="2888317" y="5690412"/>
                </a:lnTo>
                <a:lnTo>
                  <a:pt x="2912524" y="5697951"/>
                </a:lnTo>
                <a:lnTo>
                  <a:pt x="2937128" y="5704697"/>
                </a:lnTo>
                <a:lnTo>
                  <a:pt x="2961732" y="5711839"/>
                </a:lnTo>
                <a:lnTo>
                  <a:pt x="2986733" y="5718188"/>
                </a:lnTo>
                <a:lnTo>
                  <a:pt x="3011337" y="5724537"/>
                </a:lnTo>
                <a:lnTo>
                  <a:pt x="3036337" y="5730489"/>
                </a:lnTo>
                <a:lnTo>
                  <a:pt x="3061338" y="5736044"/>
                </a:lnTo>
                <a:lnTo>
                  <a:pt x="3086736" y="5741202"/>
                </a:lnTo>
                <a:lnTo>
                  <a:pt x="3112133" y="5746361"/>
                </a:lnTo>
                <a:lnTo>
                  <a:pt x="3137531" y="5751122"/>
                </a:lnTo>
                <a:lnTo>
                  <a:pt x="3163325" y="5755487"/>
                </a:lnTo>
                <a:lnTo>
                  <a:pt x="3189120" y="5759455"/>
                </a:lnTo>
                <a:lnTo>
                  <a:pt x="3214914" y="5763423"/>
                </a:lnTo>
                <a:lnTo>
                  <a:pt x="3240709" y="5766598"/>
                </a:lnTo>
                <a:lnTo>
                  <a:pt x="3266106" y="5770169"/>
                </a:lnTo>
                <a:lnTo>
                  <a:pt x="3292297" y="5772946"/>
                </a:lnTo>
                <a:lnTo>
                  <a:pt x="3318489" y="5775327"/>
                </a:lnTo>
                <a:lnTo>
                  <a:pt x="3344680" y="5777708"/>
                </a:lnTo>
                <a:lnTo>
                  <a:pt x="3371268" y="5779295"/>
                </a:lnTo>
                <a:lnTo>
                  <a:pt x="3397459" y="5780882"/>
                </a:lnTo>
                <a:lnTo>
                  <a:pt x="3424047" y="5782073"/>
                </a:lnTo>
                <a:lnTo>
                  <a:pt x="3450635" y="5782866"/>
                </a:lnTo>
                <a:lnTo>
                  <a:pt x="3477620" y="5783263"/>
                </a:lnTo>
                <a:lnTo>
                  <a:pt x="3504208" y="5783263"/>
                </a:lnTo>
                <a:lnTo>
                  <a:pt x="3531193" y="5783263"/>
                </a:lnTo>
                <a:lnTo>
                  <a:pt x="3557781" y="5782866"/>
                </a:lnTo>
                <a:lnTo>
                  <a:pt x="3584369" y="5782073"/>
                </a:lnTo>
                <a:lnTo>
                  <a:pt x="3610957" y="5780882"/>
                </a:lnTo>
                <a:lnTo>
                  <a:pt x="3637149" y="5779295"/>
                </a:lnTo>
                <a:lnTo>
                  <a:pt x="3663737" y="5777708"/>
                </a:lnTo>
                <a:lnTo>
                  <a:pt x="3689928" y="5775327"/>
                </a:lnTo>
                <a:lnTo>
                  <a:pt x="3716119" y="5772946"/>
                </a:lnTo>
                <a:lnTo>
                  <a:pt x="3742310" y="5770169"/>
                </a:lnTo>
                <a:lnTo>
                  <a:pt x="3768105" y="5766598"/>
                </a:lnTo>
                <a:lnTo>
                  <a:pt x="3794296" y="5763423"/>
                </a:lnTo>
                <a:lnTo>
                  <a:pt x="3820090" y="5759455"/>
                </a:lnTo>
                <a:lnTo>
                  <a:pt x="3845488" y="5755487"/>
                </a:lnTo>
                <a:lnTo>
                  <a:pt x="3871282" y="5751122"/>
                </a:lnTo>
                <a:lnTo>
                  <a:pt x="3896680" y="5746361"/>
                </a:lnTo>
                <a:lnTo>
                  <a:pt x="3922078" y="5741202"/>
                </a:lnTo>
                <a:lnTo>
                  <a:pt x="3947078" y="5736044"/>
                </a:lnTo>
                <a:lnTo>
                  <a:pt x="3972476" y="5730489"/>
                </a:lnTo>
                <a:lnTo>
                  <a:pt x="3997477" y="5724537"/>
                </a:lnTo>
                <a:lnTo>
                  <a:pt x="4022477" y="5718188"/>
                </a:lnTo>
                <a:lnTo>
                  <a:pt x="4047081" y="5711839"/>
                </a:lnTo>
                <a:lnTo>
                  <a:pt x="4072082" y="5704697"/>
                </a:lnTo>
                <a:lnTo>
                  <a:pt x="4096289" y="5697951"/>
                </a:lnTo>
                <a:lnTo>
                  <a:pt x="4120496" y="5690412"/>
                </a:lnTo>
                <a:lnTo>
                  <a:pt x="4145100" y="5682476"/>
                </a:lnTo>
                <a:lnTo>
                  <a:pt x="4169307" y="5674540"/>
                </a:lnTo>
                <a:lnTo>
                  <a:pt x="4193117" y="5666207"/>
                </a:lnTo>
                <a:lnTo>
                  <a:pt x="4216928" y="5657875"/>
                </a:lnTo>
                <a:lnTo>
                  <a:pt x="4240738" y="5648748"/>
                </a:lnTo>
                <a:lnTo>
                  <a:pt x="4264151" y="5639622"/>
                </a:lnTo>
                <a:lnTo>
                  <a:pt x="4287565" y="5630496"/>
                </a:lnTo>
                <a:lnTo>
                  <a:pt x="4311375" y="5620576"/>
                </a:lnTo>
                <a:lnTo>
                  <a:pt x="4333994" y="5610656"/>
                </a:lnTo>
                <a:lnTo>
                  <a:pt x="4357408" y="5600736"/>
                </a:lnTo>
                <a:lnTo>
                  <a:pt x="4380028" y="5589625"/>
                </a:lnTo>
                <a:lnTo>
                  <a:pt x="4403044" y="5578912"/>
                </a:lnTo>
                <a:lnTo>
                  <a:pt x="4425664" y="5568198"/>
                </a:lnTo>
                <a:lnTo>
                  <a:pt x="4447887" y="5557088"/>
                </a:lnTo>
                <a:lnTo>
                  <a:pt x="4470110" y="5545184"/>
                </a:lnTo>
                <a:lnTo>
                  <a:pt x="4492332" y="5533280"/>
                </a:lnTo>
                <a:lnTo>
                  <a:pt x="4514159" y="5521376"/>
                </a:lnTo>
                <a:lnTo>
                  <a:pt x="4535985" y="5508678"/>
                </a:lnTo>
                <a:lnTo>
                  <a:pt x="4557811" y="5496377"/>
                </a:lnTo>
                <a:lnTo>
                  <a:pt x="4578843" y="5483283"/>
                </a:lnTo>
                <a:lnTo>
                  <a:pt x="4600272" y="5470586"/>
                </a:lnTo>
                <a:lnTo>
                  <a:pt x="4621305" y="5456698"/>
                </a:lnTo>
                <a:lnTo>
                  <a:pt x="4642337" y="5443603"/>
                </a:lnTo>
                <a:lnTo>
                  <a:pt x="4662972" y="5429318"/>
                </a:lnTo>
                <a:lnTo>
                  <a:pt x="4683608" y="5415827"/>
                </a:lnTo>
                <a:lnTo>
                  <a:pt x="4704243" y="5401146"/>
                </a:lnTo>
                <a:lnTo>
                  <a:pt x="4724085" y="5386464"/>
                </a:lnTo>
                <a:lnTo>
                  <a:pt x="4744324" y="5371783"/>
                </a:lnTo>
                <a:lnTo>
                  <a:pt x="4764166" y="5356704"/>
                </a:lnTo>
                <a:lnTo>
                  <a:pt x="4784008" y="5341229"/>
                </a:lnTo>
                <a:lnTo>
                  <a:pt x="4803056" y="5326151"/>
                </a:lnTo>
                <a:lnTo>
                  <a:pt x="4822898" y="5310279"/>
                </a:lnTo>
                <a:lnTo>
                  <a:pt x="4841946" y="5294407"/>
                </a:lnTo>
                <a:lnTo>
                  <a:pt x="4860597" y="5278138"/>
                </a:lnTo>
                <a:lnTo>
                  <a:pt x="4879249" y="5261869"/>
                </a:lnTo>
                <a:lnTo>
                  <a:pt x="4897900" y="5245601"/>
                </a:lnTo>
                <a:lnTo>
                  <a:pt x="4916154" y="5228538"/>
                </a:lnTo>
                <a:lnTo>
                  <a:pt x="4934012" y="5211476"/>
                </a:lnTo>
                <a:lnTo>
                  <a:pt x="4951870" y="5194017"/>
                </a:lnTo>
                <a:lnTo>
                  <a:pt x="4969727" y="5176557"/>
                </a:lnTo>
                <a:lnTo>
                  <a:pt x="4987188" y="5159098"/>
                </a:lnTo>
                <a:lnTo>
                  <a:pt x="5004649" y="5141242"/>
                </a:lnTo>
                <a:lnTo>
                  <a:pt x="5021713" y="5122990"/>
                </a:lnTo>
                <a:lnTo>
                  <a:pt x="5038380" y="5104737"/>
                </a:lnTo>
                <a:lnTo>
                  <a:pt x="5055047" y="5086484"/>
                </a:lnTo>
                <a:lnTo>
                  <a:pt x="5071715" y="5067835"/>
                </a:lnTo>
                <a:lnTo>
                  <a:pt x="5087985" y="5048391"/>
                </a:lnTo>
                <a:lnTo>
                  <a:pt x="5103462" y="5029345"/>
                </a:lnTo>
                <a:lnTo>
                  <a:pt x="5119335" y="5010299"/>
                </a:lnTo>
                <a:lnTo>
                  <a:pt x="5134812" y="4990856"/>
                </a:lnTo>
                <a:lnTo>
                  <a:pt x="5150288" y="4971412"/>
                </a:lnTo>
                <a:lnTo>
                  <a:pt x="5164971" y="4951176"/>
                </a:lnTo>
                <a:lnTo>
                  <a:pt x="5180051" y="4931336"/>
                </a:lnTo>
                <a:lnTo>
                  <a:pt x="5194734" y="4911099"/>
                </a:lnTo>
                <a:lnTo>
                  <a:pt x="5208623" y="4890862"/>
                </a:lnTo>
                <a:lnTo>
                  <a:pt x="5222909" y="4869832"/>
                </a:lnTo>
                <a:lnTo>
                  <a:pt x="5236402" y="4849198"/>
                </a:lnTo>
                <a:lnTo>
                  <a:pt x="5250291" y="4828565"/>
                </a:lnTo>
                <a:lnTo>
                  <a:pt x="5263387" y="4807138"/>
                </a:lnTo>
                <a:lnTo>
                  <a:pt x="5276879" y="4786107"/>
                </a:lnTo>
                <a:lnTo>
                  <a:pt x="5289578" y="4764283"/>
                </a:lnTo>
                <a:lnTo>
                  <a:pt x="5302277" y="4742856"/>
                </a:lnTo>
                <a:lnTo>
                  <a:pt x="5314579" y="4721429"/>
                </a:lnTo>
                <a:lnTo>
                  <a:pt x="5326881" y="4699208"/>
                </a:lnTo>
                <a:lnTo>
                  <a:pt x="5338389" y="4677384"/>
                </a:lnTo>
                <a:lnTo>
                  <a:pt x="5349897" y="4654767"/>
                </a:lnTo>
                <a:lnTo>
                  <a:pt x="5361406" y="4632546"/>
                </a:lnTo>
                <a:lnTo>
                  <a:pt x="5372517" y="4609929"/>
                </a:lnTo>
                <a:lnTo>
                  <a:pt x="5383232" y="4586914"/>
                </a:lnTo>
                <a:lnTo>
                  <a:pt x="5393549" y="4564297"/>
                </a:lnTo>
                <a:lnTo>
                  <a:pt x="5403867" y="4541282"/>
                </a:lnTo>
                <a:lnTo>
                  <a:pt x="5413788" y="4518268"/>
                </a:lnTo>
                <a:lnTo>
                  <a:pt x="5423312" y="4494857"/>
                </a:lnTo>
                <a:lnTo>
                  <a:pt x="5433233" y="4471049"/>
                </a:lnTo>
                <a:lnTo>
                  <a:pt x="5442360" y="4448035"/>
                </a:lnTo>
                <a:lnTo>
                  <a:pt x="5451091" y="4423830"/>
                </a:lnTo>
                <a:lnTo>
                  <a:pt x="5459821" y="4400022"/>
                </a:lnTo>
                <a:lnTo>
                  <a:pt x="5468155" y="4376214"/>
                </a:lnTo>
                <a:lnTo>
                  <a:pt x="5475695" y="4352009"/>
                </a:lnTo>
                <a:lnTo>
                  <a:pt x="5483631" y="4327804"/>
                </a:lnTo>
                <a:lnTo>
                  <a:pt x="5491171" y="4303600"/>
                </a:lnTo>
                <a:lnTo>
                  <a:pt x="5498314" y="4278998"/>
                </a:lnTo>
                <a:lnTo>
                  <a:pt x="5505061" y="4254397"/>
                </a:lnTo>
                <a:lnTo>
                  <a:pt x="5511410" y="4229398"/>
                </a:lnTo>
                <a:lnTo>
                  <a:pt x="5517759" y="4204400"/>
                </a:lnTo>
                <a:lnTo>
                  <a:pt x="5523712" y="4179798"/>
                </a:lnTo>
                <a:lnTo>
                  <a:pt x="5529268" y="4154403"/>
                </a:lnTo>
                <a:lnTo>
                  <a:pt x="5534823" y="4129405"/>
                </a:lnTo>
                <a:lnTo>
                  <a:pt x="5539982" y="4104010"/>
                </a:lnTo>
                <a:lnTo>
                  <a:pt x="5544347" y="4078218"/>
                </a:lnTo>
                <a:lnTo>
                  <a:pt x="5549110" y="4052823"/>
                </a:lnTo>
                <a:lnTo>
                  <a:pt x="5552681" y="4027031"/>
                </a:lnTo>
                <a:lnTo>
                  <a:pt x="5557046" y="4001636"/>
                </a:lnTo>
                <a:lnTo>
                  <a:pt x="5560221" y="3975844"/>
                </a:lnTo>
                <a:lnTo>
                  <a:pt x="5562999" y="3949655"/>
                </a:lnTo>
                <a:lnTo>
                  <a:pt x="5566174" y="3923466"/>
                </a:lnTo>
                <a:lnTo>
                  <a:pt x="5568555" y="3897278"/>
                </a:lnTo>
                <a:lnTo>
                  <a:pt x="5570539" y="3871089"/>
                </a:lnTo>
                <a:lnTo>
                  <a:pt x="5572523" y="3844900"/>
                </a:lnTo>
                <a:lnTo>
                  <a:pt x="5573713" y="3818315"/>
                </a:lnTo>
                <a:lnTo>
                  <a:pt x="5575301" y="3791729"/>
                </a:lnTo>
                <a:lnTo>
                  <a:pt x="5576094" y="3765143"/>
                </a:lnTo>
                <a:lnTo>
                  <a:pt x="5576888" y="3738558"/>
                </a:lnTo>
                <a:lnTo>
                  <a:pt x="5576888" y="3711576"/>
                </a:lnTo>
                <a:lnTo>
                  <a:pt x="5576888" y="3684990"/>
                </a:lnTo>
                <a:lnTo>
                  <a:pt x="5576094" y="3658405"/>
                </a:lnTo>
                <a:lnTo>
                  <a:pt x="5575301" y="3631819"/>
                </a:lnTo>
                <a:lnTo>
                  <a:pt x="5573713" y="3605234"/>
                </a:lnTo>
                <a:lnTo>
                  <a:pt x="5572523" y="3578648"/>
                </a:lnTo>
                <a:lnTo>
                  <a:pt x="5570539" y="3552459"/>
                </a:lnTo>
                <a:lnTo>
                  <a:pt x="5568555" y="3525874"/>
                </a:lnTo>
                <a:lnTo>
                  <a:pt x="5566174" y="3499685"/>
                </a:lnTo>
                <a:lnTo>
                  <a:pt x="5562999" y="3473893"/>
                </a:lnTo>
                <a:lnTo>
                  <a:pt x="5560221" y="3447704"/>
                </a:lnTo>
                <a:lnTo>
                  <a:pt x="5557046" y="3421912"/>
                </a:lnTo>
                <a:lnTo>
                  <a:pt x="5552681" y="3396120"/>
                </a:lnTo>
                <a:lnTo>
                  <a:pt x="5549110" y="3370329"/>
                </a:lnTo>
                <a:lnTo>
                  <a:pt x="5544347" y="3344933"/>
                </a:lnTo>
                <a:lnTo>
                  <a:pt x="5539982" y="3319538"/>
                </a:lnTo>
                <a:lnTo>
                  <a:pt x="5534823" y="3294143"/>
                </a:lnTo>
                <a:lnTo>
                  <a:pt x="5529268" y="3268748"/>
                </a:lnTo>
                <a:lnTo>
                  <a:pt x="5523712" y="3243750"/>
                </a:lnTo>
                <a:lnTo>
                  <a:pt x="5517759" y="3218751"/>
                </a:lnTo>
                <a:lnTo>
                  <a:pt x="5511410" y="3194150"/>
                </a:lnTo>
                <a:lnTo>
                  <a:pt x="5505061" y="3169151"/>
                </a:lnTo>
                <a:lnTo>
                  <a:pt x="5498314" y="3144550"/>
                </a:lnTo>
                <a:lnTo>
                  <a:pt x="5491171" y="3119948"/>
                </a:lnTo>
                <a:lnTo>
                  <a:pt x="5483631" y="3095347"/>
                </a:lnTo>
                <a:lnTo>
                  <a:pt x="5475695" y="3071539"/>
                </a:lnTo>
                <a:lnTo>
                  <a:pt x="5468155" y="3047334"/>
                </a:lnTo>
                <a:lnTo>
                  <a:pt x="5459821" y="3023130"/>
                </a:lnTo>
                <a:lnTo>
                  <a:pt x="5451091" y="2999322"/>
                </a:lnTo>
                <a:lnTo>
                  <a:pt x="5442360" y="2975514"/>
                </a:lnTo>
                <a:lnTo>
                  <a:pt x="5433233" y="2951706"/>
                </a:lnTo>
                <a:lnTo>
                  <a:pt x="5423312" y="2928691"/>
                </a:lnTo>
                <a:lnTo>
                  <a:pt x="5413788" y="2905280"/>
                </a:lnTo>
                <a:lnTo>
                  <a:pt x="5403867" y="2881869"/>
                </a:lnTo>
                <a:lnTo>
                  <a:pt x="5393549" y="2859251"/>
                </a:lnTo>
                <a:lnTo>
                  <a:pt x="5383232" y="2836237"/>
                </a:lnTo>
                <a:lnTo>
                  <a:pt x="5372517" y="2813620"/>
                </a:lnTo>
                <a:lnTo>
                  <a:pt x="5361406" y="2791002"/>
                </a:lnTo>
                <a:lnTo>
                  <a:pt x="5349897" y="2768781"/>
                </a:lnTo>
                <a:lnTo>
                  <a:pt x="5338389" y="2746164"/>
                </a:lnTo>
                <a:lnTo>
                  <a:pt x="5326881" y="2724340"/>
                </a:lnTo>
                <a:lnTo>
                  <a:pt x="5314579" y="2702119"/>
                </a:lnTo>
                <a:lnTo>
                  <a:pt x="5302277" y="2680692"/>
                </a:lnTo>
                <a:lnTo>
                  <a:pt x="5289578" y="2658868"/>
                </a:lnTo>
                <a:lnTo>
                  <a:pt x="5276879" y="2637441"/>
                </a:lnTo>
                <a:lnTo>
                  <a:pt x="5263387" y="2616411"/>
                </a:lnTo>
                <a:lnTo>
                  <a:pt x="5250291" y="2594983"/>
                </a:lnTo>
                <a:lnTo>
                  <a:pt x="5236402" y="2574350"/>
                </a:lnTo>
                <a:lnTo>
                  <a:pt x="5222909" y="2553319"/>
                </a:lnTo>
                <a:lnTo>
                  <a:pt x="5208623" y="2532686"/>
                </a:lnTo>
                <a:lnTo>
                  <a:pt x="5194734" y="2512449"/>
                </a:lnTo>
                <a:lnTo>
                  <a:pt x="5180051" y="2492212"/>
                </a:lnTo>
                <a:lnTo>
                  <a:pt x="5164971" y="2471976"/>
                </a:lnTo>
                <a:lnTo>
                  <a:pt x="5150288" y="2452136"/>
                </a:lnTo>
                <a:lnTo>
                  <a:pt x="5134812" y="2432693"/>
                </a:lnTo>
                <a:lnTo>
                  <a:pt x="5119335" y="2413249"/>
                </a:lnTo>
                <a:lnTo>
                  <a:pt x="5103462" y="2393806"/>
                </a:lnTo>
                <a:lnTo>
                  <a:pt x="5087985" y="2374760"/>
                </a:lnTo>
                <a:lnTo>
                  <a:pt x="5071715" y="2355714"/>
                </a:lnTo>
                <a:lnTo>
                  <a:pt x="5055047" y="2337064"/>
                </a:lnTo>
                <a:lnTo>
                  <a:pt x="5038380" y="2318811"/>
                </a:lnTo>
                <a:lnTo>
                  <a:pt x="5021713" y="2300558"/>
                </a:lnTo>
                <a:lnTo>
                  <a:pt x="5004649" y="2282306"/>
                </a:lnTo>
                <a:lnTo>
                  <a:pt x="4987188" y="2264450"/>
                </a:lnTo>
                <a:lnTo>
                  <a:pt x="4969727" y="2246594"/>
                </a:lnTo>
                <a:lnTo>
                  <a:pt x="4951870" y="2229135"/>
                </a:lnTo>
                <a:lnTo>
                  <a:pt x="4934012" y="2212072"/>
                </a:lnTo>
                <a:lnTo>
                  <a:pt x="4916154" y="2195010"/>
                </a:lnTo>
                <a:lnTo>
                  <a:pt x="4897900" y="2177948"/>
                </a:lnTo>
                <a:lnTo>
                  <a:pt x="4879249" y="2161282"/>
                </a:lnTo>
                <a:lnTo>
                  <a:pt x="4860597" y="2145013"/>
                </a:lnTo>
                <a:lnTo>
                  <a:pt x="4841946" y="2129141"/>
                </a:lnTo>
                <a:lnTo>
                  <a:pt x="4822898" y="2112873"/>
                </a:lnTo>
                <a:lnTo>
                  <a:pt x="4803056" y="2097397"/>
                </a:lnTo>
                <a:lnTo>
                  <a:pt x="4784008" y="2081525"/>
                </a:lnTo>
                <a:lnTo>
                  <a:pt x="4764166" y="2066844"/>
                </a:lnTo>
                <a:lnTo>
                  <a:pt x="4744324" y="2051369"/>
                </a:lnTo>
                <a:lnTo>
                  <a:pt x="4724085" y="2036687"/>
                </a:lnTo>
                <a:lnTo>
                  <a:pt x="4704243" y="2022402"/>
                </a:lnTo>
                <a:lnTo>
                  <a:pt x="4683608" y="2007721"/>
                </a:lnTo>
                <a:lnTo>
                  <a:pt x="4662972" y="1993436"/>
                </a:lnTo>
                <a:lnTo>
                  <a:pt x="4642337" y="1979945"/>
                </a:lnTo>
                <a:lnTo>
                  <a:pt x="4621305" y="1966057"/>
                </a:lnTo>
                <a:lnTo>
                  <a:pt x="4600272" y="1952963"/>
                </a:lnTo>
                <a:lnTo>
                  <a:pt x="4578843" y="1939868"/>
                </a:lnTo>
                <a:lnTo>
                  <a:pt x="4557811" y="1927171"/>
                </a:lnTo>
                <a:lnTo>
                  <a:pt x="4535985" y="1914076"/>
                </a:lnTo>
                <a:lnTo>
                  <a:pt x="4514159" y="1902172"/>
                </a:lnTo>
                <a:lnTo>
                  <a:pt x="4492332" y="1889872"/>
                </a:lnTo>
                <a:lnTo>
                  <a:pt x="4470110" y="1877967"/>
                </a:lnTo>
                <a:lnTo>
                  <a:pt x="4447887" y="1866460"/>
                </a:lnTo>
                <a:lnTo>
                  <a:pt x="4425664" y="1855350"/>
                </a:lnTo>
                <a:lnTo>
                  <a:pt x="4403044" y="1844240"/>
                </a:lnTo>
                <a:lnTo>
                  <a:pt x="4380028" y="1833129"/>
                </a:lnTo>
                <a:lnTo>
                  <a:pt x="4357408" y="1822813"/>
                </a:lnTo>
                <a:lnTo>
                  <a:pt x="4333994" y="1812496"/>
                </a:lnTo>
                <a:lnTo>
                  <a:pt x="4311375" y="1802576"/>
                </a:lnTo>
                <a:lnTo>
                  <a:pt x="4287565" y="1793053"/>
                </a:lnTo>
                <a:lnTo>
                  <a:pt x="4264151" y="1783529"/>
                </a:lnTo>
                <a:lnTo>
                  <a:pt x="4240738" y="1774403"/>
                </a:lnTo>
                <a:lnTo>
                  <a:pt x="4216928" y="1765673"/>
                </a:lnTo>
                <a:lnTo>
                  <a:pt x="4193117" y="1756944"/>
                </a:lnTo>
                <a:lnTo>
                  <a:pt x="4169307" y="1748611"/>
                </a:lnTo>
                <a:lnTo>
                  <a:pt x="4145100" y="1740675"/>
                </a:lnTo>
                <a:lnTo>
                  <a:pt x="4120496" y="1733136"/>
                </a:lnTo>
                <a:lnTo>
                  <a:pt x="4096289" y="1725597"/>
                </a:lnTo>
                <a:lnTo>
                  <a:pt x="4072082" y="1718454"/>
                </a:lnTo>
                <a:lnTo>
                  <a:pt x="4047081" y="1711709"/>
                </a:lnTo>
                <a:lnTo>
                  <a:pt x="4022477" y="1704963"/>
                </a:lnTo>
                <a:lnTo>
                  <a:pt x="3997477" y="1698614"/>
                </a:lnTo>
                <a:lnTo>
                  <a:pt x="3972476" y="1693059"/>
                </a:lnTo>
                <a:lnTo>
                  <a:pt x="3947078" y="1687504"/>
                </a:lnTo>
                <a:lnTo>
                  <a:pt x="3922078" y="1681949"/>
                </a:lnTo>
                <a:lnTo>
                  <a:pt x="3896680" y="1677187"/>
                </a:lnTo>
                <a:lnTo>
                  <a:pt x="3871282" y="1672029"/>
                </a:lnTo>
                <a:lnTo>
                  <a:pt x="3845488" y="1668061"/>
                </a:lnTo>
                <a:lnTo>
                  <a:pt x="3820090" y="1663696"/>
                </a:lnTo>
                <a:lnTo>
                  <a:pt x="3794296" y="1660125"/>
                </a:lnTo>
                <a:lnTo>
                  <a:pt x="3768105" y="1656157"/>
                </a:lnTo>
                <a:lnTo>
                  <a:pt x="3742310" y="1653379"/>
                </a:lnTo>
                <a:lnTo>
                  <a:pt x="3716119" y="1650602"/>
                </a:lnTo>
                <a:lnTo>
                  <a:pt x="3689928" y="1647824"/>
                </a:lnTo>
                <a:lnTo>
                  <a:pt x="3663737" y="1645840"/>
                </a:lnTo>
                <a:lnTo>
                  <a:pt x="3637149" y="1644253"/>
                </a:lnTo>
                <a:lnTo>
                  <a:pt x="3610957" y="1642666"/>
                </a:lnTo>
                <a:lnTo>
                  <a:pt x="3584369" y="1641475"/>
                </a:lnTo>
                <a:lnTo>
                  <a:pt x="3557781" y="1640682"/>
                </a:lnTo>
                <a:lnTo>
                  <a:pt x="3531193" y="1640285"/>
                </a:lnTo>
                <a:lnTo>
                  <a:pt x="3504208" y="1639888"/>
                </a:lnTo>
                <a:close/>
                <a:moveTo>
                  <a:pt x="2972667" y="396301"/>
                </a:moveTo>
                <a:lnTo>
                  <a:pt x="2959973" y="396697"/>
                </a:lnTo>
                <a:lnTo>
                  <a:pt x="2946883" y="397491"/>
                </a:lnTo>
                <a:lnTo>
                  <a:pt x="2934586" y="399078"/>
                </a:lnTo>
                <a:lnTo>
                  <a:pt x="2921893" y="401458"/>
                </a:lnTo>
                <a:lnTo>
                  <a:pt x="2909992" y="404235"/>
                </a:lnTo>
                <a:lnTo>
                  <a:pt x="2898489" y="407408"/>
                </a:lnTo>
                <a:lnTo>
                  <a:pt x="2886986" y="411375"/>
                </a:lnTo>
                <a:lnTo>
                  <a:pt x="2875085" y="416136"/>
                </a:lnTo>
                <a:lnTo>
                  <a:pt x="2863979" y="420896"/>
                </a:lnTo>
                <a:lnTo>
                  <a:pt x="2853268" y="426450"/>
                </a:lnTo>
                <a:lnTo>
                  <a:pt x="2842955" y="432797"/>
                </a:lnTo>
                <a:lnTo>
                  <a:pt x="2832641" y="438747"/>
                </a:lnTo>
                <a:lnTo>
                  <a:pt x="2822725" y="445888"/>
                </a:lnTo>
                <a:lnTo>
                  <a:pt x="2813204" y="453425"/>
                </a:lnTo>
                <a:lnTo>
                  <a:pt x="2804081" y="461359"/>
                </a:lnTo>
                <a:lnTo>
                  <a:pt x="2795354" y="469690"/>
                </a:lnTo>
                <a:lnTo>
                  <a:pt x="2787024" y="478417"/>
                </a:lnTo>
                <a:lnTo>
                  <a:pt x="2779091" y="487541"/>
                </a:lnTo>
                <a:lnTo>
                  <a:pt x="2771554" y="497062"/>
                </a:lnTo>
                <a:lnTo>
                  <a:pt x="2765207" y="506583"/>
                </a:lnTo>
                <a:lnTo>
                  <a:pt x="2758464" y="516897"/>
                </a:lnTo>
                <a:lnTo>
                  <a:pt x="2752117" y="527211"/>
                </a:lnTo>
                <a:lnTo>
                  <a:pt x="2746960" y="538318"/>
                </a:lnTo>
                <a:lnTo>
                  <a:pt x="2741803" y="549426"/>
                </a:lnTo>
                <a:lnTo>
                  <a:pt x="2737440" y="560533"/>
                </a:lnTo>
                <a:lnTo>
                  <a:pt x="2733473" y="572038"/>
                </a:lnTo>
                <a:lnTo>
                  <a:pt x="2729903" y="584335"/>
                </a:lnTo>
                <a:lnTo>
                  <a:pt x="2727126" y="596236"/>
                </a:lnTo>
                <a:lnTo>
                  <a:pt x="2724746" y="608930"/>
                </a:lnTo>
                <a:lnTo>
                  <a:pt x="2723160" y="621228"/>
                </a:lnTo>
                <a:lnTo>
                  <a:pt x="2722366" y="633922"/>
                </a:lnTo>
                <a:lnTo>
                  <a:pt x="2721970" y="647013"/>
                </a:lnTo>
                <a:lnTo>
                  <a:pt x="2721970" y="885825"/>
                </a:lnTo>
                <a:lnTo>
                  <a:pt x="4286844" y="885825"/>
                </a:lnTo>
                <a:lnTo>
                  <a:pt x="4286844" y="647013"/>
                </a:lnTo>
                <a:lnTo>
                  <a:pt x="4286447" y="633922"/>
                </a:lnTo>
                <a:lnTo>
                  <a:pt x="4285654" y="621228"/>
                </a:lnTo>
                <a:lnTo>
                  <a:pt x="4284067" y="608930"/>
                </a:lnTo>
                <a:lnTo>
                  <a:pt x="4281687" y="596236"/>
                </a:lnTo>
                <a:lnTo>
                  <a:pt x="4278910" y="584335"/>
                </a:lnTo>
                <a:lnTo>
                  <a:pt x="4275737" y="572038"/>
                </a:lnTo>
                <a:lnTo>
                  <a:pt x="4271374" y="560533"/>
                </a:lnTo>
                <a:lnTo>
                  <a:pt x="4267010" y="549426"/>
                </a:lnTo>
                <a:lnTo>
                  <a:pt x="4261853" y="538318"/>
                </a:lnTo>
                <a:lnTo>
                  <a:pt x="4256697" y="527211"/>
                </a:lnTo>
                <a:lnTo>
                  <a:pt x="4250350" y="516897"/>
                </a:lnTo>
                <a:lnTo>
                  <a:pt x="4244003" y="506583"/>
                </a:lnTo>
                <a:lnTo>
                  <a:pt x="4236863" y="497062"/>
                </a:lnTo>
                <a:lnTo>
                  <a:pt x="4229326" y="487541"/>
                </a:lnTo>
                <a:lnTo>
                  <a:pt x="4221790" y="478417"/>
                </a:lnTo>
                <a:lnTo>
                  <a:pt x="4213459" y="469690"/>
                </a:lnTo>
                <a:lnTo>
                  <a:pt x="4204733" y="461359"/>
                </a:lnTo>
                <a:lnTo>
                  <a:pt x="4195609" y="453425"/>
                </a:lnTo>
                <a:lnTo>
                  <a:pt x="4186089" y="445888"/>
                </a:lnTo>
                <a:lnTo>
                  <a:pt x="4176172" y="438747"/>
                </a:lnTo>
                <a:lnTo>
                  <a:pt x="4165859" y="432797"/>
                </a:lnTo>
                <a:lnTo>
                  <a:pt x="4155545" y="426450"/>
                </a:lnTo>
                <a:lnTo>
                  <a:pt x="4144835" y="420896"/>
                </a:lnTo>
                <a:lnTo>
                  <a:pt x="4133728" y="416136"/>
                </a:lnTo>
                <a:lnTo>
                  <a:pt x="4122225" y="411375"/>
                </a:lnTo>
                <a:lnTo>
                  <a:pt x="4110721" y="407408"/>
                </a:lnTo>
                <a:lnTo>
                  <a:pt x="4098821" y="404235"/>
                </a:lnTo>
                <a:lnTo>
                  <a:pt x="4086524" y="401458"/>
                </a:lnTo>
                <a:lnTo>
                  <a:pt x="4074227" y="399078"/>
                </a:lnTo>
                <a:lnTo>
                  <a:pt x="4061534" y="397491"/>
                </a:lnTo>
                <a:lnTo>
                  <a:pt x="4048840" y="396697"/>
                </a:lnTo>
                <a:lnTo>
                  <a:pt x="4036147" y="396301"/>
                </a:lnTo>
                <a:lnTo>
                  <a:pt x="4015520" y="396301"/>
                </a:lnTo>
                <a:lnTo>
                  <a:pt x="4014726" y="405425"/>
                </a:lnTo>
                <a:lnTo>
                  <a:pt x="4013536" y="414549"/>
                </a:lnTo>
                <a:lnTo>
                  <a:pt x="4011950" y="423276"/>
                </a:lnTo>
                <a:lnTo>
                  <a:pt x="4009966" y="432003"/>
                </a:lnTo>
                <a:lnTo>
                  <a:pt x="4007586" y="440731"/>
                </a:lnTo>
                <a:lnTo>
                  <a:pt x="4004809" y="449061"/>
                </a:lnTo>
                <a:lnTo>
                  <a:pt x="4001636" y="456995"/>
                </a:lnTo>
                <a:lnTo>
                  <a:pt x="3998066" y="464929"/>
                </a:lnTo>
                <a:lnTo>
                  <a:pt x="3994099" y="472863"/>
                </a:lnTo>
                <a:lnTo>
                  <a:pt x="3989736" y="480400"/>
                </a:lnTo>
                <a:lnTo>
                  <a:pt x="3985373" y="487938"/>
                </a:lnTo>
                <a:lnTo>
                  <a:pt x="3980216" y="495078"/>
                </a:lnTo>
                <a:lnTo>
                  <a:pt x="3975456" y="502219"/>
                </a:lnTo>
                <a:lnTo>
                  <a:pt x="3969902" y="508566"/>
                </a:lnTo>
                <a:lnTo>
                  <a:pt x="3963952" y="514913"/>
                </a:lnTo>
                <a:lnTo>
                  <a:pt x="3958002" y="521260"/>
                </a:lnTo>
                <a:lnTo>
                  <a:pt x="3951259" y="526814"/>
                </a:lnTo>
                <a:lnTo>
                  <a:pt x="3944515" y="532368"/>
                </a:lnTo>
                <a:lnTo>
                  <a:pt x="3937772" y="537922"/>
                </a:lnTo>
                <a:lnTo>
                  <a:pt x="3931028" y="542682"/>
                </a:lnTo>
                <a:lnTo>
                  <a:pt x="3923492" y="547442"/>
                </a:lnTo>
                <a:lnTo>
                  <a:pt x="3915558" y="551409"/>
                </a:lnTo>
                <a:lnTo>
                  <a:pt x="3908021" y="555376"/>
                </a:lnTo>
                <a:lnTo>
                  <a:pt x="3899691" y="558946"/>
                </a:lnTo>
                <a:lnTo>
                  <a:pt x="3891758" y="561723"/>
                </a:lnTo>
                <a:lnTo>
                  <a:pt x="3883031" y="564897"/>
                </a:lnTo>
                <a:lnTo>
                  <a:pt x="3874701" y="566880"/>
                </a:lnTo>
                <a:lnTo>
                  <a:pt x="3865974" y="568864"/>
                </a:lnTo>
                <a:lnTo>
                  <a:pt x="3856851" y="570451"/>
                </a:lnTo>
                <a:lnTo>
                  <a:pt x="3847727" y="571641"/>
                </a:lnTo>
                <a:lnTo>
                  <a:pt x="3838604" y="572038"/>
                </a:lnTo>
                <a:lnTo>
                  <a:pt x="3829480" y="572434"/>
                </a:lnTo>
                <a:lnTo>
                  <a:pt x="3179333" y="572434"/>
                </a:lnTo>
                <a:lnTo>
                  <a:pt x="3170210" y="572038"/>
                </a:lnTo>
                <a:lnTo>
                  <a:pt x="3161087" y="571641"/>
                </a:lnTo>
                <a:lnTo>
                  <a:pt x="3151566" y="570451"/>
                </a:lnTo>
                <a:lnTo>
                  <a:pt x="3143236" y="568864"/>
                </a:lnTo>
                <a:lnTo>
                  <a:pt x="3134509" y="566880"/>
                </a:lnTo>
                <a:lnTo>
                  <a:pt x="3125783" y="564897"/>
                </a:lnTo>
                <a:lnTo>
                  <a:pt x="3117452" y="561723"/>
                </a:lnTo>
                <a:lnTo>
                  <a:pt x="3109122" y="558946"/>
                </a:lnTo>
                <a:lnTo>
                  <a:pt x="3101189" y="555376"/>
                </a:lnTo>
                <a:lnTo>
                  <a:pt x="3093255" y="551409"/>
                </a:lnTo>
                <a:lnTo>
                  <a:pt x="3085719" y="547442"/>
                </a:lnTo>
                <a:lnTo>
                  <a:pt x="3078182" y="542682"/>
                </a:lnTo>
                <a:lnTo>
                  <a:pt x="3071042" y="537922"/>
                </a:lnTo>
                <a:lnTo>
                  <a:pt x="3064298" y="532368"/>
                </a:lnTo>
                <a:lnTo>
                  <a:pt x="3057555" y="526814"/>
                </a:lnTo>
                <a:lnTo>
                  <a:pt x="3051208" y="521260"/>
                </a:lnTo>
                <a:lnTo>
                  <a:pt x="3044861" y="514913"/>
                </a:lnTo>
                <a:lnTo>
                  <a:pt x="3039308" y="508566"/>
                </a:lnTo>
                <a:lnTo>
                  <a:pt x="3033754" y="502219"/>
                </a:lnTo>
                <a:lnTo>
                  <a:pt x="3028598" y="495078"/>
                </a:lnTo>
                <a:lnTo>
                  <a:pt x="3023441" y="487938"/>
                </a:lnTo>
                <a:lnTo>
                  <a:pt x="3018681" y="480400"/>
                </a:lnTo>
                <a:lnTo>
                  <a:pt x="3014714" y="472863"/>
                </a:lnTo>
                <a:lnTo>
                  <a:pt x="3010747" y="464929"/>
                </a:lnTo>
                <a:lnTo>
                  <a:pt x="3007177" y="456995"/>
                </a:lnTo>
                <a:lnTo>
                  <a:pt x="3004004" y="449061"/>
                </a:lnTo>
                <a:lnTo>
                  <a:pt x="3001227" y="440731"/>
                </a:lnTo>
                <a:lnTo>
                  <a:pt x="2998847" y="432003"/>
                </a:lnTo>
                <a:lnTo>
                  <a:pt x="2996864" y="423276"/>
                </a:lnTo>
                <a:lnTo>
                  <a:pt x="2995277" y="414549"/>
                </a:lnTo>
                <a:lnTo>
                  <a:pt x="2994087" y="405425"/>
                </a:lnTo>
                <a:lnTo>
                  <a:pt x="2993294" y="396301"/>
                </a:lnTo>
                <a:lnTo>
                  <a:pt x="2972667" y="396301"/>
                </a:lnTo>
                <a:close/>
                <a:moveTo>
                  <a:pt x="3179333" y="0"/>
                </a:moveTo>
                <a:lnTo>
                  <a:pt x="3829480" y="0"/>
                </a:lnTo>
                <a:lnTo>
                  <a:pt x="3838207" y="397"/>
                </a:lnTo>
                <a:lnTo>
                  <a:pt x="3846537" y="793"/>
                </a:lnTo>
                <a:lnTo>
                  <a:pt x="3854867" y="1587"/>
                </a:lnTo>
                <a:lnTo>
                  <a:pt x="3863197" y="3174"/>
                </a:lnTo>
                <a:lnTo>
                  <a:pt x="3871527" y="5157"/>
                </a:lnTo>
                <a:lnTo>
                  <a:pt x="3879461" y="7141"/>
                </a:lnTo>
                <a:lnTo>
                  <a:pt x="3887394" y="9124"/>
                </a:lnTo>
                <a:lnTo>
                  <a:pt x="3895328" y="11901"/>
                </a:lnTo>
                <a:lnTo>
                  <a:pt x="3902468" y="15075"/>
                </a:lnTo>
                <a:lnTo>
                  <a:pt x="3910005" y="18248"/>
                </a:lnTo>
                <a:lnTo>
                  <a:pt x="3917145" y="21818"/>
                </a:lnTo>
                <a:lnTo>
                  <a:pt x="3924285" y="25785"/>
                </a:lnTo>
                <a:lnTo>
                  <a:pt x="3931425" y="30149"/>
                </a:lnTo>
                <a:lnTo>
                  <a:pt x="3937772" y="34909"/>
                </a:lnTo>
                <a:lnTo>
                  <a:pt x="3944119" y="39273"/>
                </a:lnTo>
                <a:lnTo>
                  <a:pt x="3950465" y="44430"/>
                </a:lnTo>
                <a:lnTo>
                  <a:pt x="3956415" y="49984"/>
                </a:lnTo>
                <a:lnTo>
                  <a:pt x="3961969" y="55538"/>
                </a:lnTo>
                <a:lnTo>
                  <a:pt x="3967919" y="61488"/>
                </a:lnTo>
                <a:lnTo>
                  <a:pt x="3972679" y="67439"/>
                </a:lnTo>
                <a:lnTo>
                  <a:pt x="3977836" y="73389"/>
                </a:lnTo>
                <a:lnTo>
                  <a:pt x="3982992" y="80133"/>
                </a:lnTo>
                <a:lnTo>
                  <a:pt x="3986959" y="86877"/>
                </a:lnTo>
                <a:lnTo>
                  <a:pt x="3990926" y="94017"/>
                </a:lnTo>
                <a:lnTo>
                  <a:pt x="3995289" y="100761"/>
                </a:lnTo>
                <a:lnTo>
                  <a:pt x="3998463" y="107902"/>
                </a:lnTo>
                <a:lnTo>
                  <a:pt x="4002033" y="115439"/>
                </a:lnTo>
                <a:lnTo>
                  <a:pt x="4004809" y="123373"/>
                </a:lnTo>
                <a:lnTo>
                  <a:pt x="4007586" y="130910"/>
                </a:lnTo>
                <a:lnTo>
                  <a:pt x="4009966" y="139241"/>
                </a:lnTo>
                <a:lnTo>
                  <a:pt x="4011950" y="147175"/>
                </a:lnTo>
                <a:lnTo>
                  <a:pt x="4013536" y="155109"/>
                </a:lnTo>
                <a:lnTo>
                  <a:pt x="4297554" y="155109"/>
                </a:lnTo>
                <a:lnTo>
                  <a:pt x="4316991" y="155902"/>
                </a:lnTo>
                <a:lnTo>
                  <a:pt x="4335635" y="157092"/>
                </a:lnTo>
                <a:lnTo>
                  <a:pt x="4354675" y="159472"/>
                </a:lnTo>
                <a:lnTo>
                  <a:pt x="4373319" y="162646"/>
                </a:lnTo>
                <a:lnTo>
                  <a:pt x="4391169" y="167010"/>
                </a:lnTo>
                <a:lnTo>
                  <a:pt x="4409019" y="171770"/>
                </a:lnTo>
                <a:lnTo>
                  <a:pt x="4426473" y="177720"/>
                </a:lnTo>
                <a:lnTo>
                  <a:pt x="4443530" y="184464"/>
                </a:lnTo>
                <a:lnTo>
                  <a:pt x="4460190" y="192398"/>
                </a:lnTo>
                <a:lnTo>
                  <a:pt x="4476057" y="200332"/>
                </a:lnTo>
                <a:lnTo>
                  <a:pt x="4491527" y="209456"/>
                </a:lnTo>
                <a:lnTo>
                  <a:pt x="4506997" y="219374"/>
                </a:lnTo>
                <a:lnTo>
                  <a:pt x="4521277" y="229688"/>
                </a:lnTo>
                <a:lnTo>
                  <a:pt x="4535558" y="240399"/>
                </a:lnTo>
                <a:lnTo>
                  <a:pt x="4549441" y="252300"/>
                </a:lnTo>
                <a:lnTo>
                  <a:pt x="4562135" y="264994"/>
                </a:lnTo>
                <a:lnTo>
                  <a:pt x="4574828" y="277688"/>
                </a:lnTo>
                <a:lnTo>
                  <a:pt x="4586728" y="291573"/>
                </a:lnTo>
                <a:lnTo>
                  <a:pt x="4597439" y="305457"/>
                </a:lnTo>
                <a:lnTo>
                  <a:pt x="4607752" y="320135"/>
                </a:lnTo>
                <a:lnTo>
                  <a:pt x="4617669" y="335606"/>
                </a:lnTo>
                <a:lnTo>
                  <a:pt x="4626792" y="351077"/>
                </a:lnTo>
                <a:lnTo>
                  <a:pt x="4634726" y="366945"/>
                </a:lnTo>
                <a:lnTo>
                  <a:pt x="4642659" y="383606"/>
                </a:lnTo>
                <a:lnTo>
                  <a:pt x="4649403" y="400664"/>
                </a:lnTo>
                <a:lnTo>
                  <a:pt x="4655353" y="418119"/>
                </a:lnTo>
                <a:lnTo>
                  <a:pt x="4660113" y="435970"/>
                </a:lnTo>
                <a:lnTo>
                  <a:pt x="4664476" y="453822"/>
                </a:lnTo>
                <a:lnTo>
                  <a:pt x="4667650" y="472466"/>
                </a:lnTo>
                <a:lnTo>
                  <a:pt x="4670030" y="491111"/>
                </a:lnTo>
                <a:lnTo>
                  <a:pt x="4671220" y="509756"/>
                </a:lnTo>
                <a:lnTo>
                  <a:pt x="4672013" y="529591"/>
                </a:lnTo>
                <a:lnTo>
                  <a:pt x="4672013" y="885825"/>
                </a:lnTo>
                <a:lnTo>
                  <a:pt x="5321300" y="885825"/>
                </a:lnTo>
                <a:lnTo>
                  <a:pt x="5321300" y="750888"/>
                </a:lnTo>
                <a:lnTo>
                  <a:pt x="6089650" y="750888"/>
                </a:lnTo>
                <a:lnTo>
                  <a:pt x="6089650" y="885825"/>
                </a:lnTo>
                <a:lnTo>
                  <a:pt x="6634184" y="885825"/>
                </a:lnTo>
                <a:lnTo>
                  <a:pt x="6653630" y="886222"/>
                </a:lnTo>
                <a:lnTo>
                  <a:pt x="6672679" y="887810"/>
                </a:lnTo>
                <a:lnTo>
                  <a:pt x="6691331" y="889794"/>
                </a:lnTo>
                <a:lnTo>
                  <a:pt x="6709586" y="893366"/>
                </a:lnTo>
                <a:lnTo>
                  <a:pt x="6727842" y="897335"/>
                </a:lnTo>
                <a:lnTo>
                  <a:pt x="6745700" y="902495"/>
                </a:lnTo>
                <a:lnTo>
                  <a:pt x="6763162" y="908449"/>
                </a:lnTo>
                <a:lnTo>
                  <a:pt x="6780226" y="915196"/>
                </a:lnTo>
                <a:lnTo>
                  <a:pt x="6796894" y="922737"/>
                </a:lnTo>
                <a:lnTo>
                  <a:pt x="6812768" y="931072"/>
                </a:lnTo>
                <a:lnTo>
                  <a:pt x="6828245" y="939804"/>
                </a:lnTo>
                <a:lnTo>
                  <a:pt x="6843723" y="949727"/>
                </a:lnTo>
                <a:lnTo>
                  <a:pt x="6858406" y="960046"/>
                </a:lnTo>
                <a:lnTo>
                  <a:pt x="6872296" y="971159"/>
                </a:lnTo>
                <a:lnTo>
                  <a:pt x="6886186" y="983066"/>
                </a:lnTo>
                <a:lnTo>
                  <a:pt x="6898885" y="995370"/>
                </a:lnTo>
                <a:lnTo>
                  <a:pt x="6911584" y="1008468"/>
                </a:lnTo>
                <a:lnTo>
                  <a:pt x="6923093" y="1021963"/>
                </a:lnTo>
                <a:lnTo>
                  <a:pt x="6934205" y="1036251"/>
                </a:lnTo>
                <a:lnTo>
                  <a:pt x="6944920" y="1050540"/>
                </a:lnTo>
                <a:lnTo>
                  <a:pt x="6954841" y="1066019"/>
                </a:lnTo>
                <a:lnTo>
                  <a:pt x="6963572" y="1081895"/>
                </a:lnTo>
                <a:lnTo>
                  <a:pt x="6971906" y="1097771"/>
                </a:lnTo>
                <a:lnTo>
                  <a:pt x="6979049" y="1114044"/>
                </a:lnTo>
                <a:lnTo>
                  <a:pt x="6985796" y="1131111"/>
                </a:lnTo>
                <a:lnTo>
                  <a:pt x="6991749" y="1148575"/>
                </a:lnTo>
                <a:lnTo>
                  <a:pt x="6996908" y="1166436"/>
                </a:lnTo>
                <a:lnTo>
                  <a:pt x="7001273" y="1184693"/>
                </a:lnTo>
                <a:lnTo>
                  <a:pt x="7004448" y="1202951"/>
                </a:lnTo>
                <a:lnTo>
                  <a:pt x="7006829" y="1222002"/>
                </a:lnTo>
                <a:lnTo>
                  <a:pt x="7008416" y="1241053"/>
                </a:lnTo>
                <a:lnTo>
                  <a:pt x="7008813" y="1260105"/>
                </a:lnTo>
                <a:lnTo>
                  <a:pt x="7008813" y="6163046"/>
                </a:lnTo>
                <a:lnTo>
                  <a:pt x="7008416" y="6182097"/>
                </a:lnTo>
                <a:lnTo>
                  <a:pt x="7006829" y="6201149"/>
                </a:lnTo>
                <a:lnTo>
                  <a:pt x="7004448" y="6219803"/>
                </a:lnTo>
                <a:lnTo>
                  <a:pt x="7001273" y="6238060"/>
                </a:lnTo>
                <a:lnTo>
                  <a:pt x="6996908" y="6256318"/>
                </a:lnTo>
                <a:lnTo>
                  <a:pt x="6991749" y="6274179"/>
                </a:lnTo>
                <a:lnTo>
                  <a:pt x="6985796" y="6291245"/>
                </a:lnTo>
                <a:lnTo>
                  <a:pt x="6979049" y="6308312"/>
                </a:lnTo>
                <a:lnTo>
                  <a:pt x="6971906" y="6324982"/>
                </a:lnTo>
                <a:lnTo>
                  <a:pt x="6963572" y="6341255"/>
                </a:lnTo>
                <a:lnTo>
                  <a:pt x="6954841" y="6357131"/>
                </a:lnTo>
                <a:lnTo>
                  <a:pt x="6944920" y="6371817"/>
                </a:lnTo>
                <a:lnTo>
                  <a:pt x="6934205" y="6386899"/>
                </a:lnTo>
                <a:lnTo>
                  <a:pt x="6923093" y="6401188"/>
                </a:lnTo>
                <a:lnTo>
                  <a:pt x="6911584" y="6414682"/>
                </a:lnTo>
                <a:lnTo>
                  <a:pt x="6898885" y="6427780"/>
                </a:lnTo>
                <a:lnTo>
                  <a:pt x="6886186" y="6440084"/>
                </a:lnTo>
                <a:lnTo>
                  <a:pt x="6872296" y="6451594"/>
                </a:lnTo>
                <a:lnTo>
                  <a:pt x="6858406" y="6463104"/>
                </a:lnTo>
                <a:lnTo>
                  <a:pt x="6843723" y="6473424"/>
                </a:lnTo>
                <a:lnTo>
                  <a:pt x="6828245" y="6482950"/>
                </a:lnTo>
                <a:lnTo>
                  <a:pt x="6812768" y="6492078"/>
                </a:lnTo>
                <a:lnTo>
                  <a:pt x="6796894" y="6500413"/>
                </a:lnTo>
                <a:lnTo>
                  <a:pt x="6780226" y="6507954"/>
                </a:lnTo>
                <a:lnTo>
                  <a:pt x="6763162" y="6514305"/>
                </a:lnTo>
                <a:lnTo>
                  <a:pt x="6745700" y="6520258"/>
                </a:lnTo>
                <a:lnTo>
                  <a:pt x="6727842" y="6525418"/>
                </a:lnTo>
                <a:lnTo>
                  <a:pt x="6709586" y="6529387"/>
                </a:lnTo>
                <a:lnTo>
                  <a:pt x="6691331" y="6532562"/>
                </a:lnTo>
                <a:lnTo>
                  <a:pt x="6672679" y="6535341"/>
                </a:lnTo>
                <a:lnTo>
                  <a:pt x="6653630" y="6536928"/>
                </a:lnTo>
                <a:lnTo>
                  <a:pt x="6634184" y="6537325"/>
                </a:lnTo>
                <a:lnTo>
                  <a:pt x="374232" y="6537325"/>
                </a:lnTo>
                <a:lnTo>
                  <a:pt x="355183" y="6536928"/>
                </a:lnTo>
                <a:lnTo>
                  <a:pt x="336134" y="6535341"/>
                </a:lnTo>
                <a:lnTo>
                  <a:pt x="317482" y="6532562"/>
                </a:lnTo>
                <a:lnTo>
                  <a:pt x="299227" y="6529387"/>
                </a:lnTo>
                <a:lnTo>
                  <a:pt x="280972" y="6525418"/>
                </a:lnTo>
                <a:lnTo>
                  <a:pt x="263510" y="6520258"/>
                </a:lnTo>
                <a:lnTo>
                  <a:pt x="246049" y="6514305"/>
                </a:lnTo>
                <a:lnTo>
                  <a:pt x="228984" y="6507954"/>
                </a:lnTo>
                <a:lnTo>
                  <a:pt x="212316" y="6500413"/>
                </a:lnTo>
                <a:lnTo>
                  <a:pt x="196045" y="6492078"/>
                </a:lnTo>
                <a:lnTo>
                  <a:pt x="180171" y="6482950"/>
                </a:lnTo>
                <a:lnTo>
                  <a:pt x="165488" y="6473424"/>
                </a:lnTo>
                <a:lnTo>
                  <a:pt x="150407" y="6463104"/>
                </a:lnTo>
                <a:lnTo>
                  <a:pt x="136121" y="6451594"/>
                </a:lnTo>
                <a:lnTo>
                  <a:pt x="123024" y="6440084"/>
                </a:lnTo>
                <a:lnTo>
                  <a:pt x="109531" y="6427780"/>
                </a:lnTo>
                <a:lnTo>
                  <a:pt x="97229" y="6414682"/>
                </a:lnTo>
                <a:lnTo>
                  <a:pt x="85720" y="6401188"/>
                </a:lnTo>
                <a:lnTo>
                  <a:pt x="74212" y="6386899"/>
                </a:lnTo>
                <a:lnTo>
                  <a:pt x="63893" y="6371817"/>
                </a:lnTo>
                <a:lnTo>
                  <a:pt x="54369" y="6357131"/>
                </a:lnTo>
                <a:lnTo>
                  <a:pt x="45241" y="6341255"/>
                </a:lnTo>
                <a:lnTo>
                  <a:pt x="36907" y="6324982"/>
                </a:lnTo>
                <a:lnTo>
                  <a:pt x="29367" y="6308312"/>
                </a:lnTo>
                <a:lnTo>
                  <a:pt x="23018" y="6291245"/>
                </a:lnTo>
                <a:lnTo>
                  <a:pt x="17065" y="6274179"/>
                </a:lnTo>
                <a:lnTo>
                  <a:pt x="11906" y="6256318"/>
                </a:lnTo>
                <a:lnTo>
                  <a:pt x="7937" y="6238060"/>
                </a:lnTo>
                <a:lnTo>
                  <a:pt x="4762" y="6219803"/>
                </a:lnTo>
                <a:lnTo>
                  <a:pt x="1984" y="6201149"/>
                </a:lnTo>
                <a:lnTo>
                  <a:pt x="794" y="6182097"/>
                </a:lnTo>
                <a:lnTo>
                  <a:pt x="0" y="6163046"/>
                </a:lnTo>
                <a:lnTo>
                  <a:pt x="0" y="1260105"/>
                </a:lnTo>
                <a:lnTo>
                  <a:pt x="794" y="1241053"/>
                </a:lnTo>
                <a:lnTo>
                  <a:pt x="1984" y="1222002"/>
                </a:lnTo>
                <a:lnTo>
                  <a:pt x="4762" y="1202951"/>
                </a:lnTo>
                <a:lnTo>
                  <a:pt x="7937" y="1184693"/>
                </a:lnTo>
                <a:lnTo>
                  <a:pt x="11906" y="1166436"/>
                </a:lnTo>
                <a:lnTo>
                  <a:pt x="17065" y="1148575"/>
                </a:lnTo>
                <a:lnTo>
                  <a:pt x="23018" y="1131111"/>
                </a:lnTo>
                <a:lnTo>
                  <a:pt x="29367" y="1114044"/>
                </a:lnTo>
                <a:lnTo>
                  <a:pt x="36907" y="1097771"/>
                </a:lnTo>
                <a:lnTo>
                  <a:pt x="45241" y="1081895"/>
                </a:lnTo>
                <a:lnTo>
                  <a:pt x="54369" y="1066019"/>
                </a:lnTo>
                <a:lnTo>
                  <a:pt x="63893" y="1050540"/>
                </a:lnTo>
                <a:lnTo>
                  <a:pt x="74212" y="1036251"/>
                </a:lnTo>
                <a:lnTo>
                  <a:pt x="85720" y="1021963"/>
                </a:lnTo>
                <a:lnTo>
                  <a:pt x="97229" y="1008468"/>
                </a:lnTo>
                <a:lnTo>
                  <a:pt x="109531" y="995370"/>
                </a:lnTo>
                <a:lnTo>
                  <a:pt x="123024" y="983066"/>
                </a:lnTo>
                <a:lnTo>
                  <a:pt x="136121" y="971159"/>
                </a:lnTo>
                <a:lnTo>
                  <a:pt x="150407" y="960046"/>
                </a:lnTo>
                <a:lnTo>
                  <a:pt x="165488" y="949727"/>
                </a:lnTo>
                <a:lnTo>
                  <a:pt x="180171" y="939804"/>
                </a:lnTo>
                <a:lnTo>
                  <a:pt x="196045" y="931072"/>
                </a:lnTo>
                <a:lnTo>
                  <a:pt x="212316" y="922737"/>
                </a:lnTo>
                <a:lnTo>
                  <a:pt x="228984" y="915196"/>
                </a:lnTo>
                <a:lnTo>
                  <a:pt x="246049" y="908449"/>
                </a:lnTo>
                <a:lnTo>
                  <a:pt x="263510" y="902495"/>
                </a:lnTo>
                <a:lnTo>
                  <a:pt x="280972" y="897335"/>
                </a:lnTo>
                <a:lnTo>
                  <a:pt x="299227" y="893366"/>
                </a:lnTo>
                <a:lnTo>
                  <a:pt x="317482" y="889794"/>
                </a:lnTo>
                <a:lnTo>
                  <a:pt x="336134" y="887810"/>
                </a:lnTo>
                <a:lnTo>
                  <a:pt x="355183" y="886222"/>
                </a:lnTo>
                <a:lnTo>
                  <a:pt x="374232" y="885825"/>
                </a:lnTo>
                <a:lnTo>
                  <a:pt x="919163" y="885825"/>
                </a:lnTo>
                <a:lnTo>
                  <a:pt x="919163" y="750888"/>
                </a:lnTo>
                <a:lnTo>
                  <a:pt x="1687513" y="750888"/>
                </a:lnTo>
                <a:lnTo>
                  <a:pt x="1687513" y="885825"/>
                </a:lnTo>
                <a:lnTo>
                  <a:pt x="2336800" y="885825"/>
                </a:lnTo>
                <a:lnTo>
                  <a:pt x="2336800" y="529591"/>
                </a:lnTo>
                <a:lnTo>
                  <a:pt x="2337197" y="509756"/>
                </a:lnTo>
                <a:lnTo>
                  <a:pt x="2338387" y="491111"/>
                </a:lnTo>
                <a:lnTo>
                  <a:pt x="2341164" y="472466"/>
                </a:lnTo>
                <a:lnTo>
                  <a:pt x="2344337" y="453822"/>
                </a:lnTo>
                <a:lnTo>
                  <a:pt x="2348700" y="435970"/>
                </a:lnTo>
                <a:lnTo>
                  <a:pt x="2353461" y="418119"/>
                </a:lnTo>
                <a:lnTo>
                  <a:pt x="2359411" y="400664"/>
                </a:lnTo>
                <a:lnTo>
                  <a:pt x="2366551" y="383606"/>
                </a:lnTo>
                <a:lnTo>
                  <a:pt x="2373691" y="366945"/>
                </a:lnTo>
                <a:lnTo>
                  <a:pt x="2382021" y="351077"/>
                </a:lnTo>
                <a:lnTo>
                  <a:pt x="2390748" y="335606"/>
                </a:lnTo>
                <a:lnTo>
                  <a:pt x="2401061" y="320135"/>
                </a:lnTo>
                <a:lnTo>
                  <a:pt x="2411375" y="305457"/>
                </a:lnTo>
                <a:lnTo>
                  <a:pt x="2422482" y="291573"/>
                </a:lnTo>
                <a:lnTo>
                  <a:pt x="2433985" y="277688"/>
                </a:lnTo>
                <a:lnTo>
                  <a:pt x="2446679" y="264994"/>
                </a:lnTo>
                <a:lnTo>
                  <a:pt x="2459372" y="252300"/>
                </a:lnTo>
                <a:lnTo>
                  <a:pt x="2473256" y="240399"/>
                </a:lnTo>
                <a:lnTo>
                  <a:pt x="2487139" y="229688"/>
                </a:lnTo>
                <a:lnTo>
                  <a:pt x="2501816" y="219374"/>
                </a:lnTo>
                <a:lnTo>
                  <a:pt x="2517286" y="209456"/>
                </a:lnTo>
                <a:lnTo>
                  <a:pt x="2532360" y="200332"/>
                </a:lnTo>
                <a:lnTo>
                  <a:pt x="2548624" y="192398"/>
                </a:lnTo>
                <a:lnTo>
                  <a:pt x="2565284" y="184464"/>
                </a:lnTo>
                <a:lnTo>
                  <a:pt x="2582341" y="177720"/>
                </a:lnTo>
                <a:lnTo>
                  <a:pt x="2599794" y="171770"/>
                </a:lnTo>
                <a:lnTo>
                  <a:pt x="2617645" y="167010"/>
                </a:lnTo>
                <a:lnTo>
                  <a:pt x="2635495" y="162646"/>
                </a:lnTo>
                <a:lnTo>
                  <a:pt x="2654138" y="159472"/>
                </a:lnTo>
                <a:lnTo>
                  <a:pt x="2672782" y="157092"/>
                </a:lnTo>
                <a:lnTo>
                  <a:pt x="2691823" y="155902"/>
                </a:lnTo>
                <a:lnTo>
                  <a:pt x="2711259" y="155109"/>
                </a:lnTo>
                <a:lnTo>
                  <a:pt x="2995674" y="155109"/>
                </a:lnTo>
                <a:lnTo>
                  <a:pt x="2996864" y="147175"/>
                </a:lnTo>
                <a:lnTo>
                  <a:pt x="2998847" y="139241"/>
                </a:lnTo>
                <a:lnTo>
                  <a:pt x="3001227" y="130910"/>
                </a:lnTo>
                <a:lnTo>
                  <a:pt x="3004004" y="123373"/>
                </a:lnTo>
                <a:lnTo>
                  <a:pt x="3006781" y="115439"/>
                </a:lnTo>
                <a:lnTo>
                  <a:pt x="3009954" y="107902"/>
                </a:lnTo>
                <a:lnTo>
                  <a:pt x="3013921" y="100761"/>
                </a:lnTo>
                <a:lnTo>
                  <a:pt x="3017491" y="94017"/>
                </a:lnTo>
                <a:lnTo>
                  <a:pt x="3021854" y="86877"/>
                </a:lnTo>
                <a:lnTo>
                  <a:pt x="3026218" y="80133"/>
                </a:lnTo>
                <a:lnTo>
                  <a:pt x="3030978" y="73389"/>
                </a:lnTo>
                <a:lnTo>
                  <a:pt x="3035738" y="67439"/>
                </a:lnTo>
                <a:lnTo>
                  <a:pt x="3041291" y="61488"/>
                </a:lnTo>
                <a:lnTo>
                  <a:pt x="3046845" y="55538"/>
                </a:lnTo>
                <a:lnTo>
                  <a:pt x="3052398" y="49984"/>
                </a:lnTo>
                <a:lnTo>
                  <a:pt x="3058348" y="44430"/>
                </a:lnTo>
                <a:lnTo>
                  <a:pt x="3064695" y="39273"/>
                </a:lnTo>
                <a:lnTo>
                  <a:pt x="3071042" y="34909"/>
                </a:lnTo>
                <a:lnTo>
                  <a:pt x="3077785" y="30149"/>
                </a:lnTo>
                <a:lnTo>
                  <a:pt x="3084529" y="25785"/>
                </a:lnTo>
                <a:lnTo>
                  <a:pt x="3091669" y="21818"/>
                </a:lnTo>
                <a:lnTo>
                  <a:pt x="3098412" y="18248"/>
                </a:lnTo>
                <a:lnTo>
                  <a:pt x="3105949" y="15075"/>
                </a:lnTo>
                <a:lnTo>
                  <a:pt x="3113486" y="11901"/>
                </a:lnTo>
                <a:lnTo>
                  <a:pt x="3121419" y="9124"/>
                </a:lnTo>
                <a:lnTo>
                  <a:pt x="3129353" y="7141"/>
                </a:lnTo>
                <a:lnTo>
                  <a:pt x="3137286" y="5157"/>
                </a:lnTo>
                <a:lnTo>
                  <a:pt x="3145616" y="3174"/>
                </a:lnTo>
                <a:lnTo>
                  <a:pt x="3153946" y="1587"/>
                </a:lnTo>
                <a:lnTo>
                  <a:pt x="3162277" y="793"/>
                </a:lnTo>
                <a:lnTo>
                  <a:pt x="3171003" y="397"/>
                </a:lnTo>
                <a:lnTo>
                  <a:pt x="317933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9" name="矩形 48"/>
          <p:cNvSpPr/>
          <p:nvPr/>
        </p:nvSpPr>
        <p:spPr>
          <a:xfrm>
            <a:off x="1294731" y="1822420"/>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0" name="矩形 49"/>
          <p:cNvSpPr/>
          <p:nvPr/>
        </p:nvSpPr>
        <p:spPr>
          <a:xfrm>
            <a:off x="3776209" y="1822420"/>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1" name="矩形 50"/>
          <p:cNvSpPr/>
          <p:nvPr/>
        </p:nvSpPr>
        <p:spPr>
          <a:xfrm>
            <a:off x="6257687" y="1822420"/>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2" name="矩形 51"/>
          <p:cNvSpPr/>
          <p:nvPr/>
        </p:nvSpPr>
        <p:spPr>
          <a:xfrm>
            <a:off x="8739165" y="1822420"/>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5173568"/>
            <a:ext cx="12192000" cy="113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4235886"/>
            <a:ext cx="12192000" cy="113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45" name="矩形 44"/>
          <p:cNvSpPr/>
          <p:nvPr/>
        </p:nvSpPr>
        <p:spPr>
          <a:xfrm>
            <a:off x="0" y="4306801"/>
            <a:ext cx="12192000" cy="907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455491"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 name="椭圆 1"/>
          <p:cNvSpPr/>
          <p:nvPr/>
        </p:nvSpPr>
        <p:spPr>
          <a:xfrm>
            <a:off x="687510" y="3656343"/>
            <a:ext cx="2208189" cy="2208189"/>
          </a:xfrm>
          <a:prstGeom prst="ellipse">
            <a:avLst/>
          </a:prstGeom>
          <a:ln w="76200">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696830"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42" name="椭圆 41"/>
          <p:cNvSpPr/>
          <p:nvPr/>
        </p:nvSpPr>
        <p:spPr>
          <a:xfrm>
            <a:off x="4928849" y="3656343"/>
            <a:ext cx="2208189" cy="2208189"/>
          </a:xfrm>
          <a:prstGeom prst="ellipse">
            <a:avLst/>
          </a:prstGeom>
          <a:ln w="76200">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195"/>
          <p:cNvGrpSpPr/>
          <p:nvPr/>
        </p:nvGrpSpPr>
        <p:grpSpPr>
          <a:xfrm>
            <a:off x="5392014" y="4105391"/>
            <a:ext cx="1281859" cy="1310093"/>
            <a:chOff x="5846763" y="3030538"/>
            <a:chExt cx="360363" cy="368300"/>
          </a:xfrm>
          <a:solidFill>
            <a:srgbClr val="FEFFFF"/>
          </a:solidFill>
        </p:grpSpPr>
        <p:sp>
          <p:nvSpPr>
            <p:cNvPr id="44"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7"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68" name="矩形 67"/>
          <p:cNvSpPr/>
          <p:nvPr/>
        </p:nvSpPr>
        <p:spPr>
          <a:xfrm>
            <a:off x="8938169"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69" name="椭圆 68"/>
          <p:cNvSpPr/>
          <p:nvPr/>
        </p:nvSpPr>
        <p:spPr>
          <a:xfrm>
            <a:off x="9170188" y="3656343"/>
            <a:ext cx="2208189" cy="2208189"/>
          </a:xfrm>
          <a:prstGeom prst="ellipse">
            <a:avLst/>
          </a:prstGeom>
          <a:ln w="76200">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Shape"/>
          <p:cNvSpPr/>
          <p:nvPr/>
        </p:nvSpPr>
        <p:spPr bwMode="auto">
          <a:xfrm>
            <a:off x="1112270" y="4081103"/>
            <a:ext cx="1358669" cy="1358669"/>
          </a:xfrm>
          <a:custGeom>
            <a:avLst/>
            <a:gdLst>
              <a:gd name="T0" fmla="*/ 1661847 w 1979613"/>
              <a:gd name="T1" fmla="*/ 1128410 h 1981200"/>
              <a:gd name="T2" fmla="*/ 1710706 w 1979613"/>
              <a:gd name="T3" fmla="*/ 1170692 h 1981200"/>
              <a:gd name="T4" fmla="*/ 1731963 w 1979613"/>
              <a:gd name="T5" fmla="*/ 1233638 h 1981200"/>
              <a:gd name="T6" fmla="*/ 1717052 w 1979613"/>
              <a:gd name="T7" fmla="*/ 1299127 h 1981200"/>
              <a:gd name="T8" fmla="*/ 1672317 w 1979613"/>
              <a:gd name="T9" fmla="*/ 1345859 h 1981200"/>
              <a:gd name="T10" fmla="*/ 1608229 w 1979613"/>
              <a:gd name="T11" fmla="*/ 1363662 h 1981200"/>
              <a:gd name="T12" fmla="*/ 931180 w 1979613"/>
              <a:gd name="T13" fmla="*/ 1349038 h 1981200"/>
              <a:gd name="T14" fmla="*/ 884225 w 1979613"/>
              <a:gd name="T15" fmla="*/ 1304213 h 1981200"/>
              <a:gd name="T16" fmla="*/ 866775 w 1979613"/>
              <a:gd name="T17" fmla="*/ 1239996 h 1981200"/>
              <a:gd name="T18" fmla="*/ 884225 w 1979613"/>
              <a:gd name="T19" fmla="*/ 1175461 h 1981200"/>
              <a:gd name="T20" fmla="*/ 931180 w 1979613"/>
              <a:gd name="T21" fmla="*/ 1131271 h 1981200"/>
              <a:gd name="T22" fmla="*/ 1317511 w 1979613"/>
              <a:gd name="T23" fmla="*/ 557212 h 1981200"/>
              <a:gd name="T24" fmla="*/ 1394780 w 1979613"/>
              <a:gd name="T25" fmla="*/ 705690 h 1981200"/>
              <a:gd name="T26" fmla="*/ 1380846 w 1979613"/>
              <a:gd name="T27" fmla="*/ 785322 h 1981200"/>
              <a:gd name="T28" fmla="*/ 1327328 w 1979613"/>
              <a:gd name="T29" fmla="*/ 848775 h 1981200"/>
              <a:gd name="T30" fmla="*/ 1102172 w 1979613"/>
              <a:gd name="T31" fmla="*/ 977265 h 1981200"/>
              <a:gd name="T32" fmla="*/ 1022687 w 1979613"/>
              <a:gd name="T33" fmla="*/ 963623 h 1981200"/>
              <a:gd name="T34" fmla="*/ 959351 w 1979613"/>
              <a:gd name="T35" fmla="*/ 910006 h 1981200"/>
              <a:gd name="T36" fmla="*/ 419976 w 1979613"/>
              <a:gd name="T37" fmla="*/ 627062 h 1981200"/>
              <a:gd name="T38" fmla="*/ 305379 w 1979613"/>
              <a:gd name="T39" fmla="*/ 769620 h 1981200"/>
              <a:gd name="T40" fmla="*/ 250462 w 1979613"/>
              <a:gd name="T41" fmla="*/ 944562 h 1981200"/>
              <a:gd name="T42" fmla="*/ 259032 w 1979613"/>
              <a:gd name="T43" fmla="*/ 1098867 h 1981200"/>
              <a:gd name="T44" fmla="*/ 308871 w 1979613"/>
              <a:gd name="T45" fmla="*/ 1228090 h 1981200"/>
              <a:gd name="T46" fmla="*/ 392041 w 1979613"/>
              <a:gd name="T47" fmla="*/ 1338897 h 1981200"/>
              <a:gd name="T48" fmla="*/ 504733 w 1979613"/>
              <a:gd name="T49" fmla="*/ 1425892 h 1981200"/>
              <a:gd name="T50" fmla="*/ 639011 w 1979613"/>
              <a:gd name="T51" fmla="*/ 1483677 h 1981200"/>
              <a:gd name="T52" fmla="*/ 789796 w 1979613"/>
              <a:gd name="T53" fmla="*/ 1506220 h 1981200"/>
              <a:gd name="T54" fmla="*/ 1656412 w 1979613"/>
              <a:gd name="T55" fmla="*/ 1515745 h 1981200"/>
              <a:gd name="T56" fmla="*/ 1707838 w 1979613"/>
              <a:gd name="T57" fmla="*/ 1552257 h 1981200"/>
              <a:gd name="T58" fmla="*/ 1731646 w 1979613"/>
              <a:gd name="T59" fmla="*/ 1608455 h 1981200"/>
              <a:gd name="T60" fmla="*/ 1719900 w 1979613"/>
              <a:gd name="T61" fmla="*/ 1669415 h 1981200"/>
              <a:gd name="T62" fmla="*/ 1677681 w 1979613"/>
              <a:gd name="T63" fmla="*/ 1714500 h 1981200"/>
              <a:gd name="T64" fmla="*/ 1614827 w 1979613"/>
              <a:gd name="T65" fmla="*/ 1733550 h 1981200"/>
              <a:gd name="T66" fmla="*/ 1914539 w 1979613"/>
              <a:gd name="T67" fmla="*/ 1748473 h 1981200"/>
              <a:gd name="T68" fmla="*/ 1961519 w 1979613"/>
              <a:gd name="T69" fmla="*/ 1793240 h 1981200"/>
              <a:gd name="T70" fmla="*/ 1979613 w 1979613"/>
              <a:gd name="T71" fmla="*/ 1857375 h 1981200"/>
              <a:gd name="T72" fmla="*/ 1961519 w 1979613"/>
              <a:gd name="T73" fmla="*/ 1921510 h 1981200"/>
              <a:gd name="T74" fmla="*/ 1914539 w 1979613"/>
              <a:gd name="T75" fmla="*/ 1966278 h 1981200"/>
              <a:gd name="T76" fmla="*/ 494958 w 1979613"/>
              <a:gd name="T77" fmla="*/ 1981200 h 1981200"/>
              <a:gd name="T78" fmla="*/ 431153 w 1979613"/>
              <a:gd name="T79" fmla="*/ 1963103 h 1981200"/>
              <a:gd name="T80" fmla="*/ 386395 w 1979613"/>
              <a:gd name="T81" fmla="*/ 1916430 h 1981200"/>
              <a:gd name="T82" fmla="*/ 371475 w 1979613"/>
              <a:gd name="T83" fmla="*/ 1851025 h 1981200"/>
              <a:gd name="T84" fmla="*/ 392743 w 1979613"/>
              <a:gd name="T85" fmla="*/ 1788160 h 1981200"/>
              <a:gd name="T86" fmla="*/ 441311 w 1979613"/>
              <a:gd name="T87" fmla="*/ 1745615 h 1981200"/>
              <a:gd name="T88" fmla="*/ 762813 w 1979613"/>
              <a:gd name="T89" fmla="*/ 1732915 h 1981200"/>
              <a:gd name="T90" fmla="*/ 546635 w 1979613"/>
              <a:gd name="T91" fmla="*/ 1694815 h 1981200"/>
              <a:gd name="T92" fmla="*/ 354900 w 1979613"/>
              <a:gd name="T93" fmla="*/ 1607502 h 1981200"/>
              <a:gd name="T94" fmla="*/ 196179 w 1979613"/>
              <a:gd name="T95" fmla="*/ 1478597 h 1981200"/>
              <a:gd name="T96" fmla="*/ 79678 w 1979613"/>
              <a:gd name="T97" fmla="*/ 1315402 h 1981200"/>
              <a:gd name="T98" fmla="*/ 12698 w 1979613"/>
              <a:gd name="T99" fmla="*/ 1126172 h 1981200"/>
              <a:gd name="T100" fmla="*/ 7618 w 1979613"/>
              <a:gd name="T101" fmla="*/ 896937 h 1981200"/>
              <a:gd name="T102" fmla="*/ 95232 w 1979613"/>
              <a:gd name="T103" fmla="*/ 648334 h 1981200"/>
              <a:gd name="T104" fmla="*/ 267603 w 1979613"/>
              <a:gd name="T105" fmla="*/ 447039 h 1981200"/>
              <a:gd name="T106" fmla="*/ 892339 w 1979613"/>
              <a:gd name="T107" fmla="*/ 3178 h 1981200"/>
              <a:gd name="T108" fmla="*/ 965013 w 1979613"/>
              <a:gd name="T109" fmla="*/ 39404 h 1981200"/>
              <a:gd name="T110" fmla="*/ 568319 w 1979613"/>
              <a:gd name="T111" fmla="*/ 324132 h 1981200"/>
              <a:gd name="T112" fmla="*/ 554673 w 1979613"/>
              <a:gd name="T113" fmla="*/ 243417 h 1981200"/>
              <a:gd name="T114" fmla="*/ 583235 w 1979613"/>
              <a:gd name="T115" fmla="*/ 167150 h 1981200"/>
              <a:gd name="T116" fmla="*/ 796815 w 1979613"/>
              <a:gd name="T117" fmla="*/ 14618 h 198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79613" h="1981200">
                <a:moveTo>
                  <a:pt x="990509" y="1116012"/>
                </a:moveTo>
                <a:lnTo>
                  <a:pt x="1608229" y="1116012"/>
                </a:lnTo>
                <a:lnTo>
                  <a:pt x="1614892" y="1116330"/>
                </a:lnTo>
                <a:lnTo>
                  <a:pt x="1621237" y="1116648"/>
                </a:lnTo>
                <a:lnTo>
                  <a:pt x="1626948" y="1117284"/>
                </a:lnTo>
                <a:lnTo>
                  <a:pt x="1633293" y="1118555"/>
                </a:lnTo>
                <a:lnTo>
                  <a:pt x="1639321" y="1119827"/>
                </a:lnTo>
                <a:lnTo>
                  <a:pt x="1645032" y="1121734"/>
                </a:lnTo>
                <a:lnTo>
                  <a:pt x="1651060" y="1123642"/>
                </a:lnTo>
                <a:lnTo>
                  <a:pt x="1656454" y="1125549"/>
                </a:lnTo>
                <a:lnTo>
                  <a:pt x="1661847" y="1128410"/>
                </a:lnTo>
                <a:lnTo>
                  <a:pt x="1667241" y="1131271"/>
                </a:lnTo>
                <a:lnTo>
                  <a:pt x="1672317" y="1133815"/>
                </a:lnTo>
                <a:lnTo>
                  <a:pt x="1677710" y="1136994"/>
                </a:lnTo>
                <a:lnTo>
                  <a:pt x="1682152" y="1140491"/>
                </a:lnTo>
                <a:lnTo>
                  <a:pt x="1686911" y="1144624"/>
                </a:lnTo>
                <a:lnTo>
                  <a:pt x="1691670" y="1148438"/>
                </a:lnTo>
                <a:lnTo>
                  <a:pt x="1696112" y="1152253"/>
                </a:lnTo>
                <a:lnTo>
                  <a:pt x="1699919" y="1156704"/>
                </a:lnTo>
                <a:lnTo>
                  <a:pt x="1703726" y="1160837"/>
                </a:lnTo>
                <a:lnTo>
                  <a:pt x="1707851" y="1165605"/>
                </a:lnTo>
                <a:lnTo>
                  <a:pt x="1710706" y="1170692"/>
                </a:lnTo>
                <a:lnTo>
                  <a:pt x="1714513" y="1175461"/>
                </a:lnTo>
                <a:lnTo>
                  <a:pt x="1717052" y="1180865"/>
                </a:lnTo>
                <a:lnTo>
                  <a:pt x="1719907" y="1185952"/>
                </a:lnTo>
                <a:lnTo>
                  <a:pt x="1722128" y="1191674"/>
                </a:lnTo>
                <a:lnTo>
                  <a:pt x="1724666" y="1197396"/>
                </a:lnTo>
                <a:lnTo>
                  <a:pt x="1726570" y="1203119"/>
                </a:lnTo>
                <a:lnTo>
                  <a:pt x="1728156" y="1208841"/>
                </a:lnTo>
                <a:lnTo>
                  <a:pt x="1729742" y="1214881"/>
                </a:lnTo>
                <a:lnTo>
                  <a:pt x="1730694" y="1220921"/>
                </a:lnTo>
                <a:lnTo>
                  <a:pt x="1731646" y="1227280"/>
                </a:lnTo>
                <a:lnTo>
                  <a:pt x="1731963" y="1233638"/>
                </a:lnTo>
                <a:lnTo>
                  <a:pt x="1731963" y="1239996"/>
                </a:lnTo>
                <a:lnTo>
                  <a:pt x="1731963" y="1246036"/>
                </a:lnTo>
                <a:lnTo>
                  <a:pt x="1731646" y="1252394"/>
                </a:lnTo>
                <a:lnTo>
                  <a:pt x="1730694" y="1258752"/>
                </a:lnTo>
                <a:lnTo>
                  <a:pt x="1729742" y="1264793"/>
                </a:lnTo>
                <a:lnTo>
                  <a:pt x="1728156" y="1270833"/>
                </a:lnTo>
                <a:lnTo>
                  <a:pt x="1726570" y="1276873"/>
                </a:lnTo>
                <a:lnTo>
                  <a:pt x="1724666" y="1282595"/>
                </a:lnTo>
                <a:lnTo>
                  <a:pt x="1722128" y="1288000"/>
                </a:lnTo>
                <a:lnTo>
                  <a:pt x="1719907" y="1293722"/>
                </a:lnTo>
                <a:lnTo>
                  <a:pt x="1717052" y="1299127"/>
                </a:lnTo>
                <a:lnTo>
                  <a:pt x="1714513" y="1304213"/>
                </a:lnTo>
                <a:lnTo>
                  <a:pt x="1710706" y="1309300"/>
                </a:lnTo>
                <a:lnTo>
                  <a:pt x="1707851" y="1314068"/>
                </a:lnTo>
                <a:lnTo>
                  <a:pt x="1703726" y="1318837"/>
                </a:lnTo>
                <a:lnTo>
                  <a:pt x="1699919" y="1322970"/>
                </a:lnTo>
                <a:lnTo>
                  <a:pt x="1696112" y="1327420"/>
                </a:lnTo>
                <a:lnTo>
                  <a:pt x="1691670" y="1331553"/>
                </a:lnTo>
                <a:lnTo>
                  <a:pt x="1686911" y="1335686"/>
                </a:lnTo>
                <a:lnTo>
                  <a:pt x="1682152" y="1339183"/>
                </a:lnTo>
                <a:lnTo>
                  <a:pt x="1677710" y="1342680"/>
                </a:lnTo>
                <a:lnTo>
                  <a:pt x="1672317" y="1345859"/>
                </a:lnTo>
                <a:lnTo>
                  <a:pt x="1667241" y="1349038"/>
                </a:lnTo>
                <a:lnTo>
                  <a:pt x="1661847" y="1351581"/>
                </a:lnTo>
                <a:lnTo>
                  <a:pt x="1656454" y="1354125"/>
                </a:lnTo>
                <a:lnTo>
                  <a:pt x="1651060" y="1356350"/>
                </a:lnTo>
                <a:lnTo>
                  <a:pt x="1645032" y="1358257"/>
                </a:lnTo>
                <a:lnTo>
                  <a:pt x="1639321" y="1359847"/>
                </a:lnTo>
                <a:lnTo>
                  <a:pt x="1633293" y="1361119"/>
                </a:lnTo>
                <a:lnTo>
                  <a:pt x="1626948" y="1362390"/>
                </a:lnTo>
                <a:lnTo>
                  <a:pt x="1621237" y="1363026"/>
                </a:lnTo>
                <a:lnTo>
                  <a:pt x="1614892" y="1363344"/>
                </a:lnTo>
                <a:lnTo>
                  <a:pt x="1608229" y="1363662"/>
                </a:lnTo>
                <a:lnTo>
                  <a:pt x="990509" y="1363662"/>
                </a:lnTo>
                <a:lnTo>
                  <a:pt x="983847" y="1363344"/>
                </a:lnTo>
                <a:lnTo>
                  <a:pt x="977501" y="1363026"/>
                </a:lnTo>
                <a:lnTo>
                  <a:pt x="971156" y="1362390"/>
                </a:lnTo>
                <a:lnTo>
                  <a:pt x="965445" y="1361119"/>
                </a:lnTo>
                <a:lnTo>
                  <a:pt x="959417" y="1359847"/>
                </a:lnTo>
                <a:lnTo>
                  <a:pt x="953706" y="1358257"/>
                </a:lnTo>
                <a:lnTo>
                  <a:pt x="947678" y="1356350"/>
                </a:lnTo>
                <a:lnTo>
                  <a:pt x="942285" y="1354125"/>
                </a:lnTo>
                <a:lnTo>
                  <a:pt x="936891" y="1351581"/>
                </a:lnTo>
                <a:lnTo>
                  <a:pt x="931180" y="1349038"/>
                </a:lnTo>
                <a:lnTo>
                  <a:pt x="926104" y="1345859"/>
                </a:lnTo>
                <a:lnTo>
                  <a:pt x="921028" y="1342680"/>
                </a:lnTo>
                <a:lnTo>
                  <a:pt x="915952" y="1339183"/>
                </a:lnTo>
                <a:lnTo>
                  <a:pt x="911827" y="1335686"/>
                </a:lnTo>
                <a:lnTo>
                  <a:pt x="907068" y="1331553"/>
                </a:lnTo>
                <a:lnTo>
                  <a:pt x="902626" y="1327420"/>
                </a:lnTo>
                <a:lnTo>
                  <a:pt x="898819" y="1322970"/>
                </a:lnTo>
                <a:lnTo>
                  <a:pt x="895012" y="1318837"/>
                </a:lnTo>
                <a:lnTo>
                  <a:pt x="890887" y="1314068"/>
                </a:lnTo>
                <a:lnTo>
                  <a:pt x="887715" y="1309300"/>
                </a:lnTo>
                <a:lnTo>
                  <a:pt x="884225" y="1304213"/>
                </a:lnTo>
                <a:lnTo>
                  <a:pt x="881687" y="1299127"/>
                </a:lnTo>
                <a:lnTo>
                  <a:pt x="878831" y="1293722"/>
                </a:lnTo>
                <a:lnTo>
                  <a:pt x="876610" y="1288000"/>
                </a:lnTo>
                <a:lnTo>
                  <a:pt x="874072" y="1282595"/>
                </a:lnTo>
                <a:lnTo>
                  <a:pt x="872169" y="1276873"/>
                </a:lnTo>
                <a:lnTo>
                  <a:pt x="870582" y="1270833"/>
                </a:lnTo>
                <a:lnTo>
                  <a:pt x="868996" y="1264793"/>
                </a:lnTo>
                <a:lnTo>
                  <a:pt x="867727" y="1258752"/>
                </a:lnTo>
                <a:lnTo>
                  <a:pt x="867092" y="1252394"/>
                </a:lnTo>
                <a:lnTo>
                  <a:pt x="866775" y="1246036"/>
                </a:lnTo>
                <a:lnTo>
                  <a:pt x="866775" y="1239996"/>
                </a:lnTo>
                <a:lnTo>
                  <a:pt x="866775" y="1233638"/>
                </a:lnTo>
                <a:lnTo>
                  <a:pt x="867092" y="1227280"/>
                </a:lnTo>
                <a:lnTo>
                  <a:pt x="867727" y="1220921"/>
                </a:lnTo>
                <a:lnTo>
                  <a:pt x="868996" y="1214881"/>
                </a:lnTo>
                <a:lnTo>
                  <a:pt x="870582" y="1208841"/>
                </a:lnTo>
                <a:lnTo>
                  <a:pt x="872169" y="1203119"/>
                </a:lnTo>
                <a:lnTo>
                  <a:pt x="874072" y="1197396"/>
                </a:lnTo>
                <a:lnTo>
                  <a:pt x="876610" y="1191674"/>
                </a:lnTo>
                <a:lnTo>
                  <a:pt x="878831" y="1185952"/>
                </a:lnTo>
                <a:lnTo>
                  <a:pt x="881687" y="1180865"/>
                </a:lnTo>
                <a:lnTo>
                  <a:pt x="884225" y="1175461"/>
                </a:lnTo>
                <a:lnTo>
                  <a:pt x="887715" y="1170692"/>
                </a:lnTo>
                <a:lnTo>
                  <a:pt x="890887" y="1165605"/>
                </a:lnTo>
                <a:lnTo>
                  <a:pt x="895012" y="1160837"/>
                </a:lnTo>
                <a:lnTo>
                  <a:pt x="898819" y="1156704"/>
                </a:lnTo>
                <a:lnTo>
                  <a:pt x="902626" y="1152253"/>
                </a:lnTo>
                <a:lnTo>
                  <a:pt x="907068" y="1148438"/>
                </a:lnTo>
                <a:lnTo>
                  <a:pt x="911827" y="1144624"/>
                </a:lnTo>
                <a:lnTo>
                  <a:pt x="915952" y="1140491"/>
                </a:lnTo>
                <a:lnTo>
                  <a:pt x="921028" y="1136994"/>
                </a:lnTo>
                <a:lnTo>
                  <a:pt x="926104" y="1133815"/>
                </a:lnTo>
                <a:lnTo>
                  <a:pt x="931180" y="1131271"/>
                </a:lnTo>
                <a:lnTo>
                  <a:pt x="936891" y="1128410"/>
                </a:lnTo>
                <a:lnTo>
                  <a:pt x="942285" y="1125549"/>
                </a:lnTo>
                <a:lnTo>
                  <a:pt x="947678" y="1123642"/>
                </a:lnTo>
                <a:lnTo>
                  <a:pt x="953706" y="1121734"/>
                </a:lnTo>
                <a:lnTo>
                  <a:pt x="959417" y="1119827"/>
                </a:lnTo>
                <a:lnTo>
                  <a:pt x="965445" y="1118555"/>
                </a:lnTo>
                <a:lnTo>
                  <a:pt x="971156" y="1117284"/>
                </a:lnTo>
                <a:lnTo>
                  <a:pt x="977501" y="1116648"/>
                </a:lnTo>
                <a:lnTo>
                  <a:pt x="983847" y="1116330"/>
                </a:lnTo>
                <a:lnTo>
                  <a:pt x="990509" y="1116012"/>
                </a:lnTo>
                <a:close/>
                <a:moveTo>
                  <a:pt x="1317511" y="557212"/>
                </a:moveTo>
                <a:lnTo>
                  <a:pt x="1369129" y="634306"/>
                </a:lnTo>
                <a:lnTo>
                  <a:pt x="1373563" y="640969"/>
                </a:lnTo>
                <a:lnTo>
                  <a:pt x="1377363" y="647631"/>
                </a:lnTo>
                <a:lnTo>
                  <a:pt x="1380846" y="654611"/>
                </a:lnTo>
                <a:lnTo>
                  <a:pt x="1384013" y="661591"/>
                </a:lnTo>
                <a:lnTo>
                  <a:pt x="1386863" y="668888"/>
                </a:lnTo>
                <a:lnTo>
                  <a:pt x="1389080" y="676185"/>
                </a:lnTo>
                <a:lnTo>
                  <a:pt x="1390980" y="683482"/>
                </a:lnTo>
                <a:lnTo>
                  <a:pt x="1392563" y="690779"/>
                </a:lnTo>
                <a:lnTo>
                  <a:pt x="1393830" y="698076"/>
                </a:lnTo>
                <a:lnTo>
                  <a:pt x="1394780" y="705690"/>
                </a:lnTo>
                <a:lnTo>
                  <a:pt x="1395413" y="712987"/>
                </a:lnTo>
                <a:lnTo>
                  <a:pt x="1395413" y="720284"/>
                </a:lnTo>
                <a:lnTo>
                  <a:pt x="1395096" y="727898"/>
                </a:lnTo>
                <a:lnTo>
                  <a:pt x="1394780" y="735195"/>
                </a:lnTo>
                <a:lnTo>
                  <a:pt x="1393830" y="742810"/>
                </a:lnTo>
                <a:lnTo>
                  <a:pt x="1392246" y="750107"/>
                </a:lnTo>
                <a:lnTo>
                  <a:pt x="1390663" y="757086"/>
                </a:lnTo>
                <a:lnTo>
                  <a:pt x="1388763" y="764701"/>
                </a:lnTo>
                <a:lnTo>
                  <a:pt x="1386863" y="771680"/>
                </a:lnTo>
                <a:lnTo>
                  <a:pt x="1384013" y="778660"/>
                </a:lnTo>
                <a:lnTo>
                  <a:pt x="1380846" y="785322"/>
                </a:lnTo>
                <a:lnTo>
                  <a:pt x="1377679" y="791985"/>
                </a:lnTo>
                <a:lnTo>
                  <a:pt x="1374196" y="798647"/>
                </a:lnTo>
                <a:lnTo>
                  <a:pt x="1370396" y="804993"/>
                </a:lnTo>
                <a:lnTo>
                  <a:pt x="1365962" y="811338"/>
                </a:lnTo>
                <a:lnTo>
                  <a:pt x="1361529" y="817049"/>
                </a:lnTo>
                <a:lnTo>
                  <a:pt x="1356462" y="823077"/>
                </a:lnTo>
                <a:lnTo>
                  <a:pt x="1351395" y="828787"/>
                </a:lnTo>
                <a:lnTo>
                  <a:pt x="1345695" y="833863"/>
                </a:lnTo>
                <a:lnTo>
                  <a:pt x="1339995" y="838940"/>
                </a:lnTo>
                <a:lnTo>
                  <a:pt x="1333661" y="844016"/>
                </a:lnTo>
                <a:lnTo>
                  <a:pt x="1327328" y="848775"/>
                </a:lnTo>
                <a:lnTo>
                  <a:pt x="1173424" y="952202"/>
                </a:lnTo>
                <a:lnTo>
                  <a:pt x="1166774" y="956009"/>
                </a:lnTo>
                <a:lnTo>
                  <a:pt x="1160124" y="960133"/>
                </a:lnTo>
                <a:lnTo>
                  <a:pt x="1153157" y="963623"/>
                </a:lnTo>
                <a:lnTo>
                  <a:pt x="1146190" y="966796"/>
                </a:lnTo>
                <a:lnTo>
                  <a:pt x="1138906" y="969334"/>
                </a:lnTo>
                <a:lnTo>
                  <a:pt x="1131623" y="971872"/>
                </a:lnTo>
                <a:lnTo>
                  <a:pt x="1124339" y="973775"/>
                </a:lnTo>
                <a:lnTo>
                  <a:pt x="1117056" y="975362"/>
                </a:lnTo>
                <a:lnTo>
                  <a:pt x="1109772" y="976314"/>
                </a:lnTo>
                <a:lnTo>
                  <a:pt x="1102172" y="977265"/>
                </a:lnTo>
                <a:lnTo>
                  <a:pt x="1094888" y="977900"/>
                </a:lnTo>
                <a:lnTo>
                  <a:pt x="1087605" y="977900"/>
                </a:lnTo>
                <a:lnTo>
                  <a:pt x="1080005" y="977583"/>
                </a:lnTo>
                <a:lnTo>
                  <a:pt x="1072721" y="977265"/>
                </a:lnTo>
                <a:lnTo>
                  <a:pt x="1065121" y="976314"/>
                </a:lnTo>
                <a:lnTo>
                  <a:pt x="1057837" y="975045"/>
                </a:lnTo>
                <a:lnTo>
                  <a:pt x="1050871" y="973458"/>
                </a:lnTo>
                <a:lnTo>
                  <a:pt x="1043270" y="971237"/>
                </a:lnTo>
                <a:lnTo>
                  <a:pt x="1036304" y="969017"/>
                </a:lnTo>
                <a:lnTo>
                  <a:pt x="1029653" y="966796"/>
                </a:lnTo>
                <a:lnTo>
                  <a:pt x="1022687" y="963623"/>
                </a:lnTo>
                <a:lnTo>
                  <a:pt x="1016036" y="960451"/>
                </a:lnTo>
                <a:lnTo>
                  <a:pt x="1009386" y="956961"/>
                </a:lnTo>
                <a:lnTo>
                  <a:pt x="1003053" y="952519"/>
                </a:lnTo>
                <a:lnTo>
                  <a:pt x="996719" y="948712"/>
                </a:lnTo>
                <a:lnTo>
                  <a:pt x="991019" y="943953"/>
                </a:lnTo>
                <a:lnTo>
                  <a:pt x="985002" y="938877"/>
                </a:lnTo>
                <a:lnTo>
                  <a:pt x="979302" y="933801"/>
                </a:lnTo>
                <a:lnTo>
                  <a:pt x="974235" y="928407"/>
                </a:lnTo>
                <a:lnTo>
                  <a:pt x="969168" y="922379"/>
                </a:lnTo>
                <a:lnTo>
                  <a:pt x="964102" y="916034"/>
                </a:lnTo>
                <a:lnTo>
                  <a:pt x="959351" y="910006"/>
                </a:lnTo>
                <a:lnTo>
                  <a:pt x="908050" y="832912"/>
                </a:lnTo>
                <a:lnTo>
                  <a:pt x="1317511" y="557212"/>
                </a:lnTo>
                <a:close/>
                <a:moveTo>
                  <a:pt x="390771" y="363537"/>
                </a:moveTo>
                <a:lnTo>
                  <a:pt x="518065" y="558482"/>
                </a:lnTo>
                <a:lnTo>
                  <a:pt x="503146" y="567054"/>
                </a:lnTo>
                <a:lnTo>
                  <a:pt x="488226" y="576262"/>
                </a:lnTo>
                <a:lnTo>
                  <a:pt x="473623" y="585469"/>
                </a:lnTo>
                <a:lnTo>
                  <a:pt x="459973" y="595312"/>
                </a:lnTo>
                <a:lnTo>
                  <a:pt x="446323" y="605472"/>
                </a:lnTo>
                <a:lnTo>
                  <a:pt x="432991" y="616267"/>
                </a:lnTo>
                <a:lnTo>
                  <a:pt x="419976" y="627062"/>
                </a:lnTo>
                <a:lnTo>
                  <a:pt x="407596" y="638492"/>
                </a:lnTo>
                <a:lnTo>
                  <a:pt x="395215" y="650239"/>
                </a:lnTo>
                <a:lnTo>
                  <a:pt x="383470" y="661987"/>
                </a:lnTo>
                <a:lnTo>
                  <a:pt x="372359" y="674369"/>
                </a:lnTo>
                <a:lnTo>
                  <a:pt x="361249" y="687069"/>
                </a:lnTo>
                <a:lnTo>
                  <a:pt x="350773" y="700404"/>
                </a:lnTo>
                <a:lnTo>
                  <a:pt x="340932" y="713739"/>
                </a:lnTo>
                <a:lnTo>
                  <a:pt x="331092" y="727074"/>
                </a:lnTo>
                <a:lnTo>
                  <a:pt x="322203" y="741044"/>
                </a:lnTo>
                <a:lnTo>
                  <a:pt x="313315" y="755332"/>
                </a:lnTo>
                <a:lnTo>
                  <a:pt x="305379" y="769620"/>
                </a:lnTo>
                <a:lnTo>
                  <a:pt x="297443" y="784542"/>
                </a:lnTo>
                <a:lnTo>
                  <a:pt x="290459" y="799465"/>
                </a:lnTo>
                <a:lnTo>
                  <a:pt x="283793" y="814705"/>
                </a:lnTo>
                <a:lnTo>
                  <a:pt x="277762" y="830580"/>
                </a:lnTo>
                <a:lnTo>
                  <a:pt x="272048" y="846137"/>
                </a:lnTo>
                <a:lnTo>
                  <a:pt x="267286" y="861695"/>
                </a:lnTo>
                <a:lnTo>
                  <a:pt x="262524" y="878205"/>
                </a:lnTo>
                <a:lnTo>
                  <a:pt x="258715" y="894397"/>
                </a:lnTo>
                <a:lnTo>
                  <a:pt x="255541" y="910907"/>
                </a:lnTo>
                <a:lnTo>
                  <a:pt x="252366" y="927735"/>
                </a:lnTo>
                <a:lnTo>
                  <a:pt x="250462" y="944562"/>
                </a:lnTo>
                <a:lnTo>
                  <a:pt x="248874" y="961390"/>
                </a:lnTo>
                <a:lnTo>
                  <a:pt x="247922" y="978535"/>
                </a:lnTo>
                <a:lnTo>
                  <a:pt x="247605" y="995680"/>
                </a:lnTo>
                <a:lnTo>
                  <a:pt x="247605" y="1009015"/>
                </a:lnTo>
                <a:lnTo>
                  <a:pt x="248557" y="1022032"/>
                </a:lnTo>
                <a:lnTo>
                  <a:pt x="249192" y="1035367"/>
                </a:lnTo>
                <a:lnTo>
                  <a:pt x="250462" y="1048385"/>
                </a:lnTo>
                <a:lnTo>
                  <a:pt x="252049" y="1060767"/>
                </a:lnTo>
                <a:lnTo>
                  <a:pt x="253953" y="1073785"/>
                </a:lnTo>
                <a:lnTo>
                  <a:pt x="256175" y="1086167"/>
                </a:lnTo>
                <a:lnTo>
                  <a:pt x="259032" y="1098867"/>
                </a:lnTo>
                <a:lnTo>
                  <a:pt x="261889" y="1110932"/>
                </a:lnTo>
                <a:lnTo>
                  <a:pt x="265381" y="1123632"/>
                </a:lnTo>
                <a:lnTo>
                  <a:pt x="268873" y="1135697"/>
                </a:lnTo>
                <a:lnTo>
                  <a:pt x="272682" y="1147762"/>
                </a:lnTo>
                <a:lnTo>
                  <a:pt x="277127" y="1159510"/>
                </a:lnTo>
                <a:lnTo>
                  <a:pt x="281253" y="1171257"/>
                </a:lnTo>
                <a:lnTo>
                  <a:pt x="286332" y="1183005"/>
                </a:lnTo>
                <a:lnTo>
                  <a:pt x="291412" y="1194435"/>
                </a:lnTo>
                <a:lnTo>
                  <a:pt x="297125" y="1205865"/>
                </a:lnTo>
                <a:lnTo>
                  <a:pt x="302522" y="1217295"/>
                </a:lnTo>
                <a:lnTo>
                  <a:pt x="308871" y="1228090"/>
                </a:lnTo>
                <a:lnTo>
                  <a:pt x="314902" y="1239202"/>
                </a:lnTo>
                <a:lnTo>
                  <a:pt x="321251" y="1249997"/>
                </a:lnTo>
                <a:lnTo>
                  <a:pt x="328235" y="1260792"/>
                </a:lnTo>
                <a:lnTo>
                  <a:pt x="335536" y="1270952"/>
                </a:lnTo>
                <a:lnTo>
                  <a:pt x="342837" y="1281430"/>
                </a:lnTo>
                <a:lnTo>
                  <a:pt x="350138" y="1291272"/>
                </a:lnTo>
                <a:lnTo>
                  <a:pt x="358392" y="1301432"/>
                </a:lnTo>
                <a:lnTo>
                  <a:pt x="366328" y="1311275"/>
                </a:lnTo>
                <a:lnTo>
                  <a:pt x="374899" y="1320482"/>
                </a:lnTo>
                <a:lnTo>
                  <a:pt x="383470" y="1330007"/>
                </a:lnTo>
                <a:lnTo>
                  <a:pt x="392041" y="1338897"/>
                </a:lnTo>
                <a:lnTo>
                  <a:pt x="401564" y="1348105"/>
                </a:lnTo>
                <a:lnTo>
                  <a:pt x="411087" y="1356995"/>
                </a:lnTo>
                <a:lnTo>
                  <a:pt x="420293" y="1365250"/>
                </a:lnTo>
                <a:lnTo>
                  <a:pt x="430134" y="1373822"/>
                </a:lnTo>
                <a:lnTo>
                  <a:pt x="439975" y="1382077"/>
                </a:lnTo>
                <a:lnTo>
                  <a:pt x="450450" y="1390015"/>
                </a:lnTo>
                <a:lnTo>
                  <a:pt x="460608" y="1397317"/>
                </a:lnTo>
                <a:lnTo>
                  <a:pt x="471401" y="1405255"/>
                </a:lnTo>
                <a:lnTo>
                  <a:pt x="482194" y="1412240"/>
                </a:lnTo>
                <a:lnTo>
                  <a:pt x="493305" y="1419225"/>
                </a:lnTo>
                <a:lnTo>
                  <a:pt x="504733" y="1425892"/>
                </a:lnTo>
                <a:lnTo>
                  <a:pt x="515843" y="1432560"/>
                </a:lnTo>
                <a:lnTo>
                  <a:pt x="527271" y="1438910"/>
                </a:lnTo>
                <a:lnTo>
                  <a:pt x="539017" y="1444942"/>
                </a:lnTo>
                <a:lnTo>
                  <a:pt x="551397" y="1450657"/>
                </a:lnTo>
                <a:lnTo>
                  <a:pt x="563142" y="1456055"/>
                </a:lnTo>
                <a:lnTo>
                  <a:pt x="575522" y="1461770"/>
                </a:lnTo>
                <a:lnTo>
                  <a:pt x="587585" y="1466215"/>
                </a:lnTo>
                <a:lnTo>
                  <a:pt x="600283" y="1470977"/>
                </a:lnTo>
                <a:lnTo>
                  <a:pt x="613298" y="1475740"/>
                </a:lnTo>
                <a:lnTo>
                  <a:pt x="625996" y="1479550"/>
                </a:lnTo>
                <a:lnTo>
                  <a:pt x="639011" y="1483677"/>
                </a:lnTo>
                <a:lnTo>
                  <a:pt x="652026" y="1487170"/>
                </a:lnTo>
                <a:lnTo>
                  <a:pt x="665358" y="1490662"/>
                </a:lnTo>
                <a:lnTo>
                  <a:pt x="678691" y="1493520"/>
                </a:lnTo>
                <a:lnTo>
                  <a:pt x="692341" y="1496060"/>
                </a:lnTo>
                <a:lnTo>
                  <a:pt x="705991" y="1498600"/>
                </a:lnTo>
                <a:lnTo>
                  <a:pt x="719641" y="1500822"/>
                </a:lnTo>
                <a:lnTo>
                  <a:pt x="733291" y="1502410"/>
                </a:lnTo>
                <a:lnTo>
                  <a:pt x="747576" y="1503997"/>
                </a:lnTo>
                <a:lnTo>
                  <a:pt x="761543" y="1505267"/>
                </a:lnTo>
                <a:lnTo>
                  <a:pt x="775828" y="1505902"/>
                </a:lnTo>
                <a:lnTo>
                  <a:pt x="789796" y="1506220"/>
                </a:lnTo>
                <a:lnTo>
                  <a:pt x="804398" y="1506855"/>
                </a:lnTo>
                <a:lnTo>
                  <a:pt x="1360874" y="1506855"/>
                </a:lnTo>
                <a:lnTo>
                  <a:pt x="1608161" y="1506855"/>
                </a:lnTo>
                <a:lnTo>
                  <a:pt x="1614827" y="1506855"/>
                </a:lnTo>
                <a:lnTo>
                  <a:pt x="1621176" y="1507172"/>
                </a:lnTo>
                <a:lnTo>
                  <a:pt x="1626890" y="1507807"/>
                </a:lnTo>
                <a:lnTo>
                  <a:pt x="1633239" y="1509077"/>
                </a:lnTo>
                <a:lnTo>
                  <a:pt x="1639270" y="1510347"/>
                </a:lnTo>
                <a:lnTo>
                  <a:pt x="1644984" y="1511935"/>
                </a:lnTo>
                <a:lnTo>
                  <a:pt x="1651016" y="1513522"/>
                </a:lnTo>
                <a:lnTo>
                  <a:pt x="1656412" y="1515745"/>
                </a:lnTo>
                <a:lnTo>
                  <a:pt x="1661809" y="1517650"/>
                </a:lnTo>
                <a:lnTo>
                  <a:pt x="1667205" y="1520507"/>
                </a:lnTo>
                <a:lnTo>
                  <a:pt x="1672284" y="1523047"/>
                </a:lnTo>
                <a:lnTo>
                  <a:pt x="1677681" y="1525905"/>
                </a:lnTo>
                <a:lnTo>
                  <a:pt x="1682125" y="1529397"/>
                </a:lnTo>
                <a:lnTo>
                  <a:pt x="1686886" y="1532572"/>
                </a:lnTo>
                <a:lnTo>
                  <a:pt x="1691648" y="1536065"/>
                </a:lnTo>
                <a:lnTo>
                  <a:pt x="1696092" y="1539875"/>
                </a:lnTo>
                <a:lnTo>
                  <a:pt x="1699902" y="1544002"/>
                </a:lnTo>
                <a:lnTo>
                  <a:pt x="1703711" y="1547812"/>
                </a:lnTo>
                <a:lnTo>
                  <a:pt x="1707838" y="1552257"/>
                </a:lnTo>
                <a:lnTo>
                  <a:pt x="1710695" y="1557020"/>
                </a:lnTo>
                <a:lnTo>
                  <a:pt x="1714504" y="1561465"/>
                </a:lnTo>
                <a:lnTo>
                  <a:pt x="1717043" y="1566227"/>
                </a:lnTo>
                <a:lnTo>
                  <a:pt x="1719900" y="1570990"/>
                </a:lnTo>
                <a:lnTo>
                  <a:pt x="1722122" y="1576070"/>
                </a:lnTo>
                <a:lnTo>
                  <a:pt x="1724662" y="1581150"/>
                </a:lnTo>
                <a:lnTo>
                  <a:pt x="1726567" y="1586547"/>
                </a:lnTo>
                <a:lnTo>
                  <a:pt x="1728154" y="1591627"/>
                </a:lnTo>
                <a:lnTo>
                  <a:pt x="1729741" y="1597342"/>
                </a:lnTo>
                <a:lnTo>
                  <a:pt x="1730693" y="1603057"/>
                </a:lnTo>
                <a:lnTo>
                  <a:pt x="1731646" y="1608455"/>
                </a:lnTo>
                <a:lnTo>
                  <a:pt x="1731963" y="1614487"/>
                </a:lnTo>
                <a:lnTo>
                  <a:pt x="1731963" y="1620202"/>
                </a:lnTo>
                <a:lnTo>
                  <a:pt x="1731963" y="1626235"/>
                </a:lnTo>
                <a:lnTo>
                  <a:pt x="1731646" y="1631632"/>
                </a:lnTo>
                <a:lnTo>
                  <a:pt x="1730693" y="1637665"/>
                </a:lnTo>
                <a:lnTo>
                  <a:pt x="1729741" y="1643062"/>
                </a:lnTo>
                <a:lnTo>
                  <a:pt x="1728154" y="1648460"/>
                </a:lnTo>
                <a:lnTo>
                  <a:pt x="1726567" y="1654175"/>
                </a:lnTo>
                <a:lnTo>
                  <a:pt x="1724662" y="1659255"/>
                </a:lnTo>
                <a:lnTo>
                  <a:pt x="1722122" y="1664652"/>
                </a:lnTo>
                <a:lnTo>
                  <a:pt x="1719900" y="1669415"/>
                </a:lnTo>
                <a:lnTo>
                  <a:pt x="1717043" y="1674495"/>
                </a:lnTo>
                <a:lnTo>
                  <a:pt x="1714504" y="1679257"/>
                </a:lnTo>
                <a:lnTo>
                  <a:pt x="1710695" y="1683702"/>
                </a:lnTo>
                <a:lnTo>
                  <a:pt x="1707838" y="1688147"/>
                </a:lnTo>
                <a:lnTo>
                  <a:pt x="1703711" y="1692592"/>
                </a:lnTo>
                <a:lnTo>
                  <a:pt x="1699902" y="1696402"/>
                </a:lnTo>
                <a:lnTo>
                  <a:pt x="1696092" y="1700530"/>
                </a:lnTo>
                <a:lnTo>
                  <a:pt x="1691648" y="1704340"/>
                </a:lnTo>
                <a:lnTo>
                  <a:pt x="1686886" y="1707832"/>
                </a:lnTo>
                <a:lnTo>
                  <a:pt x="1682125" y="1711325"/>
                </a:lnTo>
                <a:lnTo>
                  <a:pt x="1677681" y="1714500"/>
                </a:lnTo>
                <a:lnTo>
                  <a:pt x="1672284" y="1717040"/>
                </a:lnTo>
                <a:lnTo>
                  <a:pt x="1667205" y="1719897"/>
                </a:lnTo>
                <a:lnTo>
                  <a:pt x="1661809" y="1722755"/>
                </a:lnTo>
                <a:lnTo>
                  <a:pt x="1656412" y="1724977"/>
                </a:lnTo>
                <a:lnTo>
                  <a:pt x="1651016" y="1726882"/>
                </a:lnTo>
                <a:lnTo>
                  <a:pt x="1644984" y="1728470"/>
                </a:lnTo>
                <a:lnTo>
                  <a:pt x="1639270" y="1730057"/>
                </a:lnTo>
                <a:lnTo>
                  <a:pt x="1633239" y="1731327"/>
                </a:lnTo>
                <a:lnTo>
                  <a:pt x="1626890" y="1732280"/>
                </a:lnTo>
                <a:lnTo>
                  <a:pt x="1621176" y="1733232"/>
                </a:lnTo>
                <a:lnTo>
                  <a:pt x="1614827" y="1733550"/>
                </a:lnTo>
                <a:lnTo>
                  <a:pt x="1855813" y="1733550"/>
                </a:lnTo>
                <a:lnTo>
                  <a:pt x="1862161" y="1733868"/>
                </a:lnTo>
                <a:lnTo>
                  <a:pt x="1868510" y="1734503"/>
                </a:lnTo>
                <a:lnTo>
                  <a:pt x="1874541" y="1735138"/>
                </a:lnTo>
                <a:lnTo>
                  <a:pt x="1880573" y="1736408"/>
                </a:lnTo>
                <a:lnTo>
                  <a:pt x="1886921" y="1737360"/>
                </a:lnTo>
                <a:lnTo>
                  <a:pt x="1892635" y="1738948"/>
                </a:lnTo>
                <a:lnTo>
                  <a:pt x="1898032" y="1741170"/>
                </a:lnTo>
                <a:lnTo>
                  <a:pt x="1904063" y="1743393"/>
                </a:lnTo>
                <a:lnTo>
                  <a:pt x="1909460" y="1745615"/>
                </a:lnTo>
                <a:lnTo>
                  <a:pt x="1914539" y="1748473"/>
                </a:lnTo>
                <a:lnTo>
                  <a:pt x="1919935" y="1751648"/>
                </a:lnTo>
                <a:lnTo>
                  <a:pt x="1924697" y="1754823"/>
                </a:lnTo>
                <a:lnTo>
                  <a:pt x="1929776" y="1758315"/>
                </a:lnTo>
                <a:lnTo>
                  <a:pt x="1934537" y="1761808"/>
                </a:lnTo>
                <a:lnTo>
                  <a:pt x="1938981" y="1765618"/>
                </a:lnTo>
                <a:lnTo>
                  <a:pt x="1943108" y="1770063"/>
                </a:lnTo>
                <a:lnTo>
                  <a:pt x="1947552" y="1774190"/>
                </a:lnTo>
                <a:lnTo>
                  <a:pt x="1951361" y="1778635"/>
                </a:lnTo>
                <a:lnTo>
                  <a:pt x="1954853" y="1783398"/>
                </a:lnTo>
                <a:lnTo>
                  <a:pt x="1958345" y="1788160"/>
                </a:lnTo>
                <a:lnTo>
                  <a:pt x="1961519" y="1793240"/>
                </a:lnTo>
                <a:lnTo>
                  <a:pt x="1964694" y="1798320"/>
                </a:lnTo>
                <a:lnTo>
                  <a:pt x="1967551" y="1803718"/>
                </a:lnTo>
                <a:lnTo>
                  <a:pt x="1969773" y="1809115"/>
                </a:lnTo>
                <a:lnTo>
                  <a:pt x="1972312" y="1814830"/>
                </a:lnTo>
                <a:lnTo>
                  <a:pt x="1974217" y="1820545"/>
                </a:lnTo>
                <a:lnTo>
                  <a:pt x="1975804" y="1826578"/>
                </a:lnTo>
                <a:lnTo>
                  <a:pt x="1976756" y="1832293"/>
                </a:lnTo>
                <a:lnTo>
                  <a:pt x="1978026" y="1838643"/>
                </a:lnTo>
                <a:lnTo>
                  <a:pt x="1978978" y="1844993"/>
                </a:lnTo>
                <a:lnTo>
                  <a:pt x="1979296" y="1851025"/>
                </a:lnTo>
                <a:lnTo>
                  <a:pt x="1979613" y="1857375"/>
                </a:lnTo>
                <a:lnTo>
                  <a:pt x="1979296" y="1863725"/>
                </a:lnTo>
                <a:lnTo>
                  <a:pt x="1978978" y="1870075"/>
                </a:lnTo>
                <a:lnTo>
                  <a:pt x="1978026" y="1876108"/>
                </a:lnTo>
                <a:lnTo>
                  <a:pt x="1976756" y="1882458"/>
                </a:lnTo>
                <a:lnTo>
                  <a:pt x="1975804" y="1888490"/>
                </a:lnTo>
                <a:lnTo>
                  <a:pt x="1974217" y="1894205"/>
                </a:lnTo>
                <a:lnTo>
                  <a:pt x="1972312" y="1900238"/>
                </a:lnTo>
                <a:lnTo>
                  <a:pt x="1969773" y="1905635"/>
                </a:lnTo>
                <a:lnTo>
                  <a:pt x="1967551" y="1911033"/>
                </a:lnTo>
                <a:lnTo>
                  <a:pt x="1964694" y="1916430"/>
                </a:lnTo>
                <a:lnTo>
                  <a:pt x="1961519" y="1921510"/>
                </a:lnTo>
                <a:lnTo>
                  <a:pt x="1958345" y="1926590"/>
                </a:lnTo>
                <a:lnTo>
                  <a:pt x="1954853" y="1931353"/>
                </a:lnTo>
                <a:lnTo>
                  <a:pt x="1951361" y="1936115"/>
                </a:lnTo>
                <a:lnTo>
                  <a:pt x="1947552" y="1940560"/>
                </a:lnTo>
                <a:lnTo>
                  <a:pt x="1943108" y="1944688"/>
                </a:lnTo>
                <a:lnTo>
                  <a:pt x="1938981" y="1949133"/>
                </a:lnTo>
                <a:lnTo>
                  <a:pt x="1934537" y="1952943"/>
                </a:lnTo>
                <a:lnTo>
                  <a:pt x="1929776" y="1956435"/>
                </a:lnTo>
                <a:lnTo>
                  <a:pt x="1924697" y="1959928"/>
                </a:lnTo>
                <a:lnTo>
                  <a:pt x="1919935" y="1963103"/>
                </a:lnTo>
                <a:lnTo>
                  <a:pt x="1914539" y="1966278"/>
                </a:lnTo>
                <a:lnTo>
                  <a:pt x="1909460" y="1969135"/>
                </a:lnTo>
                <a:lnTo>
                  <a:pt x="1904063" y="1971358"/>
                </a:lnTo>
                <a:lnTo>
                  <a:pt x="1898032" y="1973898"/>
                </a:lnTo>
                <a:lnTo>
                  <a:pt x="1892635" y="1975803"/>
                </a:lnTo>
                <a:lnTo>
                  <a:pt x="1886921" y="1977390"/>
                </a:lnTo>
                <a:lnTo>
                  <a:pt x="1880573" y="1978978"/>
                </a:lnTo>
                <a:lnTo>
                  <a:pt x="1874541" y="1979613"/>
                </a:lnTo>
                <a:lnTo>
                  <a:pt x="1868510" y="1980565"/>
                </a:lnTo>
                <a:lnTo>
                  <a:pt x="1862161" y="1981200"/>
                </a:lnTo>
                <a:lnTo>
                  <a:pt x="1855813" y="1981200"/>
                </a:lnTo>
                <a:lnTo>
                  <a:pt x="494958" y="1981200"/>
                </a:lnTo>
                <a:lnTo>
                  <a:pt x="488610" y="1981200"/>
                </a:lnTo>
                <a:lnTo>
                  <a:pt x="482261" y="1980565"/>
                </a:lnTo>
                <a:lnTo>
                  <a:pt x="476229" y="1979613"/>
                </a:lnTo>
                <a:lnTo>
                  <a:pt x="470198" y="1978978"/>
                </a:lnTo>
                <a:lnTo>
                  <a:pt x="463849" y="1977390"/>
                </a:lnTo>
                <a:lnTo>
                  <a:pt x="458136" y="1975803"/>
                </a:lnTo>
                <a:lnTo>
                  <a:pt x="452739" y="1973898"/>
                </a:lnTo>
                <a:lnTo>
                  <a:pt x="446708" y="1971358"/>
                </a:lnTo>
                <a:lnTo>
                  <a:pt x="441311" y="1969135"/>
                </a:lnTo>
                <a:lnTo>
                  <a:pt x="436232" y="1966278"/>
                </a:lnTo>
                <a:lnTo>
                  <a:pt x="431153" y="1963103"/>
                </a:lnTo>
                <a:lnTo>
                  <a:pt x="426074" y="1959928"/>
                </a:lnTo>
                <a:lnTo>
                  <a:pt x="420995" y="1956435"/>
                </a:lnTo>
                <a:lnTo>
                  <a:pt x="416234" y="1952943"/>
                </a:lnTo>
                <a:lnTo>
                  <a:pt x="411790" y="1949133"/>
                </a:lnTo>
                <a:lnTo>
                  <a:pt x="407663" y="1944688"/>
                </a:lnTo>
                <a:lnTo>
                  <a:pt x="403536" y="1940560"/>
                </a:lnTo>
                <a:lnTo>
                  <a:pt x="399727" y="1936115"/>
                </a:lnTo>
                <a:lnTo>
                  <a:pt x="395918" y="1931353"/>
                </a:lnTo>
                <a:lnTo>
                  <a:pt x="392743" y="1926590"/>
                </a:lnTo>
                <a:lnTo>
                  <a:pt x="389252" y="1921510"/>
                </a:lnTo>
                <a:lnTo>
                  <a:pt x="386395" y="1916430"/>
                </a:lnTo>
                <a:lnTo>
                  <a:pt x="383538" y="1911033"/>
                </a:lnTo>
                <a:lnTo>
                  <a:pt x="380998" y="1905635"/>
                </a:lnTo>
                <a:lnTo>
                  <a:pt x="379094" y="1900238"/>
                </a:lnTo>
                <a:lnTo>
                  <a:pt x="376872" y="1894205"/>
                </a:lnTo>
                <a:lnTo>
                  <a:pt x="375284" y="1888490"/>
                </a:lnTo>
                <a:lnTo>
                  <a:pt x="373697" y="1882458"/>
                </a:lnTo>
                <a:lnTo>
                  <a:pt x="372745" y="1876108"/>
                </a:lnTo>
                <a:lnTo>
                  <a:pt x="371793" y="1870075"/>
                </a:lnTo>
                <a:lnTo>
                  <a:pt x="371475" y="1863725"/>
                </a:lnTo>
                <a:lnTo>
                  <a:pt x="371475" y="1857375"/>
                </a:lnTo>
                <a:lnTo>
                  <a:pt x="371475" y="1851025"/>
                </a:lnTo>
                <a:lnTo>
                  <a:pt x="371793" y="1844993"/>
                </a:lnTo>
                <a:lnTo>
                  <a:pt x="372745" y="1838643"/>
                </a:lnTo>
                <a:lnTo>
                  <a:pt x="373697" y="1832293"/>
                </a:lnTo>
                <a:lnTo>
                  <a:pt x="375284" y="1826578"/>
                </a:lnTo>
                <a:lnTo>
                  <a:pt x="376872" y="1820545"/>
                </a:lnTo>
                <a:lnTo>
                  <a:pt x="379094" y="1814830"/>
                </a:lnTo>
                <a:lnTo>
                  <a:pt x="380998" y="1809115"/>
                </a:lnTo>
                <a:lnTo>
                  <a:pt x="383538" y="1803718"/>
                </a:lnTo>
                <a:lnTo>
                  <a:pt x="386395" y="1798320"/>
                </a:lnTo>
                <a:lnTo>
                  <a:pt x="389252" y="1793240"/>
                </a:lnTo>
                <a:lnTo>
                  <a:pt x="392743" y="1788160"/>
                </a:lnTo>
                <a:lnTo>
                  <a:pt x="395918" y="1783398"/>
                </a:lnTo>
                <a:lnTo>
                  <a:pt x="399727" y="1778635"/>
                </a:lnTo>
                <a:lnTo>
                  <a:pt x="403536" y="1774190"/>
                </a:lnTo>
                <a:lnTo>
                  <a:pt x="407663" y="1770063"/>
                </a:lnTo>
                <a:lnTo>
                  <a:pt x="411790" y="1765618"/>
                </a:lnTo>
                <a:lnTo>
                  <a:pt x="416234" y="1761808"/>
                </a:lnTo>
                <a:lnTo>
                  <a:pt x="420995" y="1758315"/>
                </a:lnTo>
                <a:lnTo>
                  <a:pt x="426074" y="1754823"/>
                </a:lnTo>
                <a:lnTo>
                  <a:pt x="431153" y="1751648"/>
                </a:lnTo>
                <a:lnTo>
                  <a:pt x="436232" y="1748473"/>
                </a:lnTo>
                <a:lnTo>
                  <a:pt x="441311" y="1745615"/>
                </a:lnTo>
                <a:lnTo>
                  <a:pt x="446708" y="1743393"/>
                </a:lnTo>
                <a:lnTo>
                  <a:pt x="452739" y="1741170"/>
                </a:lnTo>
                <a:lnTo>
                  <a:pt x="458136" y="1738948"/>
                </a:lnTo>
                <a:lnTo>
                  <a:pt x="463849" y="1737360"/>
                </a:lnTo>
                <a:lnTo>
                  <a:pt x="470198" y="1736408"/>
                </a:lnTo>
                <a:lnTo>
                  <a:pt x="476229" y="1735138"/>
                </a:lnTo>
                <a:lnTo>
                  <a:pt x="482261" y="1734503"/>
                </a:lnTo>
                <a:lnTo>
                  <a:pt x="488610" y="1733868"/>
                </a:lnTo>
                <a:lnTo>
                  <a:pt x="494958" y="1733550"/>
                </a:lnTo>
                <a:lnTo>
                  <a:pt x="783447" y="1733550"/>
                </a:lnTo>
                <a:lnTo>
                  <a:pt x="762813" y="1732915"/>
                </a:lnTo>
                <a:lnTo>
                  <a:pt x="742497" y="1731645"/>
                </a:lnTo>
                <a:lnTo>
                  <a:pt x="722180" y="1730057"/>
                </a:lnTo>
                <a:lnTo>
                  <a:pt x="702182" y="1727835"/>
                </a:lnTo>
                <a:lnTo>
                  <a:pt x="682183" y="1725295"/>
                </a:lnTo>
                <a:lnTo>
                  <a:pt x="662184" y="1722120"/>
                </a:lnTo>
                <a:lnTo>
                  <a:pt x="642503" y="1718627"/>
                </a:lnTo>
                <a:lnTo>
                  <a:pt x="622821" y="1714817"/>
                </a:lnTo>
                <a:lnTo>
                  <a:pt x="603457" y="1710372"/>
                </a:lnTo>
                <a:lnTo>
                  <a:pt x="584093" y="1705610"/>
                </a:lnTo>
                <a:lnTo>
                  <a:pt x="565364" y="1700530"/>
                </a:lnTo>
                <a:lnTo>
                  <a:pt x="546635" y="1694815"/>
                </a:lnTo>
                <a:lnTo>
                  <a:pt x="528223" y="1688782"/>
                </a:lnTo>
                <a:lnTo>
                  <a:pt x="509812" y="1682115"/>
                </a:lnTo>
                <a:lnTo>
                  <a:pt x="491718" y="1675447"/>
                </a:lnTo>
                <a:lnTo>
                  <a:pt x="473623" y="1668462"/>
                </a:lnTo>
                <a:lnTo>
                  <a:pt x="456164" y="1660842"/>
                </a:lnTo>
                <a:lnTo>
                  <a:pt x="438387" y="1652905"/>
                </a:lnTo>
                <a:lnTo>
                  <a:pt x="421246" y="1644650"/>
                </a:lnTo>
                <a:lnTo>
                  <a:pt x="404421" y="1636077"/>
                </a:lnTo>
                <a:lnTo>
                  <a:pt x="387597" y="1626552"/>
                </a:lnTo>
                <a:lnTo>
                  <a:pt x="371089" y="1617345"/>
                </a:lnTo>
                <a:lnTo>
                  <a:pt x="354900" y="1607502"/>
                </a:lnTo>
                <a:lnTo>
                  <a:pt x="339028" y="1597342"/>
                </a:lnTo>
                <a:lnTo>
                  <a:pt x="323156" y="1587182"/>
                </a:lnTo>
                <a:lnTo>
                  <a:pt x="307919" y="1576070"/>
                </a:lnTo>
                <a:lnTo>
                  <a:pt x="292999" y="1564957"/>
                </a:lnTo>
                <a:lnTo>
                  <a:pt x="278079" y="1553845"/>
                </a:lnTo>
                <a:lnTo>
                  <a:pt x="263794" y="1542097"/>
                </a:lnTo>
                <a:lnTo>
                  <a:pt x="249509" y="1529715"/>
                </a:lnTo>
                <a:lnTo>
                  <a:pt x="235859" y="1517332"/>
                </a:lnTo>
                <a:lnTo>
                  <a:pt x="222527" y="1504632"/>
                </a:lnTo>
                <a:lnTo>
                  <a:pt x="209194" y="1491932"/>
                </a:lnTo>
                <a:lnTo>
                  <a:pt x="196179" y="1478597"/>
                </a:lnTo>
                <a:lnTo>
                  <a:pt x="183799" y="1464945"/>
                </a:lnTo>
                <a:lnTo>
                  <a:pt x="171736" y="1450975"/>
                </a:lnTo>
                <a:lnTo>
                  <a:pt x="159991" y="1437005"/>
                </a:lnTo>
                <a:lnTo>
                  <a:pt x="148563" y="1423035"/>
                </a:lnTo>
                <a:lnTo>
                  <a:pt x="137452" y="1408112"/>
                </a:lnTo>
                <a:lnTo>
                  <a:pt x="126977" y="1393507"/>
                </a:lnTo>
                <a:lnTo>
                  <a:pt x="116818" y="1378267"/>
                </a:lnTo>
                <a:lnTo>
                  <a:pt x="106978" y="1363027"/>
                </a:lnTo>
                <a:lnTo>
                  <a:pt x="97137" y="1347152"/>
                </a:lnTo>
                <a:lnTo>
                  <a:pt x="88249" y="1331595"/>
                </a:lnTo>
                <a:lnTo>
                  <a:pt x="79678" y="1315402"/>
                </a:lnTo>
                <a:lnTo>
                  <a:pt x="71424" y="1299527"/>
                </a:lnTo>
                <a:lnTo>
                  <a:pt x="63488" y="1283017"/>
                </a:lnTo>
                <a:lnTo>
                  <a:pt x="56187" y="1266190"/>
                </a:lnTo>
                <a:lnTo>
                  <a:pt x="48886" y="1249362"/>
                </a:lnTo>
                <a:lnTo>
                  <a:pt x="42220" y="1232535"/>
                </a:lnTo>
                <a:lnTo>
                  <a:pt x="36506" y="1215072"/>
                </a:lnTo>
                <a:lnTo>
                  <a:pt x="30474" y="1197610"/>
                </a:lnTo>
                <a:lnTo>
                  <a:pt x="25395" y="1179830"/>
                </a:lnTo>
                <a:lnTo>
                  <a:pt x="20951" y="1162367"/>
                </a:lnTo>
                <a:lnTo>
                  <a:pt x="16507" y="1144270"/>
                </a:lnTo>
                <a:lnTo>
                  <a:pt x="12698" y="1126172"/>
                </a:lnTo>
                <a:lnTo>
                  <a:pt x="9523" y="1108392"/>
                </a:lnTo>
                <a:lnTo>
                  <a:pt x="6666" y="1089977"/>
                </a:lnTo>
                <a:lnTo>
                  <a:pt x="4444" y="1071562"/>
                </a:lnTo>
                <a:lnTo>
                  <a:pt x="2539" y="1052512"/>
                </a:lnTo>
                <a:lnTo>
                  <a:pt x="1270" y="1033780"/>
                </a:lnTo>
                <a:lnTo>
                  <a:pt x="317" y="1015047"/>
                </a:lnTo>
                <a:lnTo>
                  <a:pt x="0" y="995680"/>
                </a:lnTo>
                <a:lnTo>
                  <a:pt x="317" y="971232"/>
                </a:lnTo>
                <a:lnTo>
                  <a:pt x="1905" y="946150"/>
                </a:lnTo>
                <a:lnTo>
                  <a:pt x="4444" y="921385"/>
                </a:lnTo>
                <a:lnTo>
                  <a:pt x="7618" y="896937"/>
                </a:lnTo>
                <a:lnTo>
                  <a:pt x="11428" y="873125"/>
                </a:lnTo>
                <a:lnTo>
                  <a:pt x="16189" y="849312"/>
                </a:lnTo>
                <a:lnTo>
                  <a:pt x="21586" y="825817"/>
                </a:lnTo>
                <a:lnTo>
                  <a:pt x="28252" y="802322"/>
                </a:lnTo>
                <a:lnTo>
                  <a:pt x="35553" y="779145"/>
                </a:lnTo>
                <a:lnTo>
                  <a:pt x="43489" y="756920"/>
                </a:lnTo>
                <a:lnTo>
                  <a:pt x="52695" y="734059"/>
                </a:lnTo>
                <a:lnTo>
                  <a:pt x="61901" y="712152"/>
                </a:lnTo>
                <a:lnTo>
                  <a:pt x="72377" y="690562"/>
                </a:lnTo>
                <a:lnTo>
                  <a:pt x="83487" y="669289"/>
                </a:lnTo>
                <a:lnTo>
                  <a:pt x="95232" y="648334"/>
                </a:lnTo>
                <a:lnTo>
                  <a:pt x="107930" y="628014"/>
                </a:lnTo>
                <a:lnTo>
                  <a:pt x="120628" y="607377"/>
                </a:lnTo>
                <a:lnTo>
                  <a:pt x="134913" y="588009"/>
                </a:lnTo>
                <a:lnTo>
                  <a:pt x="149198" y="568642"/>
                </a:lnTo>
                <a:lnTo>
                  <a:pt x="164117" y="549909"/>
                </a:lnTo>
                <a:lnTo>
                  <a:pt x="180307" y="531494"/>
                </a:lnTo>
                <a:lnTo>
                  <a:pt x="196179" y="513397"/>
                </a:lnTo>
                <a:lnTo>
                  <a:pt x="213638" y="496252"/>
                </a:lnTo>
                <a:lnTo>
                  <a:pt x="230780" y="479424"/>
                </a:lnTo>
                <a:lnTo>
                  <a:pt x="249192" y="462914"/>
                </a:lnTo>
                <a:lnTo>
                  <a:pt x="267603" y="447039"/>
                </a:lnTo>
                <a:lnTo>
                  <a:pt x="286967" y="431482"/>
                </a:lnTo>
                <a:lnTo>
                  <a:pt x="306649" y="417194"/>
                </a:lnTo>
                <a:lnTo>
                  <a:pt x="326648" y="402589"/>
                </a:lnTo>
                <a:lnTo>
                  <a:pt x="347599" y="388937"/>
                </a:lnTo>
                <a:lnTo>
                  <a:pt x="369185" y="375919"/>
                </a:lnTo>
                <a:lnTo>
                  <a:pt x="390771" y="363537"/>
                </a:lnTo>
                <a:close/>
                <a:moveTo>
                  <a:pt x="862507" y="0"/>
                </a:moveTo>
                <a:lnTo>
                  <a:pt x="870124" y="635"/>
                </a:lnTo>
                <a:lnTo>
                  <a:pt x="877423" y="953"/>
                </a:lnTo>
                <a:lnTo>
                  <a:pt x="885039" y="2224"/>
                </a:lnTo>
                <a:lnTo>
                  <a:pt x="892339" y="3178"/>
                </a:lnTo>
                <a:lnTo>
                  <a:pt x="899320" y="4767"/>
                </a:lnTo>
                <a:lnTo>
                  <a:pt x="906937" y="6673"/>
                </a:lnTo>
                <a:lnTo>
                  <a:pt x="913919" y="9215"/>
                </a:lnTo>
                <a:lnTo>
                  <a:pt x="920583" y="11440"/>
                </a:lnTo>
                <a:lnTo>
                  <a:pt x="927565" y="14618"/>
                </a:lnTo>
                <a:lnTo>
                  <a:pt x="934230" y="17795"/>
                </a:lnTo>
                <a:lnTo>
                  <a:pt x="940894" y="21609"/>
                </a:lnTo>
                <a:lnTo>
                  <a:pt x="947241" y="25740"/>
                </a:lnTo>
                <a:lnTo>
                  <a:pt x="953271" y="29553"/>
                </a:lnTo>
                <a:lnTo>
                  <a:pt x="959301" y="34320"/>
                </a:lnTo>
                <a:lnTo>
                  <a:pt x="965013" y="39404"/>
                </a:lnTo>
                <a:lnTo>
                  <a:pt x="971043" y="44489"/>
                </a:lnTo>
                <a:lnTo>
                  <a:pt x="976120" y="49891"/>
                </a:lnTo>
                <a:lnTo>
                  <a:pt x="981198" y="55929"/>
                </a:lnTo>
                <a:lnTo>
                  <a:pt x="986276" y="61966"/>
                </a:lnTo>
                <a:lnTo>
                  <a:pt x="991036" y="68322"/>
                </a:lnTo>
                <a:lnTo>
                  <a:pt x="1249363" y="454102"/>
                </a:lnTo>
                <a:lnTo>
                  <a:pt x="838388" y="730250"/>
                </a:lnTo>
                <a:lnTo>
                  <a:pt x="579744" y="344469"/>
                </a:lnTo>
                <a:lnTo>
                  <a:pt x="575936" y="337796"/>
                </a:lnTo>
                <a:lnTo>
                  <a:pt x="571810" y="331123"/>
                </a:lnTo>
                <a:lnTo>
                  <a:pt x="568319" y="324132"/>
                </a:lnTo>
                <a:lnTo>
                  <a:pt x="565146" y="317141"/>
                </a:lnTo>
                <a:lnTo>
                  <a:pt x="562607" y="309832"/>
                </a:lnTo>
                <a:lnTo>
                  <a:pt x="560068" y="302523"/>
                </a:lnTo>
                <a:lnTo>
                  <a:pt x="558164" y="294896"/>
                </a:lnTo>
                <a:lnTo>
                  <a:pt x="556577" y="287905"/>
                </a:lnTo>
                <a:lnTo>
                  <a:pt x="555625" y="280596"/>
                </a:lnTo>
                <a:lnTo>
                  <a:pt x="554673" y="272970"/>
                </a:lnTo>
                <a:lnTo>
                  <a:pt x="554038" y="265661"/>
                </a:lnTo>
                <a:lnTo>
                  <a:pt x="554038" y="258034"/>
                </a:lnTo>
                <a:lnTo>
                  <a:pt x="554355" y="250725"/>
                </a:lnTo>
                <a:lnTo>
                  <a:pt x="554673" y="243417"/>
                </a:lnTo>
                <a:lnTo>
                  <a:pt x="555625" y="235790"/>
                </a:lnTo>
                <a:lnTo>
                  <a:pt x="557212" y="228481"/>
                </a:lnTo>
                <a:lnTo>
                  <a:pt x="558798" y="221172"/>
                </a:lnTo>
                <a:lnTo>
                  <a:pt x="560703" y="213863"/>
                </a:lnTo>
                <a:lnTo>
                  <a:pt x="562607" y="206872"/>
                </a:lnTo>
                <a:lnTo>
                  <a:pt x="565146" y="200199"/>
                </a:lnTo>
                <a:lnTo>
                  <a:pt x="568319" y="193208"/>
                </a:lnTo>
                <a:lnTo>
                  <a:pt x="571493" y="186535"/>
                </a:lnTo>
                <a:lnTo>
                  <a:pt x="574984" y="179861"/>
                </a:lnTo>
                <a:lnTo>
                  <a:pt x="579109" y="173506"/>
                </a:lnTo>
                <a:lnTo>
                  <a:pt x="583235" y="167150"/>
                </a:lnTo>
                <a:lnTo>
                  <a:pt x="587995" y="161430"/>
                </a:lnTo>
                <a:lnTo>
                  <a:pt x="593073" y="155392"/>
                </a:lnTo>
                <a:lnTo>
                  <a:pt x="598150" y="149673"/>
                </a:lnTo>
                <a:lnTo>
                  <a:pt x="603546" y="144588"/>
                </a:lnTo>
                <a:lnTo>
                  <a:pt x="609575" y="139504"/>
                </a:lnTo>
                <a:lnTo>
                  <a:pt x="615922" y="134419"/>
                </a:lnTo>
                <a:lnTo>
                  <a:pt x="621952" y="129653"/>
                </a:lnTo>
                <a:lnTo>
                  <a:pt x="775869" y="26058"/>
                </a:lnTo>
                <a:lnTo>
                  <a:pt x="782534" y="22244"/>
                </a:lnTo>
                <a:lnTo>
                  <a:pt x="789833" y="18113"/>
                </a:lnTo>
                <a:lnTo>
                  <a:pt x="796815" y="14618"/>
                </a:lnTo>
                <a:lnTo>
                  <a:pt x="803797" y="11440"/>
                </a:lnTo>
                <a:lnTo>
                  <a:pt x="810778" y="8898"/>
                </a:lnTo>
                <a:lnTo>
                  <a:pt x="818395" y="6355"/>
                </a:lnTo>
                <a:lnTo>
                  <a:pt x="825377" y="4449"/>
                </a:lnTo>
                <a:lnTo>
                  <a:pt x="832676" y="2860"/>
                </a:lnTo>
                <a:lnTo>
                  <a:pt x="840292" y="1589"/>
                </a:lnTo>
                <a:lnTo>
                  <a:pt x="847592" y="953"/>
                </a:lnTo>
                <a:lnTo>
                  <a:pt x="855208" y="635"/>
                </a:lnTo>
                <a:lnTo>
                  <a:pt x="862507" y="0"/>
                </a:lnTo>
                <a:close/>
              </a:path>
            </a:pathLst>
          </a:custGeom>
          <a:solidFill>
            <a:srgbClr val="FE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6" name="KSO_Shape"/>
          <p:cNvSpPr/>
          <p:nvPr/>
        </p:nvSpPr>
        <p:spPr bwMode="auto">
          <a:xfrm>
            <a:off x="9594948" y="4081103"/>
            <a:ext cx="1358669" cy="1358669"/>
          </a:xfrm>
          <a:custGeom>
            <a:avLst/>
            <a:gdLst>
              <a:gd name="T0" fmla="*/ 1525625 w 2019300"/>
              <a:gd name="T1" fmla="*/ 1755362 h 2019301"/>
              <a:gd name="T2" fmla="*/ 1603674 w 2019300"/>
              <a:gd name="T3" fmla="*/ 1706508 h 2019301"/>
              <a:gd name="T4" fmla="*/ 1639843 w 2019300"/>
              <a:gd name="T5" fmla="*/ 1631324 h 2019301"/>
              <a:gd name="T6" fmla="*/ 1625883 w 2019300"/>
              <a:gd name="T7" fmla="*/ 1355330 h 2019301"/>
              <a:gd name="T8" fmla="*/ 1564967 w 2019300"/>
              <a:gd name="T9" fmla="*/ 1292835 h 2019301"/>
              <a:gd name="T10" fmla="*/ 1471055 w 2019300"/>
              <a:gd name="T11" fmla="*/ 1263333 h 2019301"/>
              <a:gd name="T12" fmla="*/ 1738832 w 2019300"/>
              <a:gd name="T13" fmla="*/ 888362 h 2019301"/>
              <a:gd name="T14" fmla="*/ 1899054 w 2019300"/>
              <a:gd name="T15" fmla="*/ 960057 h 2019301"/>
              <a:gd name="T16" fmla="*/ 1999312 w 2019300"/>
              <a:gd name="T17" fmla="*/ 1101861 h 2019301"/>
              <a:gd name="T18" fmla="*/ 2019300 w 2019300"/>
              <a:gd name="T19" fmla="*/ 1696991 h 2019301"/>
              <a:gd name="T20" fmla="*/ 1979324 w 2019300"/>
              <a:gd name="T21" fmla="*/ 1846091 h 2019301"/>
              <a:gd name="T22" fmla="*/ 1859713 w 2019300"/>
              <a:gd name="T23" fmla="*/ 1971716 h 2019301"/>
              <a:gd name="T24" fmla="*/ 1705201 w 2019300"/>
              <a:gd name="T25" fmla="*/ 2018984 h 2019301"/>
              <a:gd name="T26" fmla="*/ 1368893 w 2019300"/>
              <a:gd name="T27" fmla="*/ 2004391 h 2019301"/>
              <a:gd name="T28" fmla="*/ 1222314 w 2019300"/>
              <a:gd name="T29" fmla="*/ 1910807 h 2019301"/>
              <a:gd name="T30" fmla="*/ 1143313 w 2019300"/>
              <a:gd name="T31" fmla="*/ 1755362 h 2019301"/>
              <a:gd name="T32" fmla="*/ 1138236 w 2019300"/>
              <a:gd name="T33" fmla="*/ 1181486 h 2019301"/>
              <a:gd name="T34" fmla="*/ 1202325 w 2019300"/>
              <a:gd name="T35" fmla="*/ 1017476 h 2019301"/>
              <a:gd name="T36" fmla="*/ 1338752 w 2019300"/>
              <a:gd name="T37" fmla="*/ 910251 h 2019301"/>
              <a:gd name="T38" fmla="*/ 126047 w 2019300"/>
              <a:gd name="T39" fmla="*/ 1641158 h 2019301"/>
              <a:gd name="T40" fmla="*/ 498793 w 2019300"/>
              <a:gd name="T41" fmla="*/ 1614488 h 2019301"/>
              <a:gd name="T42" fmla="*/ 594678 w 2019300"/>
              <a:gd name="T43" fmla="*/ 1535113 h 2019301"/>
              <a:gd name="T44" fmla="*/ 630873 w 2019300"/>
              <a:gd name="T45" fmla="*/ 1420496 h 2019301"/>
              <a:gd name="T46" fmla="*/ 600710 w 2019300"/>
              <a:gd name="T47" fmla="*/ 873443 h 2019301"/>
              <a:gd name="T48" fmla="*/ 509270 w 2019300"/>
              <a:gd name="T49" fmla="*/ 789940 h 2019301"/>
              <a:gd name="T50" fmla="*/ 378778 w 2019300"/>
              <a:gd name="T51" fmla="*/ 757873 h 2019301"/>
              <a:gd name="T52" fmla="*/ 1745279 w 2019300"/>
              <a:gd name="T53" fmla="*/ 646041 h 2019301"/>
              <a:gd name="T54" fmla="*/ 1766887 w 2019300"/>
              <a:gd name="T55" fmla="*/ 707325 h 2019301"/>
              <a:gd name="T56" fmla="*/ 1723671 w 2019300"/>
              <a:gd name="T57" fmla="*/ 754395 h 2019301"/>
              <a:gd name="T58" fmla="*/ 1412260 w 2019300"/>
              <a:gd name="T59" fmla="*/ 742706 h 2019301"/>
              <a:gd name="T60" fmla="*/ 1390334 w 2019300"/>
              <a:gd name="T61" fmla="*/ 681737 h 2019301"/>
              <a:gd name="T62" fmla="*/ 1433551 w 2019300"/>
              <a:gd name="T63" fmla="*/ 634668 h 2019301"/>
              <a:gd name="T64" fmla="*/ 997268 w 2019300"/>
              <a:gd name="T65" fmla="*/ 386080 h 2019301"/>
              <a:gd name="T66" fmla="*/ 1153478 w 2019300"/>
              <a:gd name="T67" fmla="*/ 465456 h 2019301"/>
              <a:gd name="T68" fmla="*/ 1247141 w 2019300"/>
              <a:gd name="T69" fmla="*/ 611823 h 2019301"/>
              <a:gd name="T70" fmla="*/ 1242378 w 2019300"/>
              <a:gd name="T71" fmla="*/ 760413 h 2019301"/>
              <a:gd name="T72" fmla="*/ 1139826 w 2019300"/>
              <a:gd name="T73" fmla="*/ 786130 h 2019301"/>
              <a:gd name="T74" fmla="*/ 1049338 w 2019300"/>
              <a:gd name="T75" fmla="*/ 835978 h 2019301"/>
              <a:gd name="T76" fmla="*/ 969328 w 2019300"/>
              <a:gd name="T77" fmla="*/ 913766 h 2019301"/>
              <a:gd name="T78" fmla="*/ 916623 w 2019300"/>
              <a:gd name="T79" fmla="*/ 1002348 h 2019301"/>
              <a:gd name="T80" fmla="*/ 887730 w 2019300"/>
              <a:gd name="T81" fmla="*/ 1103631 h 2019301"/>
              <a:gd name="T82" fmla="*/ 885508 w 2019300"/>
              <a:gd name="T83" fmla="*/ 1781176 h 2019301"/>
              <a:gd name="T84" fmla="*/ 909638 w 2019300"/>
              <a:gd name="T85" fmla="*/ 1884998 h 2019301"/>
              <a:gd name="T86" fmla="*/ 217487 w 2019300"/>
              <a:gd name="T87" fmla="*/ 1873568 h 2019301"/>
              <a:gd name="T88" fmla="*/ 75565 w 2019300"/>
              <a:gd name="T89" fmla="*/ 1772921 h 2019301"/>
              <a:gd name="T90" fmla="*/ 4127 w 2019300"/>
              <a:gd name="T91" fmla="*/ 1613218 h 2019301"/>
              <a:gd name="T92" fmla="*/ 4127 w 2019300"/>
              <a:gd name="T93" fmla="*/ 660083 h 2019301"/>
              <a:gd name="T94" fmla="*/ 75565 w 2019300"/>
              <a:gd name="T95" fmla="*/ 499746 h 2019301"/>
              <a:gd name="T96" fmla="*/ 217487 w 2019300"/>
              <a:gd name="T97" fmla="*/ 399416 h 2019301"/>
              <a:gd name="T98" fmla="*/ 884396 w 2019300"/>
              <a:gd name="T99" fmla="*/ 0 h 2019301"/>
              <a:gd name="T100" fmla="*/ 950201 w 2019300"/>
              <a:gd name="T101" fmla="*/ 18508 h 2019301"/>
              <a:gd name="T102" fmla="*/ 995661 w 2019300"/>
              <a:gd name="T103" fmla="*/ 66372 h 2019301"/>
              <a:gd name="T104" fmla="*/ 1010602 w 2019300"/>
              <a:gd name="T105" fmla="*/ 133382 h 2019301"/>
              <a:gd name="T106" fmla="*/ 989303 w 2019300"/>
              <a:gd name="T107" fmla="*/ 197839 h 2019301"/>
              <a:gd name="T108" fmla="*/ 939393 w 2019300"/>
              <a:gd name="T109" fmla="*/ 241555 h 2019301"/>
              <a:gd name="T110" fmla="*/ 372897 w 2019300"/>
              <a:gd name="T111" fmla="*/ 253681 h 2019301"/>
              <a:gd name="T112" fmla="*/ 308681 w 2019300"/>
              <a:gd name="T113" fmla="*/ 231982 h 2019301"/>
              <a:gd name="T114" fmla="*/ 265129 w 2019300"/>
              <a:gd name="T115" fmla="*/ 181884 h 2019301"/>
              <a:gd name="T116" fmla="*/ 253367 w 2019300"/>
              <a:gd name="T117" fmla="*/ 113917 h 2019301"/>
              <a:gd name="T118" fmla="*/ 277845 w 2019300"/>
              <a:gd name="T119" fmla="*/ 51055 h 2019301"/>
              <a:gd name="T120" fmla="*/ 329980 w 2019300"/>
              <a:gd name="T121" fmla="*/ 10211 h 2019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9300" h="2019301">
                <a:moveTo>
                  <a:pt x="1262607" y="1262698"/>
                </a:moveTo>
                <a:lnTo>
                  <a:pt x="1262607" y="1767417"/>
                </a:lnTo>
                <a:lnTo>
                  <a:pt x="1452018" y="1767417"/>
                </a:lnTo>
                <a:lnTo>
                  <a:pt x="1461537" y="1767100"/>
                </a:lnTo>
                <a:lnTo>
                  <a:pt x="1471055" y="1766148"/>
                </a:lnTo>
                <a:lnTo>
                  <a:pt x="1480890" y="1765514"/>
                </a:lnTo>
                <a:lnTo>
                  <a:pt x="1490091" y="1764245"/>
                </a:lnTo>
                <a:lnTo>
                  <a:pt x="1499292" y="1762342"/>
                </a:lnTo>
                <a:lnTo>
                  <a:pt x="1508175" y="1760121"/>
                </a:lnTo>
                <a:lnTo>
                  <a:pt x="1517059" y="1757900"/>
                </a:lnTo>
                <a:lnTo>
                  <a:pt x="1525625" y="1755362"/>
                </a:lnTo>
                <a:lnTo>
                  <a:pt x="1533874" y="1752507"/>
                </a:lnTo>
                <a:lnTo>
                  <a:pt x="1541806" y="1748701"/>
                </a:lnTo>
                <a:lnTo>
                  <a:pt x="1549738" y="1745211"/>
                </a:lnTo>
                <a:lnTo>
                  <a:pt x="1557670" y="1741404"/>
                </a:lnTo>
                <a:lnTo>
                  <a:pt x="1564967" y="1736963"/>
                </a:lnTo>
                <a:lnTo>
                  <a:pt x="1572264" y="1732522"/>
                </a:lnTo>
                <a:lnTo>
                  <a:pt x="1578927" y="1727763"/>
                </a:lnTo>
                <a:lnTo>
                  <a:pt x="1585590" y="1722687"/>
                </a:lnTo>
                <a:lnTo>
                  <a:pt x="1591935" y="1717612"/>
                </a:lnTo>
                <a:lnTo>
                  <a:pt x="1597963" y="1712219"/>
                </a:lnTo>
                <a:lnTo>
                  <a:pt x="1603674" y="1706508"/>
                </a:lnTo>
                <a:lnTo>
                  <a:pt x="1608433" y="1700481"/>
                </a:lnTo>
                <a:lnTo>
                  <a:pt x="1613510" y="1694454"/>
                </a:lnTo>
                <a:lnTo>
                  <a:pt x="1618269" y="1687792"/>
                </a:lnTo>
                <a:lnTo>
                  <a:pt x="1622393" y="1681447"/>
                </a:lnTo>
                <a:lnTo>
                  <a:pt x="1625883" y="1674785"/>
                </a:lnTo>
                <a:lnTo>
                  <a:pt x="1629373" y="1668123"/>
                </a:lnTo>
                <a:lnTo>
                  <a:pt x="1632229" y="1660827"/>
                </a:lnTo>
                <a:lnTo>
                  <a:pt x="1634767" y="1653848"/>
                </a:lnTo>
                <a:lnTo>
                  <a:pt x="1636988" y="1646234"/>
                </a:lnTo>
                <a:lnTo>
                  <a:pt x="1638891" y="1638938"/>
                </a:lnTo>
                <a:lnTo>
                  <a:pt x="1639843" y="1631324"/>
                </a:lnTo>
                <a:lnTo>
                  <a:pt x="1640478" y="1623393"/>
                </a:lnTo>
                <a:lnTo>
                  <a:pt x="1640795" y="1615780"/>
                </a:lnTo>
                <a:lnTo>
                  <a:pt x="1640795" y="1414019"/>
                </a:lnTo>
                <a:lnTo>
                  <a:pt x="1640478" y="1406088"/>
                </a:lnTo>
                <a:lnTo>
                  <a:pt x="1639843" y="1398474"/>
                </a:lnTo>
                <a:lnTo>
                  <a:pt x="1638891" y="1391178"/>
                </a:lnTo>
                <a:lnTo>
                  <a:pt x="1636988" y="1383564"/>
                </a:lnTo>
                <a:lnTo>
                  <a:pt x="1634767" y="1376268"/>
                </a:lnTo>
                <a:lnTo>
                  <a:pt x="1632229" y="1368972"/>
                </a:lnTo>
                <a:lnTo>
                  <a:pt x="1629373" y="1361992"/>
                </a:lnTo>
                <a:lnTo>
                  <a:pt x="1625883" y="1355330"/>
                </a:lnTo>
                <a:lnTo>
                  <a:pt x="1622393" y="1348351"/>
                </a:lnTo>
                <a:lnTo>
                  <a:pt x="1618269" y="1342007"/>
                </a:lnTo>
                <a:lnTo>
                  <a:pt x="1613510" y="1335662"/>
                </a:lnTo>
                <a:lnTo>
                  <a:pt x="1608433" y="1329635"/>
                </a:lnTo>
                <a:lnTo>
                  <a:pt x="1603674" y="1323607"/>
                </a:lnTo>
                <a:lnTo>
                  <a:pt x="1597963" y="1317897"/>
                </a:lnTo>
                <a:lnTo>
                  <a:pt x="1591935" y="1312504"/>
                </a:lnTo>
                <a:lnTo>
                  <a:pt x="1585590" y="1307111"/>
                </a:lnTo>
                <a:lnTo>
                  <a:pt x="1578927" y="1302035"/>
                </a:lnTo>
                <a:lnTo>
                  <a:pt x="1572264" y="1297277"/>
                </a:lnTo>
                <a:lnTo>
                  <a:pt x="1564967" y="1292835"/>
                </a:lnTo>
                <a:lnTo>
                  <a:pt x="1557670" y="1288711"/>
                </a:lnTo>
                <a:lnTo>
                  <a:pt x="1549738" y="1284587"/>
                </a:lnTo>
                <a:lnTo>
                  <a:pt x="1541806" y="1281098"/>
                </a:lnTo>
                <a:lnTo>
                  <a:pt x="1533874" y="1277608"/>
                </a:lnTo>
                <a:lnTo>
                  <a:pt x="1525625" y="1274753"/>
                </a:lnTo>
                <a:lnTo>
                  <a:pt x="1517059" y="1271898"/>
                </a:lnTo>
                <a:lnTo>
                  <a:pt x="1508175" y="1269360"/>
                </a:lnTo>
                <a:lnTo>
                  <a:pt x="1499292" y="1267774"/>
                </a:lnTo>
                <a:lnTo>
                  <a:pt x="1490091" y="1265870"/>
                </a:lnTo>
                <a:lnTo>
                  <a:pt x="1480890" y="1264602"/>
                </a:lnTo>
                <a:lnTo>
                  <a:pt x="1471055" y="1263333"/>
                </a:lnTo>
                <a:lnTo>
                  <a:pt x="1461537" y="1263015"/>
                </a:lnTo>
                <a:lnTo>
                  <a:pt x="1452018" y="1262698"/>
                </a:lnTo>
                <a:lnTo>
                  <a:pt x="1262607" y="1262698"/>
                </a:lnTo>
                <a:close/>
                <a:moveTo>
                  <a:pt x="1458998" y="884238"/>
                </a:moveTo>
                <a:lnTo>
                  <a:pt x="1467565" y="884238"/>
                </a:lnTo>
                <a:lnTo>
                  <a:pt x="1688386" y="884238"/>
                </a:lnTo>
                <a:lnTo>
                  <a:pt x="1696635" y="884238"/>
                </a:lnTo>
                <a:lnTo>
                  <a:pt x="1705201" y="884873"/>
                </a:lnTo>
                <a:lnTo>
                  <a:pt x="1713450" y="885507"/>
                </a:lnTo>
                <a:lnTo>
                  <a:pt x="1722017" y="886141"/>
                </a:lnTo>
                <a:lnTo>
                  <a:pt x="1738832" y="888362"/>
                </a:lnTo>
                <a:lnTo>
                  <a:pt x="1754696" y="891217"/>
                </a:lnTo>
                <a:lnTo>
                  <a:pt x="1770876" y="894707"/>
                </a:lnTo>
                <a:lnTo>
                  <a:pt x="1786740" y="899465"/>
                </a:lnTo>
                <a:lnTo>
                  <a:pt x="1802286" y="904541"/>
                </a:lnTo>
                <a:lnTo>
                  <a:pt x="1817198" y="910251"/>
                </a:lnTo>
                <a:lnTo>
                  <a:pt x="1831793" y="917230"/>
                </a:lnTo>
                <a:lnTo>
                  <a:pt x="1846070" y="924210"/>
                </a:lnTo>
                <a:lnTo>
                  <a:pt x="1859713" y="932458"/>
                </a:lnTo>
                <a:lnTo>
                  <a:pt x="1873355" y="941023"/>
                </a:lnTo>
                <a:lnTo>
                  <a:pt x="1886046" y="950223"/>
                </a:lnTo>
                <a:lnTo>
                  <a:pt x="1899054" y="960057"/>
                </a:lnTo>
                <a:lnTo>
                  <a:pt x="1910793" y="970526"/>
                </a:lnTo>
                <a:lnTo>
                  <a:pt x="1922532" y="981629"/>
                </a:lnTo>
                <a:lnTo>
                  <a:pt x="1933002" y="993049"/>
                </a:lnTo>
                <a:lnTo>
                  <a:pt x="1943790" y="1005104"/>
                </a:lnTo>
                <a:lnTo>
                  <a:pt x="1953308" y="1017476"/>
                </a:lnTo>
                <a:lnTo>
                  <a:pt x="1962509" y="1030166"/>
                </a:lnTo>
                <a:lnTo>
                  <a:pt x="1971075" y="1043807"/>
                </a:lnTo>
                <a:lnTo>
                  <a:pt x="1979324" y="1057765"/>
                </a:lnTo>
                <a:lnTo>
                  <a:pt x="1986621" y="1072041"/>
                </a:lnTo>
                <a:lnTo>
                  <a:pt x="1993284" y="1086633"/>
                </a:lnTo>
                <a:lnTo>
                  <a:pt x="1999312" y="1101861"/>
                </a:lnTo>
                <a:lnTo>
                  <a:pt x="2004388" y="1117088"/>
                </a:lnTo>
                <a:lnTo>
                  <a:pt x="2008830" y="1132632"/>
                </a:lnTo>
                <a:lnTo>
                  <a:pt x="2012638" y="1148811"/>
                </a:lnTo>
                <a:lnTo>
                  <a:pt x="2015493" y="1165307"/>
                </a:lnTo>
                <a:lnTo>
                  <a:pt x="2017397" y="1181486"/>
                </a:lnTo>
                <a:lnTo>
                  <a:pt x="2018348" y="1190052"/>
                </a:lnTo>
                <a:lnTo>
                  <a:pt x="2018983" y="1198617"/>
                </a:lnTo>
                <a:lnTo>
                  <a:pt x="2019300" y="1206865"/>
                </a:lnTo>
                <a:lnTo>
                  <a:pt x="2019300" y="1215430"/>
                </a:lnTo>
                <a:lnTo>
                  <a:pt x="2019300" y="1688426"/>
                </a:lnTo>
                <a:lnTo>
                  <a:pt x="2019300" y="1696991"/>
                </a:lnTo>
                <a:lnTo>
                  <a:pt x="2018983" y="1705240"/>
                </a:lnTo>
                <a:lnTo>
                  <a:pt x="2018348" y="1713805"/>
                </a:lnTo>
                <a:lnTo>
                  <a:pt x="2017397" y="1722053"/>
                </a:lnTo>
                <a:lnTo>
                  <a:pt x="2015493" y="1738866"/>
                </a:lnTo>
                <a:lnTo>
                  <a:pt x="2012638" y="1755362"/>
                </a:lnTo>
                <a:lnTo>
                  <a:pt x="2008830" y="1771224"/>
                </a:lnTo>
                <a:lnTo>
                  <a:pt x="2004388" y="1786769"/>
                </a:lnTo>
                <a:lnTo>
                  <a:pt x="1999312" y="1802313"/>
                </a:lnTo>
                <a:lnTo>
                  <a:pt x="1993284" y="1817223"/>
                </a:lnTo>
                <a:lnTo>
                  <a:pt x="1986621" y="1831816"/>
                </a:lnTo>
                <a:lnTo>
                  <a:pt x="1979324" y="1846091"/>
                </a:lnTo>
                <a:lnTo>
                  <a:pt x="1971075" y="1859732"/>
                </a:lnTo>
                <a:lnTo>
                  <a:pt x="1962509" y="1873373"/>
                </a:lnTo>
                <a:lnTo>
                  <a:pt x="1953308" y="1886380"/>
                </a:lnTo>
                <a:lnTo>
                  <a:pt x="1943790" y="1899069"/>
                </a:lnTo>
                <a:lnTo>
                  <a:pt x="1933002" y="1910807"/>
                </a:lnTo>
                <a:lnTo>
                  <a:pt x="1922532" y="1922545"/>
                </a:lnTo>
                <a:lnTo>
                  <a:pt x="1910793" y="1933648"/>
                </a:lnTo>
                <a:lnTo>
                  <a:pt x="1899054" y="1943800"/>
                </a:lnTo>
                <a:lnTo>
                  <a:pt x="1886046" y="1953317"/>
                </a:lnTo>
                <a:lnTo>
                  <a:pt x="1873355" y="1962834"/>
                </a:lnTo>
                <a:lnTo>
                  <a:pt x="1859713" y="1971716"/>
                </a:lnTo>
                <a:lnTo>
                  <a:pt x="1846070" y="1979330"/>
                </a:lnTo>
                <a:lnTo>
                  <a:pt x="1831793" y="1986626"/>
                </a:lnTo>
                <a:lnTo>
                  <a:pt x="1817198" y="1993288"/>
                </a:lnTo>
                <a:lnTo>
                  <a:pt x="1802286" y="1999315"/>
                </a:lnTo>
                <a:lnTo>
                  <a:pt x="1786740" y="2004391"/>
                </a:lnTo>
                <a:lnTo>
                  <a:pt x="1770876" y="2008832"/>
                </a:lnTo>
                <a:lnTo>
                  <a:pt x="1754696" y="2012639"/>
                </a:lnTo>
                <a:lnTo>
                  <a:pt x="1738832" y="2015494"/>
                </a:lnTo>
                <a:lnTo>
                  <a:pt x="1722017" y="2017398"/>
                </a:lnTo>
                <a:lnTo>
                  <a:pt x="1713450" y="2018349"/>
                </a:lnTo>
                <a:lnTo>
                  <a:pt x="1705201" y="2018984"/>
                </a:lnTo>
                <a:lnTo>
                  <a:pt x="1696635" y="2019301"/>
                </a:lnTo>
                <a:lnTo>
                  <a:pt x="1688386" y="2019301"/>
                </a:lnTo>
                <a:lnTo>
                  <a:pt x="1467565" y="2019301"/>
                </a:lnTo>
                <a:lnTo>
                  <a:pt x="1458998" y="2019301"/>
                </a:lnTo>
                <a:lnTo>
                  <a:pt x="1450432" y="2018984"/>
                </a:lnTo>
                <a:lnTo>
                  <a:pt x="1441866" y="2018349"/>
                </a:lnTo>
                <a:lnTo>
                  <a:pt x="1433617" y="2017398"/>
                </a:lnTo>
                <a:lnTo>
                  <a:pt x="1417118" y="2015494"/>
                </a:lnTo>
                <a:lnTo>
                  <a:pt x="1400938" y="2012639"/>
                </a:lnTo>
                <a:lnTo>
                  <a:pt x="1385074" y="2008832"/>
                </a:lnTo>
                <a:lnTo>
                  <a:pt x="1368893" y="2004391"/>
                </a:lnTo>
                <a:lnTo>
                  <a:pt x="1353664" y="1999315"/>
                </a:lnTo>
                <a:lnTo>
                  <a:pt x="1338752" y="1993288"/>
                </a:lnTo>
                <a:lnTo>
                  <a:pt x="1324158" y="1986626"/>
                </a:lnTo>
                <a:lnTo>
                  <a:pt x="1309881" y="1979330"/>
                </a:lnTo>
                <a:lnTo>
                  <a:pt x="1295921" y="1971716"/>
                </a:lnTo>
                <a:lnTo>
                  <a:pt x="1282595" y="1962834"/>
                </a:lnTo>
                <a:lnTo>
                  <a:pt x="1269270" y="1953317"/>
                </a:lnTo>
                <a:lnTo>
                  <a:pt x="1256896" y="1943800"/>
                </a:lnTo>
                <a:lnTo>
                  <a:pt x="1245157" y="1933648"/>
                </a:lnTo>
                <a:lnTo>
                  <a:pt x="1233418" y="1922545"/>
                </a:lnTo>
                <a:lnTo>
                  <a:pt x="1222314" y="1910807"/>
                </a:lnTo>
                <a:lnTo>
                  <a:pt x="1212161" y="1899069"/>
                </a:lnTo>
                <a:lnTo>
                  <a:pt x="1202325" y="1886380"/>
                </a:lnTo>
                <a:lnTo>
                  <a:pt x="1193124" y="1873373"/>
                </a:lnTo>
                <a:lnTo>
                  <a:pt x="1184241" y="1859732"/>
                </a:lnTo>
                <a:lnTo>
                  <a:pt x="1176309" y="1846091"/>
                </a:lnTo>
                <a:lnTo>
                  <a:pt x="1169012" y="1831816"/>
                </a:lnTo>
                <a:lnTo>
                  <a:pt x="1162666" y="1817223"/>
                </a:lnTo>
                <a:lnTo>
                  <a:pt x="1156638" y="1802313"/>
                </a:lnTo>
                <a:lnTo>
                  <a:pt x="1151562" y="1786769"/>
                </a:lnTo>
                <a:lnTo>
                  <a:pt x="1146803" y="1771224"/>
                </a:lnTo>
                <a:lnTo>
                  <a:pt x="1143313" y="1755362"/>
                </a:lnTo>
                <a:lnTo>
                  <a:pt x="1140140" y="1738866"/>
                </a:lnTo>
                <a:lnTo>
                  <a:pt x="1138236" y="1722053"/>
                </a:lnTo>
                <a:lnTo>
                  <a:pt x="1137285" y="1713805"/>
                </a:lnTo>
                <a:lnTo>
                  <a:pt x="1136967" y="1705240"/>
                </a:lnTo>
                <a:lnTo>
                  <a:pt x="1136650" y="1696991"/>
                </a:lnTo>
                <a:lnTo>
                  <a:pt x="1136650" y="1688426"/>
                </a:lnTo>
                <a:lnTo>
                  <a:pt x="1136650" y="1215430"/>
                </a:lnTo>
                <a:lnTo>
                  <a:pt x="1136650" y="1206865"/>
                </a:lnTo>
                <a:lnTo>
                  <a:pt x="1136967" y="1198617"/>
                </a:lnTo>
                <a:lnTo>
                  <a:pt x="1137285" y="1190052"/>
                </a:lnTo>
                <a:lnTo>
                  <a:pt x="1138236" y="1181486"/>
                </a:lnTo>
                <a:lnTo>
                  <a:pt x="1140140" y="1165307"/>
                </a:lnTo>
                <a:lnTo>
                  <a:pt x="1143313" y="1148811"/>
                </a:lnTo>
                <a:lnTo>
                  <a:pt x="1146803" y="1132632"/>
                </a:lnTo>
                <a:lnTo>
                  <a:pt x="1151562" y="1117088"/>
                </a:lnTo>
                <a:lnTo>
                  <a:pt x="1156638" y="1101861"/>
                </a:lnTo>
                <a:lnTo>
                  <a:pt x="1162666" y="1086633"/>
                </a:lnTo>
                <a:lnTo>
                  <a:pt x="1169012" y="1072041"/>
                </a:lnTo>
                <a:lnTo>
                  <a:pt x="1176309" y="1057765"/>
                </a:lnTo>
                <a:lnTo>
                  <a:pt x="1184241" y="1043807"/>
                </a:lnTo>
                <a:lnTo>
                  <a:pt x="1193124" y="1030166"/>
                </a:lnTo>
                <a:lnTo>
                  <a:pt x="1202325" y="1017476"/>
                </a:lnTo>
                <a:lnTo>
                  <a:pt x="1212161" y="1005104"/>
                </a:lnTo>
                <a:lnTo>
                  <a:pt x="1222314" y="993049"/>
                </a:lnTo>
                <a:lnTo>
                  <a:pt x="1233418" y="981629"/>
                </a:lnTo>
                <a:lnTo>
                  <a:pt x="1245157" y="970526"/>
                </a:lnTo>
                <a:lnTo>
                  <a:pt x="1256896" y="960057"/>
                </a:lnTo>
                <a:lnTo>
                  <a:pt x="1269270" y="950223"/>
                </a:lnTo>
                <a:lnTo>
                  <a:pt x="1282595" y="941023"/>
                </a:lnTo>
                <a:lnTo>
                  <a:pt x="1295921" y="932458"/>
                </a:lnTo>
                <a:lnTo>
                  <a:pt x="1309881" y="924210"/>
                </a:lnTo>
                <a:lnTo>
                  <a:pt x="1324158" y="917230"/>
                </a:lnTo>
                <a:lnTo>
                  <a:pt x="1338752" y="910251"/>
                </a:lnTo>
                <a:lnTo>
                  <a:pt x="1353664" y="904541"/>
                </a:lnTo>
                <a:lnTo>
                  <a:pt x="1368893" y="899465"/>
                </a:lnTo>
                <a:lnTo>
                  <a:pt x="1385074" y="894707"/>
                </a:lnTo>
                <a:lnTo>
                  <a:pt x="1400938" y="891217"/>
                </a:lnTo>
                <a:lnTo>
                  <a:pt x="1417118" y="888362"/>
                </a:lnTo>
                <a:lnTo>
                  <a:pt x="1433617" y="886141"/>
                </a:lnTo>
                <a:lnTo>
                  <a:pt x="1441866" y="885507"/>
                </a:lnTo>
                <a:lnTo>
                  <a:pt x="1450432" y="884873"/>
                </a:lnTo>
                <a:lnTo>
                  <a:pt x="1458998" y="884238"/>
                </a:lnTo>
                <a:close/>
                <a:moveTo>
                  <a:pt x="126047" y="757873"/>
                </a:moveTo>
                <a:lnTo>
                  <a:pt x="126047" y="1641158"/>
                </a:lnTo>
                <a:lnTo>
                  <a:pt x="378778" y="1641158"/>
                </a:lnTo>
                <a:lnTo>
                  <a:pt x="391478" y="1640841"/>
                </a:lnTo>
                <a:lnTo>
                  <a:pt x="404495" y="1640206"/>
                </a:lnTo>
                <a:lnTo>
                  <a:pt x="417195" y="1638936"/>
                </a:lnTo>
                <a:lnTo>
                  <a:pt x="429578" y="1637031"/>
                </a:lnTo>
                <a:lnTo>
                  <a:pt x="441643" y="1634491"/>
                </a:lnTo>
                <a:lnTo>
                  <a:pt x="453390" y="1631316"/>
                </a:lnTo>
                <a:lnTo>
                  <a:pt x="465138" y="1628141"/>
                </a:lnTo>
                <a:lnTo>
                  <a:pt x="476568" y="1624331"/>
                </a:lnTo>
                <a:lnTo>
                  <a:pt x="487998" y="1619568"/>
                </a:lnTo>
                <a:lnTo>
                  <a:pt x="498793" y="1614488"/>
                </a:lnTo>
                <a:lnTo>
                  <a:pt x="509270" y="1609726"/>
                </a:lnTo>
                <a:lnTo>
                  <a:pt x="519748" y="1603376"/>
                </a:lnTo>
                <a:lnTo>
                  <a:pt x="529590" y="1597343"/>
                </a:lnTo>
                <a:lnTo>
                  <a:pt x="539115" y="1590993"/>
                </a:lnTo>
                <a:lnTo>
                  <a:pt x="548323" y="1584008"/>
                </a:lnTo>
                <a:lnTo>
                  <a:pt x="557213" y="1576706"/>
                </a:lnTo>
                <a:lnTo>
                  <a:pt x="565468" y="1569086"/>
                </a:lnTo>
                <a:lnTo>
                  <a:pt x="573405" y="1561148"/>
                </a:lnTo>
                <a:lnTo>
                  <a:pt x="581025" y="1552576"/>
                </a:lnTo>
                <a:lnTo>
                  <a:pt x="587693" y="1544003"/>
                </a:lnTo>
                <a:lnTo>
                  <a:pt x="594678" y="1535113"/>
                </a:lnTo>
                <a:lnTo>
                  <a:pt x="600710" y="1525906"/>
                </a:lnTo>
                <a:lnTo>
                  <a:pt x="606425" y="1516381"/>
                </a:lnTo>
                <a:lnTo>
                  <a:pt x="611188" y="1506538"/>
                </a:lnTo>
                <a:lnTo>
                  <a:pt x="615633" y="1496378"/>
                </a:lnTo>
                <a:lnTo>
                  <a:pt x="619760" y="1486218"/>
                </a:lnTo>
                <a:lnTo>
                  <a:pt x="622935" y="1475741"/>
                </a:lnTo>
                <a:lnTo>
                  <a:pt x="625793" y="1464946"/>
                </a:lnTo>
                <a:lnTo>
                  <a:pt x="628015" y="1454151"/>
                </a:lnTo>
                <a:lnTo>
                  <a:pt x="629920" y="1443356"/>
                </a:lnTo>
                <a:lnTo>
                  <a:pt x="630873" y="1431926"/>
                </a:lnTo>
                <a:lnTo>
                  <a:pt x="630873" y="1420496"/>
                </a:lnTo>
                <a:lnTo>
                  <a:pt x="630873" y="978853"/>
                </a:lnTo>
                <a:lnTo>
                  <a:pt x="630873" y="967423"/>
                </a:lnTo>
                <a:lnTo>
                  <a:pt x="629920" y="956311"/>
                </a:lnTo>
                <a:lnTo>
                  <a:pt x="628015" y="945198"/>
                </a:lnTo>
                <a:lnTo>
                  <a:pt x="625793" y="934403"/>
                </a:lnTo>
                <a:lnTo>
                  <a:pt x="622935" y="923608"/>
                </a:lnTo>
                <a:lnTo>
                  <a:pt x="619760" y="913131"/>
                </a:lnTo>
                <a:lnTo>
                  <a:pt x="615633" y="902971"/>
                </a:lnTo>
                <a:lnTo>
                  <a:pt x="611188" y="893128"/>
                </a:lnTo>
                <a:lnTo>
                  <a:pt x="606425" y="882968"/>
                </a:lnTo>
                <a:lnTo>
                  <a:pt x="600710" y="873443"/>
                </a:lnTo>
                <a:lnTo>
                  <a:pt x="594678" y="864235"/>
                </a:lnTo>
                <a:lnTo>
                  <a:pt x="587693" y="855345"/>
                </a:lnTo>
                <a:lnTo>
                  <a:pt x="581025" y="846773"/>
                </a:lnTo>
                <a:lnTo>
                  <a:pt x="573405" y="838518"/>
                </a:lnTo>
                <a:lnTo>
                  <a:pt x="565468" y="830263"/>
                </a:lnTo>
                <a:lnTo>
                  <a:pt x="557213" y="822325"/>
                </a:lnTo>
                <a:lnTo>
                  <a:pt x="548323" y="815341"/>
                </a:lnTo>
                <a:lnTo>
                  <a:pt x="539115" y="808355"/>
                </a:lnTo>
                <a:lnTo>
                  <a:pt x="529590" y="801688"/>
                </a:lnTo>
                <a:lnTo>
                  <a:pt x="519748" y="795655"/>
                </a:lnTo>
                <a:lnTo>
                  <a:pt x="509270" y="789940"/>
                </a:lnTo>
                <a:lnTo>
                  <a:pt x="498793" y="784860"/>
                </a:lnTo>
                <a:lnTo>
                  <a:pt x="487998" y="779780"/>
                </a:lnTo>
                <a:lnTo>
                  <a:pt x="476568" y="775335"/>
                </a:lnTo>
                <a:lnTo>
                  <a:pt x="465138" y="771526"/>
                </a:lnTo>
                <a:lnTo>
                  <a:pt x="453390" y="768033"/>
                </a:lnTo>
                <a:lnTo>
                  <a:pt x="441643" y="764858"/>
                </a:lnTo>
                <a:lnTo>
                  <a:pt x="429578" y="762318"/>
                </a:lnTo>
                <a:lnTo>
                  <a:pt x="417195" y="760413"/>
                </a:lnTo>
                <a:lnTo>
                  <a:pt x="404495" y="759143"/>
                </a:lnTo>
                <a:lnTo>
                  <a:pt x="391478" y="758190"/>
                </a:lnTo>
                <a:lnTo>
                  <a:pt x="378778" y="757873"/>
                </a:lnTo>
                <a:lnTo>
                  <a:pt x="126047" y="757873"/>
                </a:lnTo>
                <a:close/>
                <a:moveTo>
                  <a:pt x="1445943" y="631825"/>
                </a:moveTo>
                <a:lnTo>
                  <a:pt x="1452617" y="631825"/>
                </a:lnTo>
                <a:lnTo>
                  <a:pt x="1704923" y="631825"/>
                </a:lnTo>
                <a:lnTo>
                  <a:pt x="1711278" y="631825"/>
                </a:lnTo>
                <a:lnTo>
                  <a:pt x="1717634" y="633089"/>
                </a:lnTo>
                <a:lnTo>
                  <a:pt x="1723671" y="634668"/>
                </a:lnTo>
                <a:lnTo>
                  <a:pt x="1729391" y="636879"/>
                </a:lnTo>
                <a:lnTo>
                  <a:pt x="1735111" y="639407"/>
                </a:lnTo>
                <a:lnTo>
                  <a:pt x="1740195" y="642566"/>
                </a:lnTo>
                <a:lnTo>
                  <a:pt x="1745279" y="646041"/>
                </a:lnTo>
                <a:lnTo>
                  <a:pt x="1749410" y="649831"/>
                </a:lnTo>
                <a:lnTo>
                  <a:pt x="1753859" y="654570"/>
                </a:lnTo>
                <a:lnTo>
                  <a:pt x="1757354" y="659624"/>
                </a:lnTo>
                <a:lnTo>
                  <a:pt x="1760532" y="664363"/>
                </a:lnTo>
                <a:lnTo>
                  <a:pt x="1763392" y="670049"/>
                </a:lnTo>
                <a:lnTo>
                  <a:pt x="1765616" y="675735"/>
                </a:lnTo>
                <a:lnTo>
                  <a:pt x="1766887" y="681737"/>
                </a:lnTo>
                <a:lnTo>
                  <a:pt x="1767841" y="688371"/>
                </a:lnTo>
                <a:lnTo>
                  <a:pt x="1768476" y="694689"/>
                </a:lnTo>
                <a:lnTo>
                  <a:pt x="1767841" y="701008"/>
                </a:lnTo>
                <a:lnTo>
                  <a:pt x="1766887" y="707325"/>
                </a:lnTo>
                <a:lnTo>
                  <a:pt x="1765616" y="713328"/>
                </a:lnTo>
                <a:lnTo>
                  <a:pt x="1763392" y="719014"/>
                </a:lnTo>
                <a:lnTo>
                  <a:pt x="1760532" y="724384"/>
                </a:lnTo>
                <a:lnTo>
                  <a:pt x="1757354" y="729755"/>
                </a:lnTo>
                <a:lnTo>
                  <a:pt x="1753859" y="734177"/>
                </a:lnTo>
                <a:lnTo>
                  <a:pt x="1749410" y="738916"/>
                </a:lnTo>
                <a:lnTo>
                  <a:pt x="1745279" y="742706"/>
                </a:lnTo>
                <a:lnTo>
                  <a:pt x="1740195" y="746813"/>
                </a:lnTo>
                <a:lnTo>
                  <a:pt x="1735111" y="749972"/>
                </a:lnTo>
                <a:lnTo>
                  <a:pt x="1729391" y="752500"/>
                </a:lnTo>
                <a:lnTo>
                  <a:pt x="1723671" y="754395"/>
                </a:lnTo>
                <a:lnTo>
                  <a:pt x="1717634" y="755974"/>
                </a:lnTo>
                <a:lnTo>
                  <a:pt x="1711278" y="756922"/>
                </a:lnTo>
                <a:lnTo>
                  <a:pt x="1704923" y="757238"/>
                </a:lnTo>
                <a:lnTo>
                  <a:pt x="1452617" y="757238"/>
                </a:lnTo>
                <a:lnTo>
                  <a:pt x="1445943" y="756922"/>
                </a:lnTo>
                <a:lnTo>
                  <a:pt x="1439588" y="755974"/>
                </a:lnTo>
                <a:lnTo>
                  <a:pt x="1433551" y="754395"/>
                </a:lnTo>
                <a:lnTo>
                  <a:pt x="1427831" y="752500"/>
                </a:lnTo>
                <a:lnTo>
                  <a:pt x="1422111" y="749972"/>
                </a:lnTo>
                <a:lnTo>
                  <a:pt x="1417344" y="746813"/>
                </a:lnTo>
                <a:lnTo>
                  <a:pt x="1412260" y="742706"/>
                </a:lnTo>
                <a:lnTo>
                  <a:pt x="1407494" y="738916"/>
                </a:lnTo>
                <a:lnTo>
                  <a:pt x="1403681" y="734177"/>
                </a:lnTo>
                <a:lnTo>
                  <a:pt x="1400185" y="729755"/>
                </a:lnTo>
                <a:lnTo>
                  <a:pt x="1397007" y="724384"/>
                </a:lnTo>
                <a:lnTo>
                  <a:pt x="1394148" y="719014"/>
                </a:lnTo>
                <a:lnTo>
                  <a:pt x="1391923" y="713328"/>
                </a:lnTo>
                <a:lnTo>
                  <a:pt x="1390334" y="707325"/>
                </a:lnTo>
                <a:lnTo>
                  <a:pt x="1389381" y="701008"/>
                </a:lnTo>
                <a:lnTo>
                  <a:pt x="1389063" y="694689"/>
                </a:lnTo>
                <a:lnTo>
                  <a:pt x="1389381" y="688371"/>
                </a:lnTo>
                <a:lnTo>
                  <a:pt x="1390334" y="681737"/>
                </a:lnTo>
                <a:lnTo>
                  <a:pt x="1391923" y="675735"/>
                </a:lnTo>
                <a:lnTo>
                  <a:pt x="1394148" y="670049"/>
                </a:lnTo>
                <a:lnTo>
                  <a:pt x="1397007" y="664363"/>
                </a:lnTo>
                <a:lnTo>
                  <a:pt x="1400185" y="659624"/>
                </a:lnTo>
                <a:lnTo>
                  <a:pt x="1403681" y="654570"/>
                </a:lnTo>
                <a:lnTo>
                  <a:pt x="1407494" y="649831"/>
                </a:lnTo>
                <a:lnTo>
                  <a:pt x="1412260" y="646041"/>
                </a:lnTo>
                <a:lnTo>
                  <a:pt x="1417344" y="642566"/>
                </a:lnTo>
                <a:lnTo>
                  <a:pt x="1422111" y="639407"/>
                </a:lnTo>
                <a:lnTo>
                  <a:pt x="1427831" y="636879"/>
                </a:lnTo>
                <a:lnTo>
                  <a:pt x="1433551" y="634668"/>
                </a:lnTo>
                <a:lnTo>
                  <a:pt x="1439588" y="633089"/>
                </a:lnTo>
                <a:lnTo>
                  <a:pt x="1445943" y="631825"/>
                </a:lnTo>
                <a:close/>
                <a:moveTo>
                  <a:pt x="322897" y="379413"/>
                </a:moveTo>
                <a:lnTo>
                  <a:pt x="331470" y="379413"/>
                </a:lnTo>
                <a:lnTo>
                  <a:pt x="930910" y="379413"/>
                </a:lnTo>
                <a:lnTo>
                  <a:pt x="939165" y="379413"/>
                </a:lnTo>
                <a:lnTo>
                  <a:pt x="947738" y="379731"/>
                </a:lnTo>
                <a:lnTo>
                  <a:pt x="956310" y="380365"/>
                </a:lnTo>
                <a:lnTo>
                  <a:pt x="964565" y="381318"/>
                </a:lnTo>
                <a:lnTo>
                  <a:pt x="981393" y="383223"/>
                </a:lnTo>
                <a:lnTo>
                  <a:pt x="997268" y="386080"/>
                </a:lnTo>
                <a:lnTo>
                  <a:pt x="1013460" y="389573"/>
                </a:lnTo>
                <a:lnTo>
                  <a:pt x="1029335" y="394335"/>
                </a:lnTo>
                <a:lnTo>
                  <a:pt x="1044893" y="399416"/>
                </a:lnTo>
                <a:lnTo>
                  <a:pt x="1059815" y="405448"/>
                </a:lnTo>
                <a:lnTo>
                  <a:pt x="1074420" y="412116"/>
                </a:lnTo>
                <a:lnTo>
                  <a:pt x="1088708" y="419418"/>
                </a:lnTo>
                <a:lnTo>
                  <a:pt x="1102360" y="427355"/>
                </a:lnTo>
                <a:lnTo>
                  <a:pt x="1116013" y="435928"/>
                </a:lnTo>
                <a:lnTo>
                  <a:pt x="1128713" y="445136"/>
                </a:lnTo>
                <a:lnTo>
                  <a:pt x="1141731" y="454978"/>
                </a:lnTo>
                <a:lnTo>
                  <a:pt x="1153478" y="465456"/>
                </a:lnTo>
                <a:lnTo>
                  <a:pt x="1165226" y="476251"/>
                </a:lnTo>
                <a:lnTo>
                  <a:pt x="1175703" y="487998"/>
                </a:lnTo>
                <a:lnTo>
                  <a:pt x="1186498" y="499746"/>
                </a:lnTo>
                <a:lnTo>
                  <a:pt x="1196023" y="512128"/>
                </a:lnTo>
                <a:lnTo>
                  <a:pt x="1205231" y="525463"/>
                </a:lnTo>
                <a:lnTo>
                  <a:pt x="1213803" y="538798"/>
                </a:lnTo>
                <a:lnTo>
                  <a:pt x="1222058" y="552768"/>
                </a:lnTo>
                <a:lnTo>
                  <a:pt x="1229361" y="567056"/>
                </a:lnTo>
                <a:lnTo>
                  <a:pt x="1236028" y="581660"/>
                </a:lnTo>
                <a:lnTo>
                  <a:pt x="1242061" y="596583"/>
                </a:lnTo>
                <a:lnTo>
                  <a:pt x="1247141" y="611823"/>
                </a:lnTo>
                <a:lnTo>
                  <a:pt x="1251586" y="627698"/>
                </a:lnTo>
                <a:lnTo>
                  <a:pt x="1255396" y="643573"/>
                </a:lnTo>
                <a:lnTo>
                  <a:pt x="1258253" y="660083"/>
                </a:lnTo>
                <a:lnTo>
                  <a:pt x="1260158" y="676910"/>
                </a:lnTo>
                <a:lnTo>
                  <a:pt x="1260793" y="684848"/>
                </a:lnTo>
                <a:lnTo>
                  <a:pt x="1261746" y="693421"/>
                </a:lnTo>
                <a:lnTo>
                  <a:pt x="1262063" y="701993"/>
                </a:lnTo>
                <a:lnTo>
                  <a:pt x="1262063" y="710566"/>
                </a:lnTo>
                <a:lnTo>
                  <a:pt x="1262063" y="759143"/>
                </a:lnTo>
                <a:lnTo>
                  <a:pt x="1251903" y="759778"/>
                </a:lnTo>
                <a:lnTo>
                  <a:pt x="1242378" y="760413"/>
                </a:lnTo>
                <a:lnTo>
                  <a:pt x="1232536" y="762001"/>
                </a:lnTo>
                <a:lnTo>
                  <a:pt x="1222693" y="763270"/>
                </a:lnTo>
                <a:lnTo>
                  <a:pt x="1213168" y="765176"/>
                </a:lnTo>
                <a:lnTo>
                  <a:pt x="1203961" y="766763"/>
                </a:lnTo>
                <a:lnTo>
                  <a:pt x="1194436" y="768985"/>
                </a:lnTo>
                <a:lnTo>
                  <a:pt x="1185228" y="771526"/>
                </a:lnTo>
                <a:lnTo>
                  <a:pt x="1175703" y="774065"/>
                </a:lnTo>
                <a:lnTo>
                  <a:pt x="1166496" y="776606"/>
                </a:lnTo>
                <a:lnTo>
                  <a:pt x="1157606" y="779780"/>
                </a:lnTo>
                <a:lnTo>
                  <a:pt x="1148716" y="782955"/>
                </a:lnTo>
                <a:lnTo>
                  <a:pt x="1139826" y="786130"/>
                </a:lnTo>
                <a:lnTo>
                  <a:pt x="1130935" y="789623"/>
                </a:lnTo>
                <a:lnTo>
                  <a:pt x="1122363" y="793751"/>
                </a:lnTo>
                <a:lnTo>
                  <a:pt x="1113790" y="797560"/>
                </a:lnTo>
                <a:lnTo>
                  <a:pt x="1105218" y="801688"/>
                </a:lnTo>
                <a:lnTo>
                  <a:pt x="1096963" y="806133"/>
                </a:lnTo>
                <a:lnTo>
                  <a:pt x="1088708" y="810578"/>
                </a:lnTo>
                <a:lnTo>
                  <a:pt x="1080770" y="815341"/>
                </a:lnTo>
                <a:lnTo>
                  <a:pt x="1072515" y="820420"/>
                </a:lnTo>
                <a:lnTo>
                  <a:pt x="1064578" y="825183"/>
                </a:lnTo>
                <a:lnTo>
                  <a:pt x="1056958" y="830580"/>
                </a:lnTo>
                <a:lnTo>
                  <a:pt x="1049338" y="835978"/>
                </a:lnTo>
                <a:lnTo>
                  <a:pt x="1042035" y="841693"/>
                </a:lnTo>
                <a:lnTo>
                  <a:pt x="1034415" y="847408"/>
                </a:lnTo>
                <a:lnTo>
                  <a:pt x="1027430" y="853440"/>
                </a:lnTo>
                <a:lnTo>
                  <a:pt x="1020128" y="859473"/>
                </a:lnTo>
                <a:lnTo>
                  <a:pt x="1013460" y="865823"/>
                </a:lnTo>
                <a:lnTo>
                  <a:pt x="1006793" y="872173"/>
                </a:lnTo>
                <a:lnTo>
                  <a:pt x="993458" y="885508"/>
                </a:lnTo>
                <a:lnTo>
                  <a:pt x="987108" y="892176"/>
                </a:lnTo>
                <a:lnTo>
                  <a:pt x="981075" y="899478"/>
                </a:lnTo>
                <a:lnTo>
                  <a:pt x="975043" y="906463"/>
                </a:lnTo>
                <a:lnTo>
                  <a:pt x="969328" y="913766"/>
                </a:lnTo>
                <a:lnTo>
                  <a:pt x="963613" y="921068"/>
                </a:lnTo>
                <a:lnTo>
                  <a:pt x="958215" y="928688"/>
                </a:lnTo>
                <a:lnTo>
                  <a:pt x="952818" y="936308"/>
                </a:lnTo>
                <a:lnTo>
                  <a:pt x="947420" y="944246"/>
                </a:lnTo>
                <a:lnTo>
                  <a:pt x="942658" y="952183"/>
                </a:lnTo>
                <a:lnTo>
                  <a:pt x="937895" y="960438"/>
                </a:lnTo>
                <a:lnTo>
                  <a:pt x="933133" y="968376"/>
                </a:lnTo>
                <a:lnTo>
                  <a:pt x="928688" y="976631"/>
                </a:lnTo>
                <a:lnTo>
                  <a:pt x="924243" y="985203"/>
                </a:lnTo>
                <a:lnTo>
                  <a:pt x="920433" y="993776"/>
                </a:lnTo>
                <a:lnTo>
                  <a:pt x="916623" y="1002348"/>
                </a:lnTo>
                <a:lnTo>
                  <a:pt x="912813" y="1010921"/>
                </a:lnTo>
                <a:lnTo>
                  <a:pt x="909320" y="1019811"/>
                </a:lnTo>
                <a:lnTo>
                  <a:pt x="906145" y="1028701"/>
                </a:lnTo>
                <a:lnTo>
                  <a:pt x="903288" y="1037908"/>
                </a:lnTo>
                <a:lnTo>
                  <a:pt x="900430" y="1046798"/>
                </a:lnTo>
                <a:lnTo>
                  <a:pt x="897573" y="1056006"/>
                </a:lnTo>
                <a:lnTo>
                  <a:pt x="895033" y="1065213"/>
                </a:lnTo>
                <a:lnTo>
                  <a:pt x="893128" y="1075056"/>
                </a:lnTo>
                <a:lnTo>
                  <a:pt x="891223" y="1084263"/>
                </a:lnTo>
                <a:lnTo>
                  <a:pt x="889318" y="1093788"/>
                </a:lnTo>
                <a:lnTo>
                  <a:pt x="887730" y="1103631"/>
                </a:lnTo>
                <a:lnTo>
                  <a:pt x="886460" y="1113156"/>
                </a:lnTo>
                <a:lnTo>
                  <a:pt x="885508" y="1122998"/>
                </a:lnTo>
                <a:lnTo>
                  <a:pt x="884555" y="1133158"/>
                </a:lnTo>
                <a:lnTo>
                  <a:pt x="884238" y="1142683"/>
                </a:lnTo>
                <a:lnTo>
                  <a:pt x="883603" y="1152526"/>
                </a:lnTo>
                <a:lnTo>
                  <a:pt x="883285" y="1163003"/>
                </a:lnTo>
                <a:lnTo>
                  <a:pt x="883285" y="1741488"/>
                </a:lnTo>
                <a:lnTo>
                  <a:pt x="883603" y="1751331"/>
                </a:lnTo>
                <a:lnTo>
                  <a:pt x="884238" y="1761173"/>
                </a:lnTo>
                <a:lnTo>
                  <a:pt x="884555" y="1771333"/>
                </a:lnTo>
                <a:lnTo>
                  <a:pt x="885508" y="1781176"/>
                </a:lnTo>
                <a:lnTo>
                  <a:pt x="886460" y="1791336"/>
                </a:lnTo>
                <a:lnTo>
                  <a:pt x="888048" y="1800861"/>
                </a:lnTo>
                <a:lnTo>
                  <a:pt x="889318" y="1810386"/>
                </a:lnTo>
                <a:lnTo>
                  <a:pt x="891223" y="1820228"/>
                </a:lnTo>
                <a:lnTo>
                  <a:pt x="893445" y="1829753"/>
                </a:lnTo>
                <a:lnTo>
                  <a:pt x="895668" y="1838961"/>
                </a:lnTo>
                <a:lnTo>
                  <a:pt x="897890" y="1848486"/>
                </a:lnTo>
                <a:lnTo>
                  <a:pt x="900430" y="1857693"/>
                </a:lnTo>
                <a:lnTo>
                  <a:pt x="903288" y="1866583"/>
                </a:lnTo>
                <a:lnTo>
                  <a:pt x="906463" y="1876108"/>
                </a:lnTo>
                <a:lnTo>
                  <a:pt x="909638" y="1884998"/>
                </a:lnTo>
                <a:lnTo>
                  <a:pt x="913448" y="1893888"/>
                </a:lnTo>
                <a:lnTo>
                  <a:pt x="331470" y="1893888"/>
                </a:lnTo>
                <a:lnTo>
                  <a:pt x="322897" y="1893888"/>
                </a:lnTo>
                <a:lnTo>
                  <a:pt x="314325" y="1893571"/>
                </a:lnTo>
                <a:lnTo>
                  <a:pt x="305752" y="1892618"/>
                </a:lnTo>
                <a:lnTo>
                  <a:pt x="297497" y="1891983"/>
                </a:lnTo>
                <a:lnTo>
                  <a:pt x="280670" y="1889761"/>
                </a:lnTo>
                <a:lnTo>
                  <a:pt x="264795" y="1886903"/>
                </a:lnTo>
                <a:lnTo>
                  <a:pt x="248602" y="1883411"/>
                </a:lnTo>
                <a:lnTo>
                  <a:pt x="232727" y="1878966"/>
                </a:lnTo>
                <a:lnTo>
                  <a:pt x="217487" y="1873568"/>
                </a:lnTo>
                <a:lnTo>
                  <a:pt x="202247" y="1867853"/>
                </a:lnTo>
                <a:lnTo>
                  <a:pt x="187642" y="1861186"/>
                </a:lnTo>
                <a:lnTo>
                  <a:pt x="173672" y="1853883"/>
                </a:lnTo>
                <a:lnTo>
                  <a:pt x="159702" y="1845628"/>
                </a:lnTo>
                <a:lnTo>
                  <a:pt x="146050" y="1837056"/>
                </a:lnTo>
                <a:lnTo>
                  <a:pt x="133032" y="1827848"/>
                </a:lnTo>
                <a:lnTo>
                  <a:pt x="120332" y="1818006"/>
                </a:lnTo>
                <a:lnTo>
                  <a:pt x="108585" y="1807528"/>
                </a:lnTo>
                <a:lnTo>
                  <a:pt x="96837" y="1796733"/>
                </a:lnTo>
                <a:lnTo>
                  <a:pt x="86042" y="1785303"/>
                </a:lnTo>
                <a:lnTo>
                  <a:pt x="75565" y="1772921"/>
                </a:lnTo>
                <a:lnTo>
                  <a:pt x="66040" y="1760538"/>
                </a:lnTo>
                <a:lnTo>
                  <a:pt x="56832" y="1747838"/>
                </a:lnTo>
                <a:lnTo>
                  <a:pt x="48260" y="1734186"/>
                </a:lnTo>
                <a:lnTo>
                  <a:pt x="40005" y="1720216"/>
                </a:lnTo>
                <a:lnTo>
                  <a:pt x="32702" y="1706246"/>
                </a:lnTo>
                <a:lnTo>
                  <a:pt x="26035" y="1691641"/>
                </a:lnTo>
                <a:lnTo>
                  <a:pt x="20002" y="1676401"/>
                </a:lnTo>
                <a:lnTo>
                  <a:pt x="14922" y="1660843"/>
                </a:lnTo>
                <a:lnTo>
                  <a:pt x="10477" y="1645286"/>
                </a:lnTo>
                <a:lnTo>
                  <a:pt x="6985" y="1629093"/>
                </a:lnTo>
                <a:lnTo>
                  <a:pt x="4127" y="1613218"/>
                </a:lnTo>
                <a:lnTo>
                  <a:pt x="1905" y="1596391"/>
                </a:lnTo>
                <a:lnTo>
                  <a:pt x="1270" y="1587818"/>
                </a:lnTo>
                <a:lnTo>
                  <a:pt x="317" y="1579563"/>
                </a:lnTo>
                <a:lnTo>
                  <a:pt x="0" y="1570991"/>
                </a:lnTo>
                <a:lnTo>
                  <a:pt x="0" y="1562418"/>
                </a:lnTo>
                <a:lnTo>
                  <a:pt x="0" y="710566"/>
                </a:lnTo>
                <a:lnTo>
                  <a:pt x="0" y="701993"/>
                </a:lnTo>
                <a:lnTo>
                  <a:pt x="317" y="693421"/>
                </a:lnTo>
                <a:lnTo>
                  <a:pt x="1270" y="684848"/>
                </a:lnTo>
                <a:lnTo>
                  <a:pt x="1905" y="676910"/>
                </a:lnTo>
                <a:lnTo>
                  <a:pt x="4127" y="660083"/>
                </a:lnTo>
                <a:lnTo>
                  <a:pt x="6985" y="643573"/>
                </a:lnTo>
                <a:lnTo>
                  <a:pt x="10477" y="627698"/>
                </a:lnTo>
                <a:lnTo>
                  <a:pt x="14922" y="611823"/>
                </a:lnTo>
                <a:lnTo>
                  <a:pt x="20002" y="596583"/>
                </a:lnTo>
                <a:lnTo>
                  <a:pt x="26035" y="581660"/>
                </a:lnTo>
                <a:lnTo>
                  <a:pt x="32702" y="567056"/>
                </a:lnTo>
                <a:lnTo>
                  <a:pt x="40005" y="552768"/>
                </a:lnTo>
                <a:lnTo>
                  <a:pt x="48260" y="538798"/>
                </a:lnTo>
                <a:lnTo>
                  <a:pt x="56832" y="525463"/>
                </a:lnTo>
                <a:lnTo>
                  <a:pt x="66040" y="512128"/>
                </a:lnTo>
                <a:lnTo>
                  <a:pt x="75565" y="499746"/>
                </a:lnTo>
                <a:lnTo>
                  <a:pt x="86042" y="487998"/>
                </a:lnTo>
                <a:lnTo>
                  <a:pt x="96837" y="476251"/>
                </a:lnTo>
                <a:lnTo>
                  <a:pt x="108585" y="465456"/>
                </a:lnTo>
                <a:lnTo>
                  <a:pt x="120332" y="454978"/>
                </a:lnTo>
                <a:lnTo>
                  <a:pt x="133032" y="445136"/>
                </a:lnTo>
                <a:lnTo>
                  <a:pt x="146050" y="435928"/>
                </a:lnTo>
                <a:lnTo>
                  <a:pt x="159702" y="427355"/>
                </a:lnTo>
                <a:lnTo>
                  <a:pt x="173672" y="419418"/>
                </a:lnTo>
                <a:lnTo>
                  <a:pt x="187642" y="412116"/>
                </a:lnTo>
                <a:lnTo>
                  <a:pt x="202247" y="405448"/>
                </a:lnTo>
                <a:lnTo>
                  <a:pt x="217487" y="399416"/>
                </a:lnTo>
                <a:lnTo>
                  <a:pt x="232727" y="394335"/>
                </a:lnTo>
                <a:lnTo>
                  <a:pt x="248602" y="389573"/>
                </a:lnTo>
                <a:lnTo>
                  <a:pt x="264795" y="386080"/>
                </a:lnTo>
                <a:lnTo>
                  <a:pt x="280670" y="383223"/>
                </a:lnTo>
                <a:lnTo>
                  <a:pt x="297497" y="381318"/>
                </a:lnTo>
                <a:lnTo>
                  <a:pt x="305752" y="380365"/>
                </a:lnTo>
                <a:lnTo>
                  <a:pt x="314325" y="379731"/>
                </a:lnTo>
                <a:lnTo>
                  <a:pt x="322897" y="379413"/>
                </a:lnTo>
                <a:close/>
                <a:moveTo>
                  <a:pt x="372897" y="0"/>
                </a:moveTo>
                <a:lnTo>
                  <a:pt x="379255" y="0"/>
                </a:lnTo>
                <a:lnTo>
                  <a:pt x="884396" y="0"/>
                </a:lnTo>
                <a:lnTo>
                  <a:pt x="891390" y="0"/>
                </a:lnTo>
                <a:lnTo>
                  <a:pt x="897748" y="957"/>
                </a:lnTo>
                <a:lnTo>
                  <a:pt x="903788" y="1596"/>
                </a:lnTo>
                <a:lnTo>
                  <a:pt x="910146" y="2553"/>
                </a:lnTo>
                <a:lnTo>
                  <a:pt x="916186" y="4148"/>
                </a:lnTo>
                <a:lnTo>
                  <a:pt x="922226" y="5744"/>
                </a:lnTo>
                <a:lnTo>
                  <a:pt x="927948" y="7658"/>
                </a:lnTo>
                <a:lnTo>
                  <a:pt x="933670" y="10211"/>
                </a:lnTo>
                <a:lnTo>
                  <a:pt x="939393" y="12764"/>
                </a:lnTo>
                <a:lnTo>
                  <a:pt x="944797" y="15636"/>
                </a:lnTo>
                <a:lnTo>
                  <a:pt x="950201" y="18508"/>
                </a:lnTo>
                <a:lnTo>
                  <a:pt x="954970" y="21699"/>
                </a:lnTo>
                <a:lnTo>
                  <a:pt x="960056" y="25209"/>
                </a:lnTo>
                <a:lnTo>
                  <a:pt x="965142" y="29038"/>
                </a:lnTo>
                <a:lnTo>
                  <a:pt x="969275" y="33186"/>
                </a:lnTo>
                <a:lnTo>
                  <a:pt x="974044" y="37334"/>
                </a:lnTo>
                <a:lnTo>
                  <a:pt x="977858" y="41802"/>
                </a:lnTo>
                <a:lnTo>
                  <a:pt x="982309" y="46269"/>
                </a:lnTo>
                <a:lnTo>
                  <a:pt x="985806" y="51055"/>
                </a:lnTo>
                <a:lnTo>
                  <a:pt x="989303" y="55842"/>
                </a:lnTo>
                <a:lnTo>
                  <a:pt x="992482" y="60947"/>
                </a:lnTo>
                <a:lnTo>
                  <a:pt x="995661" y="66372"/>
                </a:lnTo>
                <a:lnTo>
                  <a:pt x="998522" y="72116"/>
                </a:lnTo>
                <a:lnTo>
                  <a:pt x="1001065" y="77540"/>
                </a:lnTo>
                <a:lnTo>
                  <a:pt x="1003290" y="83284"/>
                </a:lnTo>
                <a:lnTo>
                  <a:pt x="1005516" y="89347"/>
                </a:lnTo>
                <a:lnTo>
                  <a:pt x="1006787" y="95410"/>
                </a:lnTo>
                <a:lnTo>
                  <a:pt x="1008377" y="101472"/>
                </a:lnTo>
                <a:lnTo>
                  <a:pt x="1009330" y="107535"/>
                </a:lnTo>
                <a:lnTo>
                  <a:pt x="1010284" y="113917"/>
                </a:lnTo>
                <a:lnTo>
                  <a:pt x="1010602" y="120299"/>
                </a:lnTo>
                <a:lnTo>
                  <a:pt x="1011238" y="127000"/>
                </a:lnTo>
                <a:lnTo>
                  <a:pt x="1010602" y="133382"/>
                </a:lnTo>
                <a:lnTo>
                  <a:pt x="1010284" y="139764"/>
                </a:lnTo>
                <a:lnTo>
                  <a:pt x="1009330" y="146146"/>
                </a:lnTo>
                <a:lnTo>
                  <a:pt x="1008377" y="152528"/>
                </a:lnTo>
                <a:lnTo>
                  <a:pt x="1006787" y="158590"/>
                </a:lnTo>
                <a:lnTo>
                  <a:pt x="1005516" y="164653"/>
                </a:lnTo>
                <a:lnTo>
                  <a:pt x="1003290" y="170397"/>
                </a:lnTo>
                <a:lnTo>
                  <a:pt x="1001065" y="176141"/>
                </a:lnTo>
                <a:lnTo>
                  <a:pt x="998522" y="181884"/>
                </a:lnTo>
                <a:lnTo>
                  <a:pt x="995661" y="187309"/>
                </a:lnTo>
                <a:lnTo>
                  <a:pt x="992482" y="192734"/>
                </a:lnTo>
                <a:lnTo>
                  <a:pt x="989303" y="197839"/>
                </a:lnTo>
                <a:lnTo>
                  <a:pt x="985806" y="202626"/>
                </a:lnTo>
                <a:lnTo>
                  <a:pt x="982309" y="207731"/>
                </a:lnTo>
                <a:lnTo>
                  <a:pt x="977858" y="212199"/>
                </a:lnTo>
                <a:lnTo>
                  <a:pt x="974044" y="216666"/>
                </a:lnTo>
                <a:lnTo>
                  <a:pt x="969275" y="220495"/>
                </a:lnTo>
                <a:lnTo>
                  <a:pt x="965142" y="224962"/>
                </a:lnTo>
                <a:lnTo>
                  <a:pt x="960056" y="228472"/>
                </a:lnTo>
                <a:lnTo>
                  <a:pt x="954970" y="231982"/>
                </a:lnTo>
                <a:lnTo>
                  <a:pt x="950201" y="235173"/>
                </a:lnTo>
                <a:lnTo>
                  <a:pt x="944797" y="238683"/>
                </a:lnTo>
                <a:lnTo>
                  <a:pt x="939393" y="241555"/>
                </a:lnTo>
                <a:lnTo>
                  <a:pt x="933670" y="243789"/>
                </a:lnTo>
                <a:lnTo>
                  <a:pt x="927948" y="246023"/>
                </a:lnTo>
                <a:lnTo>
                  <a:pt x="922226" y="248256"/>
                </a:lnTo>
                <a:lnTo>
                  <a:pt x="916186" y="249533"/>
                </a:lnTo>
                <a:lnTo>
                  <a:pt x="910146" y="251128"/>
                </a:lnTo>
                <a:lnTo>
                  <a:pt x="903788" y="252085"/>
                </a:lnTo>
                <a:lnTo>
                  <a:pt x="897748" y="253362"/>
                </a:lnTo>
                <a:lnTo>
                  <a:pt x="891390" y="253681"/>
                </a:lnTo>
                <a:lnTo>
                  <a:pt x="884396" y="254000"/>
                </a:lnTo>
                <a:lnTo>
                  <a:pt x="379255" y="254000"/>
                </a:lnTo>
                <a:lnTo>
                  <a:pt x="372897" y="253681"/>
                </a:lnTo>
                <a:lnTo>
                  <a:pt x="366221" y="253362"/>
                </a:lnTo>
                <a:lnTo>
                  <a:pt x="359863" y="252085"/>
                </a:lnTo>
                <a:lnTo>
                  <a:pt x="353505" y="251128"/>
                </a:lnTo>
                <a:lnTo>
                  <a:pt x="347465" y="249533"/>
                </a:lnTo>
                <a:lnTo>
                  <a:pt x="341425" y="248256"/>
                </a:lnTo>
                <a:lnTo>
                  <a:pt x="335702" y="246023"/>
                </a:lnTo>
                <a:lnTo>
                  <a:pt x="329980" y="243789"/>
                </a:lnTo>
                <a:lnTo>
                  <a:pt x="324258" y="241555"/>
                </a:lnTo>
                <a:lnTo>
                  <a:pt x="318854" y="238683"/>
                </a:lnTo>
                <a:lnTo>
                  <a:pt x="313449" y="235173"/>
                </a:lnTo>
                <a:lnTo>
                  <a:pt x="308681" y="231982"/>
                </a:lnTo>
                <a:lnTo>
                  <a:pt x="303595" y="228472"/>
                </a:lnTo>
                <a:lnTo>
                  <a:pt x="298508" y="224962"/>
                </a:lnTo>
                <a:lnTo>
                  <a:pt x="294376" y="220495"/>
                </a:lnTo>
                <a:lnTo>
                  <a:pt x="289607" y="216666"/>
                </a:lnTo>
                <a:lnTo>
                  <a:pt x="285792" y="212199"/>
                </a:lnTo>
                <a:lnTo>
                  <a:pt x="281342" y="207731"/>
                </a:lnTo>
                <a:lnTo>
                  <a:pt x="277845" y="202626"/>
                </a:lnTo>
                <a:lnTo>
                  <a:pt x="274348" y="197839"/>
                </a:lnTo>
                <a:lnTo>
                  <a:pt x="271169" y="192734"/>
                </a:lnTo>
                <a:lnTo>
                  <a:pt x="267990" y="187309"/>
                </a:lnTo>
                <a:lnTo>
                  <a:pt x="265129" y="181884"/>
                </a:lnTo>
                <a:lnTo>
                  <a:pt x="262586" y="176141"/>
                </a:lnTo>
                <a:lnTo>
                  <a:pt x="260360" y="170397"/>
                </a:lnTo>
                <a:lnTo>
                  <a:pt x="258135" y="164653"/>
                </a:lnTo>
                <a:lnTo>
                  <a:pt x="256546" y="158590"/>
                </a:lnTo>
                <a:lnTo>
                  <a:pt x="255274" y="152528"/>
                </a:lnTo>
                <a:lnTo>
                  <a:pt x="254002" y="146146"/>
                </a:lnTo>
                <a:lnTo>
                  <a:pt x="253367" y="139764"/>
                </a:lnTo>
                <a:lnTo>
                  <a:pt x="253049" y="133382"/>
                </a:lnTo>
                <a:lnTo>
                  <a:pt x="252413" y="127000"/>
                </a:lnTo>
                <a:lnTo>
                  <a:pt x="253049" y="120299"/>
                </a:lnTo>
                <a:lnTo>
                  <a:pt x="253367" y="113917"/>
                </a:lnTo>
                <a:lnTo>
                  <a:pt x="254002" y="107535"/>
                </a:lnTo>
                <a:lnTo>
                  <a:pt x="255274" y="101472"/>
                </a:lnTo>
                <a:lnTo>
                  <a:pt x="256546" y="95410"/>
                </a:lnTo>
                <a:lnTo>
                  <a:pt x="258135" y="89347"/>
                </a:lnTo>
                <a:lnTo>
                  <a:pt x="260360" y="83284"/>
                </a:lnTo>
                <a:lnTo>
                  <a:pt x="262586" y="77540"/>
                </a:lnTo>
                <a:lnTo>
                  <a:pt x="265129" y="72116"/>
                </a:lnTo>
                <a:lnTo>
                  <a:pt x="267990" y="66372"/>
                </a:lnTo>
                <a:lnTo>
                  <a:pt x="271169" y="60947"/>
                </a:lnTo>
                <a:lnTo>
                  <a:pt x="274348" y="55842"/>
                </a:lnTo>
                <a:lnTo>
                  <a:pt x="277845" y="51055"/>
                </a:lnTo>
                <a:lnTo>
                  <a:pt x="281342" y="46269"/>
                </a:lnTo>
                <a:lnTo>
                  <a:pt x="285792" y="41802"/>
                </a:lnTo>
                <a:lnTo>
                  <a:pt x="289607" y="37334"/>
                </a:lnTo>
                <a:lnTo>
                  <a:pt x="294376" y="33186"/>
                </a:lnTo>
                <a:lnTo>
                  <a:pt x="298508" y="29038"/>
                </a:lnTo>
                <a:lnTo>
                  <a:pt x="303595" y="25209"/>
                </a:lnTo>
                <a:lnTo>
                  <a:pt x="308681" y="21699"/>
                </a:lnTo>
                <a:lnTo>
                  <a:pt x="313449" y="18508"/>
                </a:lnTo>
                <a:lnTo>
                  <a:pt x="318854" y="15636"/>
                </a:lnTo>
                <a:lnTo>
                  <a:pt x="324258" y="12764"/>
                </a:lnTo>
                <a:lnTo>
                  <a:pt x="329980" y="10211"/>
                </a:lnTo>
                <a:lnTo>
                  <a:pt x="335702" y="7658"/>
                </a:lnTo>
                <a:lnTo>
                  <a:pt x="341425" y="5744"/>
                </a:lnTo>
                <a:lnTo>
                  <a:pt x="347465" y="4148"/>
                </a:lnTo>
                <a:lnTo>
                  <a:pt x="353505" y="2553"/>
                </a:lnTo>
                <a:lnTo>
                  <a:pt x="359863" y="1596"/>
                </a:lnTo>
                <a:lnTo>
                  <a:pt x="366221" y="957"/>
                </a:lnTo>
                <a:lnTo>
                  <a:pt x="372897"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请输入第二章大标题</a:t>
            </a:r>
            <a:endParaRPr lang="zh-CN" altLang="en-US" dirty="0"/>
          </a:p>
        </p:txBody>
      </p:sp>
      <p:sp>
        <p:nvSpPr>
          <p:cNvPr id="9219" name="文本占位符 2"/>
          <p:cNvSpPr>
            <a:spLocks noGrp="1"/>
          </p:cNvSpPr>
          <p:nvPr>
            <p:ph type="body" idx="1"/>
          </p:nvPr>
        </p:nvSpPr>
        <p:spPr/>
        <p:txBody>
          <a:bodyPr/>
          <a:lstStyle/>
          <a:p>
            <a:r>
              <a:rPr lang="zh-CN" altLang="en-US"/>
              <a:t>请输入第二章说明小标题</a:t>
            </a:r>
            <a:endParaRPr lang="zh-CN" altLang="en-US" dirty="0"/>
          </a:p>
        </p:txBody>
      </p:sp>
    </p:spTree>
  </p:cSld>
  <p:clrMapOvr>
    <a:masterClrMapping/>
  </p:clrMapOvr>
</p:sld>
</file>

<file path=ppt/tags/tag1.xml><?xml version="1.0" encoding="utf-8"?>
<p:tagLst xmlns:p="http://schemas.openxmlformats.org/presentationml/2006/main">
  <p:tag name="MH" val="20160621213506"/>
  <p:tag name="MH_LIBRARY" val="CONTENTS"/>
  <p:tag name="MH_TYPE" val="ENTRY"/>
  <p:tag name="ID" val="553532"/>
  <p:tag name="MH_ORDER" val="1"/>
</p:tagLst>
</file>

<file path=ppt/tags/tag10.xml><?xml version="1.0" encoding="utf-8"?>
<p:tagLst xmlns:p="http://schemas.openxmlformats.org/presentationml/2006/main">
  <p:tag name="MH" val="20160621213506"/>
  <p:tag name="MH_LIBRARY" val="CONTENTS"/>
  <p:tag name="MH_TYPE" val="NUMBER"/>
  <p:tag name="ID" val="553532"/>
  <p:tag name="MH_ORDER" val="1"/>
</p:tagLst>
</file>

<file path=ppt/tags/tag11.xml><?xml version="1.0" encoding="utf-8"?>
<p:tagLst xmlns:p="http://schemas.openxmlformats.org/presentationml/2006/main">
  <p:tag name="MH" val="20160614212001"/>
  <p:tag name="MH_LIBRARY" val="GRAPHIC"/>
  <p:tag name="MH_TYPE" val="Other"/>
  <p:tag name="MH_ORDER" val="3"/>
</p:tagLst>
</file>

<file path=ppt/tags/tag12.xml><?xml version="1.0" encoding="utf-8"?>
<p:tagLst xmlns:p="http://schemas.openxmlformats.org/presentationml/2006/main">
  <p:tag name="MH" val="20160614212001"/>
  <p:tag name="MH_LIBRARY" val="GRAPHIC"/>
  <p:tag name="MH_TYPE" val="Other"/>
  <p:tag name="MH_ORDER" val="3"/>
</p:tagLst>
</file>

<file path=ppt/tags/tag13.xml><?xml version="1.0" encoding="utf-8"?>
<p:tagLst xmlns:p="http://schemas.openxmlformats.org/presentationml/2006/main">
  <p:tag name="MH" val="20160614212001"/>
  <p:tag name="MH_LIBRARY" val="GRAPHIC"/>
  <p:tag name="MH_TYPE" val="Other"/>
  <p:tag name="MH_ORDER" val="3"/>
</p:tagLst>
</file>

<file path=ppt/tags/tag14.xml><?xml version="1.0" encoding="utf-8"?>
<p:tagLst xmlns:p="http://schemas.openxmlformats.org/presentationml/2006/main">
  <p:tag name="MH" val="20160614212001"/>
  <p:tag name="MH_LIBRARY" val="GRAPHIC"/>
  <p:tag name="MH_TYPE" val="Other"/>
  <p:tag name="MH_ORDER" val="3"/>
</p:tagLst>
</file>

<file path=ppt/tags/tag15.xml><?xml version="1.0" encoding="utf-8"?>
<p:tagLst xmlns:p="http://schemas.openxmlformats.org/presentationml/2006/main">
  <p:tag name="MH" val="20161103154945"/>
  <p:tag name="MH_LIBRARY" val="GRAPHIC"/>
  <p:tag name="MH_TYPE" val="Other"/>
  <p:tag name="MH_ORDER" val="4"/>
</p:tagLst>
</file>

<file path=ppt/tags/tag16.xml><?xml version="1.0" encoding="utf-8"?>
<p:tagLst xmlns:p="http://schemas.openxmlformats.org/presentationml/2006/main">
  <p:tag name="MH" val="20161103154945"/>
  <p:tag name="MH_LIBRARY" val="GRAPHIC"/>
  <p:tag name="MH_TYPE" val="Other"/>
  <p:tag name="MH_ORDER" val="5"/>
</p:tagLst>
</file>

<file path=ppt/tags/tag17.xml><?xml version="1.0" encoding="utf-8"?>
<p:tagLst xmlns:p="http://schemas.openxmlformats.org/presentationml/2006/main">
  <p:tag name="MH" val="20161103154945"/>
  <p:tag name="MH_LIBRARY" val="GRAPHIC"/>
  <p:tag name="MH_TYPE" val="Other"/>
  <p:tag name="MH_ORDER" val="6"/>
</p:tagLst>
</file>

<file path=ppt/tags/tag18.xml><?xml version="1.0" encoding="utf-8"?>
<p:tagLst xmlns:p="http://schemas.openxmlformats.org/presentationml/2006/main">
  <p:tag name="MH" val="20161103154945"/>
  <p:tag name="MH_LIBRARY" val="GRAPHIC"/>
  <p:tag name="MH_TYPE" val="Other"/>
  <p:tag name="MH_ORDER" val="4"/>
</p:tagLst>
</file>

<file path=ppt/tags/tag19.xml><?xml version="1.0" encoding="utf-8"?>
<p:tagLst xmlns:p="http://schemas.openxmlformats.org/presentationml/2006/main">
  <p:tag name="MH" val="20161103154945"/>
  <p:tag name="MH_LIBRARY" val="GRAPHIC"/>
  <p:tag name="MH_TYPE" val="Other"/>
  <p:tag name="MH_ORDER" val="5"/>
</p:tagLst>
</file>

<file path=ppt/tags/tag2.xml><?xml version="1.0" encoding="utf-8"?>
<p:tagLst xmlns:p="http://schemas.openxmlformats.org/presentationml/2006/main">
  <p:tag name="MH" val="20160621213506"/>
  <p:tag name="MH_LIBRARY" val="CONTENTS"/>
  <p:tag name="MH_TYPE" val="NUMBER"/>
  <p:tag name="ID" val="553532"/>
  <p:tag name="MH_ORDER" val="1"/>
</p:tagLst>
</file>

<file path=ppt/tags/tag20.xml><?xml version="1.0" encoding="utf-8"?>
<p:tagLst xmlns:p="http://schemas.openxmlformats.org/presentationml/2006/main">
  <p:tag name="MH" val="20161103154945"/>
  <p:tag name="MH_LIBRARY" val="GRAPHIC"/>
  <p:tag name="MH_TYPE" val="Other"/>
  <p:tag name="MH_ORDER" val="6"/>
</p:tagLst>
</file>

<file path=ppt/tags/tag21.xml><?xml version="1.0" encoding="utf-8"?>
<p:tagLst xmlns:p="http://schemas.openxmlformats.org/presentationml/2006/main">
  <p:tag name="MH" val="20161103154945"/>
  <p:tag name="MH_LIBRARY" val="GRAPHIC"/>
  <p:tag name="MH_TYPE" val="Other"/>
  <p:tag name="MH_ORDER" val="4"/>
</p:tagLst>
</file>

<file path=ppt/tags/tag22.xml><?xml version="1.0" encoding="utf-8"?>
<p:tagLst xmlns:p="http://schemas.openxmlformats.org/presentationml/2006/main">
  <p:tag name="MH" val="20161103154945"/>
  <p:tag name="MH_LIBRARY" val="GRAPHIC"/>
  <p:tag name="MH_TYPE" val="Other"/>
  <p:tag name="MH_ORDER" val="5"/>
</p:tagLst>
</file>

<file path=ppt/tags/tag23.xml><?xml version="1.0" encoding="utf-8"?>
<p:tagLst xmlns:p="http://schemas.openxmlformats.org/presentationml/2006/main">
  <p:tag name="MH" val="20161103154945"/>
  <p:tag name="MH_LIBRARY" val="GRAPHIC"/>
  <p:tag name="MH_TYPE" val="Other"/>
  <p:tag name="MH_ORDER" val="6"/>
</p:tagLst>
</file>

<file path=ppt/tags/tag24.xml><?xml version="1.0" encoding="utf-8"?>
<p:tagLst xmlns:p="http://schemas.openxmlformats.org/presentationml/2006/main">
  <p:tag name="MH" val="20161103154945"/>
  <p:tag name="MH_LIBRARY" val="GRAPHIC"/>
  <p:tag name="MH_TYPE" val="Other"/>
  <p:tag name="MH_ORDER" val="4"/>
</p:tagLst>
</file>

<file path=ppt/tags/tag25.xml><?xml version="1.0" encoding="utf-8"?>
<p:tagLst xmlns:p="http://schemas.openxmlformats.org/presentationml/2006/main">
  <p:tag name="MH" val="20161103154945"/>
  <p:tag name="MH_LIBRARY" val="GRAPHIC"/>
  <p:tag name="MH_TYPE" val="Other"/>
  <p:tag name="MH_ORDER" val="5"/>
</p:tagLst>
</file>

<file path=ppt/tags/tag26.xml><?xml version="1.0" encoding="utf-8"?>
<p:tagLst xmlns:p="http://schemas.openxmlformats.org/presentationml/2006/main">
  <p:tag name="MH" val="20161103154945"/>
  <p:tag name="MH_LIBRARY" val="GRAPHIC"/>
  <p:tag name="MH_TYPE" val="Other"/>
  <p:tag name="MH_ORDER" val="6"/>
</p:tagLst>
</file>

<file path=ppt/tags/tag27.xml><?xml version="1.0" encoding="utf-8"?>
<p:tagLst xmlns:p="http://schemas.openxmlformats.org/presentationml/2006/main">
  <p:tag name="MH" val="20161103154945"/>
  <p:tag name="MH_LIBRARY" val="GRAPHIC"/>
  <p:tag name="MH_TYPE" val="Other"/>
  <p:tag name="MH_ORDER" val="4"/>
</p:tagLst>
</file>

<file path=ppt/tags/tag28.xml><?xml version="1.0" encoding="utf-8"?>
<p:tagLst xmlns:p="http://schemas.openxmlformats.org/presentationml/2006/main">
  <p:tag name="MH" val="20161103154945"/>
  <p:tag name="MH_LIBRARY" val="GRAPHIC"/>
  <p:tag name="MH_TYPE" val="Other"/>
  <p:tag name="MH_ORDER" val="5"/>
</p:tagLst>
</file>

<file path=ppt/tags/tag29.xml><?xml version="1.0" encoding="utf-8"?>
<p:tagLst xmlns:p="http://schemas.openxmlformats.org/presentationml/2006/main">
  <p:tag name="MH" val="20161103154945"/>
  <p:tag name="MH_LIBRARY" val="GRAPHIC"/>
  <p:tag name="MH_TYPE" val="Other"/>
  <p:tag name="MH_ORDER" val="6"/>
</p:tagLst>
</file>

<file path=ppt/tags/tag3.xml><?xml version="1.0" encoding="utf-8"?>
<p:tagLst xmlns:p="http://schemas.openxmlformats.org/presentationml/2006/main">
  <p:tag name="MH" val="20160621213506"/>
  <p:tag name="MH_LIBRARY" val="CONTENTS"/>
  <p:tag name="MH_TYPE" val="ENTRY"/>
  <p:tag name="ID" val="553532"/>
  <p:tag name="MH_ORDER" val="1"/>
</p:tagLst>
</file>

<file path=ppt/tags/tag30.xml><?xml version="1.0" encoding="utf-8"?>
<p:tagLst xmlns:p="http://schemas.openxmlformats.org/presentationml/2006/main">
  <p:tag name="MH" val="20160623111113"/>
  <p:tag name="MH_LIBRARY" val="GRAPHIC"/>
  <p:tag name="MH_TYPE" val="Other"/>
  <p:tag name="MH_ORDER" val="3"/>
</p:tagLst>
</file>

<file path=ppt/tags/tag31.xml><?xml version="1.0" encoding="utf-8"?>
<p:tagLst xmlns:p="http://schemas.openxmlformats.org/presentationml/2006/main">
  <p:tag name="MH" val="20160623111113"/>
  <p:tag name="MH_LIBRARY" val="GRAPHIC"/>
  <p:tag name="MH_TYPE" val="Other"/>
  <p:tag name="MH_ORDER" val="4"/>
</p:tagLst>
</file>

<file path=ppt/tags/tag32.xml><?xml version="1.0" encoding="utf-8"?>
<p:tagLst xmlns:p="http://schemas.openxmlformats.org/presentationml/2006/main">
  <p:tag name="MH" val="20160623111113"/>
  <p:tag name="MH_LIBRARY" val="GRAPHIC"/>
  <p:tag name="MH_TYPE" val="Other"/>
  <p:tag name="MH_ORDER" val="3"/>
</p:tagLst>
</file>

<file path=ppt/tags/tag33.xml><?xml version="1.0" encoding="utf-8"?>
<p:tagLst xmlns:p="http://schemas.openxmlformats.org/presentationml/2006/main">
  <p:tag name="MH" val="20160623111113"/>
  <p:tag name="MH_LIBRARY" val="GRAPHIC"/>
  <p:tag name="MH_TYPE" val="Other"/>
  <p:tag name="MH_ORDER" val="4"/>
</p:tagLst>
</file>

<file path=ppt/tags/tag34.xml><?xml version="1.0" encoding="utf-8"?>
<p:tagLst xmlns:p="http://schemas.openxmlformats.org/presentationml/2006/main">
  <p:tag name="MH" val="20160623111113"/>
  <p:tag name="MH_LIBRARY" val="GRAPHIC"/>
  <p:tag name="MH_TYPE" val="Other"/>
  <p:tag name="MH_ORDER" val="3"/>
</p:tagLst>
</file>

<file path=ppt/tags/tag35.xml><?xml version="1.0" encoding="utf-8"?>
<p:tagLst xmlns:p="http://schemas.openxmlformats.org/presentationml/2006/main">
  <p:tag name="MH" val="20160623111113"/>
  <p:tag name="MH_LIBRARY" val="GRAPHIC"/>
  <p:tag name="MH_TYPE" val="Other"/>
  <p:tag name="MH_ORDER" val="4"/>
</p:tagLst>
</file>

<file path=ppt/tags/tag36.xml><?xml version="1.0" encoding="utf-8"?>
<p:tagLst xmlns:p="http://schemas.openxmlformats.org/presentationml/2006/main">
  <p:tag name="MH" val="20160623111113"/>
  <p:tag name="MH_LIBRARY" val="GRAPHIC"/>
  <p:tag name="MH_TYPE" val="Other"/>
  <p:tag name="MH_ORDER" val="3"/>
</p:tagLst>
</file>

<file path=ppt/tags/tag37.xml><?xml version="1.0" encoding="utf-8"?>
<p:tagLst xmlns:p="http://schemas.openxmlformats.org/presentationml/2006/main">
  <p:tag name="MH" val="20160623111113"/>
  <p:tag name="MH_LIBRARY" val="GRAPHIC"/>
  <p:tag name="MH_TYPE" val="Other"/>
  <p:tag name="MH_ORDER" val="4"/>
</p:tagLst>
</file>

<file path=ppt/tags/tag38.xml><?xml version="1.0" encoding="utf-8"?>
<p:tagLst xmlns:p="http://schemas.openxmlformats.org/presentationml/2006/main">
  <p:tag name="MH" val="20160623111113"/>
  <p:tag name="MH_LIBRARY" val="GRAPHIC"/>
  <p:tag name="MH_TYPE" val="Other"/>
  <p:tag name="MH_ORDER" val="3"/>
</p:tagLst>
</file>

<file path=ppt/tags/tag39.xml><?xml version="1.0" encoding="utf-8"?>
<p:tagLst xmlns:p="http://schemas.openxmlformats.org/presentationml/2006/main">
  <p:tag name="MH" val="20160623111113"/>
  <p:tag name="MH_LIBRARY" val="GRAPHIC"/>
  <p:tag name="MH_TYPE" val="Other"/>
  <p:tag name="MH_ORDER" val="4"/>
</p:tagLst>
</file>

<file path=ppt/tags/tag4.xml><?xml version="1.0" encoding="utf-8"?>
<p:tagLst xmlns:p="http://schemas.openxmlformats.org/presentationml/2006/main">
  <p:tag name="MH" val="20160621213506"/>
  <p:tag name="MH_LIBRARY" val="CONTENTS"/>
  <p:tag name="MH_TYPE" val="NUMBER"/>
  <p:tag name="ID" val="553532"/>
  <p:tag name="MH_ORDER" val="1"/>
</p:tagLst>
</file>

<file path=ppt/tags/tag40.xml><?xml version="1.0" encoding="utf-8"?>
<p:tagLst xmlns:p="http://schemas.openxmlformats.org/presentationml/2006/main">
  <p:tag name="MH" val="20160624110115"/>
  <p:tag name="MH_LIBRARY" val="GRAPHIC"/>
  <p:tag name="MH_TYPE" val="Other"/>
  <p:tag name="MH_ORDER" val="1"/>
</p:tagLst>
</file>

<file path=ppt/tags/tag5.xml><?xml version="1.0" encoding="utf-8"?>
<p:tagLst xmlns:p="http://schemas.openxmlformats.org/presentationml/2006/main">
  <p:tag name="MH" val="20160621213506"/>
  <p:tag name="MH_LIBRARY" val="CONTENTS"/>
  <p:tag name="MH_TYPE" val="ENTRY"/>
  <p:tag name="ID" val="553532"/>
  <p:tag name="MH_ORDER" val="1"/>
</p:tagLst>
</file>

<file path=ppt/tags/tag6.xml><?xml version="1.0" encoding="utf-8"?>
<p:tagLst xmlns:p="http://schemas.openxmlformats.org/presentationml/2006/main">
  <p:tag name="MH" val="20160621213506"/>
  <p:tag name="MH_LIBRARY" val="CONTENTS"/>
  <p:tag name="MH_TYPE" val="NUMBER"/>
  <p:tag name="ID" val="553532"/>
  <p:tag name="MH_ORDER" val="1"/>
</p:tagLst>
</file>

<file path=ppt/tags/tag7.xml><?xml version="1.0" encoding="utf-8"?>
<p:tagLst xmlns:p="http://schemas.openxmlformats.org/presentationml/2006/main">
  <p:tag name="MH" val="20160621213506"/>
  <p:tag name="MH_LIBRARY" val="CONTENTS"/>
  <p:tag name="MH_TYPE" val="ENTRY"/>
  <p:tag name="ID" val="553532"/>
  <p:tag name="MH_ORDER" val="1"/>
</p:tagLst>
</file>

<file path=ppt/tags/tag8.xml><?xml version="1.0" encoding="utf-8"?>
<p:tagLst xmlns:p="http://schemas.openxmlformats.org/presentationml/2006/main">
  <p:tag name="MH" val="20160621213506"/>
  <p:tag name="MH_LIBRARY" val="CONTENTS"/>
  <p:tag name="MH_TYPE" val="NUMBER"/>
  <p:tag name="ID" val="553532"/>
  <p:tag name="MH_ORDER" val="1"/>
</p:tagLst>
</file>

<file path=ppt/tags/tag9.xml><?xml version="1.0" encoding="utf-8"?>
<p:tagLst xmlns:p="http://schemas.openxmlformats.org/presentationml/2006/main">
  <p:tag name="MH" val="20160621213506"/>
  <p:tag name="MH_LIBRARY" val="CONTENTS"/>
  <p:tag name="MH_TYPE" val="ENTRY"/>
  <p:tag name="ID" val="553532"/>
  <p:tag name="MH_ORDER" val="1"/>
</p:tagLst>
</file>

<file path=ppt/theme/theme1.xml><?xml version="1.0" encoding="utf-8"?>
<a:theme xmlns:a="http://schemas.openxmlformats.org/drawingml/2006/main" name="更多模板请关注：亮亮图文旗舰店https://liangliangtuwen.tmall.com">
  <a:themeElements>
    <a:clrScheme name="自定义 106">
      <a:dk1>
        <a:srgbClr val="FFFFFF"/>
      </a:dk1>
      <a:lt1>
        <a:srgbClr val="4D4D4D"/>
      </a:lt1>
      <a:dk2>
        <a:srgbClr val="FFFFFF"/>
      </a:dk2>
      <a:lt2>
        <a:srgbClr val="4D4D4D"/>
      </a:lt2>
      <a:accent1>
        <a:srgbClr val="B5B91D"/>
      </a:accent1>
      <a:accent2>
        <a:srgbClr val="9DE76B"/>
      </a:accent2>
      <a:accent3>
        <a:srgbClr val="F1CB29"/>
      </a:accent3>
      <a:accent4>
        <a:srgbClr val="72CCD8"/>
      </a:accent4>
      <a:accent5>
        <a:srgbClr val="E77333"/>
      </a:accent5>
      <a:accent6>
        <a:srgbClr val="CD33B0"/>
      </a:accent6>
      <a:hlink>
        <a:srgbClr val="EF342B"/>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小清新文艺花瓣模板</Template>
  <TotalTime>0</TotalTime>
  <Words>3614</Words>
  <Application>WPS 演示</Application>
  <PresentationFormat>宽屏</PresentationFormat>
  <Paragraphs>347</Paragraphs>
  <Slides>29</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29</vt:i4>
      </vt:variant>
    </vt:vector>
  </HeadingPairs>
  <TitlesOfParts>
    <vt:vector size="45" baseType="lpstr">
      <vt:lpstr>Arial</vt:lpstr>
      <vt:lpstr>宋体</vt:lpstr>
      <vt:lpstr>Wingdings</vt:lpstr>
      <vt:lpstr>Calibri</vt:lpstr>
      <vt:lpstr>幼圆</vt:lpstr>
      <vt:lpstr>等线 Light</vt:lpstr>
      <vt:lpstr>Tempus Sans ITC</vt:lpstr>
      <vt:lpstr>Wingdings 2</vt:lpstr>
      <vt:lpstr>微软雅黑</vt:lpstr>
      <vt:lpstr>Times New Roman</vt:lpstr>
      <vt:lpstr>Microsoft YaHei UI</vt:lpstr>
      <vt:lpstr>等线</vt:lpstr>
      <vt:lpstr>Arial Unicode MS</vt:lpstr>
      <vt:lpstr>Calibri</vt:lpstr>
      <vt:lpstr>Bernard MT Condensed</vt:lpstr>
      <vt:lpstr>更多模板请关注：亮亮图文旗舰店https://liangliangtuwen.tmall.com</vt:lpstr>
      <vt:lpstr>医学医疗高科技运用培训模板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dc:description>更多模版：亮亮图文旗舰店https://liangliangtuwen.tmall.com</dc:description>
  <cp:lastModifiedBy>Administrator</cp:lastModifiedBy>
  <cp:revision>2</cp:revision>
  <dcterms:created xsi:type="dcterms:W3CDTF">2017-06-19T13:59:00Z</dcterms:created>
  <dcterms:modified xsi:type="dcterms:W3CDTF">2017-12-08T06:32:03Z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