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3"/>
  </p:handoutMasterIdLst>
  <p:sldIdLst>
    <p:sldId id="257" r:id="rId3"/>
    <p:sldId id="258" r:id="rId5"/>
    <p:sldId id="259" r:id="rId6"/>
    <p:sldId id="281" r:id="rId7"/>
    <p:sldId id="287" r:id="rId8"/>
    <p:sldId id="294" r:id="rId9"/>
    <p:sldId id="296" r:id="rId10"/>
    <p:sldId id="297" r:id="rId11"/>
    <p:sldId id="286" r:id="rId12"/>
    <p:sldId id="265" r:id="rId13"/>
    <p:sldId id="298" r:id="rId14"/>
    <p:sldId id="278" r:id="rId15"/>
    <p:sldId id="261" r:id="rId16"/>
    <p:sldId id="291" r:id="rId17"/>
    <p:sldId id="264" r:id="rId18"/>
    <p:sldId id="270" r:id="rId19"/>
    <p:sldId id="295" r:id="rId20"/>
    <p:sldId id="260" r:id="rId21"/>
    <p:sldId id="289" r:id="rId22"/>
    <p:sldId id="288" r:id="rId23"/>
    <p:sldId id="272" r:id="rId24"/>
    <p:sldId id="274" r:id="rId25"/>
    <p:sldId id="283" r:id="rId26"/>
    <p:sldId id="285" r:id="rId27"/>
    <p:sldId id="293" r:id="rId28"/>
    <p:sldId id="292" r:id="rId29"/>
    <p:sldId id="263" r:id="rId30"/>
    <p:sldId id="290" r:id="rId31"/>
    <p:sldId id="280" r:id="rId32"/>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9E4FF"/>
    <a:srgbClr val="99B7FF"/>
    <a:srgbClr val="2F6AFF"/>
    <a:srgbClr val="FD0202"/>
    <a:srgbClr val="FEFFFF"/>
    <a:srgbClr val="4296B4"/>
    <a:srgbClr val="5CA9C4"/>
    <a:srgbClr val="4D4D4D"/>
    <a:srgbClr val="BFE4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2"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handoutMaster" Target="handoutMasters/handoutMaster1.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77522" y="4882306"/>
            <a:ext cx="6029764"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263236" y="2091031"/>
            <a:ext cx="6054436" cy="2479922"/>
          </a:xfrm>
          <a:noFill/>
        </p:spPr>
        <p:txBody>
          <a:bodyPr anchor="ctr">
            <a:normAutofit/>
          </a:bodyPr>
          <a:lstStyle>
            <a:lvl1pPr algn="ctr">
              <a:lnSpc>
                <a:spcPct val="150000"/>
              </a:lnSpc>
              <a:defRPr sz="4400" b="1" i="0">
                <a:ln>
                  <a:noFill/>
                </a:ln>
                <a:solidFill>
                  <a:schemeClr val="accent1">
                    <a:lumMod val="75000"/>
                  </a:schemeClr>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userDrawn="1">
            <p:ph type="title"/>
          </p:nvPr>
        </p:nvSpPr>
        <p:spPr>
          <a:xfrm>
            <a:off x="251162" y="1340939"/>
            <a:ext cx="6011093" cy="2885530"/>
          </a:xfrm>
        </p:spPr>
        <p:txBody>
          <a:bodyPr anchor="ctr"/>
          <a:lstStyle>
            <a:lvl1pPr algn="ctr">
              <a:lnSpc>
                <a:spcPct val="150000"/>
              </a:lnSpc>
              <a:defRPr sz="4800" b="1">
                <a:ln w="3175">
                  <a:solidFill>
                    <a:schemeClr val="accent1"/>
                  </a:solidFill>
                </a:ln>
                <a:solidFill>
                  <a:srgbClr val="FEFFFF"/>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691679" y="4362994"/>
            <a:ext cx="5227985" cy="917032"/>
          </a:xfrm>
        </p:spPr>
        <p:txBody>
          <a:bodyPr/>
          <a:lstStyle>
            <a:lvl1pPr marL="0" indent="0" algn="ctr">
              <a:lnSpc>
                <a:spcPct val="150000"/>
              </a:lnSpc>
              <a:buNone/>
              <a:defRPr sz="2800">
                <a:ln>
                  <a:noFill/>
                </a:ln>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7" name="Text Placeholder 2"/>
          <p:cNvSpPr>
            <a:spLocks noGrp="1"/>
          </p:cNvSpPr>
          <p:nvPr>
            <p:ph type="body" idx="1"/>
          </p:nvPr>
        </p:nvSpPr>
        <p:spPr bwMode="auto">
          <a:xfrm>
            <a:off x="754063" y="1773382"/>
            <a:ext cx="10680700" cy="4582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969818" y="434806"/>
            <a:ext cx="968346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1" Type="http://schemas.openxmlformats.org/officeDocument/2006/relationships/slideLayout" Target="../slideLayouts/slideLayout6.xml"/><Relationship Id="rId10" Type="http://schemas.openxmlformats.org/officeDocument/2006/relationships/tags" Target="../tags/tag27.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1" Type="http://schemas.openxmlformats.org/officeDocument/2006/relationships/slideLayout" Target="../slideLayouts/slideLayout6.xml"/><Relationship Id="rId10" Type="http://schemas.openxmlformats.org/officeDocument/2006/relationships/tags" Target="../tags/tag37.xml"/><Relationship Id="rId1" Type="http://schemas.openxmlformats.org/officeDocument/2006/relationships/tags" Target="../tags/tag28.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slideLayout" Target="../slideLayouts/slideLayout7.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fontScale="90000"/>
          </a:bodyPr>
          <a:lstStyle/>
          <a:p>
            <a:r>
              <a:rPr lang="zh-CN" altLang="en-US" sz="2400" dirty="0">
                <a:solidFill>
                  <a:schemeClr val="tx1"/>
                </a:solidFill>
                <a:latin typeface="微软雅黑" panose="020B0503020204020204" pitchFamily="34" charset="-122"/>
                <a:ea typeface="微软雅黑" panose="020B0503020204020204" pitchFamily="34" charset="-122"/>
              </a:rPr>
              <a:t>汇报人：亮亮图文          日期：</a:t>
            </a:r>
            <a:r>
              <a:rPr lang="en-US" altLang="zh-CN" sz="2400" dirty="0">
                <a:solidFill>
                  <a:schemeClr val="tx1"/>
                </a:solidFill>
                <a:latin typeface="微软雅黑" panose="020B0503020204020204" pitchFamily="34" charset="-122"/>
                <a:ea typeface="微软雅黑" panose="020B0503020204020204" pitchFamily="34" charset="-122"/>
              </a:rPr>
              <a:t>20xx</a:t>
            </a:r>
            <a:r>
              <a:rPr lang="en-US" altLang="zh-CN" sz="2400" dirty="0">
                <a:solidFill>
                  <a:schemeClr val="tx1"/>
                </a:solidFill>
                <a:latin typeface="微软雅黑" panose="020B0503020204020204" pitchFamily="34" charset="-122"/>
                <a:ea typeface="微软雅黑" panose="020B0503020204020204" pitchFamily="34" charset="-122"/>
              </a:rPr>
              <a:t>-12-30</a:t>
            </a:r>
            <a:endParaRPr lang="en-US" altLang="zh-CN" sz="2400" dirty="0">
              <a:solidFill>
                <a:schemeClr val="tx1"/>
              </a:solidFill>
              <a:latin typeface="微软雅黑" panose="020B0503020204020204" pitchFamily="34" charset="-122"/>
              <a:ea typeface="微软雅黑" panose="020B0503020204020204" pitchFamily="34" charset="-122"/>
            </a:endParaRPr>
          </a:p>
        </p:txBody>
      </p:sp>
      <p:sp>
        <p:nvSpPr>
          <p:cNvPr id="6146" name="标题 5"/>
          <p:cNvSpPr>
            <a:spLocks noGrp="1"/>
          </p:cNvSpPr>
          <p:nvPr>
            <p:ph type="ctrTitle"/>
          </p:nvPr>
        </p:nvSpPr>
        <p:spPr/>
        <p:txBody>
          <a:bodyPr>
            <a:normAutofit/>
          </a:bodyPr>
          <a:lstStyle/>
          <a:p>
            <a:r>
              <a:rPr lang="zh-CN" altLang="en-US" sz="4800" dirty="0">
                <a:latin typeface="+mj-ea"/>
              </a:rPr>
              <a:t>妇科孕期婴儿</a:t>
            </a:r>
            <a:br>
              <a:rPr lang="en-US" altLang="zh-CN" sz="4800" dirty="0">
                <a:latin typeface="+mj-ea"/>
              </a:rPr>
            </a:br>
            <a:r>
              <a:rPr lang="zh-CN" altLang="en-US" sz="4800" dirty="0">
                <a:latin typeface="+mj-ea"/>
              </a:rPr>
              <a:t>健康护理通用模板</a:t>
            </a:r>
            <a:endParaRPr lang="zh-CN" altLang="en-US" sz="4800" dirty="0">
              <a:latin typeface="+mj-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
        <p:nvSpPr>
          <p:cNvPr id="5" name="文本框 4"/>
          <p:cNvSpPr txBox="1"/>
          <p:nvPr/>
        </p:nvSpPr>
        <p:spPr>
          <a:xfrm>
            <a:off x="2313733" y="417217"/>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02</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19"/>
          <p:cNvSpPr/>
          <p:nvPr/>
        </p:nvSpPr>
        <p:spPr>
          <a:xfrm>
            <a:off x="1502160" y="2501773"/>
            <a:ext cx="4309388" cy="1307593"/>
          </a:xfrm>
          <a:prstGeom prst="rect">
            <a:avLst/>
          </a:prstGeom>
          <a:solidFill>
            <a:schemeClr val="accent1"/>
          </a:solidFill>
          <a:ln w="317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3" name="KSO_Shape"/>
          <p:cNvSpPr/>
          <p:nvPr/>
        </p:nvSpPr>
        <p:spPr bwMode="auto">
          <a:xfrm>
            <a:off x="8811134" y="2170395"/>
            <a:ext cx="2316411" cy="3277941"/>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2233680" y="3675975"/>
            <a:ext cx="4309388" cy="1307593"/>
          </a:xfrm>
          <a:prstGeom prst="rect">
            <a:avLst/>
          </a:prstGeom>
          <a:solidFill>
            <a:schemeClr val="accent1"/>
          </a:solidFill>
          <a:ln w="317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6" name="矩形 15"/>
          <p:cNvSpPr/>
          <p:nvPr/>
        </p:nvSpPr>
        <p:spPr>
          <a:xfrm>
            <a:off x="1839784" y="4850177"/>
            <a:ext cx="4309388" cy="1307593"/>
          </a:xfrm>
          <a:prstGeom prst="rect">
            <a:avLst/>
          </a:prstGeom>
          <a:solidFill>
            <a:schemeClr val="accent1"/>
          </a:solidFill>
          <a:ln w="317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8" name="矩形 17"/>
          <p:cNvSpPr/>
          <p:nvPr/>
        </p:nvSpPr>
        <p:spPr>
          <a:xfrm>
            <a:off x="8347008" y="563532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MH_Other_1"/>
          <p:cNvSpPr>
            <a:spLocks noChangeAspect="1"/>
          </p:cNvSpPr>
          <p:nvPr>
            <p:custDataLst>
              <p:tags r:id="rId1"/>
            </p:custDataLst>
          </p:nvPr>
        </p:nvSpPr>
        <p:spPr>
          <a:xfrm>
            <a:off x="4839268" y="3125490"/>
            <a:ext cx="2513464" cy="2393776"/>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solidFill>
            <a:schemeClr val="accent1">
              <a:lumMod val="75000"/>
            </a:schemeClr>
          </a:solidFill>
          <a:ln w="19050" cap="flat" cmpd="sng" algn="ctr">
            <a:noFill/>
            <a:prstDash val="dash"/>
          </a:ln>
          <a:effectLst/>
        </p:spPr>
        <p:txBody>
          <a:bodyPr anchor="ctr"/>
          <a:lstStyle/>
          <a:p>
            <a:pPr algn="ctr">
              <a:defRPr/>
            </a:pPr>
            <a:endParaRPr lang="zh-CN" altLang="en-US" kern="0">
              <a:solidFill>
                <a:prstClr val="white"/>
              </a:solidFill>
            </a:endParaRPr>
          </a:p>
        </p:txBody>
      </p:sp>
      <p:sp>
        <p:nvSpPr>
          <p:cNvPr id="23" name="MH_Other_3"/>
          <p:cNvSpPr/>
          <p:nvPr>
            <p:custDataLst>
              <p:tags r:id="rId2"/>
            </p:custDataLst>
          </p:nvPr>
        </p:nvSpPr>
        <p:spPr>
          <a:xfrm>
            <a:off x="5754535" y="3283400"/>
            <a:ext cx="666837" cy="66583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4" name="MH_Other_7"/>
          <p:cNvSpPr/>
          <p:nvPr>
            <p:custDataLst>
              <p:tags r:id="rId3"/>
            </p:custDataLst>
          </p:nvPr>
        </p:nvSpPr>
        <p:spPr>
          <a:xfrm>
            <a:off x="6480715" y="4001532"/>
            <a:ext cx="665832" cy="666837"/>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5" name="MH_Other_11"/>
          <p:cNvSpPr/>
          <p:nvPr>
            <p:custDataLst>
              <p:tags r:id="rId4"/>
            </p:custDataLst>
          </p:nvPr>
        </p:nvSpPr>
        <p:spPr>
          <a:xfrm>
            <a:off x="5045455" y="4001532"/>
            <a:ext cx="665832" cy="666837"/>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6" name="MH_Other_16"/>
          <p:cNvSpPr/>
          <p:nvPr>
            <p:custDataLst>
              <p:tags r:id="rId5"/>
            </p:custDataLst>
          </p:nvPr>
        </p:nvSpPr>
        <p:spPr>
          <a:xfrm>
            <a:off x="5754535" y="4650266"/>
            <a:ext cx="666837" cy="66583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13" name="KSO_Shape"/>
          <p:cNvSpPr/>
          <p:nvPr/>
        </p:nvSpPr>
        <p:spPr bwMode="auto">
          <a:xfrm>
            <a:off x="5900527" y="3447682"/>
            <a:ext cx="374855" cy="429223"/>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a:spLocks noChangeArrowheads="1"/>
          </p:cNvSpPr>
          <p:nvPr/>
        </p:nvSpPr>
        <p:spPr bwMode="auto">
          <a:xfrm>
            <a:off x="6678411" y="4184295"/>
            <a:ext cx="269454" cy="305619"/>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5" name="KSO_Shape"/>
          <p:cNvSpPr/>
          <p:nvPr/>
        </p:nvSpPr>
        <p:spPr bwMode="auto">
          <a:xfrm>
            <a:off x="5891571" y="4744525"/>
            <a:ext cx="395879" cy="500058"/>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6" name="KSO_Shape"/>
          <p:cNvSpPr/>
          <p:nvPr/>
        </p:nvSpPr>
        <p:spPr bwMode="auto">
          <a:xfrm>
            <a:off x="5130163" y="4182717"/>
            <a:ext cx="496413" cy="304467"/>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9" name="矩形 18"/>
          <p:cNvSpPr/>
          <p:nvPr/>
        </p:nvSpPr>
        <p:spPr>
          <a:xfrm>
            <a:off x="4419571" y="1678186"/>
            <a:ext cx="3336764"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0" name="矩形 19"/>
          <p:cNvSpPr/>
          <p:nvPr/>
        </p:nvSpPr>
        <p:spPr>
          <a:xfrm>
            <a:off x="4419571" y="5518673"/>
            <a:ext cx="3336764"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690346" y="3647461"/>
            <a:ext cx="3336764"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7" name="矩形 26"/>
          <p:cNvSpPr/>
          <p:nvPr/>
        </p:nvSpPr>
        <p:spPr>
          <a:xfrm>
            <a:off x="8122160" y="3647461"/>
            <a:ext cx="3336764"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20" name="矩形 19"/>
          <p:cNvSpPr/>
          <p:nvPr/>
        </p:nvSpPr>
        <p:spPr>
          <a:xfrm>
            <a:off x="7845438" y="3900564"/>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4780919" y="2542609"/>
            <a:ext cx="2630162" cy="3168873"/>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 name="KSO_Shape"/>
          <p:cNvSpPr/>
          <p:nvPr/>
        </p:nvSpPr>
        <p:spPr bwMode="auto">
          <a:xfrm>
            <a:off x="9390991" y="2245722"/>
            <a:ext cx="582888" cy="593774"/>
          </a:xfrm>
          <a:custGeom>
            <a:avLst/>
            <a:gdLst>
              <a:gd name="T0" fmla="*/ 1088909 w 1944688"/>
              <a:gd name="T1" fmla="*/ 1478020 h 1979613"/>
              <a:gd name="T2" fmla="*/ 1105805 w 1944688"/>
              <a:gd name="T3" fmla="*/ 1615987 h 1979613"/>
              <a:gd name="T4" fmla="*/ 979564 w 1944688"/>
              <a:gd name="T5" fmla="*/ 1431925 h 1979613"/>
              <a:gd name="T6" fmla="*/ 811133 w 1944688"/>
              <a:gd name="T7" fmla="*/ 1321868 h 1979613"/>
              <a:gd name="T8" fmla="*/ 770571 w 1944688"/>
              <a:gd name="T9" fmla="*/ 1208449 h 1979613"/>
              <a:gd name="T10" fmla="*/ 827928 w 1944688"/>
              <a:gd name="T11" fmla="*/ 1109921 h 1979613"/>
              <a:gd name="T12" fmla="*/ 1112606 w 1944688"/>
              <a:gd name="T13" fmla="*/ 674053 h 1979613"/>
              <a:gd name="T14" fmla="*/ 1149350 w 1944688"/>
              <a:gd name="T15" fmla="*/ 766128 h 1979613"/>
              <a:gd name="T16" fmla="*/ 1085682 w 1944688"/>
              <a:gd name="T17" fmla="*/ 922338 h 1979613"/>
              <a:gd name="T18" fmla="*/ 916605 w 1944688"/>
              <a:gd name="T19" fmla="*/ 541568 h 1979613"/>
              <a:gd name="T20" fmla="*/ 864200 w 1944688"/>
              <a:gd name="T21" fmla="*/ 1004409 h 1979613"/>
              <a:gd name="T22" fmla="*/ 743510 w 1944688"/>
              <a:gd name="T23" fmla="*/ 1114247 h 1979613"/>
              <a:gd name="T24" fmla="*/ 749545 w 1944688"/>
              <a:gd name="T25" fmla="*/ 1320271 h 1979613"/>
              <a:gd name="T26" fmla="*/ 863882 w 1944688"/>
              <a:gd name="T27" fmla="*/ 1423442 h 1979613"/>
              <a:gd name="T28" fmla="*/ 1035388 w 1944688"/>
              <a:gd name="T29" fmla="*/ 1692004 h 1979613"/>
              <a:gd name="T30" fmla="*/ 1135434 w 1944688"/>
              <a:gd name="T31" fmla="*/ 1598357 h 1979613"/>
              <a:gd name="T32" fmla="*/ 1087158 w 1944688"/>
              <a:gd name="T33" fmla="*/ 1425029 h 1979613"/>
              <a:gd name="T34" fmla="*/ 1029672 w 1944688"/>
              <a:gd name="T35" fmla="*/ 1070121 h 1979613"/>
              <a:gd name="T36" fmla="*/ 1170370 w 1944688"/>
              <a:gd name="T37" fmla="*/ 968220 h 1979613"/>
              <a:gd name="T38" fmla="*/ 1219598 w 1944688"/>
              <a:gd name="T39" fmla="*/ 767275 h 1979613"/>
              <a:gd name="T40" fmla="*/ 1157348 w 1944688"/>
              <a:gd name="T41" fmla="*/ 597122 h 1979613"/>
              <a:gd name="T42" fmla="*/ 995370 w 1944688"/>
              <a:gd name="T43" fmla="*/ 529823 h 1979613"/>
              <a:gd name="T44" fmla="*/ 888020 w 1944688"/>
              <a:gd name="T45" fmla="*/ 312370 h 1979613"/>
              <a:gd name="T46" fmla="*/ 871505 w 1944688"/>
              <a:gd name="T47" fmla="*/ 408875 h 1979613"/>
              <a:gd name="T48" fmla="*/ 969327 w 1944688"/>
              <a:gd name="T49" fmla="*/ 472999 h 1979613"/>
              <a:gd name="T50" fmla="*/ 1059209 w 1944688"/>
              <a:gd name="T51" fmla="*/ 399351 h 1979613"/>
              <a:gd name="T52" fmla="*/ 1026813 w 1944688"/>
              <a:gd name="T53" fmla="*/ 299037 h 1979613"/>
              <a:gd name="T54" fmla="*/ 1190379 w 1944688"/>
              <a:gd name="T55" fmla="*/ 1270 h 1979613"/>
              <a:gd name="T56" fmla="*/ 1266286 w 1944688"/>
              <a:gd name="T57" fmla="*/ 52379 h 1979613"/>
              <a:gd name="T58" fmla="*/ 1285978 w 1944688"/>
              <a:gd name="T59" fmla="*/ 375543 h 1979613"/>
              <a:gd name="T60" fmla="*/ 1339335 w 1944688"/>
              <a:gd name="T61" fmla="*/ 412367 h 1979613"/>
              <a:gd name="T62" fmla="*/ 1627402 w 1944688"/>
              <a:gd name="T63" fmla="*/ 266975 h 1979613"/>
              <a:gd name="T64" fmla="*/ 1713155 w 1944688"/>
              <a:gd name="T65" fmla="*/ 299037 h 1979613"/>
              <a:gd name="T66" fmla="*/ 1944688 w 1944688"/>
              <a:gd name="T67" fmla="*/ 730768 h 1979613"/>
              <a:gd name="T68" fmla="*/ 1900224 w 1944688"/>
              <a:gd name="T69" fmla="*/ 811083 h 1979613"/>
              <a:gd name="T70" fmla="*/ 1646458 w 1944688"/>
              <a:gd name="T71" fmla="*/ 985997 h 1979613"/>
              <a:gd name="T72" fmla="*/ 1891013 w 1944688"/>
              <a:gd name="T73" fmla="*/ 1162499 h 1979613"/>
              <a:gd name="T74" fmla="*/ 1943735 w 1944688"/>
              <a:gd name="T75" fmla="*/ 1238369 h 1979613"/>
              <a:gd name="T76" fmla="*/ 1720142 w 1944688"/>
              <a:gd name="T77" fmla="*/ 1672640 h 1979613"/>
              <a:gd name="T78" fmla="*/ 1637883 w 1944688"/>
              <a:gd name="T79" fmla="*/ 1712956 h 1979613"/>
              <a:gd name="T80" fmla="*/ 1347910 w 1944688"/>
              <a:gd name="T81" fmla="*/ 1568199 h 1979613"/>
              <a:gd name="T82" fmla="*/ 1289471 w 1944688"/>
              <a:gd name="T83" fmla="*/ 1595817 h 1979613"/>
              <a:gd name="T84" fmla="*/ 1271050 w 1944688"/>
              <a:gd name="T85" fmla="*/ 1918028 h 1979613"/>
              <a:gd name="T86" fmla="*/ 1200542 w 1944688"/>
              <a:gd name="T87" fmla="*/ 1976121 h 1979613"/>
              <a:gd name="T88" fmla="*/ 710797 w 1944688"/>
              <a:gd name="T89" fmla="*/ 1960884 h 1979613"/>
              <a:gd name="T90" fmla="*/ 663474 w 1944688"/>
              <a:gd name="T91" fmla="*/ 1882156 h 1979613"/>
              <a:gd name="T92" fmla="*/ 638384 w 1944688"/>
              <a:gd name="T93" fmla="*/ 1574866 h 1979613"/>
              <a:gd name="T94" fmla="*/ 363339 w 1944688"/>
              <a:gd name="T95" fmla="*/ 1698353 h 1979613"/>
              <a:gd name="T96" fmla="*/ 271551 w 1944688"/>
              <a:gd name="T97" fmla="*/ 1705655 h 1979613"/>
              <a:gd name="T98" fmla="*/ 6987 w 1944688"/>
              <a:gd name="T99" fmla="*/ 1295510 h 1979613"/>
              <a:gd name="T100" fmla="*/ 13339 w 1944688"/>
              <a:gd name="T101" fmla="*/ 1204402 h 1979613"/>
              <a:gd name="T102" fmla="*/ 283303 w 1944688"/>
              <a:gd name="T103" fmla="*/ 1025361 h 1979613"/>
              <a:gd name="T104" fmla="*/ 288702 w 1944688"/>
              <a:gd name="T105" fmla="*/ 960601 h 1979613"/>
              <a:gd name="T106" fmla="*/ 18739 w 1944688"/>
              <a:gd name="T107" fmla="*/ 784100 h 1979613"/>
              <a:gd name="T108" fmla="*/ 3811 w 1944688"/>
              <a:gd name="T109" fmla="*/ 693944 h 1979613"/>
              <a:gd name="T110" fmla="*/ 261706 w 1944688"/>
              <a:gd name="T111" fmla="*/ 277768 h 1979613"/>
              <a:gd name="T112" fmla="*/ 353493 w 1944688"/>
              <a:gd name="T113" fmla="*/ 276181 h 1979613"/>
              <a:gd name="T114" fmla="*/ 632032 w 1944688"/>
              <a:gd name="T115" fmla="*/ 407922 h 1979613"/>
              <a:gd name="T116" fmla="*/ 663157 w 1944688"/>
              <a:gd name="T117" fmla="*/ 108250 h 1979613"/>
              <a:gd name="T118" fmla="*/ 702540 w 1944688"/>
              <a:gd name="T119" fmla="*/ 2476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4688" h="1979613">
                <a:moveTo>
                  <a:pt x="979564" y="1431925"/>
                </a:moveTo>
                <a:lnTo>
                  <a:pt x="987534" y="1431925"/>
                </a:lnTo>
                <a:lnTo>
                  <a:pt x="995504" y="1432561"/>
                </a:lnTo>
                <a:lnTo>
                  <a:pt x="1003474" y="1433515"/>
                </a:lnTo>
                <a:lnTo>
                  <a:pt x="1011443" y="1435104"/>
                </a:lnTo>
                <a:lnTo>
                  <a:pt x="1023238" y="1437647"/>
                </a:lnTo>
                <a:lnTo>
                  <a:pt x="1029614" y="1439237"/>
                </a:lnTo>
                <a:lnTo>
                  <a:pt x="1035352" y="1441144"/>
                </a:lnTo>
                <a:lnTo>
                  <a:pt x="1041091" y="1443687"/>
                </a:lnTo>
                <a:lnTo>
                  <a:pt x="1046829" y="1445913"/>
                </a:lnTo>
                <a:lnTo>
                  <a:pt x="1052886" y="1449092"/>
                </a:lnTo>
                <a:lnTo>
                  <a:pt x="1058305" y="1452271"/>
                </a:lnTo>
                <a:lnTo>
                  <a:pt x="1063725" y="1455450"/>
                </a:lnTo>
                <a:lnTo>
                  <a:pt x="1069463" y="1459264"/>
                </a:lnTo>
                <a:lnTo>
                  <a:pt x="1074563" y="1463397"/>
                </a:lnTo>
                <a:lnTo>
                  <a:pt x="1079664" y="1467847"/>
                </a:lnTo>
                <a:lnTo>
                  <a:pt x="1084127" y="1472616"/>
                </a:lnTo>
                <a:lnTo>
                  <a:pt x="1088909" y="1478020"/>
                </a:lnTo>
                <a:lnTo>
                  <a:pt x="1093372" y="1484060"/>
                </a:lnTo>
                <a:lnTo>
                  <a:pt x="1097198" y="1489782"/>
                </a:lnTo>
                <a:lnTo>
                  <a:pt x="1101023" y="1496458"/>
                </a:lnTo>
                <a:lnTo>
                  <a:pt x="1104848" y="1503770"/>
                </a:lnTo>
                <a:lnTo>
                  <a:pt x="1107399" y="1511081"/>
                </a:lnTo>
                <a:lnTo>
                  <a:pt x="1110268" y="1519029"/>
                </a:lnTo>
                <a:lnTo>
                  <a:pt x="1112499" y="1526658"/>
                </a:lnTo>
                <a:lnTo>
                  <a:pt x="1114093" y="1535559"/>
                </a:lnTo>
                <a:lnTo>
                  <a:pt x="1115687" y="1544142"/>
                </a:lnTo>
                <a:lnTo>
                  <a:pt x="1116962" y="1553043"/>
                </a:lnTo>
                <a:lnTo>
                  <a:pt x="1117600" y="1561627"/>
                </a:lnTo>
                <a:lnTo>
                  <a:pt x="1117600" y="1570210"/>
                </a:lnTo>
                <a:lnTo>
                  <a:pt x="1117281" y="1578475"/>
                </a:lnTo>
                <a:lnTo>
                  <a:pt x="1116006" y="1586740"/>
                </a:lnTo>
                <a:lnTo>
                  <a:pt x="1114412" y="1594688"/>
                </a:lnTo>
                <a:lnTo>
                  <a:pt x="1112181" y="1601999"/>
                </a:lnTo>
                <a:lnTo>
                  <a:pt x="1109311" y="1609311"/>
                </a:lnTo>
                <a:lnTo>
                  <a:pt x="1105805" y="1615987"/>
                </a:lnTo>
                <a:lnTo>
                  <a:pt x="1102298" y="1622027"/>
                </a:lnTo>
                <a:lnTo>
                  <a:pt x="1098154" y="1628385"/>
                </a:lnTo>
                <a:lnTo>
                  <a:pt x="1093372" y="1633789"/>
                </a:lnTo>
                <a:lnTo>
                  <a:pt x="1088590" y="1638875"/>
                </a:lnTo>
                <a:lnTo>
                  <a:pt x="1083490" y="1643644"/>
                </a:lnTo>
                <a:lnTo>
                  <a:pt x="1078389" y="1648094"/>
                </a:lnTo>
                <a:lnTo>
                  <a:pt x="1072970" y="1651909"/>
                </a:lnTo>
                <a:lnTo>
                  <a:pt x="1067231" y="1655406"/>
                </a:lnTo>
                <a:lnTo>
                  <a:pt x="1061812" y="1658903"/>
                </a:lnTo>
                <a:lnTo>
                  <a:pt x="1056074" y="1662082"/>
                </a:lnTo>
                <a:lnTo>
                  <a:pt x="1044279" y="1667486"/>
                </a:lnTo>
                <a:lnTo>
                  <a:pt x="1032483" y="1672254"/>
                </a:lnTo>
                <a:lnTo>
                  <a:pt x="1020051" y="1676705"/>
                </a:lnTo>
                <a:lnTo>
                  <a:pt x="1005067" y="1680520"/>
                </a:lnTo>
                <a:lnTo>
                  <a:pt x="990084" y="1683698"/>
                </a:lnTo>
                <a:lnTo>
                  <a:pt x="975420" y="1685924"/>
                </a:lnTo>
                <a:lnTo>
                  <a:pt x="960437" y="1687513"/>
                </a:lnTo>
                <a:lnTo>
                  <a:pt x="979564" y="1431925"/>
                </a:lnTo>
                <a:close/>
                <a:moveTo>
                  <a:pt x="913172" y="1082675"/>
                </a:moveTo>
                <a:lnTo>
                  <a:pt x="935037" y="1374775"/>
                </a:lnTo>
                <a:lnTo>
                  <a:pt x="923312" y="1373508"/>
                </a:lnTo>
                <a:lnTo>
                  <a:pt x="911587" y="1371924"/>
                </a:lnTo>
                <a:lnTo>
                  <a:pt x="899545" y="1369706"/>
                </a:lnTo>
                <a:lnTo>
                  <a:pt x="887820" y="1366538"/>
                </a:lnTo>
                <a:lnTo>
                  <a:pt x="875778" y="1363053"/>
                </a:lnTo>
                <a:lnTo>
                  <a:pt x="864370" y="1358301"/>
                </a:lnTo>
                <a:lnTo>
                  <a:pt x="858349" y="1355767"/>
                </a:lnTo>
                <a:lnTo>
                  <a:pt x="852962" y="1353232"/>
                </a:lnTo>
                <a:lnTo>
                  <a:pt x="847258" y="1350064"/>
                </a:lnTo>
                <a:lnTo>
                  <a:pt x="841554" y="1346896"/>
                </a:lnTo>
                <a:lnTo>
                  <a:pt x="836484" y="1343411"/>
                </a:lnTo>
                <a:lnTo>
                  <a:pt x="831097" y="1339609"/>
                </a:lnTo>
                <a:lnTo>
                  <a:pt x="826027" y="1335491"/>
                </a:lnTo>
                <a:lnTo>
                  <a:pt x="820956" y="1331372"/>
                </a:lnTo>
                <a:lnTo>
                  <a:pt x="816203" y="1326620"/>
                </a:lnTo>
                <a:lnTo>
                  <a:pt x="811133" y="1321868"/>
                </a:lnTo>
                <a:lnTo>
                  <a:pt x="806696" y="1316482"/>
                </a:lnTo>
                <a:lnTo>
                  <a:pt x="802577" y="1311413"/>
                </a:lnTo>
                <a:lnTo>
                  <a:pt x="798140" y="1305394"/>
                </a:lnTo>
                <a:lnTo>
                  <a:pt x="794338" y="1299691"/>
                </a:lnTo>
                <a:lnTo>
                  <a:pt x="790535" y="1293355"/>
                </a:lnTo>
                <a:lnTo>
                  <a:pt x="787366" y="1287019"/>
                </a:lnTo>
                <a:lnTo>
                  <a:pt x="784197" y="1280365"/>
                </a:lnTo>
                <a:lnTo>
                  <a:pt x="781028" y="1273396"/>
                </a:lnTo>
                <a:lnTo>
                  <a:pt x="778176" y="1266426"/>
                </a:lnTo>
                <a:lnTo>
                  <a:pt x="775958" y="1259456"/>
                </a:lnTo>
                <a:lnTo>
                  <a:pt x="774057" y="1251852"/>
                </a:lnTo>
                <a:lnTo>
                  <a:pt x="772472" y="1244566"/>
                </a:lnTo>
                <a:lnTo>
                  <a:pt x="771205" y="1236962"/>
                </a:lnTo>
                <a:lnTo>
                  <a:pt x="770571" y="1230943"/>
                </a:lnTo>
                <a:lnTo>
                  <a:pt x="770571" y="1228408"/>
                </a:lnTo>
                <a:lnTo>
                  <a:pt x="769937" y="1224290"/>
                </a:lnTo>
                <a:lnTo>
                  <a:pt x="769937" y="1216370"/>
                </a:lnTo>
                <a:lnTo>
                  <a:pt x="770571" y="1208449"/>
                </a:lnTo>
                <a:lnTo>
                  <a:pt x="771205" y="1201163"/>
                </a:lnTo>
                <a:lnTo>
                  <a:pt x="772472" y="1193559"/>
                </a:lnTo>
                <a:lnTo>
                  <a:pt x="773740" y="1186589"/>
                </a:lnTo>
                <a:lnTo>
                  <a:pt x="775641" y="1179936"/>
                </a:lnTo>
                <a:lnTo>
                  <a:pt x="777542" y="1173283"/>
                </a:lnTo>
                <a:lnTo>
                  <a:pt x="779761" y="1166947"/>
                </a:lnTo>
                <a:lnTo>
                  <a:pt x="782296" y="1160928"/>
                </a:lnTo>
                <a:lnTo>
                  <a:pt x="785465" y="1154908"/>
                </a:lnTo>
                <a:lnTo>
                  <a:pt x="788317" y="1149522"/>
                </a:lnTo>
                <a:lnTo>
                  <a:pt x="792119" y="1144137"/>
                </a:lnTo>
                <a:lnTo>
                  <a:pt x="795922" y="1139068"/>
                </a:lnTo>
                <a:lnTo>
                  <a:pt x="799725" y="1134315"/>
                </a:lnTo>
                <a:lnTo>
                  <a:pt x="804161" y="1129563"/>
                </a:lnTo>
                <a:lnTo>
                  <a:pt x="808281" y="1124811"/>
                </a:lnTo>
                <a:lnTo>
                  <a:pt x="813034" y="1121009"/>
                </a:lnTo>
                <a:lnTo>
                  <a:pt x="818104" y="1116891"/>
                </a:lnTo>
                <a:lnTo>
                  <a:pt x="822858" y="1113406"/>
                </a:lnTo>
                <a:lnTo>
                  <a:pt x="827928" y="1109921"/>
                </a:lnTo>
                <a:lnTo>
                  <a:pt x="833315" y="1106753"/>
                </a:lnTo>
                <a:lnTo>
                  <a:pt x="844089" y="1101367"/>
                </a:lnTo>
                <a:lnTo>
                  <a:pt x="854864" y="1096298"/>
                </a:lnTo>
                <a:lnTo>
                  <a:pt x="866272" y="1092496"/>
                </a:lnTo>
                <a:lnTo>
                  <a:pt x="877680" y="1089011"/>
                </a:lnTo>
                <a:lnTo>
                  <a:pt x="889405" y="1086160"/>
                </a:lnTo>
                <a:lnTo>
                  <a:pt x="901130" y="1084259"/>
                </a:lnTo>
                <a:lnTo>
                  <a:pt x="913172" y="1082675"/>
                </a:lnTo>
                <a:close/>
                <a:moveTo>
                  <a:pt x="1039752" y="628650"/>
                </a:moveTo>
                <a:lnTo>
                  <a:pt x="1050839" y="632778"/>
                </a:lnTo>
                <a:lnTo>
                  <a:pt x="1061292" y="637858"/>
                </a:lnTo>
                <a:lnTo>
                  <a:pt x="1072695" y="643890"/>
                </a:lnTo>
                <a:lnTo>
                  <a:pt x="1083148" y="650240"/>
                </a:lnTo>
                <a:lnTo>
                  <a:pt x="1093601" y="657225"/>
                </a:lnTo>
                <a:lnTo>
                  <a:pt x="1098986" y="661035"/>
                </a:lnTo>
                <a:lnTo>
                  <a:pt x="1103420" y="665163"/>
                </a:lnTo>
                <a:lnTo>
                  <a:pt x="1108172" y="669290"/>
                </a:lnTo>
                <a:lnTo>
                  <a:pt x="1112606" y="674053"/>
                </a:lnTo>
                <a:lnTo>
                  <a:pt x="1116724" y="678498"/>
                </a:lnTo>
                <a:lnTo>
                  <a:pt x="1121159" y="682943"/>
                </a:lnTo>
                <a:lnTo>
                  <a:pt x="1124960" y="687705"/>
                </a:lnTo>
                <a:lnTo>
                  <a:pt x="1128444" y="692785"/>
                </a:lnTo>
                <a:lnTo>
                  <a:pt x="1131612" y="697865"/>
                </a:lnTo>
                <a:lnTo>
                  <a:pt x="1134779" y="703580"/>
                </a:lnTo>
                <a:lnTo>
                  <a:pt x="1137630" y="708660"/>
                </a:lnTo>
                <a:lnTo>
                  <a:pt x="1139847" y="714058"/>
                </a:lnTo>
                <a:lnTo>
                  <a:pt x="1141748" y="719455"/>
                </a:lnTo>
                <a:lnTo>
                  <a:pt x="1143332" y="724853"/>
                </a:lnTo>
                <a:lnTo>
                  <a:pt x="1144915" y="730885"/>
                </a:lnTo>
                <a:lnTo>
                  <a:pt x="1146499" y="736600"/>
                </a:lnTo>
                <a:lnTo>
                  <a:pt x="1147449" y="742950"/>
                </a:lnTo>
                <a:lnTo>
                  <a:pt x="1148083" y="749300"/>
                </a:lnTo>
                <a:lnTo>
                  <a:pt x="1148716" y="755968"/>
                </a:lnTo>
                <a:lnTo>
                  <a:pt x="1148716" y="759143"/>
                </a:lnTo>
                <a:lnTo>
                  <a:pt x="1149350" y="763270"/>
                </a:lnTo>
                <a:lnTo>
                  <a:pt x="1149350" y="766128"/>
                </a:lnTo>
                <a:lnTo>
                  <a:pt x="1149350" y="767715"/>
                </a:lnTo>
                <a:lnTo>
                  <a:pt x="1149350" y="770890"/>
                </a:lnTo>
                <a:lnTo>
                  <a:pt x="1149350" y="778193"/>
                </a:lnTo>
                <a:lnTo>
                  <a:pt x="1148400" y="793115"/>
                </a:lnTo>
                <a:lnTo>
                  <a:pt x="1146816" y="807721"/>
                </a:lnTo>
                <a:lnTo>
                  <a:pt x="1145866" y="814706"/>
                </a:lnTo>
                <a:lnTo>
                  <a:pt x="1144282" y="821691"/>
                </a:lnTo>
                <a:lnTo>
                  <a:pt x="1142698" y="828358"/>
                </a:lnTo>
                <a:lnTo>
                  <a:pt x="1140798" y="835026"/>
                </a:lnTo>
                <a:lnTo>
                  <a:pt x="1136363" y="848043"/>
                </a:lnTo>
                <a:lnTo>
                  <a:pt x="1131295" y="860426"/>
                </a:lnTo>
                <a:lnTo>
                  <a:pt x="1128444" y="866458"/>
                </a:lnTo>
                <a:lnTo>
                  <a:pt x="1125277" y="872173"/>
                </a:lnTo>
                <a:lnTo>
                  <a:pt x="1118625" y="883603"/>
                </a:lnTo>
                <a:lnTo>
                  <a:pt x="1111339" y="894081"/>
                </a:lnTo>
                <a:lnTo>
                  <a:pt x="1103420" y="904558"/>
                </a:lnTo>
                <a:lnTo>
                  <a:pt x="1094868" y="913766"/>
                </a:lnTo>
                <a:lnTo>
                  <a:pt x="1085682" y="922338"/>
                </a:lnTo>
                <a:lnTo>
                  <a:pt x="1076179" y="930593"/>
                </a:lnTo>
                <a:lnTo>
                  <a:pt x="1066360" y="938213"/>
                </a:lnTo>
                <a:lnTo>
                  <a:pt x="1060025" y="942341"/>
                </a:lnTo>
                <a:lnTo>
                  <a:pt x="1054006" y="946786"/>
                </a:lnTo>
                <a:lnTo>
                  <a:pt x="1047671" y="950596"/>
                </a:lnTo>
                <a:lnTo>
                  <a:pt x="1041019" y="954088"/>
                </a:lnTo>
                <a:lnTo>
                  <a:pt x="1027716" y="960756"/>
                </a:lnTo>
                <a:lnTo>
                  <a:pt x="1014412" y="966788"/>
                </a:lnTo>
                <a:lnTo>
                  <a:pt x="1039752" y="628650"/>
                </a:lnTo>
                <a:close/>
                <a:moveTo>
                  <a:pt x="953447" y="529505"/>
                </a:moveTo>
                <a:lnTo>
                  <a:pt x="947094" y="530140"/>
                </a:lnTo>
                <a:lnTo>
                  <a:pt x="941060" y="531410"/>
                </a:lnTo>
                <a:lnTo>
                  <a:pt x="935026" y="532997"/>
                </a:lnTo>
                <a:lnTo>
                  <a:pt x="929309" y="535220"/>
                </a:lnTo>
                <a:lnTo>
                  <a:pt x="928038" y="535220"/>
                </a:lnTo>
                <a:lnTo>
                  <a:pt x="928038" y="535537"/>
                </a:lnTo>
                <a:lnTo>
                  <a:pt x="922004" y="538394"/>
                </a:lnTo>
                <a:lnTo>
                  <a:pt x="916605" y="541568"/>
                </a:lnTo>
                <a:lnTo>
                  <a:pt x="911523" y="545060"/>
                </a:lnTo>
                <a:lnTo>
                  <a:pt x="906441" y="548870"/>
                </a:lnTo>
                <a:lnTo>
                  <a:pt x="901677" y="553314"/>
                </a:lnTo>
                <a:lnTo>
                  <a:pt x="897866" y="557441"/>
                </a:lnTo>
                <a:lnTo>
                  <a:pt x="894055" y="562520"/>
                </a:lnTo>
                <a:lnTo>
                  <a:pt x="890561" y="567917"/>
                </a:lnTo>
                <a:lnTo>
                  <a:pt x="887385" y="573313"/>
                </a:lnTo>
                <a:lnTo>
                  <a:pt x="884527" y="579027"/>
                </a:lnTo>
                <a:lnTo>
                  <a:pt x="882303" y="585059"/>
                </a:lnTo>
                <a:lnTo>
                  <a:pt x="880715" y="590773"/>
                </a:lnTo>
                <a:lnTo>
                  <a:pt x="879127" y="597122"/>
                </a:lnTo>
                <a:lnTo>
                  <a:pt x="878174" y="603789"/>
                </a:lnTo>
                <a:lnTo>
                  <a:pt x="877857" y="610455"/>
                </a:lnTo>
                <a:lnTo>
                  <a:pt x="878174" y="617121"/>
                </a:lnTo>
                <a:lnTo>
                  <a:pt x="906124" y="992029"/>
                </a:lnTo>
                <a:lnTo>
                  <a:pt x="891831" y="995521"/>
                </a:lnTo>
                <a:lnTo>
                  <a:pt x="877539" y="999965"/>
                </a:lnTo>
                <a:lnTo>
                  <a:pt x="864200" y="1004409"/>
                </a:lnTo>
                <a:lnTo>
                  <a:pt x="851178" y="1010123"/>
                </a:lnTo>
                <a:lnTo>
                  <a:pt x="838156" y="1015838"/>
                </a:lnTo>
                <a:lnTo>
                  <a:pt x="831487" y="1019329"/>
                </a:lnTo>
                <a:lnTo>
                  <a:pt x="825452" y="1022821"/>
                </a:lnTo>
                <a:lnTo>
                  <a:pt x="818783" y="1026948"/>
                </a:lnTo>
                <a:lnTo>
                  <a:pt x="812430" y="1031075"/>
                </a:lnTo>
                <a:lnTo>
                  <a:pt x="806078" y="1035519"/>
                </a:lnTo>
                <a:lnTo>
                  <a:pt x="799726" y="1040599"/>
                </a:lnTo>
                <a:lnTo>
                  <a:pt x="793692" y="1045678"/>
                </a:lnTo>
                <a:lnTo>
                  <a:pt x="787340" y="1051074"/>
                </a:lnTo>
                <a:lnTo>
                  <a:pt x="780988" y="1057106"/>
                </a:lnTo>
                <a:lnTo>
                  <a:pt x="775271" y="1063772"/>
                </a:lnTo>
                <a:lnTo>
                  <a:pt x="769236" y="1070756"/>
                </a:lnTo>
                <a:lnTo>
                  <a:pt x="763837" y="1078058"/>
                </a:lnTo>
                <a:lnTo>
                  <a:pt x="757803" y="1086311"/>
                </a:lnTo>
                <a:lnTo>
                  <a:pt x="752721" y="1095200"/>
                </a:lnTo>
                <a:lnTo>
                  <a:pt x="747639" y="1104406"/>
                </a:lnTo>
                <a:lnTo>
                  <a:pt x="743510" y="1114247"/>
                </a:lnTo>
                <a:lnTo>
                  <a:pt x="739064" y="1124723"/>
                </a:lnTo>
                <a:lnTo>
                  <a:pt x="735253" y="1136151"/>
                </a:lnTo>
                <a:lnTo>
                  <a:pt x="732077" y="1147896"/>
                </a:lnTo>
                <a:lnTo>
                  <a:pt x="729218" y="1159959"/>
                </a:lnTo>
                <a:lnTo>
                  <a:pt x="727313" y="1172340"/>
                </a:lnTo>
                <a:lnTo>
                  <a:pt x="726042" y="1185038"/>
                </a:lnTo>
                <a:lnTo>
                  <a:pt x="725407" y="1197736"/>
                </a:lnTo>
                <a:lnTo>
                  <a:pt x="725089" y="1210751"/>
                </a:lnTo>
                <a:lnTo>
                  <a:pt x="725089" y="1223132"/>
                </a:lnTo>
                <a:lnTo>
                  <a:pt x="725407" y="1229481"/>
                </a:lnTo>
                <a:lnTo>
                  <a:pt x="725725" y="1236782"/>
                </a:lnTo>
                <a:lnTo>
                  <a:pt x="727630" y="1251385"/>
                </a:lnTo>
                <a:lnTo>
                  <a:pt x="730171" y="1263765"/>
                </a:lnTo>
                <a:lnTo>
                  <a:pt x="733347" y="1276146"/>
                </a:lnTo>
                <a:lnTo>
                  <a:pt x="736841" y="1287891"/>
                </a:lnTo>
                <a:lnTo>
                  <a:pt x="740652" y="1299002"/>
                </a:lnTo>
                <a:lnTo>
                  <a:pt x="745098" y="1310113"/>
                </a:lnTo>
                <a:lnTo>
                  <a:pt x="749545" y="1320271"/>
                </a:lnTo>
                <a:lnTo>
                  <a:pt x="754309" y="1330112"/>
                </a:lnTo>
                <a:lnTo>
                  <a:pt x="760026" y="1339636"/>
                </a:lnTo>
                <a:lnTo>
                  <a:pt x="765425" y="1348524"/>
                </a:lnTo>
                <a:lnTo>
                  <a:pt x="771142" y="1356778"/>
                </a:lnTo>
                <a:lnTo>
                  <a:pt x="777176" y="1364079"/>
                </a:lnTo>
                <a:lnTo>
                  <a:pt x="783529" y="1371698"/>
                </a:lnTo>
                <a:lnTo>
                  <a:pt x="789563" y="1378364"/>
                </a:lnTo>
                <a:lnTo>
                  <a:pt x="796233" y="1384396"/>
                </a:lnTo>
                <a:lnTo>
                  <a:pt x="802902" y="1390110"/>
                </a:lnTo>
                <a:lnTo>
                  <a:pt x="809572" y="1395189"/>
                </a:lnTo>
                <a:lnTo>
                  <a:pt x="816242" y="1400268"/>
                </a:lnTo>
                <a:lnTo>
                  <a:pt x="822911" y="1404395"/>
                </a:lnTo>
                <a:lnTo>
                  <a:pt x="829581" y="1408522"/>
                </a:lnTo>
                <a:lnTo>
                  <a:pt x="836251" y="1412014"/>
                </a:lnTo>
                <a:lnTo>
                  <a:pt x="843238" y="1415506"/>
                </a:lnTo>
                <a:lnTo>
                  <a:pt x="849908" y="1418363"/>
                </a:lnTo>
                <a:lnTo>
                  <a:pt x="856577" y="1420903"/>
                </a:lnTo>
                <a:lnTo>
                  <a:pt x="863882" y="1423442"/>
                </a:lnTo>
                <a:lnTo>
                  <a:pt x="870552" y="1425347"/>
                </a:lnTo>
                <a:lnTo>
                  <a:pt x="877222" y="1427252"/>
                </a:lnTo>
                <a:lnTo>
                  <a:pt x="884209" y="1428839"/>
                </a:lnTo>
                <a:lnTo>
                  <a:pt x="897548" y="1431061"/>
                </a:lnTo>
                <a:lnTo>
                  <a:pt x="910888" y="1432648"/>
                </a:lnTo>
                <a:lnTo>
                  <a:pt x="925180" y="1433601"/>
                </a:lnTo>
                <a:lnTo>
                  <a:pt x="939472" y="1433601"/>
                </a:lnTo>
                <a:lnTo>
                  <a:pt x="958528" y="1687877"/>
                </a:lnTo>
                <a:lnTo>
                  <a:pt x="956305" y="1687877"/>
                </a:lnTo>
                <a:lnTo>
                  <a:pt x="956623" y="1698353"/>
                </a:lnTo>
                <a:lnTo>
                  <a:pt x="959481" y="1698671"/>
                </a:lnTo>
                <a:lnTo>
                  <a:pt x="959799" y="1703115"/>
                </a:lnTo>
                <a:lnTo>
                  <a:pt x="960116" y="1698671"/>
                </a:lnTo>
                <a:lnTo>
                  <a:pt x="975996" y="1698671"/>
                </a:lnTo>
                <a:lnTo>
                  <a:pt x="991559" y="1698353"/>
                </a:lnTo>
                <a:lnTo>
                  <a:pt x="1007122" y="1697083"/>
                </a:lnTo>
                <a:lnTo>
                  <a:pt x="1023002" y="1694861"/>
                </a:lnTo>
                <a:lnTo>
                  <a:pt x="1035388" y="1692004"/>
                </a:lnTo>
                <a:lnTo>
                  <a:pt x="1048410" y="1688830"/>
                </a:lnTo>
                <a:lnTo>
                  <a:pt x="1054762" y="1686608"/>
                </a:lnTo>
                <a:lnTo>
                  <a:pt x="1060797" y="1684385"/>
                </a:lnTo>
                <a:lnTo>
                  <a:pt x="1067149" y="1681528"/>
                </a:lnTo>
                <a:lnTo>
                  <a:pt x="1073501" y="1678671"/>
                </a:lnTo>
                <a:lnTo>
                  <a:pt x="1079853" y="1675179"/>
                </a:lnTo>
                <a:lnTo>
                  <a:pt x="1085570" y="1671370"/>
                </a:lnTo>
                <a:lnTo>
                  <a:pt x="1091922" y="1667243"/>
                </a:lnTo>
                <a:lnTo>
                  <a:pt x="1097639" y="1662799"/>
                </a:lnTo>
                <a:lnTo>
                  <a:pt x="1103673" y="1657085"/>
                </a:lnTo>
                <a:lnTo>
                  <a:pt x="1109072" y="1651371"/>
                </a:lnTo>
                <a:lnTo>
                  <a:pt x="1114472" y="1644704"/>
                </a:lnTo>
                <a:lnTo>
                  <a:pt x="1120189" y="1637086"/>
                </a:lnTo>
                <a:lnTo>
                  <a:pt x="1124953" y="1628514"/>
                </a:lnTo>
                <a:lnTo>
                  <a:pt x="1129082" y="1619308"/>
                </a:lnTo>
                <a:lnTo>
                  <a:pt x="1132575" y="1609467"/>
                </a:lnTo>
                <a:lnTo>
                  <a:pt x="1134163" y="1604071"/>
                </a:lnTo>
                <a:lnTo>
                  <a:pt x="1135434" y="1598357"/>
                </a:lnTo>
                <a:lnTo>
                  <a:pt x="1136704" y="1592643"/>
                </a:lnTo>
                <a:lnTo>
                  <a:pt x="1137657" y="1586611"/>
                </a:lnTo>
                <a:lnTo>
                  <a:pt x="1138927" y="1574866"/>
                </a:lnTo>
                <a:lnTo>
                  <a:pt x="1139245" y="1562802"/>
                </a:lnTo>
                <a:lnTo>
                  <a:pt x="1138927" y="1551057"/>
                </a:lnTo>
                <a:lnTo>
                  <a:pt x="1137974" y="1539311"/>
                </a:lnTo>
                <a:lnTo>
                  <a:pt x="1136704" y="1527566"/>
                </a:lnTo>
                <a:lnTo>
                  <a:pt x="1134481" y="1516137"/>
                </a:lnTo>
                <a:lnTo>
                  <a:pt x="1131940" y="1504709"/>
                </a:lnTo>
                <a:lnTo>
                  <a:pt x="1128764" y="1493916"/>
                </a:lnTo>
                <a:lnTo>
                  <a:pt x="1125270" y="1482805"/>
                </a:lnTo>
                <a:lnTo>
                  <a:pt x="1120824" y="1472647"/>
                </a:lnTo>
                <a:lnTo>
                  <a:pt x="1115742" y="1463441"/>
                </a:lnTo>
                <a:lnTo>
                  <a:pt x="1110660" y="1454235"/>
                </a:lnTo>
                <a:lnTo>
                  <a:pt x="1105261" y="1445981"/>
                </a:lnTo>
                <a:lnTo>
                  <a:pt x="1099227" y="1438362"/>
                </a:lnTo>
                <a:lnTo>
                  <a:pt x="1093510" y="1431061"/>
                </a:lnTo>
                <a:lnTo>
                  <a:pt x="1087158" y="1425029"/>
                </a:lnTo>
                <a:lnTo>
                  <a:pt x="1080806" y="1418998"/>
                </a:lnTo>
                <a:lnTo>
                  <a:pt x="1074771" y="1413919"/>
                </a:lnTo>
                <a:lnTo>
                  <a:pt x="1068102" y="1409157"/>
                </a:lnTo>
                <a:lnTo>
                  <a:pt x="1061750" y="1404395"/>
                </a:lnTo>
                <a:lnTo>
                  <a:pt x="1055080" y="1400586"/>
                </a:lnTo>
                <a:lnTo>
                  <a:pt x="1048410" y="1397094"/>
                </a:lnTo>
                <a:lnTo>
                  <a:pt x="1041740" y="1393602"/>
                </a:lnTo>
                <a:lnTo>
                  <a:pt x="1035071" y="1390745"/>
                </a:lnTo>
                <a:lnTo>
                  <a:pt x="1028401" y="1388205"/>
                </a:lnTo>
                <a:lnTo>
                  <a:pt x="1021731" y="1385666"/>
                </a:lnTo>
                <a:lnTo>
                  <a:pt x="1015062" y="1383761"/>
                </a:lnTo>
                <a:lnTo>
                  <a:pt x="1007122" y="1381539"/>
                </a:lnTo>
                <a:lnTo>
                  <a:pt x="999499" y="1379952"/>
                </a:lnTo>
                <a:lnTo>
                  <a:pt x="991877" y="1378364"/>
                </a:lnTo>
                <a:lnTo>
                  <a:pt x="983937" y="1377095"/>
                </a:lnTo>
                <a:lnTo>
                  <a:pt x="1006804" y="1075201"/>
                </a:lnTo>
                <a:lnTo>
                  <a:pt x="1018238" y="1072661"/>
                </a:lnTo>
                <a:lnTo>
                  <a:pt x="1029672" y="1070121"/>
                </a:lnTo>
                <a:lnTo>
                  <a:pt x="1040788" y="1066947"/>
                </a:lnTo>
                <a:lnTo>
                  <a:pt x="1051904" y="1062820"/>
                </a:lnTo>
                <a:lnTo>
                  <a:pt x="1063338" y="1058376"/>
                </a:lnTo>
                <a:lnTo>
                  <a:pt x="1074771" y="1053297"/>
                </a:lnTo>
                <a:lnTo>
                  <a:pt x="1085570" y="1047265"/>
                </a:lnTo>
                <a:lnTo>
                  <a:pt x="1096686" y="1040916"/>
                </a:lnTo>
                <a:lnTo>
                  <a:pt x="1103356" y="1036789"/>
                </a:lnTo>
                <a:lnTo>
                  <a:pt x="1109390" y="1032027"/>
                </a:lnTo>
                <a:lnTo>
                  <a:pt x="1116060" y="1027266"/>
                </a:lnTo>
                <a:lnTo>
                  <a:pt x="1122412" y="1022187"/>
                </a:lnTo>
                <a:lnTo>
                  <a:pt x="1128764" y="1016790"/>
                </a:lnTo>
                <a:lnTo>
                  <a:pt x="1135116" y="1010758"/>
                </a:lnTo>
                <a:lnTo>
                  <a:pt x="1141150" y="1005044"/>
                </a:lnTo>
                <a:lnTo>
                  <a:pt x="1147185" y="998378"/>
                </a:lnTo>
                <a:lnTo>
                  <a:pt x="1152902" y="991394"/>
                </a:lnTo>
                <a:lnTo>
                  <a:pt x="1158936" y="984093"/>
                </a:lnTo>
                <a:lnTo>
                  <a:pt x="1164336" y="976474"/>
                </a:lnTo>
                <a:lnTo>
                  <a:pt x="1170370" y="968220"/>
                </a:lnTo>
                <a:lnTo>
                  <a:pt x="1175452" y="959966"/>
                </a:lnTo>
                <a:lnTo>
                  <a:pt x="1180533" y="950760"/>
                </a:lnTo>
                <a:lnTo>
                  <a:pt x="1185615" y="941554"/>
                </a:lnTo>
                <a:lnTo>
                  <a:pt x="1190379" y="931714"/>
                </a:lnTo>
                <a:lnTo>
                  <a:pt x="1194508" y="921555"/>
                </a:lnTo>
                <a:lnTo>
                  <a:pt x="1198954" y="910444"/>
                </a:lnTo>
                <a:lnTo>
                  <a:pt x="1202766" y="899651"/>
                </a:lnTo>
                <a:lnTo>
                  <a:pt x="1206259" y="887906"/>
                </a:lnTo>
                <a:lnTo>
                  <a:pt x="1209435" y="876160"/>
                </a:lnTo>
                <a:lnTo>
                  <a:pt x="1212294" y="863779"/>
                </a:lnTo>
                <a:lnTo>
                  <a:pt x="1214517" y="851399"/>
                </a:lnTo>
                <a:lnTo>
                  <a:pt x="1216422" y="838701"/>
                </a:lnTo>
                <a:lnTo>
                  <a:pt x="1217693" y="826003"/>
                </a:lnTo>
                <a:lnTo>
                  <a:pt x="1218963" y="812988"/>
                </a:lnTo>
                <a:lnTo>
                  <a:pt x="1219598" y="799972"/>
                </a:lnTo>
                <a:lnTo>
                  <a:pt x="1219916" y="787274"/>
                </a:lnTo>
                <a:lnTo>
                  <a:pt x="1219916" y="774259"/>
                </a:lnTo>
                <a:lnTo>
                  <a:pt x="1219598" y="767275"/>
                </a:lnTo>
                <a:lnTo>
                  <a:pt x="1219598" y="763783"/>
                </a:lnTo>
                <a:lnTo>
                  <a:pt x="1219281" y="760926"/>
                </a:lnTo>
                <a:lnTo>
                  <a:pt x="1219281" y="754894"/>
                </a:lnTo>
                <a:lnTo>
                  <a:pt x="1218328" y="747910"/>
                </a:lnTo>
                <a:lnTo>
                  <a:pt x="1218010" y="740927"/>
                </a:lnTo>
                <a:lnTo>
                  <a:pt x="1217058" y="734260"/>
                </a:lnTo>
                <a:lnTo>
                  <a:pt x="1214834" y="720292"/>
                </a:lnTo>
                <a:lnTo>
                  <a:pt x="1212294" y="706325"/>
                </a:lnTo>
                <a:lnTo>
                  <a:pt x="1208800" y="692674"/>
                </a:lnTo>
                <a:lnTo>
                  <a:pt x="1204671" y="679341"/>
                </a:lnTo>
                <a:lnTo>
                  <a:pt x="1199907" y="666643"/>
                </a:lnTo>
                <a:lnTo>
                  <a:pt x="1194826" y="654263"/>
                </a:lnTo>
                <a:lnTo>
                  <a:pt x="1189426" y="642835"/>
                </a:lnTo>
                <a:lnTo>
                  <a:pt x="1183709" y="632359"/>
                </a:lnTo>
                <a:lnTo>
                  <a:pt x="1177357" y="622201"/>
                </a:lnTo>
                <a:lnTo>
                  <a:pt x="1170688" y="613312"/>
                </a:lnTo>
                <a:lnTo>
                  <a:pt x="1164018" y="605058"/>
                </a:lnTo>
                <a:lnTo>
                  <a:pt x="1157348" y="597122"/>
                </a:lnTo>
                <a:lnTo>
                  <a:pt x="1150361" y="590138"/>
                </a:lnTo>
                <a:lnTo>
                  <a:pt x="1143691" y="583789"/>
                </a:lnTo>
                <a:lnTo>
                  <a:pt x="1136704" y="578075"/>
                </a:lnTo>
                <a:lnTo>
                  <a:pt x="1129399" y="572996"/>
                </a:lnTo>
                <a:lnTo>
                  <a:pt x="1122412" y="567917"/>
                </a:lnTo>
                <a:lnTo>
                  <a:pt x="1115742" y="563472"/>
                </a:lnTo>
                <a:lnTo>
                  <a:pt x="1108755" y="559663"/>
                </a:lnTo>
                <a:lnTo>
                  <a:pt x="1101768" y="555536"/>
                </a:lnTo>
                <a:lnTo>
                  <a:pt x="1094463" y="552044"/>
                </a:lnTo>
                <a:lnTo>
                  <a:pt x="1088111" y="549505"/>
                </a:lnTo>
                <a:lnTo>
                  <a:pt x="1080806" y="546330"/>
                </a:lnTo>
                <a:lnTo>
                  <a:pt x="1073818" y="543791"/>
                </a:lnTo>
                <a:lnTo>
                  <a:pt x="1060162" y="539664"/>
                </a:lnTo>
                <a:lnTo>
                  <a:pt x="1046504" y="536172"/>
                </a:lnTo>
                <a:lnTo>
                  <a:pt x="1033165" y="533315"/>
                </a:lnTo>
                <a:lnTo>
                  <a:pt x="1019508" y="531093"/>
                </a:lnTo>
                <a:lnTo>
                  <a:pt x="1007122" y="530140"/>
                </a:lnTo>
                <a:lnTo>
                  <a:pt x="995370" y="529823"/>
                </a:lnTo>
                <a:lnTo>
                  <a:pt x="983301" y="529823"/>
                </a:lnTo>
                <a:lnTo>
                  <a:pt x="971550" y="530140"/>
                </a:lnTo>
                <a:lnTo>
                  <a:pt x="967104" y="529823"/>
                </a:lnTo>
                <a:lnTo>
                  <a:pt x="962657" y="529505"/>
                </a:lnTo>
                <a:lnTo>
                  <a:pt x="953447" y="529505"/>
                </a:lnTo>
                <a:close/>
                <a:moveTo>
                  <a:pt x="958846" y="276181"/>
                </a:moveTo>
                <a:lnTo>
                  <a:pt x="953764" y="276816"/>
                </a:lnTo>
                <a:lnTo>
                  <a:pt x="949318" y="277451"/>
                </a:lnTo>
                <a:lnTo>
                  <a:pt x="944236" y="278403"/>
                </a:lnTo>
                <a:lnTo>
                  <a:pt x="939472" y="279356"/>
                </a:lnTo>
                <a:lnTo>
                  <a:pt x="934708" y="280625"/>
                </a:lnTo>
                <a:lnTo>
                  <a:pt x="930262" y="282213"/>
                </a:lnTo>
                <a:lnTo>
                  <a:pt x="925815" y="284117"/>
                </a:lnTo>
                <a:lnTo>
                  <a:pt x="916922" y="288562"/>
                </a:lnTo>
                <a:lnTo>
                  <a:pt x="908982" y="293006"/>
                </a:lnTo>
                <a:lnTo>
                  <a:pt x="901360" y="299037"/>
                </a:lnTo>
                <a:lnTo>
                  <a:pt x="894372" y="305386"/>
                </a:lnTo>
                <a:lnTo>
                  <a:pt x="888020" y="312370"/>
                </a:lnTo>
                <a:lnTo>
                  <a:pt x="882621" y="319672"/>
                </a:lnTo>
                <a:lnTo>
                  <a:pt x="877539" y="327925"/>
                </a:lnTo>
                <a:lnTo>
                  <a:pt x="873093" y="336496"/>
                </a:lnTo>
                <a:lnTo>
                  <a:pt x="871505" y="340941"/>
                </a:lnTo>
                <a:lnTo>
                  <a:pt x="869917" y="345702"/>
                </a:lnTo>
                <a:lnTo>
                  <a:pt x="868964" y="350464"/>
                </a:lnTo>
                <a:lnTo>
                  <a:pt x="867694" y="354908"/>
                </a:lnTo>
                <a:lnTo>
                  <a:pt x="866741" y="359670"/>
                </a:lnTo>
                <a:lnTo>
                  <a:pt x="866106" y="364749"/>
                </a:lnTo>
                <a:lnTo>
                  <a:pt x="865788" y="369511"/>
                </a:lnTo>
                <a:lnTo>
                  <a:pt x="865788" y="374590"/>
                </a:lnTo>
                <a:lnTo>
                  <a:pt x="865788" y="379669"/>
                </a:lnTo>
                <a:lnTo>
                  <a:pt x="866106" y="384749"/>
                </a:lnTo>
                <a:lnTo>
                  <a:pt x="866741" y="389828"/>
                </a:lnTo>
                <a:lnTo>
                  <a:pt x="867694" y="394590"/>
                </a:lnTo>
                <a:lnTo>
                  <a:pt x="868964" y="399351"/>
                </a:lnTo>
                <a:lnTo>
                  <a:pt x="869917" y="404113"/>
                </a:lnTo>
                <a:lnTo>
                  <a:pt x="871505" y="408875"/>
                </a:lnTo>
                <a:lnTo>
                  <a:pt x="873093" y="413002"/>
                </a:lnTo>
                <a:lnTo>
                  <a:pt x="877539" y="421573"/>
                </a:lnTo>
                <a:lnTo>
                  <a:pt x="882621" y="429826"/>
                </a:lnTo>
                <a:lnTo>
                  <a:pt x="888020" y="437445"/>
                </a:lnTo>
                <a:lnTo>
                  <a:pt x="894372" y="444429"/>
                </a:lnTo>
                <a:lnTo>
                  <a:pt x="901360" y="450778"/>
                </a:lnTo>
                <a:lnTo>
                  <a:pt x="908982" y="456492"/>
                </a:lnTo>
                <a:lnTo>
                  <a:pt x="916922" y="461254"/>
                </a:lnTo>
                <a:lnTo>
                  <a:pt x="925815" y="465381"/>
                </a:lnTo>
                <a:lnTo>
                  <a:pt x="930262" y="466968"/>
                </a:lnTo>
                <a:lnTo>
                  <a:pt x="934708" y="468555"/>
                </a:lnTo>
                <a:lnTo>
                  <a:pt x="939472" y="470142"/>
                </a:lnTo>
                <a:lnTo>
                  <a:pt x="944236" y="471095"/>
                </a:lnTo>
                <a:lnTo>
                  <a:pt x="949318" y="472047"/>
                </a:lnTo>
                <a:lnTo>
                  <a:pt x="953764" y="472682"/>
                </a:lnTo>
                <a:lnTo>
                  <a:pt x="958846" y="472999"/>
                </a:lnTo>
                <a:lnTo>
                  <a:pt x="964245" y="473317"/>
                </a:lnTo>
                <a:lnTo>
                  <a:pt x="969327" y="472999"/>
                </a:lnTo>
                <a:lnTo>
                  <a:pt x="974408" y="472682"/>
                </a:lnTo>
                <a:lnTo>
                  <a:pt x="978855" y="472047"/>
                </a:lnTo>
                <a:lnTo>
                  <a:pt x="983937" y="471095"/>
                </a:lnTo>
                <a:lnTo>
                  <a:pt x="988701" y="470142"/>
                </a:lnTo>
                <a:lnTo>
                  <a:pt x="993465" y="468555"/>
                </a:lnTo>
                <a:lnTo>
                  <a:pt x="997911" y="466968"/>
                </a:lnTo>
                <a:lnTo>
                  <a:pt x="1002358" y="465381"/>
                </a:lnTo>
                <a:lnTo>
                  <a:pt x="1011250" y="461254"/>
                </a:lnTo>
                <a:lnTo>
                  <a:pt x="1018873" y="456492"/>
                </a:lnTo>
                <a:lnTo>
                  <a:pt x="1026813" y="450778"/>
                </a:lnTo>
                <a:lnTo>
                  <a:pt x="1033800" y="444429"/>
                </a:lnTo>
                <a:lnTo>
                  <a:pt x="1040152" y="437445"/>
                </a:lnTo>
                <a:lnTo>
                  <a:pt x="1045552" y="429826"/>
                </a:lnTo>
                <a:lnTo>
                  <a:pt x="1050633" y="421573"/>
                </a:lnTo>
                <a:lnTo>
                  <a:pt x="1055080" y="413002"/>
                </a:lnTo>
                <a:lnTo>
                  <a:pt x="1056668" y="408875"/>
                </a:lnTo>
                <a:lnTo>
                  <a:pt x="1058256" y="404113"/>
                </a:lnTo>
                <a:lnTo>
                  <a:pt x="1059209" y="399351"/>
                </a:lnTo>
                <a:lnTo>
                  <a:pt x="1060479" y="394590"/>
                </a:lnTo>
                <a:lnTo>
                  <a:pt x="1061432" y="389828"/>
                </a:lnTo>
                <a:lnTo>
                  <a:pt x="1062067" y="384749"/>
                </a:lnTo>
                <a:lnTo>
                  <a:pt x="1062385" y="379669"/>
                </a:lnTo>
                <a:lnTo>
                  <a:pt x="1062385" y="374590"/>
                </a:lnTo>
                <a:lnTo>
                  <a:pt x="1062385" y="369511"/>
                </a:lnTo>
                <a:lnTo>
                  <a:pt x="1062067" y="364749"/>
                </a:lnTo>
                <a:lnTo>
                  <a:pt x="1061432" y="359670"/>
                </a:lnTo>
                <a:lnTo>
                  <a:pt x="1060479" y="354908"/>
                </a:lnTo>
                <a:lnTo>
                  <a:pt x="1059209" y="350464"/>
                </a:lnTo>
                <a:lnTo>
                  <a:pt x="1058256" y="345702"/>
                </a:lnTo>
                <a:lnTo>
                  <a:pt x="1056668" y="340941"/>
                </a:lnTo>
                <a:lnTo>
                  <a:pt x="1055080" y="336496"/>
                </a:lnTo>
                <a:lnTo>
                  <a:pt x="1050633" y="327925"/>
                </a:lnTo>
                <a:lnTo>
                  <a:pt x="1045552" y="319672"/>
                </a:lnTo>
                <a:lnTo>
                  <a:pt x="1040152" y="312370"/>
                </a:lnTo>
                <a:lnTo>
                  <a:pt x="1033800" y="305386"/>
                </a:lnTo>
                <a:lnTo>
                  <a:pt x="1026813" y="299037"/>
                </a:lnTo>
                <a:lnTo>
                  <a:pt x="1018873" y="293006"/>
                </a:lnTo>
                <a:lnTo>
                  <a:pt x="1011250" y="288562"/>
                </a:lnTo>
                <a:lnTo>
                  <a:pt x="1002358" y="284117"/>
                </a:lnTo>
                <a:lnTo>
                  <a:pt x="997911" y="282213"/>
                </a:lnTo>
                <a:lnTo>
                  <a:pt x="993465" y="280625"/>
                </a:lnTo>
                <a:lnTo>
                  <a:pt x="988701" y="279356"/>
                </a:lnTo>
                <a:lnTo>
                  <a:pt x="983937" y="278403"/>
                </a:lnTo>
                <a:lnTo>
                  <a:pt x="978855" y="277451"/>
                </a:lnTo>
                <a:lnTo>
                  <a:pt x="974408" y="276816"/>
                </a:lnTo>
                <a:lnTo>
                  <a:pt x="969327" y="276181"/>
                </a:lnTo>
                <a:lnTo>
                  <a:pt x="964245" y="276181"/>
                </a:lnTo>
                <a:lnTo>
                  <a:pt x="958846" y="276181"/>
                </a:lnTo>
                <a:close/>
                <a:moveTo>
                  <a:pt x="765743" y="0"/>
                </a:moveTo>
                <a:lnTo>
                  <a:pt x="771142" y="0"/>
                </a:lnTo>
                <a:lnTo>
                  <a:pt x="1173864" y="0"/>
                </a:lnTo>
                <a:lnTo>
                  <a:pt x="1179263" y="0"/>
                </a:lnTo>
                <a:lnTo>
                  <a:pt x="1184662" y="635"/>
                </a:lnTo>
                <a:lnTo>
                  <a:pt x="1190379" y="1270"/>
                </a:lnTo>
                <a:lnTo>
                  <a:pt x="1195461" y="2222"/>
                </a:lnTo>
                <a:lnTo>
                  <a:pt x="1200542" y="3810"/>
                </a:lnTo>
                <a:lnTo>
                  <a:pt x="1205624" y="4762"/>
                </a:lnTo>
                <a:lnTo>
                  <a:pt x="1210706" y="6667"/>
                </a:lnTo>
                <a:lnTo>
                  <a:pt x="1215787" y="8889"/>
                </a:lnTo>
                <a:lnTo>
                  <a:pt x="1220551" y="10794"/>
                </a:lnTo>
                <a:lnTo>
                  <a:pt x="1224998" y="13016"/>
                </a:lnTo>
                <a:lnTo>
                  <a:pt x="1229444" y="15873"/>
                </a:lnTo>
                <a:lnTo>
                  <a:pt x="1234208" y="18412"/>
                </a:lnTo>
                <a:lnTo>
                  <a:pt x="1238337" y="21587"/>
                </a:lnTo>
                <a:lnTo>
                  <a:pt x="1242466" y="24761"/>
                </a:lnTo>
                <a:lnTo>
                  <a:pt x="1246277" y="28253"/>
                </a:lnTo>
                <a:lnTo>
                  <a:pt x="1250088" y="31745"/>
                </a:lnTo>
                <a:lnTo>
                  <a:pt x="1253900" y="35872"/>
                </a:lnTo>
                <a:lnTo>
                  <a:pt x="1256758" y="39681"/>
                </a:lnTo>
                <a:lnTo>
                  <a:pt x="1260570" y="43491"/>
                </a:lnTo>
                <a:lnTo>
                  <a:pt x="1263110" y="47935"/>
                </a:lnTo>
                <a:lnTo>
                  <a:pt x="1266286" y="52379"/>
                </a:lnTo>
                <a:lnTo>
                  <a:pt x="1268510" y="56824"/>
                </a:lnTo>
                <a:lnTo>
                  <a:pt x="1271050" y="61585"/>
                </a:lnTo>
                <a:lnTo>
                  <a:pt x="1273274" y="66347"/>
                </a:lnTo>
                <a:lnTo>
                  <a:pt x="1275179" y="71109"/>
                </a:lnTo>
                <a:lnTo>
                  <a:pt x="1276767" y="76188"/>
                </a:lnTo>
                <a:lnTo>
                  <a:pt x="1278355" y="81267"/>
                </a:lnTo>
                <a:lnTo>
                  <a:pt x="1279626" y="86664"/>
                </a:lnTo>
                <a:lnTo>
                  <a:pt x="1280261" y="91743"/>
                </a:lnTo>
                <a:lnTo>
                  <a:pt x="1281214" y="97140"/>
                </a:lnTo>
                <a:lnTo>
                  <a:pt x="1281531" y="102854"/>
                </a:lnTo>
                <a:lnTo>
                  <a:pt x="1281849" y="108250"/>
                </a:lnTo>
                <a:lnTo>
                  <a:pt x="1281849" y="345702"/>
                </a:lnTo>
                <a:lnTo>
                  <a:pt x="1281849" y="351099"/>
                </a:lnTo>
                <a:lnTo>
                  <a:pt x="1282484" y="356496"/>
                </a:lnTo>
                <a:lnTo>
                  <a:pt x="1282802" y="361575"/>
                </a:lnTo>
                <a:lnTo>
                  <a:pt x="1284072" y="366337"/>
                </a:lnTo>
                <a:lnTo>
                  <a:pt x="1284707" y="371098"/>
                </a:lnTo>
                <a:lnTo>
                  <a:pt x="1285978" y="375543"/>
                </a:lnTo>
                <a:lnTo>
                  <a:pt x="1287566" y="379669"/>
                </a:lnTo>
                <a:lnTo>
                  <a:pt x="1289471" y="383796"/>
                </a:lnTo>
                <a:lnTo>
                  <a:pt x="1291059" y="387288"/>
                </a:lnTo>
                <a:lnTo>
                  <a:pt x="1293283" y="390780"/>
                </a:lnTo>
                <a:lnTo>
                  <a:pt x="1295188" y="393955"/>
                </a:lnTo>
                <a:lnTo>
                  <a:pt x="1298047" y="396812"/>
                </a:lnTo>
                <a:lnTo>
                  <a:pt x="1300270" y="399669"/>
                </a:lnTo>
                <a:lnTo>
                  <a:pt x="1303446" y="402208"/>
                </a:lnTo>
                <a:lnTo>
                  <a:pt x="1306304" y="404430"/>
                </a:lnTo>
                <a:lnTo>
                  <a:pt x="1309480" y="406335"/>
                </a:lnTo>
                <a:lnTo>
                  <a:pt x="1312656" y="407922"/>
                </a:lnTo>
                <a:lnTo>
                  <a:pt x="1316150" y="409510"/>
                </a:lnTo>
                <a:lnTo>
                  <a:pt x="1319644" y="410779"/>
                </a:lnTo>
                <a:lnTo>
                  <a:pt x="1323137" y="411414"/>
                </a:lnTo>
                <a:lnTo>
                  <a:pt x="1326949" y="412367"/>
                </a:lnTo>
                <a:lnTo>
                  <a:pt x="1331078" y="412684"/>
                </a:lnTo>
                <a:lnTo>
                  <a:pt x="1335206" y="412684"/>
                </a:lnTo>
                <a:lnTo>
                  <a:pt x="1339335" y="412367"/>
                </a:lnTo>
                <a:lnTo>
                  <a:pt x="1343464" y="411732"/>
                </a:lnTo>
                <a:lnTo>
                  <a:pt x="1347910" y="411097"/>
                </a:lnTo>
                <a:lnTo>
                  <a:pt x="1352039" y="409827"/>
                </a:lnTo>
                <a:lnTo>
                  <a:pt x="1356803" y="408875"/>
                </a:lnTo>
                <a:lnTo>
                  <a:pt x="1361568" y="406653"/>
                </a:lnTo>
                <a:lnTo>
                  <a:pt x="1366332" y="404748"/>
                </a:lnTo>
                <a:lnTo>
                  <a:pt x="1371096" y="402526"/>
                </a:lnTo>
                <a:lnTo>
                  <a:pt x="1375542" y="399986"/>
                </a:lnTo>
                <a:lnTo>
                  <a:pt x="1581349" y="281260"/>
                </a:lnTo>
                <a:lnTo>
                  <a:pt x="1586113" y="278721"/>
                </a:lnTo>
                <a:lnTo>
                  <a:pt x="1591195" y="276181"/>
                </a:lnTo>
                <a:lnTo>
                  <a:pt x="1596277" y="273959"/>
                </a:lnTo>
                <a:lnTo>
                  <a:pt x="1601358" y="272372"/>
                </a:lnTo>
                <a:lnTo>
                  <a:pt x="1606440" y="270784"/>
                </a:lnTo>
                <a:lnTo>
                  <a:pt x="1611522" y="269197"/>
                </a:lnTo>
                <a:lnTo>
                  <a:pt x="1617238" y="268562"/>
                </a:lnTo>
                <a:lnTo>
                  <a:pt x="1622320" y="267610"/>
                </a:lnTo>
                <a:lnTo>
                  <a:pt x="1627402" y="266975"/>
                </a:lnTo>
                <a:lnTo>
                  <a:pt x="1632801" y="266975"/>
                </a:lnTo>
                <a:lnTo>
                  <a:pt x="1637883" y="266975"/>
                </a:lnTo>
                <a:lnTo>
                  <a:pt x="1642964" y="266975"/>
                </a:lnTo>
                <a:lnTo>
                  <a:pt x="1648364" y="267610"/>
                </a:lnTo>
                <a:lnTo>
                  <a:pt x="1653445" y="268562"/>
                </a:lnTo>
                <a:lnTo>
                  <a:pt x="1658527" y="269197"/>
                </a:lnTo>
                <a:lnTo>
                  <a:pt x="1663609" y="270467"/>
                </a:lnTo>
                <a:lnTo>
                  <a:pt x="1668373" y="272054"/>
                </a:lnTo>
                <a:lnTo>
                  <a:pt x="1673454" y="273641"/>
                </a:lnTo>
                <a:lnTo>
                  <a:pt x="1678218" y="275546"/>
                </a:lnTo>
                <a:lnTo>
                  <a:pt x="1682982" y="277768"/>
                </a:lnTo>
                <a:lnTo>
                  <a:pt x="1687746" y="280308"/>
                </a:lnTo>
                <a:lnTo>
                  <a:pt x="1692193" y="282530"/>
                </a:lnTo>
                <a:lnTo>
                  <a:pt x="1696640" y="285704"/>
                </a:lnTo>
                <a:lnTo>
                  <a:pt x="1701086" y="288562"/>
                </a:lnTo>
                <a:lnTo>
                  <a:pt x="1705215" y="292053"/>
                </a:lnTo>
                <a:lnTo>
                  <a:pt x="1709344" y="295545"/>
                </a:lnTo>
                <a:lnTo>
                  <a:pt x="1713155" y="299037"/>
                </a:lnTo>
                <a:lnTo>
                  <a:pt x="1716648" y="302847"/>
                </a:lnTo>
                <a:lnTo>
                  <a:pt x="1720142" y="307291"/>
                </a:lnTo>
                <a:lnTo>
                  <a:pt x="1723318" y="311418"/>
                </a:lnTo>
                <a:lnTo>
                  <a:pt x="1726494" y="315862"/>
                </a:lnTo>
                <a:lnTo>
                  <a:pt x="1729670" y="320624"/>
                </a:lnTo>
                <a:lnTo>
                  <a:pt x="1930713" y="668866"/>
                </a:lnTo>
                <a:lnTo>
                  <a:pt x="1933254" y="673945"/>
                </a:lnTo>
                <a:lnTo>
                  <a:pt x="1935795" y="678707"/>
                </a:lnTo>
                <a:lnTo>
                  <a:pt x="1937701" y="683786"/>
                </a:lnTo>
                <a:lnTo>
                  <a:pt x="1939606" y="688865"/>
                </a:lnTo>
                <a:lnTo>
                  <a:pt x="1941194" y="693944"/>
                </a:lnTo>
                <a:lnTo>
                  <a:pt x="1942465" y="699341"/>
                </a:lnTo>
                <a:lnTo>
                  <a:pt x="1943735" y="704420"/>
                </a:lnTo>
                <a:lnTo>
                  <a:pt x="1944370" y="709499"/>
                </a:lnTo>
                <a:lnTo>
                  <a:pt x="1944688" y="715213"/>
                </a:lnTo>
                <a:lnTo>
                  <a:pt x="1944688" y="720292"/>
                </a:lnTo>
                <a:lnTo>
                  <a:pt x="1944688" y="725372"/>
                </a:lnTo>
                <a:lnTo>
                  <a:pt x="1944688" y="730768"/>
                </a:lnTo>
                <a:lnTo>
                  <a:pt x="1944370" y="735847"/>
                </a:lnTo>
                <a:lnTo>
                  <a:pt x="1943735" y="740927"/>
                </a:lnTo>
                <a:lnTo>
                  <a:pt x="1942465" y="746006"/>
                </a:lnTo>
                <a:lnTo>
                  <a:pt x="1941194" y="751085"/>
                </a:lnTo>
                <a:lnTo>
                  <a:pt x="1939606" y="756164"/>
                </a:lnTo>
                <a:lnTo>
                  <a:pt x="1938018" y="760926"/>
                </a:lnTo>
                <a:lnTo>
                  <a:pt x="1936113" y="766005"/>
                </a:lnTo>
                <a:lnTo>
                  <a:pt x="1933890" y="770767"/>
                </a:lnTo>
                <a:lnTo>
                  <a:pt x="1931349" y="775529"/>
                </a:lnTo>
                <a:lnTo>
                  <a:pt x="1929125" y="779655"/>
                </a:lnTo>
                <a:lnTo>
                  <a:pt x="1925949" y="784100"/>
                </a:lnTo>
                <a:lnTo>
                  <a:pt x="1923091" y="788226"/>
                </a:lnTo>
                <a:lnTo>
                  <a:pt x="1919597" y="792671"/>
                </a:lnTo>
                <a:lnTo>
                  <a:pt x="1916104" y="796480"/>
                </a:lnTo>
                <a:lnTo>
                  <a:pt x="1912610" y="800607"/>
                </a:lnTo>
                <a:lnTo>
                  <a:pt x="1908799" y="804099"/>
                </a:lnTo>
                <a:lnTo>
                  <a:pt x="1904352" y="807591"/>
                </a:lnTo>
                <a:lnTo>
                  <a:pt x="1900224" y="811083"/>
                </a:lnTo>
                <a:lnTo>
                  <a:pt x="1895777" y="813940"/>
                </a:lnTo>
                <a:lnTo>
                  <a:pt x="1891013" y="816797"/>
                </a:lnTo>
                <a:lnTo>
                  <a:pt x="1684888" y="935523"/>
                </a:lnTo>
                <a:lnTo>
                  <a:pt x="1680124" y="938380"/>
                </a:lnTo>
                <a:lnTo>
                  <a:pt x="1675995" y="941554"/>
                </a:lnTo>
                <a:lnTo>
                  <a:pt x="1671866" y="944094"/>
                </a:lnTo>
                <a:lnTo>
                  <a:pt x="1668055" y="947269"/>
                </a:lnTo>
                <a:lnTo>
                  <a:pt x="1664562" y="950760"/>
                </a:lnTo>
                <a:lnTo>
                  <a:pt x="1661385" y="953935"/>
                </a:lnTo>
                <a:lnTo>
                  <a:pt x="1658527" y="957427"/>
                </a:lnTo>
                <a:lnTo>
                  <a:pt x="1655986" y="960601"/>
                </a:lnTo>
                <a:lnTo>
                  <a:pt x="1654080" y="964093"/>
                </a:lnTo>
                <a:lnTo>
                  <a:pt x="1651857" y="967585"/>
                </a:lnTo>
                <a:lnTo>
                  <a:pt x="1649952" y="971395"/>
                </a:lnTo>
                <a:lnTo>
                  <a:pt x="1648681" y="975204"/>
                </a:lnTo>
                <a:lnTo>
                  <a:pt x="1647728" y="978696"/>
                </a:lnTo>
                <a:lnTo>
                  <a:pt x="1646776" y="982188"/>
                </a:lnTo>
                <a:lnTo>
                  <a:pt x="1646458" y="985997"/>
                </a:lnTo>
                <a:lnTo>
                  <a:pt x="1646458" y="989807"/>
                </a:lnTo>
                <a:lnTo>
                  <a:pt x="1646458" y="993616"/>
                </a:lnTo>
                <a:lnTo>
                  <a:pt x="1646776" y="997108"/>
                </a:lnTo>
                <a:lnTo>
                  <a:pt x="1647728" y="1000600"/>
                </a:lnTo>
                <a:lnTo>
                  <a:pt x="1648681" y="1004409"/>
                </a:lnTo>
                <a:lnTo>
                  <a:pt x="1649952" y="1008219"/>
                </a:lnTo>
                <a:lnTo>
                  <a:pt x="1651857" y="1011711"/>
                </a:lnTo>
                <a:lnTo>
                  <a:pt x="1654080" y="1015203"/>
                </a:lnTo>
                <a:lnTo>
                  <a:pt x="1656304" y="1018695"/>
                </a:lnTo>
                <a:lnTo>
                  <a:pt x="1658527" y="1022187"/>
                </a:lnTo>
                <a:lnTo>
                  <a:pt x="1661385" y="1025361"/>
                </a:lnTo>
                <a:lnTo>
                  <a:pt x="1664562" y="1028853"/>
                </a:lnTo>
                <a:lnTo>
                  <a:pt x="1668055" y="1032027"/>
                </a:lnTo>
                <a:lnTo>
                  <a:pt x="1671866" y="1035202"/>
                </a:lnTo>
                <a:lnTo>
                  <a:pt x="1675995" y="1038376"/>
                </a:lnTo>
                <a:lnTo>
                  <a:pt x="1680442" y="1040916"/>
                </a:lnTo>
                <a:lnTo>
                  <a:pt x="1684888" y="1043773"/>
                </a:lnTo>
                <a:lnTo>
                  <a:pt x="1891013" y="1162499"/>
                </a:lnTo>
                <a:lnTo>
                  <a:pt x="1895777" y="1165674"/>
                </a:lnTo>
                <a:lnTo>
                  <a:pt x="1900224" y="1168848"/>
                </a:lnTo>
                <a:lnTo>
                  <a:pt x="1904352" y="1171705"/>
                </a:lnTo>
                <a:lnTo>
                  <a:pt x="1908799" y="1175514"/>
                </a:lnTo>
                <a:lnTo>
                  <a:pt x="1912610" y="1179006"/>
                </a:lnTo>
                <a:lnTo>
                  <a:pt x="1916104" y="1182816"/>
                </a:lnTo>
                <a:lnTo>
                  <a:pt x="1919597" y="1186625"/>
                </a:lnTo>
                <a:lnTo>
                  <a:pt x="1923091" y="1191069"/>
                </a:lnTo>
                <a:lnTo>
                  <a:pt x="1925949" y="1195196"/>
                </a:lnTo>
                <a:lnTo>
                  <a:pt x="1929125" y="1199641"/>
                </a:lnTo>
                <a:lnTo>
                  <a:pt x="1931349" y="1204402"/>
                </a:lnTo>
                <a:lnTo>
                  <a:pt x="1933890" y="1209164"/>
                </a:lnTo>
                <a:lnTo>
                  <a:pt x="1936113" y="1213608"/>
                </a:lnTo>
                <a:lnTo>
                  <a:pt x="1938018" y="1218370"/>
                </a:lnTo>
                <a:lnTo>
                  <a:pt x="1939606" y="1223449"/>
                </a:lnTo>
                <a:lnTo>
                  <a:pt x="1941194" y="1228211"/>
                </a:lnTo>
                <a:lnTo>
                  <a:pt x="1942465" y="1233290"/>
                </a:lnTo>
                <a:lnTo>
                  <a:pt x="1943735" y="1238369"/>
                </a:lnTo>
                <a:lnTo>
                  <a:pt x="1944370" y="1243449"/>
                </a:lnTo>
                <a:lnTo>
                  <a:pt x="1944688" y="1249163"/>
                </a:lnTo>
                <a:lnTo>
                  <a:pt x="1944688" y="1254242"/>
                </a:lnTo>
                <a:lnTo>
                  <a:pt x="1944688" y="1259321"/>
                </a:lnTo>
                <a:lnTo>
                  <a:pt x="1944688" y="1264718"/>
                </a:lnTo>
                <a:lnTo>
                  <a:pt x="1944370" y="1269797"/>
                </a:lnTo>
                <a:lnTo>
                  <a:pt x="1943735" y="1274876"/>
                </a:lnTo>
                <a:lnTo>
                  <a:pt x="1942465" y="1280273"/>
                </a:lnTo>
                <a:lnTo>
                  <a:pt x="1941194" y="1285352"/>
                </a:lnTo>
                <a:lnTo>
                  <a:pt x="1939606" y="1290431"/>
                </a:lnTo>
                <a:lnTo>
                  <a:pt x="1937701" y="1295510"/>
                </a:lnTo>
                <a:lnTo>
                  <a:pt x="1935795" y="1300589"/>
                </a:lnTo>
                <a:lnTo>
                  <a:pt x="1933254" y="1305351"/>
                </a:lnTo>
                <a:lnTo>
                  <a:pt x="1930713" y="1310430"/>
                </a:lnTo>
                <a:lnTo>
                  <a:pt x="1729670" y="1658672"/>
                </a:lnTo>
                <a:lnTo>
                  <a:pt x="1726494" y="1663434"/>
                </a:lnTo>
                <a:lnTo>
                  <a:pt x="1723318" y="1668196"/>
                </a:lnTo>
                <a:lnTo>
                  <a:pt x="1720142" y="1672640"/>
                </a:lnTo>
                <a:lnTo>
                  <a:pt x="1716648" y="1676449"/>
                </a:lnTo>
                <a:lnTo>
                  <a:pt x="1713155" y="1680259"/>
                </a:lnTo>
                <a:lnTo>
                  <a:pt x="1709344" y="1684385"/>
                </a:lnTo>
                <a:lnTo>
                  <a:pt x="1705215" y="1687243"/>
                </a:lnTo>
                <a:lnTo>
                  <a:pt x="1701086" y="1691052"/>
                </a:lnTo>
                <a:lnTo>
                  <a:pt x="1696640" y="1693909"/>
                </a:lnTo>
                <a:lnTo>
                  <a:pt x="1692193" y="1696766"/>
                </a:lnTo>
                <a:lnTo>
                  <a:pt x="1687746" y="1699623"/>
                </a:lnTo>
                <a:lnTo>
                  <a:pt x="1682982" y="1701845"/>
                </a:lnTo>
                <a:lnTo>
                  <a:pt x="1678218" y="1703750"/>
                </a:lnTo>
                <a:lnTo>
                  <a:pt x="1673454" y="1705655"/>
                </a:lnTo>
                <a:lnTo>
                  <a:pt x="1668373" y="1707242"/>
                </a:lnTo>
                <a:lnTo>
                  <a:pt x="1663609" y="1708829"/>
                </a:lnTo>
                <a:lnTo>
                  <a:pt x="1658527" y="1710099"/>
                </a:lnTo>
                <a:lnTo>
                  <a:pt x="1653445" y="1711369"/>
                </a:lnTo>
                <a:lnTo>
                  <a:pt x="1648364" y="1712004"/>
                </a:lnTo>
                <a:lnTo>
                  <a:pt x="1642964" y="1712321"/>
                </a:lnTo>
                <a:lnTo>
                  <a:pt x="1637883" y="1712956"/>
                </a:lnTo>
                <a:lnTo>
                  <a:pt x="1632801" y="1712956"/>
                </a:lnTo>
                <a:lnTo>
                  <a:pt x="1627402" y="1712321"/>
                </a:lnTo>
                <a:lnTo>
                  <a:pt x="1622320" y="1712004"/>
                </a:lnTo>
                <a:lnTo>
                  <a:pt x="1617238" y="1711369"/>
                </a:lnTo>
                <a:lnTo>
                  <a:pt x="1611522" y="1710099"/>
                </a:lnTo>
                <a:lnTo>
                  <a:pt x="1606440" y="1708829"/>
                </a:lnTo>
                <a:lnTo>
                  <a:pt x="1601358" y="1707242"/>
                </a:lnTo>
                <a:lnTo>
                  <a:pt x="1596277" y="1705337"/>
                </a:lnTo>
                <a:lnTo>
                  <a:pt x="1591195" y="1703432"/>
                </a:lnTo>
                <a:lnTo>
                  <a:pt x="1586113" y="1701210"/>
                </a:lnTo>
                <a:lnTo>
                  <a:pt x="1581349" y="1698353"/>
                </a:lnTo>
                <a:lnTo>
                  <a:pt x="1375542" y="1579627"/>
                </a:lnTo>
                <a:lnTo>
                  <a:pt x="1371096" y="1576770"/>
                </a:lnTo>
                <a:lnTo>
                  <a:pt x="1366332" y="1574548"/>
                </a:lnTo>
                <a:lnTo>
                  <a:pt x="1361568" y="1572643"/>
                </a:lnTo>
                <a:lnTo>
                  <a:pt x="1356803" y="1571056"/>
                </a:lnTo>
                <a:lnTo>
                  <a:pt x="1352039" y="1569469"/>
                </a:lnTo>
                <a:lnTo>
                  <a:pt x="1347910" y="1568199"/>
                </a:lnTo>
                <a:lnTo>
                  <a:pt x="1343464" y="1567564"/>
                </a:lnTo>
                <a:lnTo>
                  <a:pt x="1339335" y="1567247"/>
                </a:lnTo>
                <a:lnTo>
                  <a:pt x="1335206" y="1566612"/>
                </a:lnTo>
                <a:lnTo>
                  <a:pt x="1331078" y="1566612"/>
                </a:lnTo>
                <a:lnTo>
                  <a:pt x="1326949" y="1567247"/>
                </a:lnTo>
                <a:lnTo>
                  <a:pt x="1323137" y="1567882"/>
                </a:lnTo>
                <a:lnTo>
                  <a:pt x="1319644" y="1568517"/>
                </a:lnTo>
                <a:lnTo>
                  <a:pt x="1316150" y="1569786"/>
                </a:lnTo>
                <a:lnTo>
                  <a:pt x="1312656" y="1571374"/>
                </a:lnTo>
                <a:lnTo>
                  <a:pt x="1309480" y="1572961"/>
                </a:lnTo>
                <a:lnTo>
                  <a:pt x="1306304" y="1574866"/>
                </a:lnTo>
                <a:lnTo>
                  <a:pt x="1303446" y="1577405"/>
                </a:lnTo>
                <a:lnTo>
                  <a:pt x="1300270" y="1579627"/>
                </a:lnTo>
                <a:lnTo>
                  <a:pt x="1298047" y="1582484"/>
                </a:lnTo>
                <a:lnTo>
                  <a:pt x="1295188" y="1585659"/>
                </a:lnTo>
                <a:lnTo>
                  <a:pt x="1293283" y="1588516"/>
                </a:lnTo>
                <a:lnTo>
                  <a:pt x="1291059" y="1592325"/>
                </a:lnTo>
                <a:lnTo>
                  <a:pt x="1289471" y="1595817"/>
                </a:lnTo>
                <a:lnTo>
                  <a:pt x="1287566" y="1599944"/>
                </a:lnTo>
                <a:lnTo>
                  <a:pt x="1285978" y="1604071"/>
                </a:lnTo>
                <a:lnTo>
                  <a:pt x="1284707" y="1608198"/>
                </a:lnTo>
                <a:lnTo>
                  <a:pt x="1284072" y="1612959"/>
                </a:lnTo>
                <a:lnTo>
                  <a:pt x="1282802" y="1618039"/>
                </a:lnTo>
                <a:lnTo>
                  <a:pt x="1282484" y="1622800"/>
                </a:lnTo>
                <a:lnTo>
                  <a:pt x="1281849" y="1628197"/>
                </a:lnTo>
                <a:lnTo>
                  <a:pt x="1281849" y="1633594"/>
                </a:lnTo>
                <a:lnTo>
                  <a:pt x="1281849" y="1871046"/>
                </a:lnTo>
                <a:lnTo>
                  <a:pt x="1281531" y="1877077"/>
                </a:lnTo>
                <a:lnTo>
                  <a:pt x="1281214" y="1882156"/>
                </a:lnTo>
                <a:lnTo>
                  <a:pt x="1280261" y="1887553"/>
                </a:lnTo>
                <a:lnTo>
                  <a:pt x="1279626" y="1892950"/>
                </a:lnTo>
                <a:lnTo>
                  <a:pt x="1278355" y="1898029"/>
                </a:lnTo>
                <a:lnTo>
                  <a:pt x="1276767" y="1903108"/>
                </a:lnTo>
                <a:lnTo>
                  <a:pt x="1275179" y="1908187"/>
                </a:lnTo>
                <a:lnTo>
                  <a:pt x="1273274" y="1913266"/>
                </a:lnTo>
                <a:lnTo>
                  <a:pt x="1271050" y="1918028"/>
                </a:lnTo>
                <a:lnTo>
                  <a:pt x="1268510" y="1922790"/>
                </a:lnTo>
                <a:lnTo>
                  <a:pt x="1266286" y="1927234"/>
                </a:lnTo>
                <a:lnTo>
                  <a:pt x="1263110" y="1931361"/>
                </a:lnTo>
                <a:lnTo>
                  <a:pt x="1260570" y="1935805"/>
                </a:lnTo>
                <a:lnTo>
                  <a:pt x="1256758" y="1939932"/>
                </a:lnTo>
                <a:lnTo>
                  <a:pt x="1253900" y="1944059"/>
                </a:lnTo>
                <a:lnTo>
                  <a:pt x="1250088" y="1947551"/>
                </a:lnTo>
                <a:lnTo>
                  <a:pt x="1246277" y="1951360"/>
                </a:lnTo>
                <a:lnTo>
                  <a:pt x="1242466" y="1954535"/>
                </a:lnTo>
                <a:lnTo>
                  <a:pt x="1238337" y="1958027"/>
                </a:lnTo>
                <a:lnTo>
                  <a:pt x="1234208" y="1960884"/>
                </a:lnTo>
                <a:lnTo>
                  <a:pt x="1229444" y="1963423"/>
                </a:lnTo>
                <a:lnTo>
                  <a:pt x="1224998" y="1966280"/>
                </a:lnTo>
                <a:lnTo>
                  <a:pt x="1220551" y="1968502"/>
                </a:lnTo>
                <a:lnTo>
                  <a:pt x="1215787" y="1971042"/>
                </a:lnTo>
                <a:lnTo>
                  <a:pt x="1210706" y="1972947"/>
                </a:lnTo>
                <a:lnTo>
                  <a:pt x="1205624" y="1974534"/>
                </a:lnTo>
                <a:lnTo>
                  <a:pt x="1200542" y="1976121"/>
                </a:lnTo>
                <a:lnTo>
                  <a:pt x="1195461" y="1977391"/>
                </a:lnTo>
                <a:lnTo>
                  <a:pt x="1190379" y="1978026"/>
                </a:lnTo>
                <a:lnTo>
                  <a:pt x="1184662" y="1978978"/>
                </a:lnTo>
                <a:lnTo>
                  <a:pt x="1179263" y="1979296"/>
                </a:lnTo>
                <a:lnTo>
                  <a:pt x="1173864" y="1979613"/>
                </a:lnTo>
                <a:lnTo>
                  <a:pt x="771142" y="1979613"/>
                </a:lnTo>
                <a:lnTo>
                  <a:pt x="765743" y="1979296"/>
                </a:lnTo>
                <a:lnTo>
                  <a:pt x="760344" y="1978978"/>
                </a:lnTo>
                <a:lnTo>
                  <a:pt x="754944" y="1978026"/>
                </a:lnTo>
                <a:lnTo>
                  <a:pt x="749545" y="1977391"/>
                </a:lnTo>
                <a:lnTo>
                  <a:pt x="744146" y="1976121"/>
                </a:lnTo>
                <a:lnTo>
                  <a:pt x="739064" y="1974534"/>
                </a:lnTo>
                <a:lnTo>
                  <a:pt x="733982" y="1972947"/>
                </a:lnTo>
                <a:lnTo>
                  <a:pt x="729218" y="1971042"/>
                </a:lnTo>
                <a:lnTo>
                  <a:pt x="724772" y="1968502"/>
                </a:lnTo>
                <a:lnTo>
                  <a:pt x="720008" y="1966280"/>
                </a:lnTo>
                <a:lnTo>
                  <a:pt x="715244" y="1963423"/>
                </a:lnTo>
                <a:lnTo>
                  <a:pt x="710797" y="1960884"/>
                </a:lnTo>
                <a:lnTo>
                  <a:pt x="706668" y="1958027"/>
                </a:lnTo>
                <a:lnTo>
                  <a:pt x="702540" y="1954535"/>
                </a:lnTo>
                <a:lnTo>
                  <a:pt x="698728" y="1951360"/>
                </a:lnTo>
                <a:lnTo>
                  <a:pt x="694917" y="1947551"/>
                </a:lnTo>
                <a:lnTo>
                  <a:pt x="691423" y="1944059"/>
                </a:lnTo>
                <a:lnTo>
                  <a:pt x="687930" y="1939932"/>
                </a:lnTo>
                <a:lnTo>
                  <a:pt x="684754" y="1935805"/>
                </a:lnTo>
                <a:lnTo>
                  <a:pt x="681578" y="1931361"/>
                </a:lnTo>
                <a:lnTo>
                  <a:pt x="678719" y="1927234"/>
                </a:lnTo>
                <a:lnTo>
                  <a:pt x="675861" y="1922790"/>
                </a:lnTo>
                <a:lnTo>
                  <a:pt x="673638" y="1918028"/>
                </a:lnTo>
                <a:lnTo>
                  <a:pt x="671732" y="1913266"/>
                </a:lnTo>
                <a:lnTo>
                  <a:pt x="669826" y="1908187"/>
                </a:lnTo>
                <a:lnTo>
                  <a:pt x="667921" y="1903108"/>
                </a:lnTo>
                <a:lnTo>
                  <a:pt x="666650" y="1898029"/>
                </a:lnTo>
                <a:lnTo>
                  <a:pt x="665380" y="1892950"/>
                </a:lnTo>
                <a:lnTo>
                  <a:pt x="664110" y="1887553"/>
                </a:lnTo>
                <a:lnTo>
                  <a:pt x="663474" y="1882156"/>
                </a:lnTo>
                <a:lnTo>
                  <a:pt x="663157" y="1877077"/>
                </a:lnTo>
                <a:lnTo>
                  <a:pt x="663157" y="1871046"/>
                </a:lnTo>
                <a:lnTo>
                  <a:pt x="663157" y="1633594"/>
                </a:lnTo>
                <a:lnTo>
                  <a:pt x="663157" y="1628197"/>
                </a:lnTo>
                <a:lnTo>
                  <a:pt x="662839" y="1623118"/>
                </a:lnTo>
                <a:lnTo>
                  <a:pt x="661886" y="1618039"/>
                </a:lnTo>
                <a:lnTo>
                  <a:pt x="661251" y="1612959"/>
                </a:lnTo>
                <a:lnTo>
                  <a:pt x="659981" y="1608515"/>
                </a:lnTo>
                <a:lnTo>
                  <a:pt x="658710" y="1604071"/>
                </a:lnTo>
                <a:lnTo>
                  <a:pt x="657122" y="1599944"/>
                </a:lnTo>
                <a:lnTo>
                  <a:pt x="655534" y="1596135"/>
                </a:lnTo>
                <a:lnTo>
                  <a:pt x="653629" y="1592325"/>
                </a:lnTo>
                <a:lnTo>
                  <a:pt x="651723" y="1588516"/>
                </a:lnTo>
                <a:lnTo>
                  <a:pt x="649500" y="1585659"/>
                </a:lnTo>
                <a:lnTo>
                  <a:pt x="646959" y="1582484"/>
                </a:lnTo>
                <a:lnTo>
                  <a:pt x="644418" y="1579627"/>
                </a:lnTo>
                <a:lnTo>
                  <a:pt x="641560" y="1577405"/>
                </a:lnTo>
                <a:lnTo>
                  <a:pt x="638384" y="1574866"/>
                </a:lnTo>
                <a:lnTo>
                  <a:pt x="635525" y="1572961"/>
                </a:lnTo>
                <a:lnTo>
                  <a:pt x="632032" y="1571374"/>
                </a:lnTo>
                <a:lnTo>
                  <a:pt x="628538" y="1569786"/>
                </a:lnTo>
                <a:lnTo>
                  <a:pt x="625044" y="1568517"/>
                </a:lnTo>
                <a:lnTo>
                  <a:pt x="621551" y="1567882"/>
                </a:lnTo>
                <a:lnTo>
                  <a:pt x="617739" y="1567247"/>
                </a:lnTo>
                <a:lnTo>
                  <a:pt x="613610" y="1566612"/>
                </a:lnTo>
                <a:lnTo>
                  <a:pt x="609799" y="1566612"/>
                </a:lnTo>
                <a:lnTo>
                  <a:pt x="605353" y="1567247"/>
                </a:lnTo>
                <a:lnTo>
                  <a:pt x="601224" y="1567564"/>
                </a:lnTo>
                <a:lnTo>
                  <a:pt x="596778" y="1568199"/>
                </a:lnTo>
                <a:lnTo>
                  <a:pt x="592649" y="1569469"/>
                </a:lnTo>
                <a:lnTo>
                  <a:pt x="587885" y="1571056"/>
                </a:lnTo>
                <a:lnTo>
                  <a:pt x="583438" y="1572643"/>
                </a:lnTo>
                <a:lnTo>
                  <a:pt x="578674" y="1574548"/>
                </a:lnTo>
                <a:lnTo>
                  <a:pt x="574228" y="1576770"/>
                </a:lnTo>
                <a:lnTo>
                  <a:pt x="569146" y="1579627"/>
                </a:lnTo>
                <a:lnTo>
                  <a:pt x="363339" y="1698353"/>
                </a:lnTo>
                <a:lnTo>
                  <a:pt x="358575" y="1701210"/>
                </a:lnTo>
                <a:lnTo>
                  <a:pt x="353493" y="1703432"/>
                </a:lnTo>
                <a:lnTo>
                  <a:pt x="348411" y="1705337"/>
                </a:lnTo>
                <a:lnTo>
                  <a:pt x="343330" y="1707242"/>
                </a:lnTo>
                <a:lnTo>
                  <a:pt x="338248" y="1708829"/>
                </a:lnTo>
                <a:lnTo>
                  <a:pt x="333166" y="1710099"/>
                </a:lnTo>
                <a:lnTo>
                  <a:pt x="328085" y="1711369"/>
                </a:lnTo>
                <a:lnTo>
                  <a:pt x="323003" y="1712004"/>
                </a:lnTo>
                <a:lnTo>
                  <a:pt x="317286" y="1712321"/>
                </a:lnTo>
                <a:lnTo>
                  <a:pt x="312205" y="1712956"/>
                </a:lnTo>
                <a:lnTo>
                  <a:pt x="306805" y="1712956"/>
                </a:lnTo>
                <a:lnTo>
                  <a:pt x="301724" y="1712321"/>
                </a:lnTo>
                <a:lnTo>
                  <a:pt x="296642" y="1712004"/>
                </a:lnTo>
                <a:lnTo>
                  <a:pt x="291560" y="1711369"/>
                </a:lnTo>
                <a:lnTo>
                  <a:pt x="286479" y="1710099"/>
                </a:lnTo>
                <a:lnTo>
                  <a:pt x="281397" y="1708829"/>
                </a:lnTo>
                <a:lnTo>
                  <a:pt x="276315" y="1707242"/>
                </a:lnTo>
                <a:lnTo>
                  <a:pt x="271551" y="1705655"/>
                </a:lnTo>
                <a:lnTo>
                  <a:pt x="266470" y="1703750"/>
                </a:lnTo>
                <a:lnTo>
                  <a:pt x="261706" y="1701845"/>
                </a:lnTo>
                <a:lnTo>
                  <a:pt x="256941" y="1699623"/>
                </a:lnTo>
                <a:lnTo>
                  <a:pt x="252813" y="1696766"/>
                </a:lnTo>
                <a:lnTo>
                  <a:pt x="248049" y="1693909"/>
                </a:lnTo>
                <a:lnTo>
                  <a:pt x="243602" y="1691052"/>
                </a:lnTo>
                <a:lnTo>
                  <a:pt x="239791" y="1687243"/>
                </a:lnTo>
                <a:lnTo>
                  <a:pt x="235980" y="1684385"/>
                </a:lnTo>
                <a:lnTo>
                  <a:pt x="231851" y="1680259"/>
                </a:lnTo>
                <a:lnTo>
                  <a:pt x="228040" y="1676449"/>
                </a:lnTo>
                <a:lnTo>
                  <a:pt x="224863" y="1672640"/>
                </a:lnTo>
                <a:lnTo>
                  <a:pt x="221370" y="1668196"/>
                </a:lnTo>
                <a:lnTo>
                  <a:pt x="218194" y="1663434"/>
                </a:lnTo>
                <a:lnTo>
                  <a:pt x="215335" y="1658672"/>
                </a:lnTo>
                <a:lnTo>
                  <a:pt x="14292" y="1310430"/>
                </a:lnTo>
                <a:lnTo>
                  <a:pt x="11751" y="1305351"/>
                </a:lnTo>
                <a:lnTo>
                  <a:pt x="9211" y="1300589"/>
                </a:lnTo>
                <a:lnTo>
                  <a:pt x="6987" y="1295510"/>
                </a:lnTo>
                <a:lnTo>
                  <a:pt x="5399" y="1290431"/>
                </a:lnTo>
                <a:lnTo>
                  <a:pt x="3811" y="1285352"/>
                </a:lnTo>
                <a:lnTo>
                  <a:pt x="2541" y="1280273"/>
                </a:lnTo>
                <a:lnTo>
                  <a:pt x="1588" y="1274876"/>
                </a:lnTo>
                <a:lnTo>
                  <a:pt x="635" y="1269797"/>
                </a:lnTo>
                <a:lnTo>
                  <a:pt x="318" y="1264718"/>
                </a:lnTo>
                <a:lnTo>
                  <a:pt x="0" y="1259321"/>
                </a:lnTo>
                <a:lnTo>
                  <a:pt x="0" y="1254242"/>
                </a:lnTo>
                <a:lnTo>
                  <a:pt x="318" y="1249163"/>
                </a:lnTo>
                <a:lnTo>
                  <a:pt x="635" y="1243449"/>
                </a:lnTo>
                <a:lnTo>
                  <a:pt x="1588" y="1238369"/>
                </a:lnTo>
                <a:lnTo>
                  <a:pt x="2223" y="1233290"/>
                </a:lnTo>
                <a:lnTo>
                  <a:pt x="3494" y="1228211"/>
                </a:lnTo>
                <a:lnTo>
                  <a:pt x="5082" y="1223449"/>
                </a:lnTo>
                <a:lnTo>
                  <a:pt x="6987" y="1218370"/>
                </a:lnTo>
                <a:lnTo>
                  <a:pt x="8893" y="1213608"/>
                </a:lnTo>
                <a:lnTo>
                  <a:pt x="10799" y="1209164"/>
                </a:lnTo>
                <a:lnTo>
                  <a:pt x="13339" y="1204402"/>
                </a:lnTo>
                <a:lnTo>
                  <a:pt x="15880" y="1199641"/>
                </a:lnTo>
                <a:lnTo>
                  <a:pt x="18739" y="1195196"/>
                </a:lnTo>
                <a:lnTo>
                  <a:pt x="21915" y="1191069"/>
                </a:lnTo>
                <a:lnTo>
                  <a:pt x="25091" y="1186625"/>
                </a:lnTo>
                <a:lnTo>
                  <a:pt x="28584" y="1182816"/>
                </a:lnTo>
                <a:lnTo>
                  <a:pt x="32396" y="1179006"/>
                </a:lnTo>
                <a:lnTo>
                  <a:pt x="36207" y="1175514"/>
                </a:lnTo>
                <a:lnTo>
                  <a:pt x="40336" y="1171705"/>
                </a:lnTo>
                <a:lnTo>
                  <a:pt x="44465" y="1168848"/>
                </a:lnTo>
                <a:lnTo>
                  <a:pt x="49229" y="1165674"/>
                </a:lnTo>
                <a:lnTo>
                  <a:pt x="53993" y="1162499"/>
                </a:lnTo>
                <a:lnTo>
                  <a:pt x="259800" y="1043773"/>
                </a:lnTo>
                <a:lnTo>
                  <a:pt x="264564" y="1040916"/>
                </a:lnTo>
                <a:lnTo>
                  <a:pt x="268693" y="1038376"/>
                </a:lnTo>
                <a:lnTo>
                  <a:pt x="272822" y="1035202"/>
                </a:lnTo>
                <a:lnTo>
                  <a:pt x="276633" y="1032027"/>
                </a:lnTo>
                <a:lnTo>
                  <a:pt x="280127" y="1028853"/>
                </a:lnTo>
                <a:lnTo>
                  <a:pt x="283303" y="1025361"/>
                </a:lnTo>
                <a:lnTo>
                  <a:pt x="286161" y="1022187"/>
                </a:lnTo>
                <a:lnTo>
                  <a:pt x="288702" y="1018695"/>
                </a:lnTo>
                <a:lnTo>
                  <a:pt x="291243" y="1015203"/>
                </a:lnTo>
                <a:lnTo>
                  <a:pt x="293148" y="1011711"/>
                </a:lnTo>
                <a:lnTo>
                  <a:pt x="294736" y="1008219"/>
                </a:lnTo>
                <a:lnTo>
                  <a:pt x="295689" y="1004409"/>
                </a:lnTo>
                <a:lnTo>
                  <a:pt x="296960" y="1000600"/>
                </a:lnTo>
                <a:lnTo>
                  <a:pt x="297912" y="997108"/>
                </a:lnTo>
                <a:lnTo>
                  <a:pt x="298230" y="993616"/>
                </a:lnTo>
                <a:lnTo>
                  <a:pt x="298230" y="989807"/>
                </a:lnTo>
                <a:lnTo>
                  <a:pt x="298230" y="985997"/>
                </a:lnTo>
                <a:lnTo>
                  <a:pt x="297912" y="982188"/>
                </a:lnTo>
                <a:lnTo>
                  <a:pt x="296960" y="978696"/>
                </a:lnTo>
                <a:lnTo>
                  <a:pt x="295689" y="975204"/>
                </a:lnTo>
                <a:lnTo>
                  <a:pt x="294736" y="971395"/>
                </a:lnTo>
                <a:lnTo>
                  <a:pt x="293148" y="967585"/>
                </a:lnTo>
                <a:lnTo>
                  <a:pt x="291243" y="964093"/>
                </a:lnTo>
                <a:lnTo>
                  <a:pt x="288702" y="960601"/>
                </a:lnTo>
                <a:lnTo>
                  <a:pt x="286161" y="957427"/>
                </a:lnTo>
                <a:lnTo>
                  <a:pt x="283303" y="953935"/>
                </a:lnTo>
                <a:lnTo>
                  <a:pt x="280127" y="950760"/>
                </a:lnTo>
                <a:lnTo>
                  <a:pt x="276633" y="947269"/>
                </a:lnTo>
                <a:lnTo>
                  <a:pt x="272822" y="944094"/>
                </a:lnTo>
                <a:lnTo>
                  <a:pt x="268693" y="941554"/>
                </a:lnTo>
                <a:lnTo>
                  <a:pt x="264564" y="938380"/>
                </a:lnTo>
                <a:lnTo>
                  <a:pt x="259800" y="935523"/>
                </a:lnTo>
                <a:lnTo>
                  <a:pt x="53993" y="816797"/>
                </a:lnTo>
                <a:lnTo>
                  <a:pt x="49229" y="813940"/>
                </a:lnTo>
                <a:lnTo>
                  <a:pt x="44465" y="811083"/>
                </a:lnTo>
                <a:lnTo>
                  <a:pt x="40336" y="807591"/>
                </a:lnTo>
                <a:lnTo>
                  <a:pt x="36207" y="804099"/>
                </a:lnTo>
                <a:lnTo>
                  <a:pt x="32396" y="800607"/>
                </a:lnTo>
                <a:lnTo>
                  <a:pt x="28584" y="796480"/>
                </a:lnTo>
                <a:lnTo>
                  <a:pt x="25091" y="792671"/>
                </a:lnTo>
                <a:lnTo>
                  <a:pt x="21915" y="788226"/>
                </a:lnTo>
                <a:lnTo>
                  <a:pt x="18739" y="784100"/>
                </a:lnTo>
                <a:lnTo>
                  <a:pt x="15880" y="779655"/>
                </a:lnTo>
                <a:lnTo>
                  <a:pt x="13339" y="775529"/>
                </a:lnTo>
                <a:lnTo>
                  <a:pt x="10799" y="770767"/>
                </a:lnTo>
                <a:lnTo>
                  <a:pt x="8893" y="766005"/>
                </a:lnTo>
                <a:lnTo>
                  <a:pt x="6987" y="760926"/>
                </a:lnTo>
                <a:lnTo>
                  <a:pt x="5082" y="756164"/>
                </a:lnTo>
                <a:lnTo>
                  <a:pt x="3494" y="751085"/>
                </a:lnTo>
                <a:lnTo>
                  <a:pt x="2223" y="746006"/>
                </a:lnTo>
                <a:lnTo>
                  <a:pt x="1588" y="740927"/>
                </a:lnTo>
                <a:lnTo>
                  <a:pt x="635" y="735847"/>
                </a:lnTo>
                <a:lnTo>
                  <a:pt x="318" y="730768"/>
                </a:lnTo>
                <a:lnTo>
                  <a:pt x="0" y="725372"/>
                </a:lnTo>
                <a:lnTo>
                  <a:pt x="0" y="720292"/>
                </a:lnTo>
                <a:lnTo>
                  <a:pt x="318" y="715213"/>
                </a:lnTo>
                <a:lnTo>
                  <a:pt x="635" y="709499"/>
                </a:lnTo>
                <a:lnTo>
                  <a:pt x="1588" y="704420"/>
                </a:lnTo>
                <a:lnTo>
                  <a:pt x="2541" y="699341"/>
                </a:lnTo>
                <a:lnTo>
                  <a:pt x="3811" y="693944"/>
                </a:lnTo>
                <a:lnTo>
                  <a:pt x="5399" y="688865"/>
                </a:lnTo>
                <a:lnTo>
                  <a:pt x="6987" y="683786"/>
                </a:lnTo>
                <a:lnTo>
                  <a:pt x="9211" y="678707"/>
                </a:lnTo>
                <a:lnTo>
                  <a:pt x="11751" y="673945"/>
                </a:lnTo>
                <a:lnTo>
                  <a:pt x="14292" y="668866"/>
                </a:lnTo>
                <a:lnTo>
                  <a:pt x="215335" y="320624"/>
                </a:lnTo>
                <a:lnTo>
                  <a:pt x="218194" y="315862"/>
                </a:lnTo>
                <a:lnTo>
                  <a:pt x="221370" y="311418"/>
                </a:lnTo>
                <a:lnTo>
                  <a:pt x="224863" y="307291"/>
                </a:lnTo>
                <a:lnTo>
                  <a:pt x="228040" y="302847"/>
                </a:lnTo>
                <a:lnTo>
                  <a:pt x="231851" y="299037"/>
                </a:lnTo>
                <a:lnTo>
                  <a:pt x="235980" y="295545"/>
                </a:lnTo>
                <a:lnTo>
                  <a:pt x="239791" y="292053"/>
                </a:lnTo>
                <a:lnTo>
                  <a:pt x="243602" y="288562"/>
                </a:lnTo>
                <a:lnTo>
                  <a:pt x="248049" y="285704"/>
                </a:lnTo>
                <a:lnTo>
                  <a:pt x="252813" y="282530"/>
                </a:lnTo>
                <a:lnTo>
                  <a:pt x="256941" y="280308"/>
                </a:lnTo>
                <a:lnTo>
                  <a:pt x="261706" y="277768"/>
                </a:lnTo>
                <a:lnTo>
                  <a:pt x="266470" y="275546"/>
                </a:lnTo>
                <a:lnTo>
                  <a:pt x="271551" y="273641"/>
                </a:lnTo>
                <a:lnTo>
                  <a:pt x="276315" y="272054"/>
                </a:lnTo>
                <a:lnTo>
                  <a:pt x="281397" y="270467"/>
                </a:lnTo>
                <a:lnTo>
                  <a:pt x="286479" y="269197"/>
                </a:lnTo>
                <a:lnTo>
                  <a:pt x="291560" y="268562"/>
                </a:lnTo>
                <a:lnTo>
                  <a:pt x="296642" y="267610"/>
                </a:lnTo>
                <a:lnTo>
                  <a:pt x="301724" y="266975"/>
                </a:lnTo>
                <a:lnTo>
                  <a:pt x="306805" y="266975"/>
                </a:lnTo>
                <a:lnTo>
                  <a:pt x="312205" y="266975"/>
                </a:lnTo>
                <a:lnTo>
                  <a:pt x="317286" y="266975"/>
                </a:lnTo>
                <a:lnTo>
                  <a:pt x="323003" y="267610"/>
                </a:lnTo>
                <a:lnTo>
                  <a:pt x="328085" y="268562"/>
                </a:lnTo>
                <a:lnTo>
                  <a:pt x="333166" y="269197"/>
                </a:lnTo>
                <a:lnTo>
                  <a:pt x="338248" y="270784"/>
                </a:lnTo>
                <a:lnTo>
                  <a:pt x="343330" y="272372"/>
                </a:lnTo>
                <a:lnTo>
                  <a:pt x="348411" y="273959"/>
                </a:lnTo>
                <a:lnTo>
                  <a:pt x="353493" y="276181"/>
                </a:lnTo>
                <a:lnTo>
                  <a:pt x="358575" y="278721"/>
                </a:lnTo>
                <a:lnTo>
                  <a:pt x="363339" y="281260"/>
                </a:lnTo>
                <a:lnTo>
                  <a:pt x="569146" y="399986"/>
                </a:lnTo>
                <a:lnTo>
                  <a:pt x="574228" y="402526"/>
                </a:lnTo>
                <a:lnTo>
                  <a:pt x="578674" y="404748"/>
                </a:lnTo>
                <a:lnTo>
                  <a:pt x="583438" y="406653"/>
                </a:lnTo>
                <a:lnTo>
                  <a:pt x="587885" y="408875"/>
                </a:lnTo>
                <a:lnTo>
                  <a:pt x="592649" y="409827"/>
                </a:lnTo>
                <a:lnTo>
                  <a:pt x="596778" y="411097"/>
                </a:lnTo>
                <a:lnTo>
                  <a:pt x="601224" y="411732"/>
                </a:lnTo>
                <a:lnTo>
                  <a:pt x="605353" y="412367"/>
                </a:lnTo>
                <a:lnTo>
                  <a:pt x="609799" y="412684"/>
                </a:lnTo>
                <a:lnTo>
                  <a:pt x="613610" y="412684"/>
                </a:lnTo>
                <a:lnTo>
                  <a:pt x="617739" y="412367"/>
                </a:lnTo>
                <a:lnTo>
                  <a:pt x="621551" y="411414"/>
                </a:lnTo>
                <a:lnTo>
                  <a:pt x="625044" y="410779"/>
                </a:lnTo>
                <a:lnTo>
                  <a:pt x="628538" y="409510"/>
                </a:lnTo>
                <a:lnTo>
                  <a:pt x="632032" y="407922"/>
                </a:lnTo>
                <a:lnTo>
                  <a:pt x="635525" y="406335"/>
                </a:lnTo>
                <a:lnTo>
                  <a:pt x="638384" y="404430"/>
                </a:lnTo>
                <a:lnTo>
                  <a:pt x="641560" y="402208"/>
                </a:lnTo>
                <a:lnTo>
                  <a:pt x="644418" y="399669"/>
                </a:lnTo>
                <a:lnTo>
                  <a:pt x="646959" y="396812"/>
                </a:lnTo>
                <a:lnTo>
                  <a:pt x="649500" y="393955"/>
                </a:lnTo>
                <a:lnTo>
                  <a:pt x="651723" y="390780"/>
                </a:lnTo>
                <a:lnTo>
                  <a:pt x="653629" y="387288"/>
                </a:lnTo>
                <a:lnTo>
                  <a:pt x="655534" y="383796"/>
                </a:lnTo>
                <a:lnTo>
                  <a:pt x="657122" y="379669"/>
                </a:lnTo>
                <a:lnTo>
                  <a:pt x="658710" y="375543"/>
                </a:lnTo>
                <a:lnTo>
                  <a:pt x="659981" y="371098"/>
                </a:lnTo>
                <a:lnTo>
                  <a:pt x="661251" y="366337"/>
                </a:lnTo>
                <a:lnTo>
                  <a:pt x="661886" y="361575"/>
                </a:lnTo>
                <a:lnTo>
                  <a:pt x="662839" y="356496"/>
                </a:lnTo>
                <a:lnTo>
                  <a:pt x="663157" y="351099"/>
                </a:lnTo>
                <a:lnTo>
                  <a:pt x="663157" y="345702"/>
                </a:lnTo>
                <a:lnTo>
                  <a:pt x="663157" y="108250"/>
                </a:lnTo>
                <a:lnTo>
                  <a:pt x="663157" y="102854"/>
                </a:lnTo>
                <a:lnTo>
                  <a:pt x="663474" y="97140"/>
                </a:lnTo>
                <a:lnTo>
                  <a:pt x="664110" y="91743"/>
                </a:lnTo>
                <a:lnTo>
                  <a:pt x="665380" y="86664"/>
                </a:lnTo>
                <a:lnTo>
                  <a:pt x="666650" y="81267"/>
                </a:lnTo>
                <a:lnTo>
                  <a:pt x="667921" y="76188"/>
                </a:lnTo>
                <a:lnTo>
                  <a:pt x="669826" y="71109"/>
                </a:lnTo>
                <a:lnTo>
                  <a:pt x="671732" y="66347"/>
                </a:lnTo>
                <a:lnTo>
                  <a:pt x="673638" y="61585"/>
                </a:lnTo>
                <a:lnTo>
                  <a:pt x="675861" y="56824"/>
                </a:lnTo>
                <a:lnTo>
                  <a:pt x="678719" y="52379"/>
                </a:lnTo>
                <a:lnTo>
                  <a:pt x="681578" y="47935"/>
                </a:lnTo>
                <a:lnTo>
                  <a:pt x="684754" y="43491"/>
                </a:lnTo>
                <a:lnTo>
                  <a:pt x="687930" y="39681"/>
                </a:lnTo>
                <a:lnTo>
                  <a:pt x="691423" y="35872"/>
                </a:lnTo>
                <a:lnTo>
                  <a:pt x="694917" y="31745"/>
                </a:lnTo>
                <a:lnTo>
                  <a:pt x="698728" y="28253"/>
                </a:lnTo>
                <a:lnTo>
                  <a:pt x="702540" y="24761"/>
                </a:lnTo>
                <a:lnTo>
                  <a:pt x="706668" y="21587"/>
                </a:lnTo>
                <a:lnTo>
                  <a:pt x="710797" y="18412"/>
                </a:lnTo>
                <a:lnTo>
                  <a:pt x="715244" y="15873"/>
                </a:lnTo>
                <a:lnTo>
                  <a:pt x="720008" y="13016"/>
                </a:lnTo>
                <a:lnTo>
                  <a:pt x="724772" y="10794"/>
                </a:lnTo>
                <a:lnTo>
                  <a:pt x="729218" y="8889"/>
                </a:lnTo>
                <a:lnTo>
                  <a:pt x="733982" y="6667"/>
                </a:lnTo>
                <a:lnTo>
                  <a:pt x="739064" y="4762"/>
                </a:lnTo>
                <a:lnTo>
                  <a:pt x="744146" y="3810"/>
                </a:lnTo>
                <a:lnTo>
                  <a:pt x="749545" y="2222"/>
                </a:lnTo>
                <a:lnTo>
                  <a:pt x="754944" y="1270"/>
                </a:lnTo>
                <a:lnTo>
                  <a:pt x="760344" y="635"/>
                </a:lnTo>
                <a:lnTo>
                  <a:pt x="76574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3" name="圆角矩形 34"/>
          <p:cNvSpPr/>
          <p:nvPr/>
        </p:nvSpPr>
        <p:spPr>
          <a:xfrm>
            <a:off x="7845438" y="3119449"/>
            <a:ext cx="3673995" cy="720001"/>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4" name="矩形 23"/>
          <p:cNvSpPr/>
          <p:nvPr/>
        </p:nvSpPr>
        <p:spPr>
          <a:xfrm>
            <a:off x="672568" y="3900564"/>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 name="圆角矩形 34"/>
          <p:cNvSpPr/>
          <p:nvPr/>
        </p:nvSpPr>
        <p:spPr>
          <a:xfrm>
            <a:off x="672568" y="3119449"/>
            <a:ext cx="3673995" cy="720001"/>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6" name="KSO_Shape"/>
          <p:cNvSpPr/>
          <p:nvPr/>
        </p:nvSpPr>
        <p:spPr bwMode="auto">
          <a:xfrm>
            <a:off x="2251768" y="2245722"/>
            <a:ext cx="515594" cy="593774"/>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2277964" y="2721682"/>
            <a:ext cx="3112271" cy="2609122"/>
          </a:xfrm>
          <a:custGeom>
            <a:avLst/>
            <a:gdLst>
              <a:gd name="T0" fmla="*/ 4782741 w 8175625"/>
              <a:gd name="T1" fmla="*/ 5951140 h 6857999"/>
              <a:gd name="T2" fmla="*/ 4805363 w 8175625"/>
              <a:gd name="T3" fmla="*/ 6108303 h 6857999"/>
              <a:gd name="T4" fmla="*/ 5407025 w 8175625"/>
              <a:gd name="T5" fmla="*/ 6147990 h 6857999"/>
              <a:gd name="T6" fmla="*/ 5505847 w 8175625"/>
              <a:gd name="T7" fmla="*/ 6027340 h 6857999"/>
              <a:gd name="T8" fmla="*/ 5432425 w 8175625"/>
              <a:gd name="T9" fmla="*/ 5888037 h 6857999"/>
              <a:gd name="T10" fmla="*/ 3708797 w 8175625"/>
              <a:gd name="T11" fmla="*/ 5894784 h 6857999"/>
              <a:gd name="T12" fmla="*/ 3649266 w 8175625"/>
              <a:gd name="T13" fmla="*/ 6041231 h 6857999"/>
              <a:gd name="T14" fmla="*/ 3759597 w 8175625"/>
              <a:gd name="T15" fmla="*/ 6151562 h 6857999"/>
              <a:gd name="T16" fmla="*/ 4356498 w 8175625"/>
              <a:gd name="T17" fmla="*/ 6097587 h 6857999"/>
              <a:gd name="T18" fmla="*/ 4363642 w 8175625"/>
              <a:gd name="T19" fmla="*/ 5938837 h 6857999"/>
              <a:gd name="T20" fmla="*/ 2660254 w 8175625"/>
              <a:gd name="T21" fmla="*/ 5870971 h 6857999"/>
              <a:gd name="T22" fmla="*/ 2534445 w 8175625"/>
              <a:gd name="T23" fmla="*/ 5963840 h 6857999"/>
              <a:gd name="T24" fmla="*/ 2572148 w 8175625"/>
              <a:gd name="T25" fmla="*/ 6117828 h 6857999"/>
              <a:gd name="T26" fmla="*/ 3176985 w 8175625"/>
              <a:gd name="T27" fmla="*/ 6143625 h 6857999"/>
              <a:gd name="T28" fmla="*/ 3263901 w 8175625"/>
              <a:gd name="T29" fmla="*/ 6012656 h 6857999"/>
              <a:gd name="T30" fmla="*/ 3176985 w 8175625"/>
              <a:gd name="T31" fmla="*/ 5881687 h 6857999"/>
              <a:gd name="T32" fmla="*/ 1454944 w 8175625"/>
              <a:gd name="T33" fmla="*/ 5903118 h 6857999"/>
              <a:gd name="T34" fmla="*/ 1409700 w 8175625"/>
              <a:gd name="T35" fmla="*/ 6054725 h 6857999"/>
              <a:gd name="T36" fmla="*/ 1530747 w 8175625"/>
              <a:gd name="T37" fmla="*/ 6153547 h 6857999"/>
              <a:gd name="T38" fmla="*/ 2120901 w 8175625"/>
              <a:gd name="T39" fmla="*/ 6086475 h 6857999"/>
              <a:gd name="T40" fmla="*/ 2113360 w 8175625"/>
              <a:gd name="T41" fmla="*/ 5927724 h 6857999"/>
              <a:gd name="T42" fmla="*/ 6281341 w 8175625"/>
              <a:gd name="T43" fmla="*/ 5562200 h 6857999"/>
              <a:gd name="T44" fmla="*/ 5895579 w 8175625"/>
              <a:gd name="T45" fmla="*/ 5877439 h 6857999"/>
              <a:gd name="T46" fmla="*/ 5978526 w 8175625"/>
              <a:gd name="T47" fmla="*/ 6299344 h 6857999"/>
              <a:gd name="T48" fmla="*/ 6374210 w 8175625"/>
              <a:gd name="T49" fmla="*/ 6461524 h 6857999"/>
              <a:gd name="T50" fmla="*/ 6759972 w 8175625"/>
              <a:gd name="T51" fmla="*/ 6146284 h 6857999"/>
              <a:gd name="T52" fmla="*/ 6677026 w 8175625"/>
              <a:gd name="T53" fmla="*/ 5724380 h 6857999"/>
              <a:gd name="T54" fmla="*/ 2074912 w 8175625"/>
              <a:gd name="T55" fmla="*/ 4174059 h 6857999"/>
              <a:gd name="T56" fmla="*/ 6123336 w 8175625"/>
              <a:gd name="T57" fmla="*/ 4174059 h 6857999"/>
              <a:gd name="T58" fmla="*/ 3708967 w 8175625"/>
              <a:gd name="T59" fmla="*/ 3935802 h 6857999"/>
              <a:gd name="T60" fmla="*/ 2788473 w 8175625"/>
              <a:gd name="T61" fmla="*/ 1758464 h 6857999"/>
              <a:gd name="T62" fmla="*/ 1684958 w 8175625"/>
              <a:gd name="T63" fmla="*/ 1207690 h 6857999"/>
              <a:gd name="T64" fmla="*/ 1903412 w 8175625"/>
              <a:gd name="T65" fmla="*/ 1396853 h 6857999"/>
              <a:gd name="T66" fmla="*/ 2094064 w 8175625"/>
              <a:gd name="T67" fmla="*/ 1211267 h 6857999"/>
              <a:gd name="T68" fmla="*/ 2339527 w 8175625"/>
              <a:gd name="T69" fmla="*/ 1278428 h 6857999"/>
              <a:gd name="T70" fmla="*/ 2392750 w 8175625"/>
              <a:gd name="T71" fmla="*/ 1584426 h 6857999"/>
              <a:gd name="T72" fmla="*/ 2043620 w 8175625"/>
              <a:gd name="T73" fmla="*/ 1710800 h 6857999"/>
              <a:gd name="T74" fmla="*/ 2123456 w 8175625"/>
              <a:gd name="T75" fmla="*/ 1981032 h 6857999"/>
              <a:gd name="T76" fmla="*/ 1632132 w 8175625"/>
              <a:gd name="T77" fmla="*/ 1938113 h 6857999"/>
              <a:gd name="T78" fmla="*/ 1414472 w 8175625"/>
              <a:gd name="T79" fmla="*/ 1580055 h 6857999"/>
              <a:gd name="T80" fmla="*/ 1469284 w 8175625"/>
              <a:gd name="T81" fmla="*/ 1278428 h 6857999"/>
              <a:gd name="T82" fmla="*/ 1299215 w 8175625"/>
              <a:gd name="T83" fmla="*/ 530225 h 6857999"/>
              <a:gd name="T84" fmla="*/ 892114 w 8175625"/>
              <a:gd name="T85" fmla="*/ 712390 h 6857999"/>
              <a:gd name="T86" fmla="*/ 654440 w 8175625"/>
              <a:gd name="T87" fmla="*/ 1085056 h 6857999"/>
              <a:gd name="T88" fmla="*/ 659995 w 8175625"/>
              <a:gd name="T89" fmla="*/ 4694634 h 6857999"/>
              <a:gd name="T90" fmla="*/ 906795 w 8175625"/>
              <a:gd name="T91" fmla="*/ 5060950 h 6857999"/>
              <a:gd name="T92" fmla="*/ 1318657 w 8175625"/>
              <a:gd name="T93" fmla="*/ 5233590 h 6857999"/>
              <a:gd name="T94" fmla="*/ 7129559 w 8175625"/>
              <a:gd name="T95" fmla="*/ 5153025 h 6857999"/>
              <a:gd name="T96" fmla="*/ 7447780 w 8175625"/>
              <a:gd name="T97" fmla="*/ 4849415 h 6857999"/>
              <a:gd name="T98" fmla="*/ 7548960 w 8175625"/>
              <a:gd name="T99" fmla="*/ 1256903 h 6857999"/>
              <a:gd name="T100" fmla="*/ 7396594 w 8175625"/>
              <a:gd name="T101" fmla="*/ 834231 h 6857999"/>
              <a:gd name="T102" fmla="*/ 7043060 w 8175625"/>
              <a:gd name="T103" fmla="*/ 571103 h 6857999"/>
              <a:gd name="T104" fmla="*/ 7539831 w 8175625"/>
              <a:gd name="T105" fmla="*/ 12303 h 6857999"/>
              <a:gd name="T106" fmla="*/ 7936310 w 8175625"/>
              <a:gd name="T107" fmla="*/ 213121 h 6857999"/>
              <a:gd name="T108" fmla="*/ 8155781 w 8175625"/>
              <a:gd name="T109" fmla="*/ 598090 h 6857999"/>
              <a:gd name="T110" fmla="*/ 8128794 w 8175625"/>
              <a:gd name="T111" fmla="*/ 6351190 h 6857999"/>
              <a:gd name="T112" fmla="*/ 7865269 w 8175625"/>
              <a:gd name="T113" fmla="*/ 6704409 h 6857999"/>
              <a:gd name="T114" fmla="*/ 7442597 w 8175625"/>
              <a:gd name="T115" fmla="*/ 6857205 h 6857999"/>
              <a:gd name="T116" fmla="*/ 387747 w 8175625"/>
              <a:gd name="T117" fmla="*/ 6755209 h 6857999"/>
              <a:gd name="T118" fmla="*/ 84138 w 8175625"/>
              <a:gd name="T119" fmla="*/ 6437312 h 6857999"/>
              <a:gd name="T120" fmla="*/ 3969 w 8175625"/>
              <a:gd name="T121" fmla="*/ 693737 h 6857999"/>
              <a:gd name="T122" fmla="*/ 176610 w 8175625"/>
              <a:gd name="T123" fmla="*/ 280987 h 6857999"/>
              <a:gd name="T124" fmla="*/ 542925 w 8175625"/>
              <a:gd name="T125" fmla="*/ 34925 h 6857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175625" h="6857999">
                <a:moveTo>
                  <a:pt x="4910138" y="5870574"/>
                </a:moveTo>
                <a:lnTo>
                  <a:pt x="4902994" y="5870971"/>
                </a:lnTo>
                <a:lnTo>
                  <a:pt x="4896247" y="5871765"/>
                </a:lnTo>
                <a:lnTo>
                  <a:pt x="4889103" y="5872559"/>
                </a:lnTo>
                <a:lnTo>
                  <a:pt x="4881563" y="5873749"/>
                </a:lnTo>
                <a:lnTo>
                  <a:pt x="4874816" y="5874940"/>
                </a:lnTo>
                <a:lnTo>
                  <a:pt x="4868069" y="5876924"/>
                </a:lnTo>
                <a:lnTo>
                  <a:pt x="4861719" y="5879306"/>
                </a:lnTo>
                <a:lnTo>
                  <a:pt x="4855369" y="5881687"/>
                </a:lnTo>
                <a:lnTo>
                  <a:pt x="4849019" y="5884862"/>
                </a:lnTo>
                <a:lnTo>
                  <a:pt x="4842669" y="5888037"/>
                </a:lnTo>
                <a:lnTo>
                  <a:pt x="4837113" y="5891609"/>
                </a:lnTo>
                <a:lnTo>
                  <a:pt x="4831159" y="5894784"/>
                </a:lnTo>
                <a:lnTo>
                  <a:pt x="4825603" y="5898752"/>
                </a:lnTo>
                <a:lnTo>
                  <a:pt x="4820047" y="5903118"/>
                </a:lnTo>
                <a:lnTo>
                  <a:pt x="4815284" y="5907484"/>
                </a:lnTo>
                <a:lnTo>
                  <a:pt x="4810522" y="5912246"/>
                </a:lnTo>
                <a:lnTo>
                  <a:pt x="4805363" y="5917009"/>
                </a:lnTo>
                <a:lnTo>
                  <a:pt x="4800997" y="5922565"/>
                </a:lnTo>
                <a:lnTo>
                  <a:pt x="4796631" y="5927724"/>
                </a:lnTo>
                <a:lnTo>
                  <a:pt x="4793059" y="5933281"/>
                </a:lnTo>
                <a:lnTo>
                  <a:pt x="4789091" y="5938837"/>
                </a:lnTo>
                <a:lnTo>
                  <a:pt x="4785519" y="5944790"/>
                </a:lnTo>
                <a:lnTo>
                  <a:pt x="4782741" y="5951140"/>
                </a:lnTo>
                <a:lnTo>
                  <a:pt x="4779963" y="5957490"/>
                </a:lnTo>
                <a:lnTo>
                  <a:pt x="4777581" y="5963840"/>
                </a:lnTo>
                <a:lnTo>
                  <a:pt x="4775200" y="5970587"/>
                </a:lnTo>
                <a:lnTo>
                  <a:pt x="4773216" y="5977334"/>
                </a:lnTo>
                <a:lnTo>
                  <a:pt x="4771628" y="5984081"/>
                </a:lnTo>
                <a:lnTo>
                  <a:pt x="4770041" y="5990828"/>
                </a:lnTo>
                <a:lnTo>
                  <a:pt x="4769247" y="5997971"/>
                </a:lnTo>
                <a:lnTo>
                  <a:pt x="4768850" y="6005512"/>
                </a:lnTo>
                <a:lnTo>
                  <a:pt x="4768850" y="6012656"/>
                </a:lnTo>
                <a:lnTo>
                  <a:pt x="4768850" y="6019800"/>
                </a:lnTo>
                <a:lnTo>
                  <a:pt x="4769247" y="6027340"/>
                </a:lnTo>
                <a:lnTo>
                  <a:pt x="4770041" y="6034087"/>
                </a:lnTo>
                <a:lnTo>
                  <a:pt x="4771628" y="6041231"/>
                </a:lnTo>
                <a:lnTo>
                  <a:pt x="4773216" y="6047978"/>
                </a:lnTo>
                <a:lnTo>
                  <a:pt x="4775200" y="6054725"/>
                </a:lnTo>
                <a:lnTo>
                  <a:pt x="4777581" y="6061471"/>
                </a:lnTo>
                <a:lnTo>
                  <a:pt x="4779963" y="6067821"/>
                </a:lnTo>
                <a:lnTo>
                  <a:pt x="4782741" y="6074171"/>
                </a:lnTo>
                <a:lnTo>
                  <a:pt x="4785519" y="6080125"/>
                </a:lnTo>
                <a:lnTo>
                  <a:pt x="4789091" y="6086475"/>
                </a:lnTo>
                <a:lnTo>
                  <a:pt x="4793059" y="6092031"/>
                </a:lnTo>
                <a:lnTo>
                  <a:pt x="4796631" y="6097587"/>
                </a:lnTo>
                <a:lnTo>
                  <a:pt x="4800997" y="6102747"/>
                </a:lnTo>
                <a:lnTo>
                  <a:pt x="4805363" y="6108303"/>
                </a:lnTo>
                <a:lnTo>
                  <a:pt x="4810522" y="6113065"/>
                </a:lnTo>
                <a:lnTo>
                  <a:pt x="4815284" y="6117828"/>
                </a:lnTo>
                <a:lnTo>
                  <a:pt x="4820047" y="6122193"/>
                </a:lnTo>
                <a:lnTo>
                  <a:pt x="4825603" y="6126162"/>
                </a:lnTo>
                <a:lnTo>
                  <a:pt x="4831159" y="6130528"/>
                </a:lnTo>
                <a:lnTo>
                  <a:pt x="4837113" y="6133703"/>
                </a:lnTo>
                <a:lnTo>
                  <a:pt x="4842669" y="6137275"/>
                </a:lnTo>
                <a:lnTo>
                  <a:pt x="4849019" y="6140450"/>
                </a:lnTo>
                <a:lnTo>
                  <a:pt x="4855369" y="6143625"/>
                </a:lnTo>
                <a:lnTo>
                  <a:pt x="4861719" y="6146006"/>
                </a:lnTo>
                <a:lnTo>
                  <a:pt x="4868069" y="6147990"/>
                </a:lnTo>
                <a:lnTo>
                  <a:pt x="4874816" y="6149975"/>
                </a:lnTo>
                <a:lnTo>
                  <a:pt x="4881563" y="6151562"/>
                </a:lnTo>
                <a:lnTo>
                  <a:pt x="4889103" y="6152753"/>
                </a:lnTo>
                <a:lnTo>
                  <a:pt x="4896247" y="6153547"/>
                </a:lnTo>
                <a:lnTo>
                  <a:pt x="4902994" y="6154340"/>
                </a:lnTo>
                <a:lnTo>
                  <a:pt x="4910138" y="6154737"/>
                </a:lnTo>
                <a:lnTo>
                  <a:pt x="5364957" y="6154737"/>
                </a:lnTo>
                <a:lnTo>
                  <a:pt x="5372100" y="6154340"/>
                </a:lnTo>
                <a:lnTo>
                  <a:pt x="5379244" y="6153547"/>
                </a:lnTo>
                <a:lnTo>
                  <a:pt x="5386388" y="6152753"/>
                </a:lnTo>
                <a:lnTo>
                  <a:pt x="5393532" y="6151562"/>
                </a:lnTo>
                <a:lnTo>
                  <a:pt x="5400279" y="6149975"/>
                </a:lnTo>
                <a:lnTo>
                  <a:pt x="5407025" y="6147990"/>
                </a:lnTo>
                <a:lnTo>
                  <a:pt x="5413772" y="6146006"/>
                </a:lnTo>
                <a:lnTo>
                  <a:pt x="5420122" y="6143625"/>
                </a:lnTo>
                <a:lnTo>
                  <a:pt x="5426472" y="6140450"/>
                </a:lnTo>
                <a:lnTo>
                  <a:pt x="5432425" y="6137275"/>
                </a:lnTo>
                <a:lnTo>
                  <a:pt x="5438379" y="6133703"/>
                </a:lnTo>
                <a:lnTo>
                  <a:pt x="5444332" y="6130528"/>
                </a:lnTo>
                <a:lnTo>
                  <a:pt x="5449491" y="6126162"/>
                </a:lnTo>
                <a:lnTo>
                  <a:pt x="5455047" y="6122193"/>
                </a:lnTo>
                <a:lnTo>
                  <a:pt x="5460207" y="6117828"/>
                </a:lnTo>
                <a:lnTo>
                  <a:pt x="5465366" y="6113065"/>
                </a:lnTo>
                <a:lnTo>
                  <a:pt x="5470129" y="6108303"/>
                </a:lnTo>
                <a:lnTo>
                  <a:pt x="5474494" y="6102747"/>
                </a:lnTo>
                <a:lnTo>
                  <a:pt x="5478463" y="6097587"/>
                </a:lnTo>
                <a:lnTo>
                  <a:pt x="5482829" y="6092031"/>
                </a:lnTo>
                <a:lnTo>
                  <a:pt x="5486004" y="6086475"/>
                </a:lnTo>
                <a:lnTo>
                  <a:pt x="5489576" y="6080125"/>
                </a:lnTo>
                <a:lnTo>
                  <a:pt x="5492750" y="6074171"/>
                </a:lnTo>
                <a:lnTo>
                  <a:pt x="5495926" y="6067821"/>
                </a:lnTo>
                <a:lnTo>
                  <a:pt x="5498307" y="6061471"/>
                </a:lnTo>
                <a:lnTo>
                  <a:pt x="5499894" y="6054725"/>
                </a:lnTo>
                <a:lnTo>
                  <a:pt x="5501879" y="6047978"/>
                </a:lnTo>
                <a:lnTo>
                  <a:pt x="5503863" y="6041231"/>
                </a:lnTo>
                <a:lnTo>
                  <a:pt x="5505054" y="6034087"/>
                </a:lnTo>
                <a:lnTo>
                  <a:pt x="5505847" y="6027340"/>
                </a:lnTo>
                <a:lnTo>
                  <a:pt x="5506244" y="6019800"/>
                </a:lnTo>
                <a:lnTo>
                  <a:pt x="5507038" y="6012656"/>
                </a:lnTo>
                <a:lnTo>
                  <a:pt x="5506244" y="6005512"/>
                </a:lnTo>
                <a:lnTo>
                  <a:pt x="5505847" y="5997971"/>
                </a:lnTo>
                <a:lnTo>
                  <a:pt x="5505054" y="5990828"/>
                </a:lnTo>
                <a:lnTo>
                  <a:pt x="5503863" y="5984081"/>
                </a:lnTo>
                <a:lnTo>
                  <a:pt x="5501879" y="5977334"/>
                </a:lnTo>
                <a:lnTo>
                  <a:pt x="5499894" y="5970587"/>
                </a:lnTo>
                <a:lnTo>
                  <a:pt x="5498307" y="5963840"/>
                </a:lnTo>
                <a:lnTo>
                  <a:pt x="5495926" y="5957490"/>
                </a:lnTo>
                <a:lnTo>
                  <a:pt x="5492750" y="5951140"/>
                </a:lnTo>
                <a:lnTo>
                  <a:pt x="5489576" y="5944790"/>
                </a:lnTo>
                <a:lnTo>
                  <a:pt x="5486004" y="5938837"/>
                </a:lnTo>
                <a:lnTo>
                  <a:pt x="5482829" y="5933281"/>
                </a:lnTo>
                <a:lnTo>
                  <a:pt x="5478463" y="5927724"/>
                </a:lnTo>
                <a:lnTo>
                  <a:pt x="5474494" y="5922565"/>
                </a:lnTo>
                <a:lnTo>
                  <a:pt x="5470129" y="5917009"/>
                </a:lnTo>
                <a:lnTo>
                  <a:pt x="5465366" y="5912246"/>
                </a:lnTo>
                <a:lnTo>
                  <a:pt x="5460207" y="5907484"/>
                </a:lnTo>
                <a:lnTo>
                  <a:pt x="5455047" y="5903118"/>
                </a:lnTo>
                <a:lnTo>
                  <a:pt x="5449491" y="5898752"/>
                </a:lnTo>
                <a:lnTo>
                  <a:pt x="5444332" y="5894784"/>
                </a:lnTo>
                <a:lnTo>
                  <a:pt x="5438379" y="5891609"/>
                </a:lnTo>
                <a:lnTo>
                  <a:pt x="5432425" y="5888037"/>
                </a:lnTo>
                <a:lnTo>
                  <a:pt x="5426472" y="5884862"/>
                </a:lnTo>
                <a:lnTo>
                  <a:pt x="5420122" y="5881687"/>
                </a:lnTo>
                <a:lnTo>
                  <a:pt x="5413772" y="5879306"/>
                </a:lnTo>
                <a:lnTo>
                  <a:pt x="5407025" y="5876924"/>
                </a:lnTo>
                <a:lnTo>
                  <a:pt x="5400279" y="5874940"/>
                </a:lnTo>
                <a:lnTo>
                  <a:pt x="5393532" y="5873749"/>
                </a:lnTo>
                <a:lnTo>
                  <a:pt x="5386388" y="5872559"/>
                </a:lnTo>
                <a:lnTo>
                  <a:pt x="5379244" y="5871765"/>
                </a:lnTo>
                <a:lnTo>
                  <a:pt x="5372100" y="5870971"/>
                </a:lnTo>
                <a:lnTo>
                  <a:pt x="5364957" y="5870574"/>
                </a:lnTo>
                <a:lnTo>
                  <a:pt x="4910138" y="5870574"/>
                </a:lnTo>
                <a:close/>
                <a:moveTo>
                  <a:pt x="3788172" y="5870574"/>
                </a:moveTo>
                <a:lnTo>
                  <a:pt x="3780632" y="5870971"/>
                </a:lnTo>
                <a:lnTo>
                  <a:pt x="3773885" y="5871765"/>
                </a:lnTo>
                <a:lnTo>
                  <a:pt x="3766741" y="5872559"/>
                </a:lnTo>
                <a:lnTo>
                  <a:pt x="3759597" y="5873749"/>
                </a:lnTo>
                <a:lnTo>
                  <a:pt x="3752454" y="5874940"/>
                </a:lnTo>
                <a:lnTo>
                  <a:pt x="3746104" y="5876924"/>
                </a:lnTo>
                <a:lnTo>
                  <a:pt x="3739357" y="5879306"/>
                </a:lnTo>
                <a:lnTo>
                  <a:pt x="3733007" y="5881687"/>
                </a:lnTo>
                <a:lnTo>
                  <a:pt x="3726657" y="5884862"/>
                </a:lnTo>
                <a:lnTo>
                  <a:pt x="3720704" y="5888037"/>
                </a:lnTo>
                <a:lnTo>
                  <a:pt x="3714751" y="5891609"/>
                </a:lnTo>
                <a:lnTo>
                  <a:pt x="3708797" y="5894784"/>
                </a:lnTo>
                <a:lnTo>
                  <a:pt x="3703638" y="5898752"/>
                </a:lnTo>
                <a:lnTo>
                  <a:pt x="3697685" y="5903118"/>
                </a:lnTo>
                <a:lnTo>
                  <a:pt x="3692922" y="5907484"/>
                </a:lnTo>
                <a:lnTo>
                  <a:pt x="3688160" y="5912246"/>
                </a:lnTo>
                <a:lnTo>
                  <a:pt x="3683001" y="5917009"/>
                </a:lnTo>
                <a:lnTo>
                  <a:pt x="3678635" y="5922565"/>
                </a:lnTo>
                <a:lnTo>
                  <a:pt x="3674269" y="5927724"/>
                </a:lnTo>
                <a:lnTo>
                  <a:pt x="3670697" y="5933281"/>
                </a:lnTo>
                <a:lnTo>
                  <a:pt x="3666729" y="5938837"/>
                </a:lnTo>
                <a:lnTo>
                  <a:pt x="3663157" y="5944790"/>
                </a:lnTo>
                <a:lnTo>
                  <a:pt x="3660379" y="5951140"/>
                </a:lnTo>
                <a:lnTo>
                  <a:pt x="3657601" y="5957490"/>
                </a:lnTo>
                <a:lnTo>
                  <a:pt x="3655219" y="5963840"/>
                </a:lnTo>
                <a:lnTo>
                  <a:pt x="3652838" y="5970587"/>
                </a:lnTo>
                <a:lnTo>
                  <a:pt x="3650854" y="5977334"/>
                </a:lnTo>
                <a:lnTo>
                  <a:pt x="3649266" y="5984081"/>
                </a:lnTo>
                <a:lnTo>
                  <a:pt x="3647679" y="5990828"/>
                </a:lnTo>
                <a:lnTo>
                  <a:pt x="3647282" y="5997971"/>
                </a:lnTo>
                <a:lnTo>
                  <a:pt x="3646488" y="6005512"/>
                </a:lnTo>
                <a:lnTo>
                  <a:pt x="3646488" y="6012656"/>
                </a:lnTo>
                <a:lnTo>
                  <a:pt x="3646488" y="6019800"/>
                </a:lnTo>
                <a:lnTo>
                  <a:pt x="3647282" y="6027340"/>
                </a:lnTo>
                <a:lnTo>
                  <a:pt x="3647679" y="6034087"/>
                </a:lnTo>
                <a:lnTo>
                  <a:pt x="3649266" y="6041231"/>
                </a:lnTo>
                <a:lnTo>
                  <a:pt x="3650854" y="6047978"/>
                </a:lnTo>
                <a:lnTo>
                  <a:pt x="3652838" y="6054725"/>
                </a:lnTo>
                <a:lnTo>
                  <a:pt x="3655219" y="6061471"/>
                </a:lnTo>
                <a:lnTo>
                  <a:pt x="3657601" y="6067821"/>
                </a:lnTo>
                <a:lnTo>
                  <a:pt x="3660379" y="6074171"/>
                </a:lnTo>
                <a:lnTo>
                  <a:pt x="3663157" y="6080125"/>
                </a:lnTo>
                <a:lnTo>
                  <a:pt x="3666729" y="6086475"/>
                </a:lnTo>
                <a:lnTo>
                  <a:pt x="3670697" y="6092031"/>
                </a:lnTo>
                <a:lnTo>
                  <a:pt x="3674269" y="6097587"/>
                </a:lnTo>
                <a:lnTo>
                  <a:pt x="3678635" y="6102747"/>
                </a:lnTo>
                <a:lnTo>
                  <a:pt x="3683001" y="6108303"/>
                </a:lnTo>
                <a:lnTo>
                  <a:pt x="3688160" y="6113065"/>
                </a:lnTo>
                <a:lnTo>
                  <a:pt x="3692922" y="6117828"/>
                </a:lnTo>
                <a:lnTo>
                  <a:pt x="3697685" y="6122193"/>
                </a:lnTo>
                <a:lnTo>
                  <a:pt x="3703638" y="6126162"/>
                </a:lnTo>
                <a:lnTo>
                  <a:pt x="3708797" y="6130528"/>
                </a:lnTo>
                <a:lnTo>
                  <a:pt x="3714751" y="6133703"/>
                </a:lnTo>
                <a:lnTo>
                  <a:pt x="3720704" y="6137275"/>
                </a:lnTo>
                <a:lnTo>
                  <a:pt x="3726657" y="6140450"/>
                </a:lnTo>
                <a:lnTo>
                  <a:pt x="3733007" y="6143625"/>
                </a:lnTo>
                <a:lnTo>
                  <a:pt x="3739357" y="6146006"/>
                </a:lnTo>
                <a:lnTo>
                  <a:pt x="3746104" y="6147990"/>
                </a:lnTo>
                <a:lnTo>
                  <a:pt x="3752454" y="6149975"/>
                </a:lnTo>
                <a:lnTo>
                  <a:pt x="3759597" y="6151562"/>
                </a:lnTo>
                <a:lnTo>
                  <a:pt x="3766741" y="6152753"/>
                </a:lnTo>
                <a:lnTo>
                  <a:pt x="3773885" y="6153547"/>
                </a:lnTo>
                <a:lnTo>
                  <a:pt x="3780632" y="6154340"/>
                </a:lnTo>
                <a:lnTo>
                  <a:pt x="3788172" y="6154737"/>
                </a:lnTo>
                <a:lnTo>
                  <a:pt x="4242595" y="6154737"/>
                </a:lnTo>
                <a:lnTo>
                  <a:pt x="4249738" y="6154340"/>
                </a:lnTo>
                <a:lnTo>
                  <a:pt x="4256882" y="6153547"/>
                </a:lnTo>
                <a:lnTo>
                  <a:pt x="4264423" y="6152753"/>
                </a:lnTo>
                <a:lnTo>
                  <a:pt x="4271170" y="6151562"/>
                </a:lnTo>
                <a:lnTo>
                  <a:pt x="4277917" y="6149975"/>
                </a:lnTo>
                <a:lnTo>
                  <a:pt x="4284663" y="6147990"/>
                </a:lnTo>
                <a:lnTo>
                  <a:pt x="4291410" y="6146006"/>
                </a:lnTo>
                <a:lnTo>
                  <a:pt x="4297760" y="6143625"/>
                </a:lnTo>
                <a:lnTo>
                  <a:pt x="4304110" y="6140450"/>
                </a:lnTo>
                <a:lnTo>
                  <a:pt x="4310460" y="6137275"/>
                </a:lnTo>
                <a:lnTo>
                  <a:pt x="4316017" y="6133703"/>
                </a:lnTo>
                <a:lnTo>
                  <a:pt x="4321970" y="6130528"/>
                </a:lnTo>
                <a:lnTo>
                  <a:pt x="4327526" y="6126162"/>
                </a:lnTo>
                <a:lnTo>
                  <a:pt x="4332685" y="6122193"/>
                </a:lnTo>
                <a:lnTo>
                  <a:pt x="4337845" y="6117828"/>
                </a:lnTo>
                <a:lnTo>
                  <a:pt x="4343004" y="6113065"/>
                </a:lnTo>
                <a:lnTo>
                  <a:pt x="4347767" y="6108303"/>
                </a:lnTo>
                <a:lnTo>
                  <a:pt x="4352132" y="6102747"/>
                </a:lnTo>
                <a:lnTo>
                  <a:pt x="4356498" y="6097587"/>
                </a:lnTo>
                <a:lnTo>
                  <a:pt x="4360467" y="6092031"/>
                </a:lnTo>
                <a:lnTo>
                  <a:pt x="4363642" y="6086475"/>
                </a:lnTo>
                <a:lnTo>
                  <a:pt x="4367214" y="6080125"/>
                </a:lnTo>
                <a:lnTo>
                  <a:pt x="4370388" y="6074171"/>
                </a:lnTo>
                <a:lnTo>
                  <a:pt x="4373564" y="6067821"/>
                </a:lnTo>
                <a:lnTo>
                  <a:pt x="4375945" y="6061471"/>
                </a:lnTo>
                <a:lnTo>
                  <a:pt x="4378326" y="6054725"/>
                </a:lnTo>
                <a:lnTo>
                  <a:pt x="4380310" y="6047978"/>
                </a:lnTo>
                <a:lnTo>
                  <a:pt x="4381501" y="6041231"/>
                </a:lnTo>
                <a:lnTo>
                  <a:pt x="4382692" y="6034087"/>
                </a:lnTo>
                <a:lnTo>
                  <a:pt x="4383485" y="6027340"/>
                </a:lnTo>
                <a:lnTo>
                  <a:pt x="4383882" y="6019800"/>
                </a:lnTo>
                <a:lnTo>
                  <a:pt x="4384676" y="6012656"/>
                </a:lnTo>
                <a:lnTo>
                  <a:pt x="4383882" y="6005512"/>
                </a:lnTo>
                <a:lnTo>
                  <a:pt x="4383485" y="5997971"/>
                </a:lnTo>
                <a:lnTo>
                  <a:pt x="4382692" y="5990828"/>
                </a:lnTo>
                <a:lnTo>
                  <a:pt x="4381501" y="5984081"/>
                </a:lnTo>
                <a:lnTo>
                  <a:pt x="4380310" y="5977334"/>
                </a:lnTo>
                <a:lnTo>
                  <a:pt x="4378326" y="5970587"/>
                </a:lnTo>
                <a:lnTo>
                  <a:pt x="4375945" y="5963840"/>
                </a:lnTo>
                <a:lnTo>
                  <a:pt x="4373564" y="5957490"/>
                </a:lnTo>
                <a:lnTo>
                  <a:pt x="4370388" y="5951140"/>
                </a:lnTo>
                <a:lnTo>
                  <a:pt x="4367214" y="5944790"/>
                </a:lnTo>
                <a:lnTo>
                  <a:pt x="4363642" y="5938837"/>
                </a:lnTo>
                <a:lnTo>
                  <a:pt x="4360467" y="5933281"/>
                </a:lnTo>
                <a:lnTo>
                  <a:pt x="4356498" y="5927724"/>
                </a:lnTo>
                <a:lnTo>
                  <a:pt x="4352132" y="5922565"/>
                </a:lnTo>
                <a:lnTo>
                  <a:pt x="4347767" y="5917009"/>
                </a:lnTo>
                <a:lnTo>
                  <a:pt x="4343004" y="5912246"/>
                </a:lnTo>
                <a:lnTo>
                  <a:pt x="4337845" y="5907484"/>
                </a:lnTo>
                <a:lnTo>
                  <a:pt x="4332685" y="5903118"/>
                </a:lnTo>
                <a:lnTo>
                  <a:pt x="4327526" y="5898752"/>
                </a:lnTo>
                <a:lnTo>
                  <a:pt x="4321970" y="5894784"/>
                </a:lnTo>
                <a:lnTo>
                  <a:pt x="4316017" y="5891609"/>
                </a:lnTo>
                <a:lnTo>
                  <a:pt x="4310460" y="5888037"/>
                </a:lnTo>
                <a:lnTo>
                  <a:pt x="4304110" y="5884862"/>
                </a:lnTo>
                <a:lnTo>
                  <a:pt x="4297760" y="5881687"/>
                </a:lnTo>
                <a:lnTo>
                  <a:pt x="4291410" y="5879306"/>
                </a:lnTo>
                <a:lnTo>
                  <a:pt x="4284663" y="5876924"/>
                </a:lnTo>
                <a:lnTo>
                  <a:pt x="4277917" y="5874940"/>
                </a:lnTo>
                <a:lnTo>
                  <a:pt x="4271170" y="5873749"/>
                </a:lnTo>
                <a:lnTo>
                  <a:pt x="4264423" y="5872559"/>
                </a:lnTo>
                <a:lnTo>
                  <a:pt x="4256882" y="5871765"/>
                </a:lnTo>
                <a:lnTo>
                  <a:pt x="4249738" y="5870971"/>
                </a:lnTo>
                <a:lnTo>
                  <a:pt x="4242595" y="5870574"/>
                </a:lnTo>
                <a:lnTo>
                  <a:pt x="3788172" y="5870574"/>
                </a:lnTo>
                <a:close/>
                <a:moveTo>
                  <a:pt x="2667795" y="5870574"/>
                </a:moveTo>
                <a:lnTo>
                  <a:pt x="2660254" y="5870971"/>
                </a:lnTo>
                <a:lnTo>
                  <a:pt x="2653110" y="5871765"/>
                </a:lnTo>
                <a:lnTo>
                  <a:pt x="2645966" y="5872559"/>
                </a:lnTo>
                <a:lnTo>
                  <a:pt x="2638823" y="5873749"/>
                </a:lnTo>
                <a:lnTo>
                  <a:pt x="2632076" y="5874940"/>
                </a:lnTo>
                <a:lnTo>
                  <a:pt x="2625329" y="5876924"/>
                </a:lnTo>
                <a:lnTo>
                  <a:pt x="2618582" y="5879306"/>
                </a:lnTo>
                <a:lnTo>
                  <a:pt x="2612232" y="5881687"/>
                </a:lnTo>
                <a:lnTo>
                  <a:pt x="2605882" y="5884862"/>
                </a:lnTo>
                <a:lnTo>
                  <a:pt x="2599929" y="5888037"/>
                </a:lnTo>
                <a:lnTo>
                  <a:pt x="2593976" y="5891609"/>
                </a:lnTo>
                <a:lnTo>
                  <a:pt x="2588023" y="5894784"/>
                </a:lnTo>
                <a:lnTo>
                  <a:pt x="2582863" y="5898752"/>
                </a:lnTo>
                <a:lnTo>
                  <a:pt x="2577307" y="5903118"/>
                </a:lnTo>
                <a:lnTo>
                  <a:pt x="2572148" y="5907484"/>
                </a:lnTo>
                <a:lnTo>
                  <a:pt x="2567385" y="5912246"/>
                </a:lnTo>
                <a:lnTo>
                  <a:pt x="2562623" y="5917009"/>
                </a:lnTo>
                <a:lnTo>
                  <a:pt x="2558257" y="5922565"/>
                </a:lnTo>
                <a:lnTo>
                  <a:pt x="2553891" y="5927724"/>
                </a:lnTo>
                <a:lnTo>
                  <a:pt x="2549923" y="5933281"/>
                </a:lnTo>
                <a:lnTo>
                  <a:pt x="2546351" y="5938837"/>
                </a:lnTo>
                <a:lnTo>
                  <a:pt x="2542382" y="5944790"/>
                </a:lnTo>
                <a:lnTo>
                  <a:pt x="2539604" y="5951140"/>
                </a:lnTo>
                <a:lnTo>
                  <a:pt x="2536826" y="5957490"/>
                </a:lnTo>
                <a:lnTo>
                  <a:pt x="2534445" y="5963840"/>
                </a:lnTo>
                <a:lnTo>
                  <a:pt x="2532063" y="5970587"/>
                </a:lnTo>
                <a:lnTo>
                  <a:pt x="2530079" y="5977334"/>
                </a:lnTo>
                <a:lnTo>
                  <a:pt x="2528491" y="5984081"/>
                </a:lnTo>
                <a:lnTo>
                  <a:pt x="2526904" y="5990828"/>
                </a:lnTo>
                <a:lnTo>
                  <a:pt x="2526507" y="5997971"/>
                </a:lnTo>
                <a:lnTo>
                  <a:pt x="2526110" y="6005512"/>
                </a:lnTo>
                <a:lnTo>
                  <a:pt x="2525713" y="6012656"/>
                </a:lnTo>
                <a:lnTo>
                  <a:pt x="2526110" y="6019800"/>
                </a:lnTo>
                <a:lnTo>
                  <a:pt x="2526507" y="6027340"/>
                </a:lnTo>
                <a:lnTo>
                  <a:pt x="2526904" y="6034087"/>
                </a:lnTo>
                <a:lnTo>
                  <a:pt x="2528491" y="6041231"/>
                </a:lnTo>
                <a:lnTo>
                  <a:pt x="2530079" y="6047978"/>
                </a:lnTo>
                <a:lnTo>
                  <a:pt x="2532063" y="6054725"/>
                </a:lnTo>
                <a:lnTo>
                  <a:pt x="2534445" y="6061471"/>
                </a:lnTo>
                <a:lnTo>
                  <a:pt x="2536826" y="6067821"/>
                </a:lnTo>
                <a:lnTo>
                  <a:pt x="2539604" y="6074171"/>
                </a:lnTo>
                <a:lnTo>
                  <a:pt x="2542382" y="6080125"/>
                </a:lnTo>
                <a:lnTo>
                  <a:pt x="2546351" y="6086475"/>
                </a:lnTo>
                <a:lnTo>
                  <a:pt x="2549923" y="6092031"/>
                </a:lnTo>
                <a:lnTo>
                  <a:pt x="2553891" y="6097587"/>
                </a:lnTo>
                <a:lnTo>
                  <a:pt x="2558257" y="6102747"/>
                </a:lnTo>
                <a:lnTo>
                  <a:pt x="2562623" y="6108303"/>
                </a:lnTo>
                <a:lnTo>
                  <a:pt x="2567385" y="6113065"/>
                </a:lnTo>
                <a:lnTo>
                  <a:pt x="2572148" y="6117828"/>
                </a:lnTo>
                <a:lnTo>
                  <a:pt x="2577307" y="6122193"/>
                </a:lnTo>
                <a:lnTo>
                  <a:pt x="2582863" y="6126162"/>
                </a:lnTo>
                <a:lnTo>
                  <a:pt x="2588023" y="6130528"/>
                </a:lnTo>
                <a:lnTo>
                  <a:pt x="2593976" y="6133703"/>
                </a:lnTo>
                <a:lnTo>
                  <a:pt x="2599929" y="6137275"/>
                </a:lnTo>
                <a:lnTo>
                  <a:pt x="2605882" y="6140450"/>
                </a:lnTo>
                <a:lnTo>
                  <a:pt x="2612232" y="6143625"/>
                </a:lnTo>
                <a:lnTo>
                  <a:pt x="2618582" y="6146006"/>
                </a:lnTo>
                <a:lnTo>
                  <a:pt x="2625329" y="6147990"/>
                </a:lnTo>
                <a:lnTo>
                  <a:pt x="2632076" y="6149975"/>
                </a:lnTo>
                <a:lnTo>
                  <a:pt x="2638823" y="6151562"/>
                </a:lnTo>
                <a:lnTo>
                  <a:pt x="2645966" y="6152753"/>
                </a:lnTo>
                <a:lnTo>
                  <a:pt x="2653110" y="6153547"/>
                </a:lnTo>
                <a:lnTo>
                  <a:pt x="2660254" y="6154340"/>
                </a:lnTo>
                <a:lnTo>
                  <a:pt x="2667795" y="6154737"/>
                </a:lnTo>
                <a:lnTo>
                  <a:pt x="3121820" y="6154737"/>
                </a:lnTo>
                <a:lnTo>
                  <a:pt x="3128963" y="6154340"/>
                </a:lnTo>
                <a:lnTo>
                  <a:pt x="3136107" y="6153547"/>
                </a:lnTo>
                <a:lnTo>
                  <a:pt x="3143648" y="6152753"/>
                </a:lnTo>
                <a:lnTo>
                  <a:pt x="3150395" y="6151562"/>
                </a:lnTo>
                <a:lnTo>
                  <a:pt x="3157142" y="6149975"/>
                </a:lnTo>
                <a:lnTo>
                  <a:pt x="3163888" y="6147990"/>
                </a:lnTo>
                <a:lnTo>
                  <a:pt x="3170635" y="6146006"/>
                </a:lnTo>
                <a:lnTo>
                  <a:pt x="3176985" y="6143625"/>
                </a:lnTo>
                <a:lnTo>
                  <a:pt x="3183335" y="6140450"/>
                </a:lnTo>
                <a:lnTo>
                  <a:pt x="3189685" y="6137275"/>
                </a:lnTo>
                <a:lnTo>
                  <a:pt x="3195242" y="6133703"/>
                </a:lnTo>
                <a:lnTo>
                  <a:pt x="3201195" y="6130528"/>
                </a:lnTo>
                <a:lnTo>
                  <a:pt x="3206751" y="6126162"/>
                </a:lnTo>
                <a:lnTo>
                  <a:pt x="3211910" y="6122193"/>
                </a:lnTo>
                <a:lnTo>
                  <a:pt x="3217070" y="6117828"/>
                </a:lnTo>
                <a:lnTo>
                  <a:pt x="3222229" y="6113065"/>
                </a:lnTo>
                <a:lnTo>
                  <a:pt x="3226992" y="6108303"/>
                </a:lnTo>
                <a:lnTo>
                  <a:pt x="3231357" y="6102747"/>
                </a:lnTo>
                <a:lnTo>
                  <a:pt x="3235723" y="6097587"/>
                </a:lnTo>
                <a:lnTo>
                  <a:pt x="3239692" y="6092031"/>
                </a:lnTo>
                <a:lnTo>
                  <a:pt x="3243264" y="6086475"/>
                </a:lnTo>
                <a:lnTo>
                  <a:pt x="3246835" y="6080125"/>
                </a:lnTo>
                <a:lnTo>
                  <a:pt x="3249614" y="6074171"/>
                </a:lnTo>
                <a:lnTo>
                  <a:pt x="3252788" y="6067821"/>
                </a:lnTo>
                <a:lnTo>
                  <a:pt x="3255170" y="6061471"/>
                </a:lnTo>
                <a:lnTo>
                  <a:pt x="3257551" y="6054725"/>
                </a:lnTo>
                <a:lnTo>
                  <a:pt x="3259535" y="6047978"/>
                </a:lnTo>
                <a:lnTo>
                  <a:pt x="3260726" y="6041231"/>
                </a:lnTo>
                <a:lnTo>
                  <a:pt x="3262314" y="6034087"/>
                </a:lnTo>
                <a:lnTo>
                  <a:pt x="3262710" y="6027340"/>
                </a:lnTo>
                <a:lnTo>
                  <a:pt x="3263901" y="6019800"/>
                </a:lnTo>
                <a:lnTo>
                  <a:pt x="3263901" y="6012656"/>
                </a:lnTo>
                <a:lnTo>
                  <a:pt x="3263901" y="6005512"/>
                </a:lnTo>
                <a:lnTo>
                  <a:pt x="3262710" y="5997971"/>
                </a:lnTo>
                <a:lnTo>
                  <a:pt x="3262314" y="5990828"/>
                </a:lnTo>
                <a:lnTo>
                  <a:pt x="3260726" y="5984081"/>
                </a:lnTo>
                <a:lnTo>
                  <a:pt x="3259535" y="5977334"/>
                </a:lnTo>
                <a:lnTo>
                  <a:pt x="3257551" y="5970587"/>
                </a:lnTo>
                <a:lnTo>
                  <a:pt x="3255170" y="5963840"/>
                </a:lnTo>
                <a:lnTo>
                  <a:pt x="3252788" y="5957490"/>
                </a:lnTo>
                <a:lnTo>
                  <a:pt x="3249614" y="5951140"/>
                </a:lnTo>
                <a:lnTo>
                  <a:pt x="3246835" y="5944790"/>
                </a:lnTo>
                <a:lnTo>
                  <a:pt x="3243264" y="5938837"/>
                </a:lnTo>
                <a:lnTo>
                  <a:pt x="3239692" y="5933281"/>
                </a:lnTo>
                <a:lnTo>
                  <a:pt x="3235723" y="5927724"/>
                </a:lnTo>
                <a:lnTo>
                  <a:pt x="3231357" y="5922565"/>
                </a:lnTo>
                <a:lnTo>
                  <a:pt x="3226992" y="5917009"/>
                </a:lnTo>
                <a:lnTo>
                  <a:pt x="3222229" y="5912246"/>
                </a:lnTo>
                <a:lnTo>
                  <a:pt x="3217070" y="5907484"/>
                </a:lnTo>
                <a:lnTo>
                  <a:pt x="3211910" y="5903118"/>
                </a:lnTo>
                <a:lnTo>
                  <a:pt x="3206751" y="5898752"/>
                </a:lnTo>
                <a:lnTo>
                  <a:pt x="3201195" y="5894784"/>
                </a:lnTo>
                <a:lnTo>
                  <a:pt x="3195242" y="5891609"/>
                </a:lnTo>
                <a:lnTo>
                  <a:pt x="3189685" y="5888037"/>
                </a:lnTo>
                <a:lnTo>
                  <a:pt x="3183335" y="5884862"/>
                </a:lnTo>
                <a:lnTo>
                  <a:pt x="3176985" y="5881687"/>
                </a:lnTo>
                <a:lnTo>
                  <a:pt x="3170635" y="5879306"/>
                </a:lnTo>
                <a:lnTo>
                  <a:pt x="3163888" y="5876924"/>
                </a:lnTo>
                <a:lnTo>
                  <a:pt x="3157142" y="5874940"/>
                </a:lnTo>
                <a:lnTo>
                  <a:pt x="3150395" y="5873749"/>
                </a:lnTo>
                <a:lnTo>
                  <a:pt x="3143648" y="5872559"/>
                </a:lnTo>
                <a:lnTo>
                  <a:pt x="3136107" y="5871765"/>
                </a:lnTo>
                <a:lnTo>
                  <a:pt x="3128963" y="5870971"/>
                </a:lnTo>
                <a:lnTo>
                  <a:pt x="3121820" y="5870574"/>
                </a:lnTo>
                <a:lnTo>
                  <a:pt x="2667795" y="5870574"/>
                </a:lnTo>
                <a:close/>
                <a:moveTo>
                  <a:pt x="1545432" y="5870574"/>
                </a:moveTo>
                <a:lnTo>
                  <a:pt x="1537891" y="5870971"/>
                </a:lnTo>
                <a:lnTo>
                  <a:pt x="1530747" y="5871765"/>
                </a:lnTo>
                <a:lnTo>
                  <a:pt x="1523603" y="5872559"/>
                </a:lnTo>
                <a:lnTo>
                  <a:pt x="1516857" y="5873749"/>
                </a:lnTo>
                <a:lnTo>
                  <a:pt x="1509713" y="5874940"/>
                </a:lnTo>
                <a:lnTo>
                  <a:pt x="1502966" y="5876924"/>
                </a:lnTo>
                <a:lnTo>
                  <a:pt x="1496219" y="5879306"/>
                </a:lnTo>
                <a:lnTo>
                  <a:pt x="1489869" y="5881687"/>
                </a:lnTo>
                <a:lnTo>
                  <a:pt x="1483519" y="5884862"/>
                </a:lnTo>
                <a:lnTo>
                  <a:pt x="1477566" y="5888037"/>
                </a:lnTo>
                <a:lnTo>
                  <a:pt x="1471613" y="5891609"/>
                </a:lnTo>
                <a:lnTo>
                  <a:pt x="1465660" y="5894784"/>
                </a:lnTo>
                <a:lnTo>
                  <a:pt x="1460500" y="5898752"/>
                </a:lnTo>
                <a:lnTo>
                  <a:pt x="1454944" y="5903118"/>
                </a:lnTo>
                <a:lnTo>
                  <a:pt x="1449785" y="5907484"/>
                </a:lnTo>
                <a:lnTo>
                  <a:pt x="1445022" y="5912246"/>
                </a:lnTo>
                <a:lnTo>
                  <a:pt x="1440260" y="5917009"/>
                </a:lnTo>
                <a:lnTo>
                  <a:pt x="1435894" y="5922565"/>
                </a:lnTo>
                <a:lnTo>
                  <a:pt x="1431528" y="5927724"/>
                </a:lnTo>
                <a:lnTo>
                  <a:pt x="1427560" y="5933281"/>
                </a:lnTo>
                <a:lnTo>
                  <a:pt x="1423988" y="5938837"/>
                </a:lnTo>
                <a:lnTo>
                  <a:pt x="1420813" y="5944790"/>
                </a:lnTo>
                <a:lnTo>
                  <a:pt x="1417241" y="5951140"/>
                </a:lnTo>
                <a:lnTo>
                  <a:pt x="1414463" y="5957490"/>
                </a:lnTo>
                <a:lnTo>
                  <a:pt x="1412082" y="5963840"/>
                </a:lnTo>
                <a:lnTo>
                  <a:pt x="1409700" y="5970587"/>
                </a:lnTo>
                <a:lnTo>
                  <a:pt x="1408113" y="5977334"/>
                </a:lnTo>
                <a:lnTo>
                  <a:pt x="1406128" y="5984081"/>
                </a:lnTo>
                <a:lnTo>
                  <a:pt x="1405335" y="5990828"/>
                </a:lnTo>
                <a:lnTo>
                  <a:pt x="1404144" y="5997971"/>
                </a:lnTo>
                <a:lnTo>
                  <a:pt x="1403747" y="6005512"/>
                </a:lnTo>
                <a:lnTo>
                  <a:pt x="1403350" y="6012656"/>
                </a:lnTo>
                <a:lnTo>
                  <a:pt x="1403747" y="6019800"/>
                </a:lnTo>
                <a:lnTo>
                  <a:pt x="1404144" y="6027340"/>
                </a:lnTo>
                <a:lnTo>
                  <a:pt x="1405335" y="6034087"/>
                </a:lnTo>
                <a:lnTo>
                  <a:pt x="1406128" y="6041231"/>
                </a:lnTo>
                <a:lnTo>
                  <a:pt x="1408113" y="6047978"/>
                </a:lnTo>
                <a:lnTo>
                  <a:pt x="1409700" y="6054725"/>
                </a:lnTo>
                <a:lnTo>
                  <a:pt x="1412082" y="6061471"/>
                </a:lnTo>
                <a:lnTo>
                  <a:pt x="1414463" y="6067821"/>
                </a:lnTo>
                <a:lnTo>
                  <a:pt x="1417241" y="6074171"/>
                </a:lnTo>
                <a:lnTo>
                  <a:pt x="1420813" y="6080125"/>
                </a:lnTo>
                <a:lnTo>
                  <a:pt x="1423988" y="6086475"/>
                </a:lnTo>
                <a:lnTo>
                  <a:pt x="1427560" y="6092031"/>
                </a:lnTo>
                <a:lnTo>
                  <a:pt x="1431528" y="6097587"/>
                </a:lnTo>
                <a:lnTo>
                  <a:pt x="1435894" y="6102747"/>
                </a:lnTo>
                <a:lnTo>
                  <a:pt x="1440260" y="6108303"/>
                </a:lnTo>
                <a:lnTo>
                  <a:pt x="1445022" y="6113065"/>
                </a:lnTo>
                <a:lnTo>
                  <a:pt x="1449785" y="6117828"/>
                </a:lnTo>
                <a:lnTo>
                  <a:pt x="1454944" y="6122193"/>
                </a:lnTo>
                <a:lnTo>
                  <a:pt x="1460500" y="6126162"/>
                </a:lnTo>
                <a:lnTo>
                  <a:pt x="1465660" y="6130528"/>
                </a:lnTo>
                <a:lnTo>
                  <a:pt x="1471613" y="6133703"/>
                </a:lnTo>
                <a:lnTo>
                  <a:pt x="1477566" y="6137275"/>
                </a:lnTo>
                <a:lnTo>
                  <a:pt x="1483519" y="6140450"/>
                </a:lnTo>
                <a:lnTo>
                  <a:pt x="1489869" y="6143625"/>
                </a:lnTo>
                <a:lnTo>
                  <a:pt x="1496219" y="6146006"/>
                </a:lnTo>
                <a:lnTo>
                  <a:pt x="1502966" y="6147990"/>
                </a:lnTo>
                <a:lnTo>
                  <a:pt x="1509713" y="6149975"/>
                </a:lnTo>
                <a:lnTo>
                  <a:pt x="1516857" y="6151562"/>
                </a:lnTo>
                <a:lnTo>
                  <a:pt x="1523603" y="6152753"/>
                </a:lnTo>
                <a:lnTo>
                  <a:pt x="1530747" y="6153547"/>
                </a:lnTo>
                <a:lnTo>
                  <a:pt x="1537891" y="6154340"/>
                </a:lnTo>
                <a:lnTo>
                  <a:pt x="1545432" y="6154737"/>
                </a:lnTo>
                <a:lnTo>
                  <a:pt x="1999457" y="6154737"/>
                </a:lnTo>
                <a:lnTo>
                  <a:pt x="2006601" y="6154340"/>
                </a:lnTo>
                <a:lnTo>
                  <a:pt x="2014141" y="6153547"/>
                </a:lnTo>
                <a:lnTo>
                  <a:pt x="2021285" y="6152753"/>
                </a:lnTo>
                <a:lnTo>
                  <a:pt x="2028032" y="6151562"/>
                </a:lnTo>
                <a:lnTo>
                  <a:pt x="2035176" y="6149975"/>
                </a:lnTo>
                <a:lnTo>
                  <a:pt x="2041526" y="6147990"/>
                </a:lnTo>
                <a:lnTo>
                  <a:pt x="2048273" y="6146006"/>
                </a:lnTo>
                <a:lnTo>
                  <a:pt x="2054623" y="6143625"/>
                </a:lnTo>
                <a:lnTo>
                  <a:pt x="2060973" y="6140450"/>
                </a:lnTo>
                <a:lnTo>
                  <a:pt x="2067323" y="6137275"/>
                </a:lnTo>
                <a:lnTo>
                  <a:pt x="2072879" y="6133703"/>
                </a:lnTo>
                <a:lnTo>
                  <a:pt x="2078832" y="6130528"/>
                </a:lnTo>
                <a:lnTo>
                  <a:pt x="2084388" y="6126162"/>
                </a:lnTo>
                <a:lnTo>
                  <a:pt x="2089944" y="6122193"/>
                </a:lnTo>
                <a:lnTo>
                  <a:pt x="2094707" y="6117828"/>
                </a:lnTo>
                <a:lnTo>
                  <a:pt x="2099866" y="6113065"/>
                </a:lnTo>
                <a:lnTo>
                  <a:pt x="2104629" y="6108303"/>
                </a:lnTo>
                <a:lnTo>
                  <a:pt x="2108994" y="6102747"/>
                </a:lnTo>
                <a:lnTo>
                  <a:pt x="2113360" y="6097587"/>
                </a:lnTo>
                <a:lnTo>
                  <a:pt x="2117329" y="6092031"/>
                </a:lnTo>
                <a:lnTo>
                  <a:pt x="2120901" y="6086475"/>
                </a:lnTo>
                <a:lnTo>
                  <a:pt x="2124473" y="6080125"/>
                </a:lnTo>
                <a:lnTo>
                  <a:pt x="2127251" y="6074171"/>
                </a:lnTo>
                <a:lnTo>
                  <a:pt x="2130426" y="6067821"/>
                </a:lnTo>
                <a:lnTo>
                  <a:pt x="2132807" y="6061471"/>
                </a:lnTo>
                <a:lnTo>
                  <a:pt x="2135188" y="6054725"/>
                </a:lnTo>
                <a:lnTo>
                  <a:pt x="2137173" y="6047978"/>
                </a:lnTo>
                <a:lnTo>
                  <a:pt x="2138363" y="6041231"/>
                </a:lnTo>
                <a:lnTo>
                  <a:pt x="2139951" y="6034087"/>
                </a:lnTo>
                <a:lnTo>
                  <a:pt x="2140348" y="6027340"/>
                </a:lnTo>
                <a:lnTo>
                  <a:pt x="2141538" y="6019800"/>
                </a:lnTo>
                <a:lnTo>
                  <a:pt x="2141538" y="6012656"/>
                </a:lnTo>
                <a:lnTo>
                  <a:pt x="2141538" y="6005512"/>
                </a:lnTo>
                <a:lnTo>
                  <a:pt x="2140348" y="5997971"/>
                </a:lnTo>
                <a:lnTo>
                  <a:pt x="2139951" y="5990828"/>
                </a:lnTo>
                <a:lnTo>
                  <a:pt x="2138363" y="5984081"/>
                </a:lnTo>
                <a:lnTo>
                  <a:pt x="2137173" y="5977334"/>
                </a:lnTo>
                <a:lnTo>
                  <a:pt x="2135188" y="5970587"/>
                </a:lnTo>
                <a:lnTo>
                  <a:pt x="2132807" y="5963840"/>
                </a:lnTo>
                <a:lnTo>
                  <a:pt x="2130426" y="5957490"/>
                </a:lnTo>
                <a:lnTo>
                  <a:pt x="2127251" y="5951140"/>
                </a:lnTo>
                <a:lnTo>
                  <a:pt x="2124473" y="5944790"/>
                </a:lnTo>
                <a:lnTo>
                  <a:pt x="2120901" y="5938837"/>
                </a:lnTo>
                <a:lnTo>
                  <a:pt x="2117329" y="5933281"/>
                </a:lnTo>
                <a:lnTo>
                  <a:pt x="2113360" y="5927724"/>
                </a:lnTo>
                <a:lnTo>
                  <a:pt x="2108994" y="5922565"/>
                </a:lnTo>
                <a:lnTo>
                  <a:pt x="2104629" y="5917009"/>
                </a:lnTo>
                <a:lnTo>
                  <a:pt x="2099866" y="5912246"/>
                </a:lnTo>
                <a:lnTo>
                  <a:pt x="2094707" y="5907484"/>
                </a:lnTo>
                <a:lnTo>
                  <a:pt x="2089944" y="5903118"/>
                </a:lnTo>
                <a:lnTo>
                  <a:pt x="2084388" y="5898752"/>
                </a:lnTo>
                <a:lnTo>
                  <a:pt x="2078832" y="5894784"/>
                </a:lnTo>
                <a:lnTo>
                  <a:pt x="2072879" y="5891609"/>
                </a:lnTo>
                <a:lnTo>
                  <a:pt x="2067323" y="5888037"/>
                </a:lnTo>
                <a:lnTo>
                  <a:pt x="2060973" y="5884862"/>
                </a:lnTo>
                <a:lnTo>
                  <a:pt x="2054623" y="5881687"/>
                </a:lnTo>
                <a:lnTo>
                  <a:pt x="2048273" y="5879306"/>
                </a:lnTo>
                <a:lnTo>
                  <a:pt x="2041526" y="5876924"/>
                </a:lnTo>
                <a:lnTo>
                  <a:pt x="2035176" y="5874940"/>
                </a:lnTo>
                <a:lnTo>
                  <a:pt x="2028032" y="5873749"/>
                </a:lnTo>
                <a:lnTo>
                  <a:pt x="2021285" y="5872559"/>
                </a:lnTo>
                <a:lnTo>
                  <a:pt x="2014141" y="5871765"/>
                </a:lnTo>
                <a:lnTo>
                  <a:pt x="2006601" y="5870971"/>
                </a:lnTo>
                <a:lnTo>
                  <a:pt x="1999457" y="5870574"/>
                </a:lnTo>
                <a:lnTo>
                  <a:pt x="1545432" y="5870574"/>
                </a:lnTo>
                <a:close/>
                <a:moveTo>
                  <a:pt x="6315869" y="5559424"/>
                </a:moveTo>
                <a:lnTo>
                  <a:pt x="6304757" y="5560217"/>
                </a:lnTo>
                <a:lnTo>
                  <a:pt x="6293247" y="5561010"/>
                </a:lnTo>
                <a:lnTo>
                  <a:pt x="6281341" y="5562200"/>
                </a:lnTo>
                <a:lnTo>
                  <a:pt x="6258719" y="5564976"/>
                </a:lnTo>
                <a:lnTo>
                  <a:pt x="6236494" y="5568941"/>
                </a:lnTo>
                <a:lnTo>
                  <a:pt x="6214666" y="5574096"/>
                </a:lnTo>
                <a:lnTo>
                  <a:pt x="6193235" y="5580044"/>
                </a:lnTo>
                <a:lnTo>
                  <a:pt x="6172597" y="5587181"/>
                </a:lnTo>
                <a:lnTo>
                  <a:pt x="6151563" y="5595508"/>
                </a:lnTo>
                <a:lnTo>
                  <a:pt x="6131719" y="5604232"/>
                </a:lnTo>
                <a:lnTo>
                  <a:pt x="6112272" y="5614145"/>
                </a:lnTo>
                <a:lnTo>
                  <a:pt x="6092826" y="5624851"/>
                </a:lnTo>
                <a:lnTo>
                  <a:pt x="6074966" y="5637144"/>
                </a:lnTo>
                <a:lnTo>
                  <a:pt x="6057107" y="5649832"/>
                </a:lnTo>
                <a:lnTo>
                  <a:pt x="6040041" y="5662918"/>
                </a:lnTo>
                <a:lnTo>
                  <a:pt x="6023769" y="5677193"/>
                </a:lnTo>
                <a:lnTo>
                  <a:pt x="6007497" y="5692261"/>
                </a:lnTo>
                <a:lnTo>
                  <a:pt x="5992813" y="5707725"/>
                </a:lnTo>
                <a:lnTo>
                  <a:pt x="5978526" y="5724380"/>
                </a:lnTo>
                <a:lnTo>
                  <a:pt x="5965032" y="5741034"/>
                </a:lnTo>
                <a:lnTo>
                  <a:pt x="5952332" y="5759274"/>
                </a:lnTo>
                <a:lnTo>
                  <a:pt x="5940822" y="5777514"/>
                </a:lnTo>
                <a:lnTo>
                  <a:pt x="5930107" y="5796547"/>
                </a:lnTo>
                <a:lnTo>
                  <a:pt x="5919788" y="5815581"/>
                </a:lnTo>
                <a:lnTo>
                  <a:pt x="5910660" y="5835407"/>
                </a:lnTo>
                <a:lnTo>
                  <a:pt x="5903119" y="5856423"/>
                </a:lnTo>
                <a:lnTo>
                  <a:pt x="5895579" y="5877439"/>
                </a:lnTo>
                <a:lnTo>
                  <a:pt x="5889229" y="5898851"/>
                </a:lnTo>
                <a:lnTo>
                  <a:pt x="5884466" y="5920660"/>
                </a:lnTo>
                <a:lnTo>
                  <a:pt x="5880497" y="5943263"/>
                </a:lnTo>
                <a:lnTo>
                  <a:pt x="5877719" y="5965468"/>
                </a:lnTo>
                <a:lnTo>
                  <a:pt x="5876926" y="5976967"/>
                </a:lnTo>
                <a:lnTo>
                  <a:pt x="5875735" y="5988467"/>
                </a:lnTo>
                <a:lnTo>
                  <a:pt x="5875338" y="6000362"/>
                </a:lnTo>
                <a:lnTo>
                  <a:pt x="5875338" y="6011862"/>
                </a:lnTo>
                <a:lnTo>
                  <a:pt x="5875338" y="6023361"/>
                </a:lnTo>
                <a:lnTo>
                  <a:pt x="5875735" y="6035257"/>
                </a:lnTo>
                <a:lnTo>
                  <a:pt x="5876926" y="6046756"/>
                </a:lnTo>
                <a:lnTo>
                  <a:pt x="5877719" y="6057859"/>
                </a:lnTo>
                <a:lnTo>
                  <a:pt x="5880497" y="6080461"/>
                </a:lnTo>
                <a:lnTo>
                  <a:pt x="5884466" y="6103063"/>
                </a:lnTo>
                <a:lnTo>
                  <a:pt x="5889229" y="6124872"/>
                </a:lnTo>
                <a:lnTo>
                  <a:pt x="5895579" y="6146284"/>
                </a:lnTo>
                <a:lnTo>
                  <a:pt x="5903119" y="6167300"/>
                </a:lnTo>
                <a:lnTo>
                  <a:pt x="5910660" y="6187523"/>
                </a:lnTo>
                <a:lnTo>
                  <a:pt x="5919788" y="6208143"/>
                </a:lnTo>
                <a:lnTo>
                  <a:pt x="5930107" y="6227176"/>
                </a:lnTo>
                <a:lnTo>
                  <a:pt x="5940822" y="6246209"/>
                </a:lnTo>
                <a:lnTo>
                  <a:pt x="5952332" y="6264450"/>
                </a:lnTo>
                <a:lnTo>
                  <a:pt x="5965032" y="6282690"/>
                </a:lnTo>
                <a:lnTo>
                  <a:pt x="5978526" y="6299344"/>
                </a:lnTo>
                <a:lnTo>
                  <a:pt x="5992813" y="6315998"/>
                </a:lnTo>
                <a:lnTo>
                  <a:pt x="6007497" y="6331463"/>
                </a:lnTo>
                <a:lnTo>
                  <a:pt x="6023769" y="6346531"/>
                </a:lnTo>
                <a:lnTo>
                  <a:pt x="6040041" y="6360409"/>
                </a:lnTo>
                <a:lnTo>
                  <a:pt x="6057107" y="6373891"/>
                </a:lnTo>
                <a:lnTo>
                  <a:pt x="6074966" y="6386580"/>
                </a:lnTo>
                <a:lnTo>
                  <a:pt x="6092826" y="6398476"/>
                </a:lnTo>
                <a:lnTo>
                  <a:pt x="6112272" y="6409578"/>
                </a:lnTo>
                <a:lnTo>
                  <a:pt x="6131719" y="6419492"/>
                </a:lnTo>
                <a:lnTo>
                  <a:pt x="6151563" y="6428215"/>
                </a:lnTo>
                <a:lnTo>
                  <a:pt x="6172597" y="6436542"/>
                </a:lnTo>
                <a:lnTo>
                  <a:pt x="6193235" y="6443680"/>
                </a:lnTo>
                <a:lnTo>
                  <a:pt x="6214666" y="6449628"/>
                </a:lnTo>
                <a:lnTo>
                  <a:pt x="6236494" y="6454783"/>
                </a:lnTo>
                <a:lnTo>
                  <a:pt x="6258719" y="6458748"/>
                </a:lnTo>
                <a:lnTo>
                  <a:pt x="6281341" y="6461524"/>
                </a:lnTo>
                <a:lnTo>
                  <a:pt x="6293247" y="6462713"/>
                </a:lnTo>
                <a:lnTo>
                  <a:pt x="6304757" y="6463110"/>
                </a:lnTo>
                <a:lnTo>
                  <a:pt x="6315869" y="6463506"/>
                </a:lnTo>
                <a:lnTo>
                  <a:pt x="6328172" y="6464299"/>
                </a:lnTo>
                <a:lnTo>
                  <a:pt x="6339682" y="6463506"/>
                </a:lnTo>
                <a:lnTo>
                  <a:pt x="6351191" y="6463110"/>
                </a:lnTo>
                <a:lnTo>
                  <a:pt x="6362304" y="6462713"/>
                </a:lnTo>
                <a:lnTo>
                  <a:pt x="6374210" y="6461524"/>
                </a:lnTo>
                <a:lnTo>
                  <a:pt x="6396832" y="6458748"/>
                </a:lnTo>
                <a:lnTo>
                  <a:pt x="6419057" y="6454783"/>
                </a:lnTo>
                <a:lnTo>
                  <a:pt x="6440885" y="6449628"/>
                </a:lnTo>
                <a:lnTo>
                  <a:pt x="6462316" y="6443680"/>
                </a:lnTo>
                <a:lnTo>
                  <a:pt x="6483747" y="6436542"/>
                </a:lnTo>
                <a:lnTo>
                  <a:pt x="6503988" y="6428215"/>
                </a:lnTo>
                <a:lnTo>
                  <a:pt x="6523832" y="6419492"/>
                </a:lnTo>
                <a:lnTo>
                  <a:pt x="6543676" y="6409578"/>
                </a:lnTo>
                <a:lnTo>
                  <a:pt x="6562726" y="6398476"/>
                </a:lnTo>
                <a:lnTo>
                  <a:pt x="6580982" y="6386580"/>
                </a:lnTo>
                <a:lnTo>
                  <a:pt x="6598444" y="6373891"/>
                </a:lnTo>
                <a:lnTo>
                  <a:pt x="6615907" y="6360409"/>
                </a:lnTo>
                <a:lnTo>
                  <a:pt x="6631782" y="6346531"/>
                </a:lnTo>
                <a:lnTo>
                  <a:pt x="6648054" y="6331463"/>
                </a:lnTo>
                <a:lnTo>
                  <a:pt x="6662738" y="6315998"/>
                </a:lnTo>
                <a:lnTo>
                  <a:pt x="6677026" y="6299344"/>
                </a:lnTo>
                <a:lnTo>
                  <a:pt x="6690519" y="6282690"/>
                </a:lnTo>
                <a:lnTo>
                  <a:pt x="6703219" y="6264450"/>
                </a:lnTo>
                <a:lnTo>
                  <a:pt x="6714729" y="6246209"/>
                </a:lnTo>
                <a:lnTo>
                  <a:pt x="6725841" y="6227176"/>
                </a:lnTo>
                <a:lnTo>
                  <a:pt x="6735763" y="6208143"/>
                </a:lnTo>
                <a:lnTo>
                  <a:pt x="6744891" y="6187523"/>
                </a:lnTo>
                <a:lnTo>
                  <a:pt x="6753226" y="6167300"/>
                </a:lnTo>
                <a:lnTo>
                  <a:pt x="6759972" y="6146284"/>
                </a:lnTo>
                <a:lnTo>
                  <a:pt x="6766322" y="6124872"/>
                </a:lnTo>
                <a:lnTo>
                  <a:pt x="6771085" y="6103063"/>
                </a:lnTo>
                <a:lnTo>
                  <a:pt x="6775450" y="6080461"/>
                </a:lnTo>
                <a:lnTo>
                  <a:pt x="6778229" y="6057859"/>
                </a:lnTo>
                <a:lnTo>
                  <a:pt x="6779419" y="6046756"/>
                </a:lnTo>
                <a:lnTo>
                  <a:pt x="6779816" y="6035257"/>
                </a:lnTo>
                <a:lnTo>
                  <a:pt x="6780213" y="6023361"/>
                </a:lnTo>
                <a:lnTo>
                  <a:pt x="6780213" y="6011862"/>
                </a:lnTo>
                <a:lnTo>
                  <a:pt x="6780213" y="6000362"/>
                </a:lnTo>
                <a:lnTo>
                  <a:pt x="6779816" y="5988467"/>
                </a:lnTo>
                <a:lnTo>
                  <a:pt x="6779419" y="5976967"/>
                </a:lnTo>
                <a:lnTo>
                  <a:pt x="6778229" y="5965468"/>
                </a:lnTo>
                <a:lnTo>
                  <a:pt x="6775450" y="5943263"/>
                </a:lnTo>
                <a:lnTo>
                  <a:pt x="6771085" y="5920660"/>
                </a:lnTo>
                <a:lnTo>
                  <a:pt x="6766322" y="5898851"/>
                </a:lnTo>
                <a:lnTo>
                  <a:pt x="6759972" y="5877439"/>
                </a:lnTo>
                <a:lnTo>
                  <a:pt x="6753226" y="5856423"/>
                </a:lnTo>
                <a:lnTo>
                  <a:pt x="6744891" y="5835407"/>
                </a:lnTo>
                <a:lnTo>
                  <a:pt x="6735763" y="5815581"/>
                </a:lnTo>
                <a:lnTo>
                  <a:pt x="6725841" y="5796547"/>
                </a:lnTo>
                <a:lnTo>
                  <a:pt x="6714729" y="5777514"/>
                </a:lnTo>
                <a:lnTo>
                  <a:pt x="6703219" y="5759274"/>
                </a:lnTo>
                <a:lnTo>
                  <a:pt x="6690519" y="5741034"/>
                </a:lnTo>
                <a:lnTo>
                  <a:pt x="6677026" y="5724380"/>
                </a:lnTo>
                <a:lnTo>
                  <a:pt x="6662738" y="5707725"/>
                </a:lnTo>
                <a:lnTo>
                  <a:pt x="6648054" y="5692261"/>
                </a:lnTo>
                <a:lnTo>
                  <a:pt x="6631782" y="5677193"/>
                </a:lnTo>
                <a:lnTo>
                  <a:pt x="6615907" y="5662918"/>
                </a:lnTo>
                <a:lnTo>
                  <a:pt x="6598444" y="5649832"/>
                </a:lnTo>
                <a:lnTo>
                  <a:pt x="6580982" y="5637144"/>
                </a:lnTo>
                <a:lnTo>
                  <a:pt x="6562726" y="5624851"/>
                </a:lnTo>
                <a:lnTo>
                  <a:pt x="6543676" y="5614145"/>
                </a:lnTo>
                <a:lnTo>
                  <a:pt x="6523832" y="5604232"/>
                </a:lnTo>
                <a:lnTo>
                  <a:pt x="6503988" y="5595508"/>
                </a:lnTo>
                <a:lnTo>
                  <a:pt x="6483747" y="5587181"/>
                </a:lnTo>
                <a:lnTo>
                  <a:pt x="6462316" y="5580044"/>
                </a:lnTo>
                <a:lnTo>
                  <a:pt x="6440885" y="5574096"/>
                </a:lnTo>
                <a:lnTo>
                  <a:pt x="6419057" y="5568941"/>
                </a:lnTo>
                <a:lnTo>
                  <a:pt x="6396832" y="5564976"/>
                </a:lnTo>
                <a:lnTo>
                  <a:pt x="6374210" y="5562200"/>
                </a:lnTo>
                <a:lnTo>
                  <a:pt x="6362304" y="5561010"/>
                </a:lnTo>
                <a:lnTo>
                  <a:pt x="6351191" y="5560217"/>
                </a:lnTo>
                <a:lnTo>
                  <a:pt x="6339682" y="5559424"/>
                </a:lnTo>
                <a:lnTo>
                  <a:pt x="6328172" y="5559424"/>
                </a:lnTo>
                <a:lnTo>
                  <a:pt x="6315869" y="5559424"/>
                </a:lnTo>
                <a:close/>
                <a:moveTo>
                  <a:pt x="1935996" y="2513012"/>
                </a:moveTo>
                <a:lnTo>
                  <a:pt x="2014980" y="2516982"/>
                </a:lnTo>
                <a:lnTo>
                  <a:pt x="2074912" y="4174059"/>
                </a:lnTo>
                <a:lnTo>
                  <a:pt x="2191999" y="3251211"/>
                </a:lnTo>
                <a:lnTo>
                  <a:pt x="2277730" y="3934214"/>
                </a:lnTo>
                <a:lnTo>
                  <a:pt x="2301545" y="3856780"/>
                </a:lnTo>
                <a:lnTo>
                  <a:pt x="2752825" y="3856780"/>
                </a:lnTo>
                <a:lnTo>
                  <a:pt x="3108054" y="3856780"/>
                </a:lnTo>
                <a:lnTo>
                  <a:pt x="3285470" y="2513012"/>
                </a:lnTo>
                <a:lnTo>
                  <a:pt x="3364454" y="2516982"/>
                </a:lnTo>
                <a:lnTo>
                  <a:pt x="3424387" y="4174059"/>
                </a:lnTo>
                <a:lnTo>
                  <a:pt x="3541870" y="3251211"/>
                </a:lnTo>
                <a:lnTo>
                  <a:pt x="3627205" y="3934214"/>
                </a:lnTo>
                <a:lnTo>
                  <a:pt x="3651019" y="3856780"/>
                </a:lnTo>
                <a:lnTo>
                  <a:pt x="4102300" y="3856780"/>
                </a:lnTo>
                <a:lnTo>
                  <a:pt x="4457529" y="3856780"/>
                </a:lnTo>
                <a:lnTo>
                  <a:pt x="4634945" y="2513012"/>
                </a:lnTo>
                <a:lnTo>
                  <a:pt x="4713929" y="2516982"/>
                </a:lnTo>
                <a:lnTo>
                  <a:pt x="4773862" y="4174059"/>
                </a:lnTo>
                <a:lnTo>
                  <a:pt x="4891345" y="3251211"/>
                </a:lnTo>
                <a:lnTo>
                  <a:pt x="4976680" y="3934214"/>
                </a:lnTo>
                <a:lnTo>
                  <a:pt x="5000494" y="3856780"/>
                </a:lnTo>
                <a:lnTo>
                  <a:pt x="5451774" y="3856780"/>
                </a:lnTo>
                <a:lnTo>
                  <a:pt x="5807400" y="3856780"/>
                </a:lnTo>
                <a:lnTo>
                  <a:pt x="5984816" y="2513012"/>
                </a:lnTo>
                <a:lnTo>
                  <a:pt x="6063404" y="2516982"/>
                </a:lnTo>
                <a:lnTo>
                  <a:pt x="6123336" y="4174059"/>
                </a:lnTo>
                <a:lnTo>
                  <a:pt x="6240820" y="3251211"/>
                </a:lnTo>
                <a:lnTo>
                  <a:pt x="6326154" y="3934214"/>
                </a:lnTo>
                <a:lnTo>
                  <a:pt x="6349968" y="3856780"/>
                </a:lnTo>
                <a:lnTo>
                  <a:pt x="6780213" y="3856780"/>
                </a:lnTo>
                <a:lnTo>
                  <a:pt x="6780213" y="3935802"/>
                </a:lnTo>
                <a:lnTo>
                  <a:pt x="6407916" y="3935802"/>
                </a:lnTo>
                <a:lnTo>
                  <a:pt x="6293212" y="4309071"/>
                </a:lnTo>
                <a:lnTo>
                  <a:pt x="6240423" y="3882989"/>
                </a:lnTo>
                <a:lnTo>
                  <a:pt x="6140800" y="4664074"/>
                </a:lnTo>
                <a:lnTo>
                  <a:pt x="6062213" y="4660897"/>
                </a:lnTo>
                <a:lnTo>
                  <a:pt x="6001090" y="2989128"/>
                </a:lnTo>
                <a:lnTo>
                  <a:pt x="5876065" y="3935802"/>
                </a:lnTo>
                <a:lnTo>
                  <a:pt x="5861380" y="3935802"/>
                </a:lnTo>
                <a:lnTo>
                  <a:pt x="5451774" y="3935802"/>
                </a:lnTo>
                <a:lnTo>
                  <a:pt x="5058442" y="3935802"/>
                </a:lnTo>
                <a:lnTo>
                  <a:pt x="4943737" y="4309071"/>
                </a:lnTo>
                <a:lnTo>
                  <a:pt x="4890154" y="3882989"/>
                </a:lnTo>
                <a:lnTo>
                  <a:pt x="4791326" y="4664074"/>
                </a:lnTo>
                <a:lnTo>
                  <a:pt x="4712738" y="4660897"/>
                </a:lnTo>
                <a:lnTo>
                  <a:pt x="4652012" y="2989128"/>
                </a:lnTo>
                <a:lnTo>
                  <a:pt x="4526590" y="3935802"/>
                </a:lnTo>
                <a:lnTo>
                  <a:pt x="4511905" y="3935802"/>
                </a:lnTo>
                <a:lnTo>
                  <a:pt x="4102300" y="3935802"/>
                </a:lnTo>
                <a:lnTo>
                  <a:pt x="3708967" y="3935802"/>
                </a:lnTo>
                <a:lnTo>
                  <a:pt x="3594262" y="4309071"/>
                </a:lnTo>
                <a:lnTo>
                  <a:pt x="3540680" y="3882989"/>
                </a:lnTo>
                <a:lnTo>
                  <a:pt x="3441851" y="4664074"/>
                </a:lnTo>
                <a:lnTo>
                  <a:pt x="3363264" y="4660897"/>
                </a:lnTo>
                <a:lnTo>
                  <a:pt x="3302537" y="2989128"/>
                </a:lnTo>
                <a:lnTo>
                  <a:pt x="3177116" y="3935802"/>
                </a:lnTo>
                <a:lnTo>
                  <a:pt x="3162430" y="3935802"/>
                </a:lnTo>
                <a:lnTo>
                  <a:pt x="2752825" y="3935802"/>
                </a:lnTo>
                <a:lnTo>
                  <a:pt x="2359493" y="3935802"/>
                </a:lnTo>
                <a:lnTo>
                  <a:pt x="2244787" y="4309071"/>
                </a:lnTo>
                <a:lnTo>
                  <a:pt x="2191205" y="3882989"/>
                </a:lnTo>
                <a:lnTo>
                  <a:pt x="2092376" y="4664074"/>
                </a:lnTo>
                <a:lnTo>
                  <a:pt x="2013392" y="4660897"/>
                </a:lnTo>
                <a:lnTo>
                  <a:pt x="1953063" y="2989128"/>
                </a:lnTo>
                <a:lnTo>
                  <a:pt x="1828038" y="3935802"/>
                </a:lnTo>
                <a:lnTo>
                  <a:pt x="1403350" y="3935802"/>
                </a:lnTo>
                <a:lnTo>
                  <a:pt x="1403350" y="3856780"/>
                </a:lnTo>
                <a:lnTo>
                  <a:pt x="1758580" y="3856780"/>
                </a:lnTo>
                <a:lnTo>
                  <a:pt x="1935996" y="2513012"/>
                </a:lnTo>
                <a:close/>
                <a:moveTo>
                  <a:pt x="2396243" y="1697036"/>
                </a:moveTo>
                <a:lnTo>
                  <a:pt x="2455612" y="1817499"/>
                </a:lnTo>
                <a:lnTo>
                  <a:pt x="2492816" y="1756869"/>
                </a:lnTo>
                <a:lnTo>
                  <a:pt x="2786098" y="1756869"/>
                </a:lnTo>
                <a:lnTo>
                  <a:pt x="2788473" y="1758464"/>
                </a:lnTo>
                <a:lnTo>
                  <a:pt x="2790452" y="1760459"/>
                </a:lnTo>
                <a:lnTo>
                  <a:pt x="2792431" y="1763251"/>
                </a:lnTo>
                <a:lnTo>
                  <a:pt x="2794805" y="1767240"/>
                </a:lnTo>
                <a:lnTo>
                  <a:pt x="2796784" y="1772425"/>
                </a:lnTo>
                <a:lnTo>
                  <a:pt x="2798367" y="1778408"/>
                </a:lnTo>
                <a:lnTo>
                  <a:pt x="2798763" y="1781600"/>
                </a:lnTo>
                <a:lnTo>
                  <a:pt x="2798763" y="1785588"/>
                </a:lnTo>
                <a:lnTo>
                  <a:pt x="2798763" y="1789577"/>
                </a:lnTo>
                <a:lnTo>
                  <a:pt x="2798367" y="1792768"/>
                </a:lnTo>
                <a:lnTo>
                  <a:pt x="2796784" y="1799150"/>
                </a:lnTo>
                <a:lnTo>
                  <a:pt x="2794805" y="1803538"/>
                </a:lnTo>
                <a:lnTo>
                  <a:pt x="2792431" y="1807527"/>
                </a:lnTo>
                <a:lnTo>
                  <a:pt x="2790452" y="1809920"/>
                </a:lnTo>
                <a:lnTo>
                  <a:pt x="2788473" y="1811915"/>
                </a:lnTo>
                <a:lnTo>
                  <a:pt x="2786098" y="1813510"/>
                </a:lnTo>
                <a:lnTo>
                  <a:pt x="2523688" y="1813510"/>
                </a:lnTo>
                <a:lnTo>
                  <a:pt x="2450071" y="1933574"/>
                </a:lnTo>
                <a:lnTo>
                  <a:pt x="2363788" y="1756869"/>
                </a:lnTo>
                <a:lnTo>
                  <a:pt x="2396243" y="1697036"/>
                </a:lnTo>
                <a:close/>
                <a:moveTo>
                  <a:pt x="1641267" y="1206498"/>
                </a:moveTo>
                <a:lnTo>
                  <a:pt x="1652388" y="1206498"/>
                </a:lnTo>
                <a:lnTo>
                  <a:pt x="1663907" y="1206498"/>
                </a:lnTo>
                <a:lnTo>
                  <a:pt x="1674234" y="1206895"/>
                </a:lnTo>
                <a:lnTo>
                  <a:pt x="1684958" y="1207690"/>
                </a:lnTo>
                <a:lnTo>
                  <a:pt x="1695285" y="1208882"/>
                </a:lnTo>
                <a:lnTo>
                  <a:pt x="1714350" y="1211267"/>
                </a:lnTo>
                <a:lnTo>
                  <a:pt x="1732621" y="1215241"/>
                </a:lnTo>
                <a:lnTo>
                  <a:pt x="1748905" y="1219612"/>
                </a:lnTo>
                <a:lnTo>
                  <a:pt x="1765190" y="1224779"/>
                </a:lnTo>
                <a:lnTo>
                  <a:pt x="1779489" y="1230740"/>
                </a:lnTo>
                <a:lnTo>
                  <a:pt x="1793391" y="1237495"/>
                </a:lnTo>
                <a:lnTo>
                  <a:pt x="1805704" y="1244649"/>
                </a:lnTo>
                <a:lnTo>
                  <a:pt x="1817619" y="1252597"/>
                </a:lnTo>
                <a:lnTo>
                  <a:pt x="1828343" y="1260942"/>
                </a:lnTo>
                <a:lnTo>
                  <a:pt x="1837876" y="1269685"/>
                </a:lnTo>
                <a:lnTo>
                  <a:pt x="1846614" y="1278428"/>
                </a:lnTo>
                <a:lnTo>
                  <a:pt x="1854955" y="1287170"/>
                </a:lnTo>
                <a:lnTo>
                  <a:pt x="1862105" y="1296311"/>
                </a:lnTo>
                <a:lnTo>
                  <a:pt x="1868460" y="1305848"/>
                </a:lnTo>
                <a:lnTo>
                  <a:pt x="1874417" y="1314989"/>
                </a:lnTo>
                <a:lnTo>
                  <a:pt x="1879581" y="1324526"/>
                </a:lnTo>
                <a:lnTo>
                  <a:pt x="1883950" y="1333269"/>
                </a:lnTo>
                <a:lnTo>
                  <a:pt x="1887922" y="1342409"/>
                </a:lnTo>
                <a:lnTo>
                  <a:pt x="1891099" y="1350357"/>
                </a:lnTo>
                <a:lnTo>
                  <a:pt x="1894277" y="1358703"/>
                </a:lnTo>
                <a:lnTo>
                  <a:pt x="1898646" y="1373804"/>
                </a:lnTo>
                <a:lnTo>
                  <a:pt x="1901426" y="1386521"/>
                </a:lnTo>
                <a:lnTo>
                  <a:pt x="1903412" y="1396853"/>
                </a:lnTo>
                <a:lnTo>
                  <a:pt x="1904207" y="1404801"/>
                </a:lnTo>
                <a:lnTo>
                  <a:pt x="1905398" y="1396853"/>
                </a:lnTo>
                <a:lnTo>
                  <a:pt x="1906590" y="1386521"/>
                </a:lnTo>
                <a:lnTo>
                  <a:pt x="1909767" y="1373804"/>
                </a:lnTo>
                <a:lnTo>
                  <a:pt x="1914136" y="1358703"/>
                </a:lnTo>
                <a:lnTo>
                  <a:pt x="1916917" y="1350357"/>
                </a:lnTo>
                <a:lnTo>
                  <a:pt x="1920492" y="1342409"/>
                </a:lnTo>
                <a:lnTo>
                  <a:pt x="1924066" y="1333269"/>
                </a:lnTo>
                <a:lnTo>
                  <a:pt x="1929230" y="1324526"/>
                </a:lnTo>
                <a:lnTo>
                  <a:pt x="1933996" y="1314989"/>
                </a:lnTo>
                <a:lnTo>
                  <a:pt x="1939557" y="1305848"/>
                </a:lnTo>
                <a:lnTo>
                  <a:pt x="1946706" y="1296311"/>
                </a:lnTo>
                <a:lnTo>
                  <a:pt x="1953855" y="1287170"/>
                </a:lnTo>
                <a:lnTo>
                  <a:pt x="1961402" y="1278428"/>
                </a:lnTo>
                <a:lnTo>
                  <a:pt x="1970935" y="1269685"/>
                </a:lnTo>
                <a:lnTo>
                  <a:pt x="1980467" y="1260942"/>
                </a:lnTo>
                <a:lnTo>
                  <a:pt x="1991191" y="1252597"/>
                </a:lnTo>
                <a:lnTo>
                  <a:pt x="2002710" y="1244649"/>
                </a:lnTo>
                <a:lnTo>
                  <a:pt x="2015023" y="1237495"/>
                </a:lnTo>
                <a:lnTo>
                  <a:pt x="2028527" y="1230740"/>
                </a:lnTo>
                <a:lnTo>
                  <a:pt x="2043620" y="1224779"/>
                </a:lnTo>
                <a:lnTo>
                  <a:pt x="2059111" y="1219612"/>
                </a:lnTo>
                <a:lnTo>
                  <a:pt x="2076190" y="1215241"/>
                </a:lnTo>
                <a:lnTo>
                  <a:pt x="2094064" y="1211267"/>
                </a:lnTo>
                <a:lnTo>
                  <a:pt x="2113526" y="1208882"/>
                </a:lnTo>
                <a:lnTo>
                  <a:pt x="2123456" y="1207690"/>
                </a:lnTo>
                <a:lnTo>
                  <a:pt x="2133782" y="1206895"/>
                </a:lnTo>
                <a:lnTo>
                  <a:pt x="2144507" y="1206498"/>
                </a:lnTo>
                <a:lnTo>
                  <a:pt x="2155628" y="1206498"/>
                </a:lnTo>
                <a:lnTo>
                  <a:pt x="2166749" y="1206498"/>
                </a:lnTo>
                <a:lnTo>
                  <a:pt x="2177473" y="1206895"/>
                </a:lnTo>
                <a:lnTo>
                  <a:pt x="2188198" y="1207690"/>
                </a:lnTo>
                <a:lnTo>
                  <a:pt x="2197730" y="1208882"/>
                </a:lnTo>
                <a:lnTo>
                  <a:pt x="2208057" y="1210472"/>
                </a:lnTo>
                <a:lnTo>
                  <a:pt x="2217192" y="1212062"/>
                </a:lnTo>
                <a:lnTo>
                  <a:pt x="2226328" y="1214049"/>
                </a:lnTo>
                <a:lnTo>
                  <a:pt x="2235066" y="1216036"/>
                </a:lnTo>
                <a:lnTo>
                  <a:pt x="2243804" y="1218420"/>
                </a:lnTo>
                <a:lnTo>
                  <a:pt x="2252145" y="1221599"/>
                </a:lnTo>
                <a:lnTo>
                  <a:pt x="2259692" y="1224381"/>
                </a:lnTo>
                <a:lnTo>
                  <a:pt x="2267636" y="1227163"/>
                </a:lnTo>
                <a:lnTo>
                  <a:pt x="2274785" y="1230740"/>
                </a:lnTo>
                <a:lnTo>
                  <a:pt x="2282332" y="1233919"/>
                </a:lnTo>
                <a:lnTo>
                  <a:pt x="2295439" y="1241867"/>
                </a:lnTo>
                <a:lnTo>
                  <a:pt x="2307752" y="1250212"/>
                </a:lnTo>
                <a:lnTo>
                  <a:pt x="2318873" y="1258955"/>
                </a:lnTo>
                <a:lnTo>
                  <a:pt x="2329597" y="1268095"/>
                </a:lnTo>
                <a:lnTo>
                  <a:pt x="2339527" y="1278428"/>
                </a:lnTo>
                <a:lnTo>
                  <a:pt x="2347868" y="1287965"/>
                </a:lnTo>
                <a:lnTo>
                  <a:pt x="2355812" y="1298695"/>
                </a:lnTo>
                <a:lnTo>
                  <a:pt x="2362564" y="1308630"/>
                </a:lnTo>
                <a:lnTo>
                  <a:pt x="2368919" y="1319360"/>
                </a:lnTo>
                <a:lnTo>
                  <a:pt x="2374877" y="1330090"/>
                </a:lnTo>
                <a:lnTo>
                  <a:pt x="2379643" y="1340820"/>
                </a:lnTo>
                <a:lnTo>
                  <a:pt x="2384012" y="1351152"/>
                </a:lnTo>
                <a:lnTo>
                  <a:pt x="2387587" y="1361087"/>
                </a:lnTo>
                <a:lnTo>
                  <a:pt x="2390764" y="1371022"/>
                </a:lnTo>
                <a:lnTo>
                  <a:pt x="2393942" y="1380162"/>
                </a:lnTo>
                <a:lnTo>
                  <a:pt x="2397517" y="1397250"/>
                </a:lnTo>
                <a:lnTo>
                  <a:pt x="2399900" y="1411557"/>
                </a:lnTo>
                <a:lnTo>
                  <a:pt x="2401489" y="1422684"/>
                </a:lnTo>
                <a:lnTo>
                  <a:pt x="2402680" y="1432619"/>
                </a:lnTo>
                <a:lnTo>
                  <a:pt x="2403077" y="1436991"/>
                </a:lnTo>
                <a:lnTo>
                  <a:pt x="2403872" y="1448913"/>
                </a:lnTo>
                <a:lnTo>
                  <a:pt x="2405063" y="1468783"/>
                </a:lnTo>
                <a:lnTo>
                  <a:pt x="2405063" y="1481102"/>
                </a:lnTo>
                <a:lnTo>
                  <a:pt x="2404269" y="1495011"/>
                </a:lnTo>
                <a:lnTo>
                  <a:pt x="2403474" y="1510112"/>
                </a:lnTo>
                <a:lnTo>
                  <a:pt x="2401886" y="1527201"/>
                </a:lnTo>
                <a:lnTo>
                  <a:pt x="2399900" y="1545084"/>
                </a:lnTo>
                <a:lnTo>
                  <a:pt x="2397119" y="1564159"/>
                </a:lnTo>
                <a:lnTo>
                  <a:pt x="2392750" y="1584426"/>
                </a:lnTo>
                <a:lnTo>
                  <a:pt x="2387984" y="1605886"/>
                </a:lnTo>
                <a:lnTo>
                  <a:pt x="2382026" y="1628140"/>
                </a:lnTo>
                <a:lnTo>
                  <a:pt x="2374480" y="1650792"/>
                </a:lnTo>
                <a:lnTo>
                  <a:pt x="2233080" y="1376586"/>
                </a:lnTo>
                <a:lnTo>
                  <a:pt x="2108362" y="1728683"/>
                </a:lnTo>
                <a:lnTo>
                  <a:pt x="2047989" y="1551839"/>
                </a:lnTo>
                <a:lnTo>
                  <a:pt x="1964977" y="1754514"/>
                </a:lnTo>
                <a:lnTo>
                  <a:pt x="1703626" y="1756104"/>
                </a:lnTo>
                <a:lnTo>
                  <a:pt x="1702037" y="1757296"/>
                </a:lnTo>
                <a:lnTo>
                  <a:pt x="1700448" y="1758885"/>
                </a:lnTo>
                <a:lnTo>
                  <a:pt x="1699257" y="1761667"/>
                </a:lnTo>
                <a:lnTo>
                  <a:pt x="1697271" y="1764846"/>
                </a:lnTo>
                <a:lnTo>
                  <a:pt x="1695682" y="1770410"/>
                </a:lnTo>
                <a:lnTo>
                  <a:pt x="1694888" y="1776768"/>
                </a:lnTo>
                <a:lnTo>
                  <a:pt x="1694093" y="1785511"/>
                </a:lnTo>
                <a:lnTo>
                  <a:pt x="1694888" y="1793459"/>
                </a:lnTo>
                <a:lnTo>
                  <a:pt x="1695682" y="1799818"/>
                </a:lnTo>
                <a:lnTo>
                  <a:pt x="1697668" y="1804984"/>
                </a:lnTo>
                <a:lnTo>
                  <a:pt x="1699257" y="1807766"/>
                </a:lnTo>
                <a:lnTo>
                  <a:pt x="1701243" y="1810150"/>
                </a:lnTo>
                <a:lnTo>
                  <a:pt x="1702434" y="1811740"/>
                </a:lnTo>
                <a:lnTo>
                  <a:pt x="1704023" y="1812137"/>
                </a:lnTo>
                <a:lnTo>
                  <a:pt x="2002710" y="1810150"/>
                </a:lnTo>
                <a:lnTo>
                  <a:pt x="2043620" y="1710800"/>
                </a:lnTo>
                <a:lnTo>
                  <a:pt x="2107568" y="1898770"/>
                </a:lnTo>
                <a:lnTo>
                  <a:pt x="2243010" y="1517663"/>
                </a:lnTo>
                <a:lnTo>
                  <a:pt x="2346676" y="1718748"/>
                </a:lnTo>
                <a:lnTo>
                  <a:pt x="2340321" y="1731067"/>
                </a:lnTo>
                <a:lnTo>
                  <a:pt x="2333966" y="1742989"/>
                </a:lnTo>
                <a:lnTo>
                  <a:pt x="2327214" y="1755706"/>
                </a:lnTo>
                <a:lnTo>
                  <a:pt x="2320065" y="1768026"/>
                </a:lnTo>
                <a:lnTo>
                  <a:pt x="2312121" y="1780345"/>
                </a:lnTo>
                <a:lnTo>
                  <a:pt x="2304574" y="1792664"/>
                </a:lnTo>
                <a:lnTo>
                  <a:pt x="2295836" y="1805381"/>
                </a:lnTo>
                <a:lnTo>
                  <a:pt x="2287098" y="1818098"/>
                </a:lnTo>
                <a:lnTo>
                  <a:pt x="2277168" y="1830417"/>
                </a:lnTo>
                <a:lnTo>
                  <a:pt x="2267636" y="1843134"/>
                </a:lnTo>
                <a:lnTo>
                  <a:pt x="2256911" y="1855851"/>
                </a:lnTo>
                <a:lnTo>
                  <a:pt x="2246187" y="1868568"/>
                </a:lnTo>
                <a:lnTo>
                  <a:pt x="2234669" y="1881285"/>
                </a:lnTo>
                <a:lnTo>
                  <a:pt x="2223150" y="1894002"/>
                </a:lnTo>
                <a:lnTo>
                  <a:pt x="2210440" y="1906719"/>
                </a:lnTo>
                <a:lnTo>
                  <a:pt x="2197333" y="1919038"/>
                </a:lnTo>
                <a:lnTo>
                  <a:pt x="2183828" y="1931357"/>
                </a:lnTo>
                <a:lnTo>
                  <a:pt x="2169530" y="1944074"/>
                </a:lnTo>
                <a:lnTo>
                  <a:pt x="2154436" y="1956394"/>
                </a:lnTo>
                <a:lnTo>
                  <a:pt x="2138946" y="1968713"/>
                </a:lnTo>
                <a:lnTo>
                  <a:pt x="2123456" y="1981032"/>
                </a:lnTo>
                <a:lnTo>
                  <a:pt x="2106774" y="1992954"/>
                </a:lnTo>
                <a:lnTo>
                  <a:pt x="2089694" y="2005274"/>
                </a:lnTo>
                <a:lnTo>
                  <a:pt x="2071821" y="2016798"/>
                </a:lnTo>
                <a:lnTo>
                  <a:pt x="2053153" y="2028721"/>
                </a:lnTo>
                <a:lnTo>
                  <a:pt x="2033691" y="2040245"/>
                </a:lnTo>
                <a:lnTo>
                  <a:pt x="2013831" y="2051770"/>
                </a:lnTo>
                <a:lnTo>
                  <a:pt x="1993574" y="2062897"/>
                </a:lnTo>
                <a:lnTo>
                  <a:pt x="1972126" y="2074024"/>
                </a:lnTo>
                <a:lnTo>
                  <a:pt x="1950281" y="2085152"/>
                </a:lnTo>
                <a:lnTo>
                  <a:pt x="1927641" y="2095881"/>
                </a:lnTo>
                <a:lnTo>
                  <a:pt x="1904207" y="2106611"/>
                </a:lnTo>
                <a:lnTo>
                  <a:pt x="1877992" y="2095086"/>
                </a:lnTo>
                <a:lnTo>
                  <a:pt x="1852969" y="2082767"/>
                </a:lnTo>
                <a:lnTo>
                  <a:pt x="1828741" y="2070845"/>
                </a:lnTo>
                <a:lnTo>
                  <a:pt x="1805306" y="2058128"/>
                </a:lnTo>
                <a:lnTo>
                  <a:pt x="1783064" y="2045411"/>
                </a:lnTo>
                <a:lnTo>
                  <a:pt x="1761218" y="2032297"/>
                </a:lnTo>
                <a:lnTo>
                  <a:pt x="1740167" y="2019183"/>
                </a:lnTo>
                <a:lnTo>
                  <a:pt x="1720308" y="2006068"/>
                </a:lnTo>
                <a:lnTo>
                  <a:pt x="1701243" y="1992557"/>
                </a:lnTo>
                <a:lnTo>
                  <a:pt x="1682575" y="1979443"/>
                </a:lnTo>
                <a:lnTo>
                  <a:pt x="1665098" y="1965534"/>
                </a:lnTo>
                <a:lnTo>
                  <a:pt x="1648019" y="1952022"/>
                </a:lnTo>
                <a:lnTo>
                  <a:pt x="1632132" y="1938113"/>
                </a:lnTo>
                <a:lnTo>
                  <a:pt x="1616641" y="1924204"/>
                </a:lnTo>
                <a:lnTo>
                  <a:pt x="1601945" y="1910295"/>
                </a:lnTo>
                <a:lnTo>
                  <a:pt x="1588044" y="1895989"/>
                </a:lnTo>
                <a:lnTo>
                  <a:pt x="1574539" y="1882080"/>
                </a:lnTo>
                <a:lnTo>
                  <a:pt x="1561829" y="1867773"/>
                </a:lnTo>
                <a:lnTo>
                  <a:pt x="1549913" y="1853864"/>
                </a:lnTo>
                <a:lnTo>
                  <a:pt x="1537998" y="1839558"/>
                </a:lnTo>
                <a:lnTo>
                  <a:pt x="1527274" y="1825649"/>
                </a:lnTo>
                <a:lnTo>
                  <a:pt x="1516947" y="1811740"/>
                </a:lnTo>
                <a:lnTo>
                  <a:pt x="1507017" y="1797830"/>
                </a:lnTo>
                <a:lnTo>
                  <a:pt x="1498279" y="1783922"/>
                </a:lnTo>
                <a:lnTo>
                  <a:pt x="1489540" y="1770013"/>
                </a:lnTo>
                <a:lnTo>
                  <a:pt x="1481199" y="1756104"/>
                </a:lnTo>
                <a:lnTo>
                  <a:pt x="1473653" y="1742592"/>
                </a:lnTo>
                <a:lnTo>
                  <a:pt x="1466901" y="1729080"/>
                </a:lnTo>
                <a:lnTo>
                  <a:pt x="1460148" y="1715569"/>
                </a:lnTo>
                <a:lnTo>
                  <a:pt x="1454191" y="1702454"/>
                </a:lnTo>
                <a:lnTo>
                  <a:pt x="1448233" y="1689340"/>
                </a:lnTo>
                <a:lnTo>
                  <a:pt x="1443069" y="1676226"/>
                </a:lnTo>
                <a:lnTo>
                  <a:pt x="1438303" y="1663509"/>
                </a:lnTo>
                <a:lnTo>
                  <a:pt x="1433934" y="1650792"/>
                </a:lnTo>
                <a:lnTo>
                  <a:pt x="1425990" y="1626153"/>
                </a:lnTo>
                <a:lnTo>
                  <a:pt x="1419635" y="1603104"/>
                </a:lnTo>
                <a:lnTo>
                  <a:pt x="1414472" y="1580055"/>
                </a:lnTo>
                <a:lnTo>
                  <a:pt x="1410500" y="1558595"/>
                </a:lnTo>
                <a:lnTo>
                  <a:pt x="1407719" y="1538725"/>
                </a:lnTo>
                <a:lnTo>
                  <a:pt x="1405733" y="1520047"/>
                </a:lnTo>
                <a:lnTo>
                  <a:pt x="1404145" y="1502959"/>
                </a:lnTo>
                <a:lnTo>
                  <a:pt x="1403747" y="1487461"/>
                </a:lnTo>
                <a:lnTo>
                  <a:pt x="1403350" y="1473154"/>
                </a:lnTo>
                <a:lnTo>
                  <a:pt x="1403747" y="1461629"/>
                </a:lnTo>
                <a:lnTo>
                  <a:pt x="1404145" y="1451297"/>
                </a:lnTo>
                <a:lnTo>
                  <a:pt x="1405336" y="1437388"/>
                </a:lnTo>
                <a:lnTo>
                  <a:pt x="1405733" y="1432619"/>
                </a:lnTo>
                <a:lnTo>
                  <a:pt x="1406528" y="1422684"/>
                </a:lnTo>
                <a:lnTo>
                  <a:pt x="1408117" y="1411557"/>
                </a:lnTo>
                <a:lnTo>
                  <a:pt x="1410500" y="1397250"/>
                </a:lnTo>
                <a:lnTo>
                  <a:pt x="1414869" y="1380162"/>
                </a:lnTo>
                <a:lnTo>
                  <a:pt x="1417252" y="1371022"/>
                </a:lnTo>
                <a:lnTo>
                  <a:pt x="1420827" y="1361087"/>
                </a:lnTo>
                <a:lnTo>
                  <a:pt x="1424401" y="1351152"/>
                </a:lnTo>
                <a:lnTo>
                  <a:pt x="1428770" y="1340820"/>
                </a:lnTo>
                <a:lnTo>
                  <a:pt x="1433934" y="1330090"/>
                </a:lnTo>
                <a:lnTo>
                  <a:pt x="1439097" y="1319360"/>
                </a:lnTo>
                <a:lnTo>
                  <a:pt x="1445452" y="1308630"/>
                </a:lnTo>
                <a:lnTo>
                  <a:pt x="1452602" y="1298695"/>
                </a:lnTo>
                <a:lnTo>
                  <a:pt x="1460546" y="1287965"/>
                </a:lnTo>
                <a:lnTo>
                  <a:pt x="1469284" y="1278428"/>
                </a:lnTo>
                <a:lnTo>
                  <a:pt x="1478816" y="1268095"/>
                </a:lnTo>
                <a:lnTo>
                  <a:pt x="1489143" y="1258955"/>
                </a:lnTo>
                <a:lnTo>
                  <a:pt x="1500662" y="1250212"/>
                </a:lnTo>
                <a:lnTo>
                  <a:pt x="1512975" y="1241867"/>
                </a:lnTo>
                <a:lnTo>
                  <a:pt x="1526479" y="1233919"/>
                </a:lnTo>
                <a:lnTo>
                  <a:pt x="1533231" y="1230740"/>
                </a:lnTo>
                <a:lnTo>
                  <a:pt x="1541175" y="1227163"/>
                </a:lnTo>
                <a:lnTo>
                  <a:pt x="1548325" y="1224381"/>
                </a:lnTo>
                <a:lnTo>
                  <a:pt x="1556666" y="1221599"/>
                </a:lnTo>
                <a:lnTo>
                  <a:pt x="1564609" y="1218420"/>
                </a:lnTo>
                <a:lnTo>
                  <a:pt x="1572950" y="1216036"/>
                </a:lnTo>
                <a:lnTo>
                  <a:pt x="1582086" y="1214049"/>
                </a:lnTo>
                <a:lnTo>
                  <a:pt x="1590824" y="1212062"/>
                </a:lnTo>
                <a:lnTo>
                  <a:pt x="1600754" y="1210472"/>
                </a:lnTo>
                <a:lnTo>
                  <a:pt x="1610286" y="1208882"/>
                </a:lnTo>
                <a:lnTo>
                  <a:pt x="1620613" y="1207690"/>
                </a:lnTo>
                <a:lnTo>
                  <a:pt x="1630543" y="1206895"/>
                </a:lnTo>
                <a:lnTo>
                  <a:pt x="1641267" y="1206498"/>
                </a:lnTo>
                <a:close/>
                <a:moveTo>
                  <a:pt x="1397617" y="523875"/>
                </a:moveTo>
                <a:lnTo>
                  <a:pt x="1377778" y="524271"/>
                </a:lnTo>
                <a:lnTo>
                  <a:pt x="1357542" y="525065"/>
                </a:lnTo>
                <a:lnTo>
                  <a:pt x="1338496" y="526256"/>
                </a:lnTo>
                <a:lnTo>
                  <a:pt x="1318657" y="528240"/>
                </a:lnTo>
                <a:lnTo>
                  <a:pt x="1299215" y="530225"/>
                </a:lnTo>
                <a:lnTo>
                  <a:pt x="1279772" y="533003"/>
                </a:lnTo>
                <a:lnTo>
                  <a:pt x="1260726" y="536178"/>
                </a:lnTo>
                <a:lnTo>
                  <a:pt x="1242078" y="539750"/>
                </a:lnTo>
                <a:lnTo>
                  <a:pt x="1223032" y="543718"/>
                </a:lnTo>
                <a:lnTo>
                  <a:pt x="1204780" y="548084"/>
                </a:lnTo>
                <a:lnTo>
                  <a:pt x="1186131" y="553640"/>
                </a:lnTo>
                <a:lnTo>
                  <a:pt x="1167879" y="558800"/>
                </a:lnTo>
                <a:lnTo>
                  <a:pt x="1150024" y="564753"/>
                </a:lnTo>
                <a:lnTo>
                  <a:pt x="1131772" y="571103"/>
                </a:lnTo>
                <a:lnTo>
                  <a:pt x="1114313" y="577850"/>
                </a:lnTo>
                <a:lnTo>
                  <a:pt x="1096855" y="584993"/>
                </a:lnTo>
                <a:lnTo>
                  <a:pt x="1079396" y="592137"/>
                </a:lnTo>
                <a:lnTo>
                  <a:pt x="1062731" y="600075"/>
                </a:lnTo>
                <a:lnTo>
                  <a:pt x="1046066" y="608806"/>
                </a:lnTo>
                <a:lnTo>
                  <a:pt x="1029798" y="617537"/>
                </a:lnTo>
                <a:lnTo>
                  <a:pt x="1013133" y="626268"/>
                </a:lnTo>
                <a:lnTo>
                  <a:pt x="997262" y="635793"/>
                </a:lnTo>
                <a:lnTo>
                  <a:pt x="981391" y="645715"/>
                </a:lnTo>
                <a:lnTo>
                  <a:pt x="965916" y="655637"/>
                </a:lnTo>
                <a:lnTo>
                  <a:pt x="950838" y="666353"/>
                </a:lnTo>
                <a:lnTo>
                  <a:pt x="935760" y="677465"/>
                </a:lnTo>
                <a:lnTo>
                  <a:pt x="920683" y="688578"/>
                </a:lnTo>
                <a:lnTo>
                  <a:pt x="906795" y="700484"/>
                </a:lnTo>
                <a:lnTo>
                  <a:pt x="892114" y="712390"/>
                </a:lnTo>
                <a:lnTo>
                  <a:pt x="878623" y="724693"/>
                </a:lnTo>
                <a:lnTo>
                  <a:pt x="864736" y="736996"/>
                </a:lnTo>
                <a:lnTo>
                  <a:pt x="851245" y="750093"/>
                </a:lnTo>
                <a:lnTo>
                  <a:pt x="838945" y="763190"/>
                </a:lnTo>
                <a:lnTo>
                  <a:pt x="826248" y="777081"/>
                </a:lnTo>
                <a:lnTo>
                  <a:pt x="813551" y="790971"/>
                </a:lnTo>
                <a:lnTo>
                  <a:pt x="802044" y="804862"/>
                </a:lnTo>
                <a:lnTo>
                  <a:pt x="790141" y="819546"/>
                </a:lnTo>
                <a:lnTo>
                  <a:pt x="778634" y="834231"/>
                </a:lnTo>
                <a:lnTo>
                  <a:pt x="767921" y="849312"/>
                </a:lnTo>
                <a:lnTo>
                  <a:pt x="757208" y="864790"/>
                </a:lnTo>
                <a:lnTo>
                  <a:pt x="747288" y="880268"/>
                </a:lnTo>
                <a:lnTo>
                  <a:pt x="736972" y="895747"/>
                </a:lnTo>
                <a:lnTo>
                  <a:pt x="727846" y="912019"/>
                </a:lnTo>
                <a:lnTo>
                  <a:pt x="718719" y="928290"/>
                </a:lnTo>
                <a:lnTo>
                  <a:pt x="709990" y="944562"/>
                </a:lnTo>
                <a:lnTo>
                  <a:pt x="701658" y="961628"/>
                </a:lnTo>
                <a:lnTo>
                  <a:pt x="693722" y="978693"/>
                </a:lnTo>
                <a:lnTo>
                  <a:pt x="686183" y="996156"/>
                </a:lnTo>
                <a:lnTo>
                  <a:pt x="679041" y="1012825"/>
                </a:lnTo>
                <a:lnTo>
                  <a:pt x="671899" y="1030684"/>
                </a:lnTo>
                <a:lnTo>
                  <a:pt x="665947" y="1048940"/>
                </a:lnTo>
                <a:lnTo>
                  <a:pt x="659995" y="1066800"/>
                </a:lnTo>
                <a:lnTo>
                  <a:pt x="654440" y="1085056"/>
                </a:lnTo>
                <a:lnTo>
                  <a:pt x="649679" y="1103709"/>
                </a:lnTo>
                <a:lnTo>
                  <a:pt x="645314" y="1121965"/>
                </a:lnTo>
                <a:lnTo>
                  <a:pt x="640950" y="1141016"/>
                </a:lnTo>
                <a:lnTo>
                  <a:pt x="637776" y="1159668"/>
                </a:lnTo>
                <a:lnTo>
                  <a:pt x="634204" y="1178719"/>
                </a:lnTo>
                <a:lnTo>
                  <a:pt x="631824" y="1198166"/>
                </a:lnTo>
                <a:lnTo>
                  <a:pt x="629443" y="1217612"/>
                </a:lnTo>
                <a:lnTo>
                  <a:pt x="627459" y="1237059"/>
                </a:lnTo>
                <a:lnTo>
                  <a:pt x="626666" y="1256903"/>
                </a:lnTo>
                <a:lnTo>
                  <a:pt x="625475" y="1276747"/>
                </a:lnTo>
                <a:lnTo>
                  <a:pt x="625475" y="1296590"/>
                </a:lnTo>
                <a:lnTo>
                  <a:pt x="625475" y="4464843"/>
                </a:lnTo>
                <a:lnTo>
                  <a:pt x="625475" y="4485084"/>
                </a:lnTo>
                <a:lnTo>
                  <a:pt x="626666" y="4504531"/>
                </a:lnTo>
                <a:lnTo>
                  <a:pt x="627459" y="4524375"/>
                </a:lnTo>
                <a:lnTo>
                  <a:pt x="629443" y="4543821"/>
                </a:lnTo>
                <a:lnTo>
                  <a:pt x="631824" y="4563268"/>
                </a:lnTo>
                <a:lnTo>
                  <a:pt x="634204" y="4582318"/>
                </a:lnTo>
                <a:lnTo>
                  <a:pt x="637776" y="4601368"/>
                </a:lnTo>
                <a:lnTo>
                  <a:pt x="640950" y="4620815"/>
                </a:lnTo>
                <a:lnTo>
                  <a:pt x="645314" y="4639071"/>
                </a:lnTo>
                <a:lnTo>
                  <a:pt x="649679" y="4658121"/>
                </a:lnTo>
                <a:lnTo>
                  <a:pt x="654440" y="4676378"/>
                </a:lnTo>
                <a:lnTo>
                  <a:pt x="659995" y="4694634"/>
                </a:lnTo>
                <a:lnTo>
                  <a:pt x="665947" y="4712493"/>
                </a:lnTo>
                <a:lnTo>
                  <a:pt x="671899" y="4730353"/>
                </a:lnTo>
                <a:lnTo>
                  <a:pt x="679041" y="4748212"/>
                </a:lnTo>
                <a:lnTo>
                  <a:pt x="686183" y="4765675"/>
                </a:lnTo>
                <a:lnTo>
                  <a:pt x="693722" y="4782740"/>
                </a:lnTo>
                <a:lnTo>
                  <a:pt x="701658" y="4799806"/>
                </a:lnTo>
                <a:lnTo>
                  <a:pt x="709990" y="4816475"/>
                </a:lnTo>
                <a:lnTo>
                  <a:pt x="718719" y="4833143"/>
                </a:lnTo>
                <a:lnTo>
                  <a:pt x="727846" y="4849415"/>
                </a:lnTo>
                <a:lnTo>
                  <a:pt x="736972" y="4865687"/>
                </a:lnTo>
                <a:lnTo>
                  <a:pt x="747288" y="4881165"/>
                </a:lnTo>
                <a:lnTo>
                  <a:pt x="757208" y="4896643"/>
                </a:lnTo>
                <a:lnTo>
                  <a:pt x="767921" y="4912122"/>
                </a:lnTo>
                <a:lnTo>
                  <a:pt x="778634" y="4927203"/>
                </a:lnTo>
                <a:lnTo>
                  <a:pt x="790141" y="4941490"/>
                </a:lnTo>
                <a:lnTo>
                  <a:pt x="802044" y="4956175"/>
                </a:lnTo>
                <a:lnTo>
                  <a:pt x="813551" y="4970065"/>
                </a:lnTo>
                <a:lnTo>
                  <a:pt x="826248" y="4984353"/>
                </a:lnTo>
                <a:lnTo>
                  <a:pt x="838945" y="4997847"/>
                </a:lnTo>
                <a:lnTo>
                  <a:pt x="851245" y="5010943"/>
                </a:lnTo>
                <a:lnTo>
                  <a:pt x="864736" y="5024040"/>
                </a:lnTo>
                <a:lnTo>
                  <a:pt x="878623" y="5036740"/>
                </a:lnTo>
                <a:lnTo>
                  <a:pt x="892114" y="5048647"/>
                </a:lnTo>
                <a:lnTo>
                  <a:pt x="906795" y="5060950"/>
                </a:lnTo>
                <a:lnTo>
                  <a:pt x="920683" y="5072459"/>
                </a:lnTo>
                <a:lnTo>
                  <a:pt x="935760" y="5083572"/>
                </a:lnTo>
                <a:lnTo>
                  <a:pt x="950838" y="5094684"/>
                </a:lnTo>
                <a:lnTo>
                  <a:pt x="965916" y="5105400"/>
                </a:lnTo>
                <a:lnTo>
                  <a:pt x="981391" y="5115718"/>
                </a:lnTo>
                <a:lnTo>
                  <a:pt x="997262" y="5125243"/>
                </a:lnTo>
                <a:lnTo>
                  <a:pt x="1013133" y="5135165"/>
                </a:lnTo>
                <a:lnTo>
                  <a:pt x="1029798" y="5144293"/>
                </a:lnTo>
                <a:lnTo>
                  <a:pt x="1046066" y="5153025"/>
                </a:lnTo>
                <a:lnTo>
                  <a:pt x="1062731" y="5161359"/>
                </a:lnTo>
                <a:lnTo>
                  <a:pt x="1079396" y="5168900"/>
                </a:lnTo>
                <a:lnTo>
                  <a:pt x="1096855" y="5176837"/>
                </a:lnTo>
                <a:lnTo>
                  <a:pt x="1114313" y="5183584"/>
                </a:lnTo>
                <a:lnTo>
                  <a:pt x="1131772" y="5190331"/>
                </a:lnTo>
                <a:lnTo>
                  <a:pt x="1150024" y="5196681"/>
                </a:lnTo>
                <a:lnTo>
                  <a:pt x="1167879" y="5202237"/>
                </a:lnTo>
                <a:lnTo>
                  <a:pt x="1186131" y="5207793"/>
                </a:lnTo>
                <a:lnTo>
                  <a:pt x="1204780" y="5212953"/>
                </a:lnTo>
                <a:lnTo>
                  <a:pt x="1223032" y="5217318"/>
                </a:lnTo>
                <a:lnTo>
                  <a:pt x="1242078" y="5221287"/>
                </a:lnTo>
                <a:lnTo>
                  <a:pt x="1260726" y="5225256"/>
                </a:lnTo>
                <a:lnTo>
                  <a:pt x="1279772" y="5228034"/>
                </a:lnTo>
                <a:lnTo>
                  <a:pt x="1299215" y="5230812"/>
                </a:lnTo>
                <a:lnTo>
                  <a:pt x="1318657" y="5233590"/>
                </a:lnTo>
                <a:lnTo>
                  <a:pt x="1338496" y="5234781"/>
                </a:lnTo>
                <a:lnTo>
                  <a:pt x="1357542" y="5236368"/>
                </a:lnTo>
                <a:lnTo>
                  <a:pt x="1377778" y="5236765"/>
                </a:lnTo>
                <a:lnTo>
                  <a:pt x="1397617" y="5237162"/>
                </a:lnTo>
                <a:lnTo>
                  <a:pt x="6778008" y="5237162"/>
                </a:lnTo>
                <a:lnTo>
                  <a:pt x="6797848" y="5236765"/>
                </a:lnTo>
                <a:lnTo>
                  <a:pt x="6818084" y="5236368"/>
                </a:lnTo>
                <a:lnTo>
                  <a:pt x="6837129" y="5234781"/>
                </a:lnTo>
                <a:lnTo>
                  <a:pt x="6856572" y="5233590"/>
                </a:lnTo>
                <a:lnTo>
                  <a:pt x="6876410" y="5230812"/>
                </a:lnTo>
                <a:lnTo>
                  <a:pt x="6895456" y="5228034"/>
                </a:lnTo>
                <a:lnTo>
                  <a:pt x="6914899" y="5225256"/>
                </a:lnTo>
                <a:lnTo>
                  <a:pt x="6933548" y="5221287"/>
                </a:lnTo>
                <a:lnTo>
                  <a:pt x="6952196" y="5217318"/>
                </a:lnTo>
                <a:lnTo>
                  <a:pt x="6970846" y="5212953"/>
                </a:lnTo>
                <a:lnTo>
                  <a:pt x="6989494" y="5207793"/>
                </a:lnTo>
                <a:lnTo>
                  <a:pt x="7007350" y="5202237"/>
                </a:lnTo>
                <a:lnTo>
                  <a:pt x="7025602" y="5196681"/>
                </a:lnTo>
                <a:lnTo>
                  <a:pt x="7043060" y="5190331"/>
                </a:lnTo>
                <a:lnTo>
                  <a:pt x="7061312" y="5183584"/>
                </a:lnTo>
                <a:lnTo>
                  <a:pt x="7078770" y="5176837"/>
                </a:lnTo>
                <a:lnTo>
                  <a:pt x="7095436" y="5168900"/>
                </a:lnTo>
                <a:lnTo>
                  <a:pt x="7112497" y="5161359"/>
                </a:lnTo>
                <a:lnTo>
                  <a:pt x="7129559" y="5153025"/>
                </a:lnTo>
                <a:lnTo>
                  <a:pt x="7145827" y="5144293"/>
                </a:lnTo>
                <a:lnTo>
                  <a:pt x="7162492" y="5135165"/>
                </a:lnTo>
                <a:lnTo>
                  <a:pt x="7178364" y="5125243"/>
                </a:lnTo>
                <a:lnTo>
                  <a:pt x="7193838" y="5115718"/>
                </a:lnTo>
                <a:lnTo>
                  <a:pt x="7209312" y="5105400"/>
                </a:lnTo>
                <a:lnTo>
                  <a:pt x="7224787" y="5094684"/>
                </a:lnTo>
                <a:lnTo>
                  <a:pt x="7239865" y="5083572"/>
                </a:lnTo>
                <a:lnTo>
                  <a:pt x="7254546" y="5072459"/>
                </a:lnTo>
                <a:lnTo>
                  <a:pt x="7268830" y="5060950"/>
                </a:lnTo>
                <a:lnTo>
                  <a:pt x="7283114" y="5048647"/>
                </a:lnTo>
                <a:lnTo>
                  <a:pt x="7297002" y="5036740"/>
                </a:lnTo>
                <a:lnTo>
                  <a:pt x="7310889" y="5024040"/>
                </a:lnTo>
                <a:lnTo>
                  <a:pt x="7323586" y="5010943"/>
                </a:lnTo>
                <a:lnTo>
                  <a:pt x="7336680" y="4997847"/>
                </a:lnTo>
                <a:lnTo>
                  <a:pt x="7349378" y="4984353"/>
                </a:lnTo>
                <a:lnTo>
                  <a:pt x="7361678" y="4970065"/>
                </a:lnTo>
                <a:lnTo>
                  <a:pt x="7373581" y="4956175"/>
                </a:lnTo>
                <a:lnTo>
                  <a:pt x="7385484" y="4941490"/>
                </a:lnTo>
                <a:lnTo>
                  <a:pt x="7396594" y="4927203"/>
                </a:lnTo>
                <a:lnTo>
                  <a:pt x="7407704" y="4912122"/>
                </a:lnTo>
                <a:lnTo>
                  <a:pt x="7418418" y="4896643"/>
                </a:lnTo>
                <a:lnTo>
                  <a:pt x="7428338" y="4881165"/>
                </a:lnTo>
                <a:lnTo>
                  <a:pt x="7438257" y="4865687"/>
                </a:lnTo>
                <a:lnTo>
                  <a:pt x="7447780" y="4849415"/>
                </a:lnTo>
                <a:lnTo>
                  <a:pt x="7456906" y="4833143"/>
                </a:lnTo>
                <a:lnTo>
                  <a:pt x="7465635" y="4816475"/>
                </a:lnTo>
                <a:lnTo>
                  <a:pt x="7473968" y="4799806"/>
                </a:lnTo>
                <a:lnTo>
                  <a:pt x="7481903" y="4782740"/>
                </a:lnTo>
                <a:lnTo>
                  <a:pt x="7489442" y="4765675"/>
                </a:lnTo>
                <a:lnTo>
                  <a:pt x="7496188" y="4748212"/>
                </a:lnTo>
                <a:lnTo>
                  <a:pt x="7502932" y="4730353"/>
                </a:lnTo>
                <a:lnTo>
                  <a:pt x="7509281" y="4712493"/>
                </a:lnTo>
                <a:lnTo>
                  <a:pt x="7515233" y="4694634"/>
                </a:lnTo>
                <a:lnTo>
                  <a:pt x="7520391" y="4676378"/>
                </a:lnTo>
                <a:lnTo>
                  <a:pt x="7525946" y="4658121"/>
                </a:lnTo>
                <a:lnTo>
                  <a:pt x="7530311" y="4639071"/>
                </a:lnTo>
                <a:lnTo>
                  <a:pt x="7534278" y="4620815"/>
                </a:lnTo>
                <a:lnTo>
                  <a:pt x="7537850" y="4601368"/>
                </a:lnTo>
                <a:lnTo>
                  <a:pt x="7541024" y="4582318"/>
                </a:lnTo>
                <a:lnTo>
                  <a:pt x="7543802" y="4563268"/>
                </a:lnTo>
                <a:lnTo>
                  <a:pt x="7546182" y="4543821"/>
                </a:lnTo>
                <a:lnTo>
                  <a:pt x="7547770" y="4524375"/>
                </a:lnTo>
                <a:lnTo>
                  <a:pt x="7548960" y="4504531"/>
                </a:lnTo>
                <a:lnTo>
                  <a:pt x="7549753" y="4485084"/>
                </a:lnTo>
                <a:lnTo>
                  <a:pt x="7550150" y="4464843"/>
                </a:lnTo>
                <a:lnTo>
                  <a:pt x="7550150" y="1296590"/>
                </a:lnTo>
                <a:lnTo>
                  <a:pt x="7549753" y="1276747"/>
                </a:lnTo>
                <a:lnTo>
                  <a:pt x="7548960" y="1256903"/>
                </a:lnTo>
                <a:lnTo>
                  <a:pt x="7547770" y="1237059"/>
                </a:lnTo>
                <a:lnTo>
                  <a:pt x="7546182" y="1217612"/>
                </a:lnTo>
                <a:lnTo>
                  <a:pt x="7543802" y="1198166"/>
                </a:lnTo>
                <a:lnTo>
                  <a:pt x="7541024" y="1178719"/>
                </a:lnTo>
                <a:lnTo>
                  <a:pt x="7537850" y="1159668"/>
                </a:lnTo>
                <a:lnTo>
                  <a:pt x="7534278" y="1141016"/>
                </a:lnTo>
                <a:lnTo>
                  <a:pt x="7530311" y="1121965"/>
                </a:lnTo>
                <a:lnTo>
                  <a:pt x="7525946" y="1103709"/>
                </a:lnTo>
                <a:lnTo>
                  <a:pt x="7520391" y="1085056"/>
                </a:lnTo>
                <a:lnTo>
                  <a:pt x="7515233" y="1066800"/>
                </a:lnTo>
                <a:lnTo>
                  <a:pt x="7509281" y="1048940"/>
                </a:lnTo>
                <a:lnTo>
                  <a:pt x="7502932" y="1030684"/>
                </a:lnTo>
                <a:lnTo>
                  <a:pt x="7496188" y="1012825"/>
                </a:lnTo>
                <a:lnTo>
                  <a:pt x="7489442" y="996156"/>
                </a:lnTo>
                <a:lnTo>
                  <a:pt x="7481903" y="978693"/>
                </a:lnTo>
                <a:lnTo>
                  <a:pt x="7473968" y="961628"/>
                </a:lnTo>
                <a:lnTo>
                  <a:pt x="7465635" y="944562"/>
                </a:lnTo>
                <a:lnTo>
                  <a:pt x="7456906" y="928290"/>
                </a:lnTo>
                <a:lnTo>
                  <a:pt x="7447780" y="912019"/>
                </a:lnTo>
                <a:lnTo>
                  <a:pt x="7438257" y="895747"/>
                </a:lnTo>
                <a:lnTo>
                  <a:pt x="7428338" y="880268"/>
                </a:lnTo>
                <a:lnTo>
                  <a:pt x="7418418" y="864790"/>
                </a:lnTo>
                <a:lnTo>
                  <a:pt x="7407704" y="849312"/>
                </a:lnTo>
                <a:lnTo>
                  <a:pt x="7396594" y="834231"/>
                </a:lnTo>
                <a:lnTo>
                  <a:pt x="7385484" y="819546"/>
                </a:lnTo>
                <a:lnTo>
                  <a:pt x="7373581" y="804862"/>
                </a:lnTo>
                <a:lnTo>
                  <a:pt x="7361678" y="790971"/>
                </a:lnTo>
                <a:lnTo>
                  <a:pt x="7349378" y="777081"/>
                </a:lnTo>
                <a:lnTo>
                  <a:pt x="7336680" y="763190"/>
                </a:lnTo>
                <a:lnTo>
                  <a:pt x="7323586" y="750093"/>
                </a:lnTo>
                <a:lnTo>
                  <a:pt x="7310889" y="736996"/>
                </a:lnTo>
                <a:lnTo>
                  <a:pt x="7297002" y="724693"/>
                </a:lnTo>
                <a:lnTo>
                  <a:pt x="7283114" y="712390"/>
                </a:lnTo>
                <a:lnTo>
                  <a:pt x="7268830" y="700484"/>
                </a:lnTo>
                <a:lnTo>
                  <a:pt x="7254546" y="688578"/>
                </a:lnTo>
                <a:lnTo>
                  <a:pt x="7239865" y="677465"/>
                </a:lnTo>
                <a:lnTo>
                  <a:pt x="7224787" y="666353"/>
                </a:lnTo>
                <a:lnTo>
                  <a:pt x="7209312" y="655637"/>
                </a:lnTo>
                <a:lnTo>
                  <a:pt x="7193838" y="645715"/>
                </a:lnTo>
                <a:lnTo>
                  <a:pt x="7178364" y="635793"/>
                </a:lnTo>
                <a:lnTo>
                  <a:pt x="7162492" y="626268"/>
                </a:lnTo>
                <a:lnTo>
                  <a:pt x="7145827" y="617537"/>
                </a:lnTo>
                <a:lnTo>
                  <a:pt x="7129559" y="608806"/>
                </a:lnTo>
                <a:lnTo>
                  <a:pt x="7112497" y="600075"/>
                </a:lnTo>
                <a:lnTo>
                  <a:pt x="7095436" y="592137"/>
                </a:lnTo>
                <a:lnTo>
                  <a:pt x="7078770" y="584993"/>
                </a:lnTo>
                <a:lnTo>
                  <a:pt x="7061312" y="577850"/>
                </a:lnTo>
                <a:lnTo>
                  <a:pt x="7043060" y="571103"/>
                </a:lnTo>
                <a:lnTo>
                  <a:pt x="7025602" y="564753"/>
                </a:lnTo>
                <a:lnTo>
                  <a:pt x="7007350" y="558800"/>
                </a:lnTo>
                <a:lnTo>
                  <a:pt x="6989494" y="553640"/>
                </a:lnTo>
                <a:lnTo>
                  <a:pt x="6970846" y="548084"/>
                </a:lnTo>
                <a:lnTo>
                  <a:pt x="6952196" y="543718"/>
                </a:lnTo>
                <a:lnTo>
                  <a:pt x="6933548" y="539750"/>
                </a:lnTo>
                <a:lnTo>
                  <a:pt x="6914899" y="536178"/>
                </a:lnTo>
                <a:lnTo>
                  <a:pt x="6895456" y="533003"/>
                </a:lnTo>
                <a:lnTo>
                  <a:pt x="6876410" y="530225"/>
                </a:lnTo>
                <a:lnTo>
                  <a:pt x="6856572" y="528240"/>
                </a:lnTo>
                <a:lnTo>
                  <a:pt x="6837129" y="526256"/>
                </a:lnTo>
                <a:lnTo>
                  <a:pt x="6818084" y="525065"/>
                </a:lnTo>
                <a:lnTo>
                  <a:pt x="6797848" y="524271"/>
                </a:lnTo>
                <a:lnTo>
                  <a:pt x="6778008" y="523875"/>
                </a:lnTo>
                <a:lnTo>
                  <a:pt x="1397617" y="523875"/>
                </a:lnTo>
                <a:close/>
                <a:moveTo>
                  <a:pt x="771922" y="0"/>
                </a:moveTo>
                <a:lnTo>
                  <a:pt x="7402910" y="0"/>
                </a:lnTo>
                <a:lnTo>
                  <a:pt x="7422753" y="396"/>
                </a:lnTo>
                <a:lnTo>
                  <a:pt x="7442597" y="793"/>
                </a:lnTo>
                <a:lnTo>
                  <a:pt x="7462838" y="2381"/>
                </a:lnTo>
                <a:lnTo>
                  <a:pt x="7481888" y="4365"/>
                </a:lnTo>
                <a:lnTo>
                  <a:pt x="7501334" y="6350"/>
                </a:lnTo>
                <a:lnTo>
                  <a:pt x="7520781" y="9128"/>
                </a:lnTo>
                <a:lnTo>
                  <a:pt x="7539831" y="12303"/>
                </a:lnTo>
                <a:lnTo>
                  <a:pt x="7558484" y="15875"/>
                </a:lnTo>
                <a:lnTo>
                  <a:pt x="7577534" y="19843"/>
                </a:lnTo>
                <a:lnTo>
                  <a:pt x="7595790" y="24606"/>
                </a:lnTo>
                <a:lnTo>
                  <a:pt x="7614444" y="29368"/>
                </a:lnTo>
                <a:lnTo>
                  <a:pt x="7632700" y="34925"/>
                </a:lnTo>
                <a:lnTo>
                  <a:pt x="7650560" y="40878"/>
                </a:lnTo>
                <a:lnTo>
                  <a:pt x="7668816" y="46831"/>
                </a:lnTo>
                <a:lnTo>
                  <a:pt x="7686675" y="53975"/>
                </a:lnTo>
                <a:lnTo>
                  <a:pt x="7703740" y="61118"/>
                </a:lnTo>
                <a:lnTo>
                  <a:pt x="7720806" y="68262"/>
                </a:lnTo>
                <a:lnTo>
                  <a:pt x="7737872" y="76200"/>
                </a:lnTo>
                <a:lnTo>
                  <a:pt x="7754938" y="84931"/>
                </a:lnTo>
                <a:lnTo>
                  <a:pt x="7771210" y="93662"/>
                </a:lnTo>
                <a:lnTo>
                  <a:pt x="7787481" y="102393"/>
                </a:lnTo>
                <a:lnTo>
                  <a:pt x="7803753" y="111918"/>
                </a:lnTo>
                <a:lnTo>
                  <a:pt x="7819231" y="121840"/>
                </a:lnTo>
                <a:lnTo>
                  <a:pt x="7834710" y="131762"/>
                </a:lnTo>
                <a:lnTo>
                  <a:pt x="7850584" y="142478"/>
                </a:lnTo>
                <a:lnTo>
                  <a:pt x="7865269" y="153590"/>
                </a:lnTo>
                <a:lnTo>
                  <a:pt x="7879953" y="164703"/>
                </a:lnTo>
                <a:lnTo>
                  <a:pt x="7894638" y="176609"/>
                </a:lnTo>
                <a:lnTo>
                  <a:pt x="7908528" y="188515"/>
                </a:lnTo>
                <a:lnTo>
                  <a:pt x="7922816" y="200818"/>
                </a:lnTo>
                <a:lnTo>
                  <a:pt x="7936310" y="213121"/>
                </a:lnTo>
                <a:lnTo>
                  <a:pt x="7949406" y="226218"/>
                </a:lnTo>
                <a:lnTo>
                  <a:pt x="7962503" y="239315"/>
                </a:lnTo>
                <a:lnTo>
                  <a:pt x="7974806" y="252809"/>
                </a:lnTo>
                <a:lnTo>
                  <a:pt x="7987110" y="267097"/>
                </a:lnTo>
                <a:lnTo>
                  <a:pt x="7999016" y="280987"/>
                </a:lnTo>
                <a:lnTo>
                  <a:pt x="8010922" y="295671"/>
                </a:lnTo>
                <a:lnTo>
                  <a:pt x="8022034" y="310356"/>
                </a:lnTo>
                <a:lnTo>
                  <a:pt x="8033147" y="325040"/>
                </a:lnTo>
                <a:lnTo>
                  <a:pt x="8043862" y="340915"/>
                </a:lnTo>
                <a:lnTo>
                  <a:pt x="8053784" y="356393"/>
                </a:lnTo>
                <a:lnTo>
                  <a:pt x="8063706" y="371871"/>
                </a:lnTo>
                <a:lnTo>
                  <a:pt x="8073231" y="388143"/>
                </a:lnTo>
                <a:lnTo>
                  <a:pt x="8081962" y="404018"/>
                </a:lnTo>
                <a:lnTo>
                  <a:pt x="8090694" y="420687"/>
                </a:lnTo>
                <a:lnTo>
                  <a:pt x="8099425" y="437753"/>
                </a:lnTo>
                <a:lnTo>
                  <a:pt x="8107362" y="454421"/>
                </a:lnTo>
                <a:lnTo>
                  <a:pt x="8114506" y="471487"/>
                </a:lnTo>
                <a:lnTo>
                  <a:pt x="8121650" y="488950"/>
                </a:lnTo>
                <a:lnTo>
                  <a:pt x="8128794" y="506809"/>
                </a:lnTo>
                <a:lnTo>
                  <a:pt x="8134747" y="525065"/>
                </a:lnTo>
                <a:lnTo>
                  <a:pt x="8140700" y="542925"/>
                </a:lnTo>
                <a:lnTo>
                  <a:pt x="8146256" y="560784"/>
                </a:lnTo>
                <a:lnTo>
                  <a:pt x="8151416" y="579040"/>
                </a:lnTo>
                <a:lnTo>
                  <a:pt x="8155781" y="598090"/>
                </a:lnTo>
                <a:lnTo>
                  <a:pt x="8159750" y="617140"/>
                </a:lnTo>
                <a:lnTo>
                  <a:pt x="8163322" y="635793"/>
                </a:lnTo>
                <a:lnTo>
                  <a:pt x="8166497" y="654843"/>
                </a:lnTo>
                <a:lnTo>
                  <a:pt x="8169275" y="674290"/>
                </a:lnTo>
                <a:lnTo>
                  <a:pt x="8171260" y="693737"/>
                </a:lnTo>
                <a:lnTo>
                  <a:pt x="8173244" y="712787"/>
                </a:lnTo>
                <a:lnTo>
                  <a:pt x="8174831" y="732631"/>
                </a:lnTo>
                <a:lnTo>
                  <a:pt x="8175228" y="752871"/>
                </a:lnTo>
                <a:lnTo>
                  <a:pt x="8175625" y="772715"/>
                </a:lnTo>
                <a:lnTo>
                  <a:pt x="8175625" y="6085284"/>
                </a:lnTo>
                <a:lnTo>
                  <a:pt x="8175228" y="6105127"/>
                </a:lnTo>
                <a:lnTo>
                  <a:pt x="8174831" y="6125368"/>
                </a:lnTo>
                <a:lnTo>
                  <a:pt x="8173244" y="6145212"/>
                </a:lnTo>
                <a:lnTo>
                  <a:pt x="8171260" y="6164262"/>
                </a:lnTo>
                <a:lnTo>
                  <a:pt x="8169275" y="6183709"/>
                </a:lnTo>
                <a:lnTo>
                  <a:pt x="8166497" y="6203155"/>
                </a:lnTo>
                <a:lnTo>
                  <a:pt x="8163322" y="6222205"/>
                </a:lnTo>
                <a:lnTo>
                  <a:pt x="8159750" y="6240859"/>
                </a:lnTo>
                <a:lnTo>
                  <a:pt x="8155781" y="6259909"/>
                </a:lnTo>
                <a:lnTo>
                  <a:pt x="8151416" y="6278165"/>
                </a:lnTo>
                <a:lnTo>
                  <a:pt x="8146256" y="6296818"/>
                </a:lnTo>
                <a:lnTo>
                  <a:pt x="8140700" y="6315074"/>
                </a:lnTo>
                <a:lnTo>
                  <a:pt x="8134747" y="6332934"/>
                </a:lnTo>
                <a:lnTo>
                  <a:pt x="8128794" y="6351190"/>
                </a:lnTo>
                <a:lnTo>
                  <a:pt x="8121650" y="6368652"/>
                </a:lnTo>
                <a:lnTo>
                  <a:pt x="8114506" y="6386115"/>
                </a:lnTo>
                <a:lnTo>
                  <a:pt x="8107362" y="6403577"/>
                </a:lnTo>
                <a:lnTo>
                  <a:pt x="8099425" y="6420246"/>
                </a:lnTo>
                <a:lnTo>
                  <a:pt x="8090694" y="6437312"/>
                </a:lnTo>
                <a:lnTo>
                  <a:pt x="8081962" y="6453980"/>
                </a:lnTo>
                <a:lnTo>
                  <a:pt x="8073231" y="6469855"/>
                </a:lnTo>
                <a:lnTo>
                  <a:pt x="8063706" y="6485730"/>
                </a:lnTo>
                <a:lnTo>
                  <a:pt x="8053784" y="6501605"/>
                </a:lnTo>
                <a:lnTo>
                  <a:pt x="8043862" y="6517084"/>
                </a:lnTo>
                <a:lnTo>
                  <a:pt x="8033147" y="6532959"/>
                </a:lnTo>
                <a:lnTo>
                  <a:pt x="8022034" y="6547643"/>
                </a:lnTo>
                <a:lnTo>
                  <a:pt x="8010922" y="6562327"/>
                </a:lnTo>
                <a:lnTo>
                  <a:pt x="7999016" y="6577012"/>
                </a:lnTo>
                <a:lnTo>
                  <a:pt x="7987110" y="6590902"/>
                </a:lnTo>
                <a:lnTo>
                  <a:pt x="7974806" y="6605190"/>
                </a:lnTo>
                <a:lnTo>
                  <a:pt x="7962503" y="6618684"/>
                </a:lnTo>
                <a:lnTo>
                  <a:pt x="7949406" y="6631780"/>
                </a:lnTo>
                <a:lnTo>
                  <a:pt x="7936310" y="6644877"/>
                </a:lnTo>
                <a:lnTo>
                  <a:pt x="7922816" y="6657180"/>
                </a:lnTo>
                <a:lnTo>
                  <a:pt x="7908528" y="6669484"/>
                </a:lnTo>
                <a:lnTo>
                  <a:pt x="7894638" y="6681390"/>
                </a:lnTo>
                <a:lnTo>
                  <a:pt x="7879953" y="6693296"/>
                </a:lnTo>
                <a:lnTo>
                  <a:pt x="7865269" y="6704409"/>
                </a:lnTo>
                <a:lnTo>
                  <a:pt x="7850584" y="6715521"/>
                </a:lnTo>
                <a:lnTo>
                  <a:pt x="7834710" y="6725840"/>
                </a:lnTo>
                <a:lnTo>
                  <a:pt x="7819231" y="6736159"/>
                </a:lnTo>
                <a:lnTo>
                  <a:pt x="7803753" y="6746080"/>
                </a:lnTo>
                <a:lnTo>
                  <a:pt x="7787481" y="6755209"/>
                </a:lnTo>
                <a:lnTo>
                  <a:pt x="7771210" y="6764337"/>
                </a:lnTo>
                <a:lnTo>
                  <a:pt x="7754938" y="6773068"/>
                </a:lnTo>
                <a:lnTo>
                  <a:pt x="7737872" y="6781402"/>
                </a:lnTo>
                <a:lnTo>
                  <a:pt x="7720806" y="6789737"/>
                </a:lnTo>
                <a:lnTo>
                  <a:pt x="7703740" y="6796880"/>
                </a:lnTo>
                <a:lnTo>
                  <a:pt x="7686675" y="6804024"/>
                </a:lnTo>
                <a:lnTo>
                  <a:pt x="7668816" y="6811168"/>
                </a:lnTo>
                <a:lnTo>
                  <a:pt x="7650560" y="6817121"/>
                </a:lnTo>
                <a:lnTo>
                  <a:pt x="7632700" y="6823074"/>
                </a:lnTo>
                <a:lnTo>
                  <a:pt x="7614444" y="6828630"/>
                </a:lnTo>
                <a:lnTo>
                  <a:pt x="7595790" y="6833393"/>
                </a:lnTo>
                <a:lnTo>
                  <a:pt x="7577534" y="6838155"/>
                </a:lnTo>
                <a:lnTo>
                  <a:pt x="7558484" y="6842124"/>
                </a:lnTo>
                <a:lnTo>
                  <a:pt x="7539831" y="6845696"/>
                </a:lnTo>
                <a:lnTo>
                  <a:pt x="7520781" y="6848871"/>
                </a:lnTo>
                <a:lnTo>
                  <a:pt x="7501334" y="6851649"/>
                </a:lnTo>
                <a:lnTo>
                  <a:pt x="7481888" y="6853634"/>
                </a:lnTo>
                <a:lnTo>
                  <a:pt x="7462838" y="6855618"/>
                </a:lnTo>
                <a:lnTo>
                  <a:pt x="7442597" y="6857205"/>
                </a:lnTo>
                <a:lnTo>
                  <a:pt x="7422753" y="6857602"/>
                </a:lnTo>
                <a:lnTo>
                  <a:pt x="7402910" y="6857999"/>
                </a:lnTo>
                <a:lnTo>
                  <a:pt x="771922" y="6857999"/>
                </a:lnTo>
                <a:lnTo>
                  <a:pt x="752078" y="6857602"/>
                </a:lnTo>
                <a:lnTo>
                  <a:pt x="732235" y="6857205"/>
                </a:lnTo>
                <a:lnTo>
                  <a:pt x="712788" y="6855618"/>
                </a:lnTo>
                <a:lnTo>
                  <a:pt x="692944" y="6853634"/>
                </a:lnTo>
                <a:lnTo>
                  <a:pt x="673894" y="6851649"/>
                </a:lnTo>
                <a:lnTo>
                  <a:pt x="654844" y="6848871"/>
                </a:lnTo>
                <a:lnTo>
                  <a:pt x="635397" y="6845696"/>
                </a:lnTo>
                <a:lnTo>
                  <a:pt x="616347" y="6842124"/>
                </a:lnTo>
                <a:lnTo>
                  <a:pt x="598091" y="6838155"/>
                </a:lnTo>
                <a:lnTo>
                  <a:pt x="579041" y="6833393"/>
                </a:lnTo>
                <a:lnTo>
                  <a:pt x="560785" y="6828630"/>
                </a:lnTo>
                <a:lnTo>
                  <a:pt x="542925" y="6823074"/>
                </a:lnTo>
                <a:lnTo>
                  <a:pt x="524272" y="6817121"/>
                </a:lnTo>
                <a:lnTo>
                  <a:pt x="506810" y="6811168"/>
                </a:lnTo>
                <a:lnTo>
                  <a:pt x="488950" y="6804024"/>
                </a:lnTo>
                <a:lnTo>
                  <a:pt x="471488" y="6796880"/>
                </a:lnTo>
                <a:lnTo>
                  <a:pt x="454819" y="6789737"/>
                </a:lnTo>
                <a:lnTo>
                  <a:pt x="437753" y="6781402"/>
                </a:lnTo>
                <a:lnTo>
                  <a:pt x="420688" y="6773068"/>
                </a:lnTo>
                <a:lnTo>
                  <a:pt x="404416" y="6764337"/>
                </a:lnTo>
                <a:lnTo>
                  <a:pt x="387747" y="6755209"/>
                </a:lnTo>
                <a:lnTo>
                  <a:pt x="371872" y="6746080"/>
                </a:lnTo>
                <a:lnTo>
                  <a:pt x="356394" y="6736159"/>
                </a:lnTo>
                <a:lnTo>
                  <a:pt x="340916" y="6725840"/>
                </a:lnTo>
                <a:lnTo>
                  <a:pt x="325041" y="6715521"/>
                </a:lnTo>
                <a:lnTo>
                  <a:pt x="310356" y="6704409"/>
                </a:lnTo>
                <a:lnTo>
                  <a:pt x="295672" y="6693296"/>
                </a:lnTo>
                <a:lnTo>
                  <a:pt x="280988" y="6681390"/>
                </a:lnTo>
                <a:lnTo>
                  <a:pt x="267097" y="6669484"/>
                </a:lnTo>
                <a:lnTo>
                  <a:pt x="252810" y="6657180"/>
                </a:lnTo>
                <a:lnTo>
                  <a:pt x="239316" y="6644877"/>
                </a:lnTo>
                <a:lnTo>
                  <a:pt x="226219" y="6631780"/>
                </a:lnTo>
                <a:lnTo>
                  <a:pt x="213122" y="6618684"/>
                </a:lnTo>
                <a:lnTo>
                  <a:pt x="200819" y="6605190"/>
                </a:lnTo>
                <a:lnTo>
                  <a:pt x="188516" y="6590902"/>
                </a:lnTo>
                <a:lnTo>
                  <a:pt x="176610" y="6577012"/>
                </a:lnTo>
                <a:lnTo>
                  <a:pt x="164703" y="6562327"/>
                </a:lnTo>
                <a:lnTo>
                  <a:pt x="153591" y="6547643"/>
                </a:lnTo>
                <a:lnTo>
                  <a:pt x="142478" y="6532959"/>
                </a:lnTo>
                <a:lnTo>
                  <a:pt x="131763" y="6517084"/>
                </a:lnTo>
                <a:lnTo>
                  <a:pt x="121841" y="6501605"/>
                </a:lnTo>
                <a:lnTo>
                  <a:pt x="111919" y="6485730"/>
                </a:lnTo>
                <a:lnTo>
                  <a:pt x="102394" y="6469855"/>
                </a:lnTo>
                <a:lnTo>
                  <a:pt x="92869" y="6453980"/>
                </a:lnTo>
                <a:lnTo>
                  <a:pt x="84138" y="6437312"/>
                </a:lnTo>
                <a:lnTo>
                  <a:pt x="76200" y="6420246"/>
                </a:lnTo>
                <a:lnTo>
                  <a:pt x="68263" y="6403577"/>
                </a:lnTo>
                <a:lnTo>
                  <a:pt x="60722" y="6386115"/>
                </a:lnTo>
                <a:lnTo>
                  <a:pt x="53975" y="6368652"/>
                </a:lnTo>
                <a:lnTo>
                  <a:pt x="46831" y="6351190"/>
                </a:lnTo>
                <a:lnTo>
                  <a:pt x="40878" y="6332934"/>
                </a:lnTo>
                <a:lnTo>
                  <a:pt x="34925" y="6315074"/>
                </a:lnTo>
                <a:lnTo>
                  <a:pt x="28972" y="6296818"/>
                </a:lnTo>
                <a:lnTo>
                  <a:pt x="24210" y="6278165"/>
                </a:lnTo>
                <a:lnTo>
                  <a:pt x="19844" y="6259909"/>
                </a:lnTo>
                <a:lnTo>
                  <a:pt x="15478" y="6240859"/>
                </a:lnTo>
                <a:lnTo>
                  <a:pt x="12303" y="6222205"/>
                </a:lnTo>
                <a:lnTo>
                  <a:pt x="8731" y="6203155"/>
                </a:lnTo>
                <a:lnTo>
                  <a:pt x="6350" y="6183709"/>
                </a:lnTo>
                <a:lnTo>
                  <a:pt x="3969" y="6164262"/>
                </a:lnTo>
                <a:lnTo>
                  <a:pt x="2381" y="6145212"/>
                </a:lnTo>
                <a:lnTo>
                  <a:pt x="794" y="6125368"/>
                </a:lnTo>
                <a:lnTo>
                  <a:pt x="397" y="6105127"/>
                </a:lnTo>
                <a:lnTo>
                  <a:pt x="0" y="6085284"/>
                </a:lnTo>
                <a:lnTo>
                  <a:pt x="0" y="772715"/>
                </a:lnTo>
                <a:lnTo>
                  <a:pt x="397" y="752871"/>
                </a:lnTo>
                <a:lnTo>
                  <a:pt x="794" y="732631"/>
                </a:lnTo>
                <a:lnTo>
                  <a:pt x="2381" y="712787"/>
                </a:lnTo>
                <a:lnTo>
                  <a:pt x="3969" y="693737"/>
                </a:lnTo>
                <a:lnTo>
                  <a:pt x="6350" y="674290"/>
                </a:lnTo>
                <a:lnTo>
                  <a:pt x="8731" y="654843"/>
                </a:lnTo>
                <a:lnTo>
                  <a:pt x="12303" y="635793"/>
                </a:lnTo>
                <a:lnTo>
                  <a:pt x="15478" y="617140"/>
                </a:lnTo>
                <a:lnTo>
                  <a:pt x="19844" y="598090"/>
                </a:lnTo>
                <a:lnTo>
                  <a:pt x="24210" y="579040"/>
                </a:lnTo>
                <a:lnTo>
                  <a:pt x="28972" y="560784"/>
                </a:lnTo>
                <a:lnTo>
                  <a:pt x="34925" y="542925"/>
                </a:lnTo>
                <a:lnTo>
                  <a:pt x="40878" y="525065"/>
                </a:lnTo>
                <a:lnTo>
                  <a:pt x="46831" y="506809"/>
                </a:lnTo>
                <a:lnTo>
                  <a:pt x="53975" y="488950"/>
                </a:lnTo>
                <a:lnTo>
                  <a:pt x="60722" y="471487"/>
                </a:lnTo>
                <a:lnTo>
                  <a:pt x="68263" y="454421"/>
                </a:lnTo>
                <a:lnTo>
                  <a:pt x="76200" y="437753"/>
                </a:lnTo>
                <a:lnTo>
                  <a:pt x="84138" y="420687"/>
                </a:lnTo>
                <a:lnTo>
                  <a:pt x="92869" y="404018"/>
                </a:lnTo>
                <a:lnTo>
                  <a:pt x="102394" y="388143"/>
                </a:lnTo>
                <a:lnTo>
                  <a:pt x="111919" y="371871"/>
                </a:lnTo>
                <a:lnTo>
                  <a:pt x="121841" y="356393"/>
                </a:lnTo>
                <a:lnTo>
                  <a:pt x="131763" y="340915"/>
                </a:lnTo>
                <a:lnTo>
                  <a:pt x="142478" y="325040"/>
                </a:lnTo>
                <a:lnTo>
                  <a:pt x="153591" y="310356"/>
                </a:lnTo>
                <a:lnTo>
                  <a:pt x="164703" y="295671"/>
                </a:lnTo>
                <a:lnTo>
                  <a:pt x="176610" y="280987"/>
                </a:lnTo>
                <a:lnTo>
                  <a:pt x="188516" y="267097"/>
                </a:lnTo>
                <a:lnTo>
                  <a:pt x="200819" y="252809"/>
                </a:lnTo>
                <a:lnTo>
                  <a:pt x="213122" y="239315"/>
                </a:lnTo>
                <a:lnTo>
                  <a:pt x="226219" y="226218"/>
                </a:lnTo>
                <a:lnTo>
                  <a:pt x="239316" y="213121"/>
                </a:lnTo>
                <a:lnTo>
                  <a:pt x="252810" y="200818"/>
                </a:lnTo>
                <a:lnTo>
                  <a:pt x="267097" y="188515"/>
                </a:lnTo>
                <a:lnTo>
                  <a:pt x="280988" y="176609"/>
                </a:lnTo>
                <a:lnTo>
                  <a:pt x="295672" y="164703"/>
                </a:lnTo>
                <a:lnTo>
                  <a:pt x="310356" y="153590"/>
                </a:lnTo>
                <a:lnTo>
                  <a:pt x="325041" y="142478"/>
                </a:lnTo>
                <a:lnTo>
                  <a:pt x="340916" y="131762"/>
                </a:lnTo>
                <a:lnTo>
                  <a:pt x="356394" y="121840"/>
                </a:lnTo>
                <a:lnTo>
                  <a:pt x="371872" y="111918"/>
                </a:lnTo>
                <a:lnTo>
                  <a:pt x="387747" y="102393"/>
                </a:lnTo>
                <a:lnTo>
                  <a:pt x="404416" y="93662"/>
                </a:lnTo>
                <a:lnTo>
                  <a:pt x="420688" y="84931"/>
                </a:lnTo>
                <a:lnTo>
                  <a:pt x="437753" y="76200"/>
                </a:lnTo>
                <a:lnTo>
                  <a:pt x="454819" y="68262"/>
                </a:lnTo>
                <a:lnTo>
                  <a:pt x="471488" y="61118"/>
                </a:lnTo>
                <a:lnTo>
                  <a:pt x="488950" y="53975"/>
                </a:lnTo>
                <a:lnTo>
                  <a:pt x="506810" y="46831"/>
                </a:lnTo>
                <a:lnTo>
                  <a:pt x="524272" y="40878"/>
                </a:lnTo>
                <a:lnTo>
                  <a:pt x="542925" y="34925"/>
                </a:lnTo>
                <a:lnTo>
                  <a:pt x="560785" y="29368"/>
                </a:lnTo>
                <a:lnTo>
                  <a:pt x="579041" y="24606"/>
                </a:lnTo>
                <a:lnTo>
                  <a:pt x="598091" y="19843"/>
                </a:lnTo>
                <a:lnTo>
                  <a:pt x="616347" y="15875"/>
                </a:lnTo>
                <a:lnTo>
                  <a:pt x="635397" y="12303"/>
                </a:lnTo>
                <a:lnTo>
                  <a:pt x="654844" y="9128"/>
                </a:lnTo>
                <a:lnTo>
                  <a:pt x="673894" y="6350"/>
                </a:lnTo>
                <a:lnTo>
                  <a:pt x="692944" y="4365"/>
                </a:lnTo>
                <a:lnTo>
                  <a:pt x="712788" y="2381"/>
                </a:lnTo>
                <a:lnTo>
                  <a:pt x="732235" y="793"/>
                </a:lnTo>
                <a:lnTo>
                  <a:pt x="752078" y="396"/>
                </a:lnTo>
                <a:lnTo>
                  <a:pt x="7719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 name="任意多边形: 形状 4"/>
          <p:cNvSpPr/>
          <p:nvPr/>
        </p:nvSpPr>
        <p:spPr>
          <a:xfrm>
            <a:off x="7019777" y="2812111"/>
            <a:ext cx="1083213" cy="669302"/>
          </a:xfrm>
          <a:custGeom>
            <a:avLst/>
            <a:gdLst>
              <a:gd name="connsiteX0" fmla="*/ 0 w 1730326"/>
              <a:gd name="connsiteY0" fmla="*/ 576775 h 1069144"/>
              <a:gd name="connsiteX1" fmla="*/ 351693 w 1730326"/>
              <a:gd name="connsiteY1" fmla="*/ 0 h 1069144"/>
              <a:gd name="connsiteX2" fmla="*/ 379828 w 1730326"/>
              <a:gd name="connsiteY2" fmla="*/ 1069144 h 1069144"/>
              <a:gd name="connsiteX3" fmla="*/ 464234 w 1730326"/>
              <a:gd name="connsiteY3" fmla="*/ 590843 h 1069144"/>
              <a:gd name="connsiteX4" fmla="*/ 520505 w 1730326"/>
              <a:gd name="connsiteY4" fmla="*/ 900332 h 1069144"/>
              <a:gd name="connsiteX5" fmla="*/ 576776 w 1730326"/>
              <a:gd name="connsiteY5" fmla="*/ 323557 h 1069144"/>
              <a:gd name="connsiteX6" fmla="*/ 618979 w 1730326"/>
              <a:gd name="connsiteY6" fmla="*/ 576775 h 1069144"/>
              <a:gd name="connsiteX7" fmla="*/ 1364566 w 1730326"/>
              <a:gd name="connsiteY7" fmla="*/ 576775 h 1069144"/>
              <a:gd name="connsiteX8" fmla="*/ 1434905 w 1730326"/>
              <a:gd name="connsiteY8" fmla="*/ 407963 h 1069144"/>
              <a:gd name="connsiteX9" fmla="*/ 1547446 w 1730326"/>
              <a:gd name="connsiteY9" fmla="*/ 956603 h 1069144"/>
              <a:gd name="connsiteX10" fmla="*/ 1730326 w 1730326"/>
              <a:gd name="connsiteY10" fmla="*/ 126609 h 1069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0326" h="1069144">
                <a:moveTo>
                  <a:pt x="0" y="576775"/>
                </a:moveTo>
                <a:lnTo>
                  <a:pt x="351693" y="0"/>
                </a:lnTo>
                <a:lnTo>
                  <a:pt x="379828" y="1069144"/>
                </a:lnTo>
                <a:lnTo>
                  <a:pt x="464234" y="590843"/>
                </a:lnTo>
                <a:lnTo>
                  <a:pt x="520505" y="900332"/>
                </a:lnTo>
                <a:lnTo>
                  <a:pt x="576776" y="323557"/>
                </a:lnTo>
                <a:lnTo>
                  <a:pt x="618979" y="576775"/>
                </a:lnTo>
                <a:lnTo>
                  <a:pt x="1364566" y="576775"/>
                </a:lnTo>
                <a:lnTo>
                  <a:pt x="1434905" y="407963"/>
                </a:lnTo>
                <a:lnTo>
                  <a:pt x="1547446" y="956603"/>
                </a:lnTo>
                <a:lnTo>
                  <a:pt x="1730326" y="126609"/>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8347550" y="247080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形状 18"/>
          <p:cNvSpPr/>
          <p:nvPr/>
        </p:nvSpPr>
        <p:spPr>
          <a:xfrm>
            <a:off x="7019777" y="4568107"/>
            <a:ext cx="1083213" cy="669302"/>
          </a:xfrm>
          <a:custGeom>
            <a:avLst/>
            <a:gdLst>
              <a:gd name="connsiteX0" fmla="*/ 0 w 1730326"/>
              <a:gd name="connsiteY0" fmla="*/ 576775 h 1069144"/>
              <a:gd name="connsiteX1" fmla="*/ 351693 w 1730326"/>
              <a:gd name="connsiteY1" fmla="*/ 0 h 1069144"/>
              <a:gd name="connsiteX2" fmla="*/ 379828 w 1730326"/>
              <a:gd name="connsiteY2" fmla="*/ 1069144 h 1069144"/>
              <a:gd name="connsiteX3" fmla="*/ 464234 w 1730326"/>
              <a:gd name="connsiteY3" fmla="*/ 590843 h 1069144"/>
              <a:gd name="connsiteX4" fmla="*/ 520505 w 1730326"/>
              <a:gd name="connsiteY4" fmla="*/ 900332 h 1069144"/>
              <a:gd name="connsiteX5" fmla="*/ 576776 w 1730326"/>
              <a:gd name="connsiteY5" fmla="*/ 323557 h 1069144"/>
              <a:gd name="connsiteX6" fmla="*/ 618979 w 1730326"/>
              <a:gd name="connsiteY6" fmla="*/ 576775 h 1069144"/>
              <a:gd name="connsiteX7" fmla="*/ 1364566 w 1730326"/>
              <a:gd name="connsiteY7" fmla="*/ 576775 h 1069144"/>
              <a:gd name="connsiteX8" fmla="*/ 1434905 w 1730326"/>
              <a:gd name="connsiteY8" fmla="*/ 407963 h 1069144"/>
              <a:gd name="connsiteX9" fmla="*/ 1547446 w 1730326"/>
              <a:gd name="connsiteY9" fmla="*/ 956603 h 1069144"/>
              <a:gd name="connsiteX10" fmla="*/ 1730326 w 1730326"/>
              <a:gd name="connsiteY10" fmla="*/ 126609 h 1069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0326" h="1069144">
                <a:moveTo>
                  <a:pt x="0" y="576775"/>
                </a:moveTo>
                <a:lnTo>
                  <a:pt x="351693" y="0"/>
                </a:lnTo>
                <a:lnTo>
                  <a:pt x="379828" y="1069144"/>
                </a:lnTo>
                <a:lnTo>
                  <a:pt x="464234" y="590843"/>
                </a:lnTo>
                <a:lnTo>
                  <a:pt x="520505" y="900332"/>
                </a:lnTo>
                <a:lnTo>
                  <a:pt x="576776" y="323557"/>
                </a:lnTo>
                <a:lnTo>
                  <a:pt x="618979" y="576775"/>
                </a:lnTo>
                <a:lnTo>
                  <a:pt x="1364566" y="576775"/>
                </a:lnTo>
                <a:lnTo>
                  <a:pt x="1434905" y="407963"/>
                </a:lnTo>
                <a:lnTo>
                  <a:pt x="1547446" y="956603"/>
                </a:lnTo>
                <a:lnTo>
                  <a:pt x="1730326" y="126609"/>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8347550" y="4226798"/>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圆角矩形 71"/>
          <p:cNvSpPr/>
          <p:nvPr/>
        </p:nvSpPr>
        <p:spPr>
          <a:xfrm>
            <a:off x="1858243" y="5303712"/>
            <a:ext cx="3951713" cy="550009"/>
          </a:xfrm>
          <a:prstGeom prst="roundRect">
            <a:avLst>
              <a:gd name="adj" fmla="val 50000"/>
            </a:avLst>
          </a:prstGeom>
          <a:solidFill>
            <a:schemeClr val="accent1"/>
          </a:solidFill>
          <a:ln>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
        <p:nvSpPr>
          <p:cNvPr id="5" name="文本框 4"/>
          <p:cNvSpPr txBox="1"/>
          <p:nvPr/>
        </p:nvSpPr>
        <p:spPr>
          <a:xfrm>
            <a:off x="2313733" y="417217"/>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03</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19"/>
          <p:cNvSpPr/>
          <p:nvPr/>
        </p:nvSpPr>
        <p:spPr>
          <a:xfrm>
            <a:off x="8468725" y="4998566"/>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23" name="Rectangle 42"/>
          <p:cNvSpPr>
            <a:spLocks noChangeArrowheads="1"/>
          </p:cNvSpPr>
          <p:nvPr/>
        </p:nvSpPr>
        <p:spPr bwMode="auto">
          <a:xfrm>
            <a:off x="8468090" y="5106653"/>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25" name="矩形 24"/>
          <p:cNvSpPr/>
          <p:nvPr/>
        </p:nvSpPr>
        <p:spPr>
          <a:xfrm>
            <a:off x="1238695" y="2159843"/>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Freeform 143"/>
          <p:cNvSpPr>
            <a:spLocks noEditPoints="1"/>
          </p:cNvSpPr>
          <p:nvPr/>
        </p:nvSpPr>
        <p:spPr bwMode="auto">
          <a:xfrm flipH="1">
            <a:off x="8415186" y="2211229"/>
            <a:ext cx="2623319" cy="205368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rgbClr val="E42424"/>
          </a:solidFill>
          <a:ln>
            <a:noFill/>
          </a:ln>
        </p:spPr>
        <p:txBody>
          <a:bodyPr vert="horz" wrap="square" lIns="91440" tIns="45720" rIns="91440" bIns="45720" numCol="1" anchor="t" anchorCtr="0" compatLnSpc="1"/>
          <a:lstStyle/>
          <a:p>
            <a:endParaRPr lang="zh-CN" altLang="en-US"/>
          </a:p>
        </p:txBody>
      </p:sp>
      <p:sp>
        <p:nvSpPr>
          <p:cNvPr id="12" name="矩形 11"/>
          <p:cNvSpPr/>
          <p:nvPr/>
        </p:nvSpPr>
        <p:spPr>
          <a:xfrm>
            <a:off x="8468725" y="4404394"/>
            <a:ext cx="2516242" cy="51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2" name="星形: 五角 1"/>
          <p:cNvSpPr/>
          <p:nvPr/>
        </p:nvSpPr>
        <p:spPr>
          <a:xfrm>
            <a:off x="492370" y="2974293"/>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连接符 3"/>
          <p:cNvCxnSpPr/>
          <p:nvPr/>
        </p:nvCxnSpPr>
        <p:spPr>
          <a:xfrm>
            <a:off x="1111348" y="2149066"/>
            <a:ext cx="0" cy="2072485"/>
          </a:xfrm>
          <a:prstGeom prst="line">
            <a:avLst/>
          </a:prstGeom>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238695" y="4593930"/>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星形: 五角 27"/>
          <p:cNvSpPr/>
          <p:nvPr/>
        </p:nvSpPr>
        <p:spPr>
          <a:xfrm>
            <a:off x="492370" y="5408380"/>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9" name="直接连接符 28"/>
          <p:cNvCxnSpPr/>
          <p:nvPr/>
        </p:nvCxnSpPr>
        <p:spPr>
          <a:xfrm>
            <a:off x="1111348" y="4583153"/>
            <a:ext cx="0" cy="20724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任意多边形 17"/>
          <p:cNvSpPr/>
          <p:nvPr>
            <p:custDataLst>
              <p:tags r:id="rId1"/>
            </p:custDataLst>
          </p:nvPr>
        </p:nvSpPr>
        <p:spPr>
          <a:xfrm>
            <a:off x="128392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10" name="任意多边形 16"/>
          <p:cNvSpPr/>
          <p:nvPr>
            <p:custDataLst>
              <p:tags r:id="rId2"/>
            </p:custDataLst>
          </p:nvPr>
        </p:nvSpPr>
        <p:spPr>
          <a:xfrm>
            <a:off x="128392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11" name="椭圆 10"/>
          <p:cNvSpPr/>
          <p:nvPr/>
        </p:nvSpPr>
        <p:spPr>
          <a:xfrm>
            <a:off x="179961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KSO_Shape"/>
          <p:cNvSpPr/>
          <p:nvPr/>
        </p:nvSpPr>
        <p:spPr>
          <a:xfrm>
            <a:off x="1999642" y="3389536"/>
            <a:ext cx="333375" cy="296148"/>
          </a:xfrm>
          <a:custGeom>
            <a:avLst/>
            <a:gdLst/>
            <a:ahLst/>
            <a:cxnLst/>
            <a:rect l="l" t="t" r="r" b="b"/>
            <a:pathLst>
              <a:path w="1916638" h="1703474">
                <a:moveTo>
                  <a:pt x="1388994" y="1007638"/>
                </a:moveTo>
                <a:lnTo>
                  <a:pt x="1629018" y="1007638"/>
                </a:lnTo>
                <a:cubicBezTo>
                  <a:pt x="1662160" y="1007638"/>
                  <a:pt x="1689026" y="1034504"/>
                  <a:pt x="1689026" y="1067646"/>
                </a:cubicBezTo>
                <a:lnTo>
                  <a:pt x="1689026" y="1643466"/>
                </a:lnTo>
                <a:cubicBezTo>
                  <a:pt x="1689026" y="1676608"/>
                  <a:pt x="1662160" y="1703474"/>
                  <a:pt x="1629018" y="1703474"/>
                </a:cubicBezTo>
                <a:lnTo>
                  <a:pt x="1388994" y="1703474"/>
                </a:lnTo>
                <a:cubicBezTo>
                  <a:pt x="1355852" y="1703474"/>
                  <a:pt x="1328986" y="1676608"/>
                  <a:pt x="1328986" y="1643466"/>
                </a:cubicBezTo>
                <a:lnTo>
                  <a:pt x="1328986" y="1067646"/>
                </a:lnTo>
                <a:cubicBezTo>
                  <a:pt x="1328986" y="1034504"/>
                  <a:pt x="1355852" y="1007638"/>
                  <a:pt x="1388994" y="1007638"/>
                </a:cubicBezTo>
                <a:close/>
                <a:moveTo>
                  <a:pt x="278330" y="1005944"/>
                </a:moveTo>
                <a:lnTo>
                  <a:pt x="518354" y="1005944"/>
                </a:lnTo>
                <a:cubicBezTo>
                  <a:pt x="551496" y="1005944"/>
                  <a:pt x="578362" y="1032810"/>
                  <a:pt x="578362" y="1065952"/>
                </a:cubicBezTo>
                <a:lnTo>
                  <a:pt x="578362" y="1641772"/>
                </a:lnTo>
                <a:cubicBezTo>
                  <a:pt x="578362" y="1674914"/>
                  <a:pt x="551496" y="1701780"/>
                  <a:pt x="518354" y="1701780"/>
                </a:cubicBezTo>
                <a:lnTo>
                  <a:pt x="278330" y="1701780"/>
                </a:lnTo>
                <a:cubicBezTo>
                  <a:pt x="245188" y="1701780"/>
                  <a:pt x="218322" y="1674914"/>
                  <a:pt x="218322" y="1641772"/>
                </a:cubicBezTo>
                <a:lnTo>
                  <a:pt x="218322" y="1065952"/>
                </a:lnTo>
                <a:cubicBezTo>
                  <a:pt x="218322" y="1032810"/>
                  <a:pt x="245188" y="1005944"/>
                  <a:pt x="278330" y="1005944"/>
                </a:cubicBezTo>
                <a:close/>
                <a:moveTo>
                  <a:pt x="958319" y="0"/>
                </a:moveTo>
                <a:cubicBezTo>
                  <a:pt x="1487584" y="0"/>
                  <a:pt x="1916638" y="409484"/>
                  <a:pt x="1916638" y="914608"/>
                </a:cubicBezTo>
                <a:lnTo>
                  <a:pt x="1916638" y="1416309"/>
                </a:lnTo>
                <a:lnTo>
                  <a:pt x="1775274" y="1416309"/>
                </a:lnTo>
                <a:lnTo>
                  <a:pt x="1775274" y="914608"/>
                </a:lnTo>
                <a:lnTo>
                  <a:pt x="1776026" y="914608"/>
                </a:lnTo>
                <a:cubicBezTo>
                  <a:pt x="1776026" y="487142"/>
                  <a:pt x="1409926" y="140612"/>
                  <a:pt x="958319" y="140612"/>
                </a:cubicBezTo>
                <a:cubicBezTo>
                  <a:pt x="506712" y="140612"/>
                  <a:pt x="140612" y="487142"/>
                  <a:pt x="140612" y="914608"/>
                </a:cubicBezTo>
                <a:lnTo>
                  <a:pt x="141364" y="914608"/>
                </a:lnTo>
                <a:lnTo>
                  <a:pt x="141364" y="1416309"/>
                </a:lnTo>
                <a:lnTo>
                  <a:pt x="0" y="1416309"/>
                </a:lnTo>
                <a:lnTo>
                  <a:pt x="0" y="914608"/>
                </a:lnTo>
                <a:cubicBezTo>
                  <a:pt x="0" y="409484"/>
                  <a:pt x="429054" y="0"/>
                  <a:pt x="958319"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3" name="任意多边形 21"/>
          <p:cNvSpPr/>
          <p:nvPr>
            <p:custDataLst>
              <p:tags r:id="rId3"/>
            </p:custDataLst>
          </p:nvPr>
        </p:nvSpPr>
        <p:spPr>
          <a:xfrm>
            <a:off x="3248758" y="2943619"/>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14" name="任意多边形 22"/>
          <p:cNvSpPr/>
          <p:nvPr>
            <p:custDataLst>
              <p:tags r:id="rId4"/>
            </p:custDataLst>
          </p:nvPr>
        </p:nvSpPr>
        <p:spPr>
          <a:xfrm>
            <a:off x="3248758" y="2867418"/>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15" name="椭圆 14"/>
          <p:cNvSpPr/>
          <p:nvPr/>
        </p:nvSpPr>
        <p:spPr>
          <a:xfrm>
            <a:off x="3764447" y="2172093"/>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25"/>
          <p:cNvSpPr/>
          <p:nvPr>
            <p:custDataLst>
              <p:tags r:id="rId5"/>
            </p:custDataLst>
          </p:nvPr>
        </p:nvSpPr>
        <p:spPr>
          <a:xfrm>
            <a:off x="521358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17" name="任意多边形 26"/>
          <p:cNvSpPr/>
          <p:nvPr>
            <p:custDataLst>
              <p:tags r:id="rId6"/>
            </p:custDataLst>
          </p:nvPr>
        </p:nvSpPr>
        <p:spPr>
          <a:xfrm>
            <a:off x="521358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18" name="椭圆 17"/>
          <p:cNvSpPr/>
          <p:nvPr/>
        </p:nvSpPr>
        <p:spPr>
          <a:xfrm>
            <a:off x="572927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29"/>
          <p:cNvSpPr/>
          <p:nvPr>
            <p:custDataLst>
              <p:tags r:id="rId7"/>
            </p:custDataLst>
          </p:nvPr>
        </p:nvSpPr>
        <p:spPr>
          <a:xfrm>
            <a:off x="7178418" y="2943619"/>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20" name="任意多边形 30"/>
          <p:cNvSpPr/>
          <p:nvPr>
            <p:custDataLst>
              <p:tags r:id="rId8"/>
            </p:custDataLst>
          </p:nvPr>
        </p:nvSpPr>
        <p:spPr>
          <a:xfrm>
            <a:off x="7178418" y="2867418"/>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21" name="椭圆 20"/>
          <p:cNvSpPr/>
          <p:nvPr/>
        </p:nvSpPr>
        <p:spPr>
          <a:xfrm>
            <a:off x="7694107" y="2172093"/>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33"/>
          <p:cNvSpPr/>
          <p:nvPr>
            <p:custDataLst>
              <p:tags r:id="rId9"/>
            </p:custDataLst>
          </p:nvPr>
        </p:nvSpPr>
        <p:spPr>
          <a:xfrm>
            <a:off x="9143248" y="3942424"/>
            <a:ext cx="1764825" cy="2212315"/>
          </a:xfrm>
          <a:custGeom>
            <a:avLst/>
            <a:gdLst>
              <a:gd name="connsiteX0" fmla="*/ 0 w 1764825"/>
              <a:gd name="connsiteY0" fmla="*/ 0 h 2212315"/>
              <a:gd name="connsiteX1" fmla="*/ 34016 w 1764825"/>
              <a:gd name="connsiteY1" fmla="*/ 12922 h 2212315"/>
              <a:gd name="connsiteX2" fmla="*/ 882650 w 1764825"/>
              <a:gd name="connsiteY2" fmla="*/ 134278 h 2212315"/>
              <a:gd name="connsiteX3" fmla="*/ 1731285 w 1764825"/>
              <a:gd name="connsiteY3" fmla="*/ 12922 h 2212315"/>
              <a:gd name="connsiteX4" fmla="*/ 1764825 w 1764825"/>
              <a:gd name="connsiteY4" fmla="*/ 181 h 2212315"/>
              <a:gd name="connsiteX5" fmla="*/ 1747288 w 1764825"/>
              <a:gd name="connsiteY5" fmla="*/ 2017673 h 2212315"/>
              <a:gd name="connsiteX6" fmla="*/ 1723270 w 1764825"/>
              <a:gd name="connsiteY6" fmla="*/ 2005508 h 2212315"/>
              <a:gd name="connsiteX7" fmla="*/ 1669229 w 1764825"/>
              <a:gd name="connsiteY7" fmla="*/ 2021728 h 2212315"/>
              <a:gd name="connsiteX8" fmla="*/ 1615190 w 1764825"/>
              <a:gd name="connsiteY8" fmla="*/ 2046058 h 2212315"/>
              <a:gd name="connsiteX9" fmla="*/ 1543137 w 1764825"/>
              <a:gd name="connsiteY9" fmla="*/ 2078499 h 2212315"/>
              <a:gd name="connsiteX10" fmla="*/ 1483093 w 1764825"/>
              <a:gd name="connsiteY10" fmla="*/ 2110939 h 2212315"/>
              <a:gd name="connsiteX11" fmla="*/ 1369008 w 1764825"/>
              <a:gd name="connsiteY11" fmla="*/ 2094719 h 2212315"/>
              <a:gd name="connsiteX12" fmla="*/ 1176867 w 1764825"/>
              <a:gd name="connsiteY12" fmla="*/ 2050113 h 2212315"/>
              <a:gd name="connsiteX13" fmla="*/ 1092805 w 1764825"/>
              <a:gd name="connsiteY13" fmla="*/ 1948737 h 2212315"/>
              <a:gd name="connsiteX14" fmla="*/ 948699 w 1764825"/>
              <a:gd name="connsiteY14" fmla="*/ 1981177 h 2212315"/>
              <a:gd name="connsiteX15" fmla="*/ 876646 w 1764825"/>
              <a:gd name="connsiteY15" fmla="*/ 2029838 h 2212315"/>
              <a:gd name="connsiteX16" fmla="*/ 756557 w 1764825"/>
              <a:gd name="connsiteY16" fmla="*/ 2086609 h 2212315"/>
              <a:gd name="connsiteX17" fmla="*/ 690509 w 1764825"/>
              <a:gd name="connsiteY17" fmla="*/ 2127159 h 2212315"/>
              <a:gd name="connsiteX18" fmla="*/ 624460 w 1764825"/>
              <a:gd name="connsiteY18" fmla="*/ 2212315 h 2212315"/>
              <a:gd name="connsiteX19" fmla="*/ 426315 w 1764825"/>
              <a:gd name="connsiteY19" fmla="*/ 2139324 h 2212315"/>
              <a:gd name="connsiteX20" fmla="*/ 342253 w 1764825"/>
              <a:gd name="connsiteY20" fmla="*/ 2074443 h 2212315"/>
              <a:gd name="connsiteX21" fmla="*/ 198147 w 1764825"/>
              <a:gd name="connsiteY21" fmla="*/ 1920351 h 2212315"/>
              <a:gd name="connsiteX22" fmla="*/ 0 w 1764825"/>
              <a:gd name="connsiteY22" fmla="*/ 1981177 h 22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25" h="2212315">
                <a:moveTo>
                  <a:pt x="0" y="0"/>
                </a:moveTo>
                <a:lnTo>
                  <a:pt x="34016" y="12922"/>
                </a:lnTo>
                <a:cubicBezTo>
                  <a:pt x="251200" y="87902"/>
                  <a:pt x="551238" y="134278"/>
                  <a:pt x="882650" y="134278"/>
                </a:cubicBezTo>
                <a:cubicBezTo>
                  <a:pt x="1214063" y="134278"/>
                  <a:pt x="1514100" y="87902"/>
                  <a:pt x="1731285" y="12922"/>
                </a:cubicBezTo>
                <a:lnTo>
                  <a:pt x="1764825" y="181"/>
                </a:lnTo>
                <a:lnTo>
                  <a:pt x="1747288" y="2017673"/>
                </a:lnTo>
                <a:lnTo>
                  <a:pt x="1723270" y="2005508"/>
                </a:lnTo>
                <a:cubicBezTo>
                  <a:pt x="1707258" y="2004156"/>
                  <a:pt x="1687242" y="2013618"/>
                  <a:pt x="1669229" y="2021728"/>
                </a:cubicBezTo>
                <a:lnTo>
                  <a:pt x="1615190" y="2046058"/>
                </a:lnTo>
                <a:cubicBezTo>
                  <a:pt x="1594174" y="2055519"/>
                  <a:pt x="1565154" y="2067685"/>
                  <a:pt x="1543137" y="2078499"/>
                </a:cubicBezTo>
                <a:cubicBezTo>
                  <a:pt x="1521122" y="2089312"/>
                  <a:pt x="1512115" y="2108236"/>
                  <a:pt x="1483093" y="2110939"/>
                </a:cubicBezTo>
                <a:lnTo>
                  <a:pt x="1369008" y="2094719"/>
                </a:lnTo>
                <a:cubicBezTo>
                  <a:pt x="1330980" y="2089312"/>
                  <a:pt x="1222900" y="2074443"/>
                  <a:pt x="1176867" y="2050113"/>
                </a:cubicBezTo>
                <a:cubicBezTo>
                  <a:pt x="1130834" y="2025782"/>
                  <a:pt x="1130832" y="1960226"/>
                  <a:pt x="1092805" y="1948737"/>
                </a:cubicBezTo>
                <a:lnTo>
                  <a:pt x="948699" y="1981177"/>
                </a:lnTo>
                <a:lnTo>
                  <a:pt x="876646" y="2029838"/>
                </a:lnTo>
                <a:lnTo>
                  <a:pt x="756557" y="2086609"/>
                </a:lnTo>
                <a:cubicBezTo>
                  <a:pt x="725535" y="2102829"/>
                  <a:pt x="712525" y="2106208"/>
                  <a:pt x="690509" y="2127159"/>
                </a:cubicBezTo>
                <a:cubicBezTo>
                  <a:pt x="668494" y="2148110"/>
                  <a:pt x="668492" y="2210288"/>
                  <a:pt x="624460" y="2212315"/>
                </a:cubicBezTo>
                <a:lnTo>
                  <a:pt x="426315" y="2139324"/>
                </a:lnTo>
                <a:lnTo>
                  <a:pt x="342253" y="2074443"/>
                </a:lnTo>
                <a:cubicBezTo>
                  <a:pt x="288212" y="2023079"/>
                  <a:pt x="330244" y="1955495"/>
                  <a:pt x="198147" y="1920351"/>
                </a:cubicBezTo>
                <a:lnTo>
                  <a:pt x="0" y="1981177"/>
                </a:lnTo>
                <a:close/>
              </a:path>
            </a:pathLst>
          </a:custGeom>
          <a:solidFill>
            <a:schemeClr val="tx1">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solidFill>
                <a:srgbClr val="FFFFFF"/>
              </a:solidFill>
            </a:endParaRPr>
          </a:p>
        </p:txBody>
      </p:sp>
      <p:sp>
        <p:nvSpPr>
          <p:cNvPr id="23" name="任意多边形 34"/>
          <p:cNvSpPr/>
          <p:nvPr>
            <p:custDataLst>
              <p:tags r:id="rId10"/>
            </p:custDataLst>
          </p:nvPr>
        </p:nvSpPr>
        <p:spPr>
          <a:xfrm>
            <a:off x="9143248" y="3866223"/>
            <a:ext cx="1764805" cy="2132941"/>
          </a:xfrm>
          <a:custGeom>
            <a:avLst/>
            <a:gdLst>
              <a:gd name="connsiteX0" fmla="*/ 0 w 1764805"/>
              <a:gd name="connsiteY0" fmla="*/ 0 h 2132941"/>
              <a:gd name="connsiteX1" fmla="*/ 34016 w 1764805"/>
              <a:gd name="connsiteY1" fmla="*/ 12922 h 2132941"/>
              <a:gd name="connsiteX2" fmla="*/ 882650 w 1764805"/>
              <a:gd name="connsiteY2" fmla="*/ 134278 h 2132941"/>
              <a:gd name="connsiteX3" fmla="*/ 1731285 w 1764805"/>
              <a:gd name="connsiteY3" fmla="*/ 12922 h 2132941"/>
              <a:gd name="connsiteX4" fmla="*/ 1764805 w 1764805"/>
              <a:gd name="connsiteY4" fmla="*/ 188 h 2132941"/>
              <a:gd name="connsiteX5" fmla="*/ 1747288 w 1764805"/>
              <a:gd name="connsiteY5" fmla="*/ 1945091 h 2132941"/>
              <a:gd name="connsiteX6" fmla="*/ 1723270 w 1764805"/>
              <a:gd name="connsiteY6" fmla="*/ 1933349 h 2132941"/>
              <a:gd name="connsiteX7" fmla="*/ 1669229 w 1764805"/>
              <a:gd name="connsiteY7" fmla="*/ 1949004 h 2132941"/>
              <a:gd name="connsiteX8" fmla="*/ 1615190 w 1764805"/>
              <a:gd name="connsiteY8" fmla="*/ 1972485 h 2132941"/>
              <a:gd name="connsiteX9" fmla="*/ 1543137 w 1764805"/>
              <a:gd name="connsiteY9" fmla="*/ 2003794 h 2132941"/>
              <a:gd name="connsiteX10" fmla="*/ 1483093 w 1764805"/>
              <a:gd name="connsiteY10" fmla="*/ 2035102 h 2132941"/>
              <a:gd name="connsiteX11" fmla="*/ 1369008 w 1764805"/>
              <a:gd name="connsiteY11" fmla="*/ 2019448 h 2132941"/>
              <a:gd name="connsiteX12" fmla="*/ 1176867 w 1764805"/>
              <a:gd name="connsiteY12" fmla="*/ 1976398 h 2132941"/>
              <a:gd name="connsiteX13" fmla="*/ 1092805 w 1764805"/>
              <a:gd name="connsiteY13" fmla="*/ 1878559 h 2132941"/>
              <a:gd name="connsiteX14" fmla="*/ 948699 w 1764805"/>
              <a:gd name="connsiteY14" fmla="*/ 1909868 h 2132941"/>
              <a:gd name="connsiteX15" fmla="*/ 876646 w 1764805"/>
              <a:gd name="connsiteY15" fmla="*/ 1956831 h 2132941"/>
              <a:gd name="connsiteX16" fmla="*/ 756557 w 1764805"/>
              <a:gd name="connsiteY16" fmla="*/ 2011621 h 2132941"/>
              <a:gd name="connsiteX17" fmla="*/ 690509 w 1764805"/>
              <a:gd name="connsiteY17" fmla="*/ 2050757 h 2132941"/>
              <a:gd name="connsiteX18" fmla="*/ 624460 w 1764805"/>
              <a:gd name="connsiteY18" fmla="*/ 2132941 h 2132941"/>
              <a:gd name="connsiteX19" fmla="*/ 426315 w 1764805"/>
              <a:gd name="connsiteY19" fmla="*/ 2062497 h 2132941"/>
              <a:gd name="connsiteX20" fmla="*/ 342253 w 1764805"/>
              <a:gd name="connsiteY20" fmla="*/ 1999880 h 2132941"/>
              <a:gd name="connsiteX21" fmla="*/ 198147 w 1764805"/>
              <a:gd name="connsiteY21" fmla="*/ 1851164 h 2132941"/>
              <a:gd name="connsiteX22" fmla="*/ 0 w 1764805"/>
              <a:gd name="connsiteY22" fmla="*/ 1909868 h 2132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64805" h="2132941">
                <a:moveTo>
                  <a:pt x="0" y="0"/>
                </a:moveTo>
                <a:lnTo>
                  <a:pt x="34016" y="12922"/>
                </a:lnTo>
                <a:cubicBezTo>
                  <a:pt x="251200" y="87902"/>
                  <a:pt x="551238" y="134278"/>
                  <a:pt x="882650" y="134278"/>
                </a:cubicBezTo>
                <a:cubicBezTo>
                  <a:pt x="1214063" y="134278"/>
                  <a:pt x="1514100" y="87902"/>
                  <a:pt x="1731285" y="12922"/>
                </a:cubicBezTo>
                <a:lnTo>
                  <a:pt x="1764805" y="188"/>
                </a:lnTo>
                <a:lnTo>
                  <a:pt x="1747288" y="1945091"/>
                </a:lnTo>
                <a:lnTo>
                  <a:pt x="1723270" y="1933349"/>
                </a:lnTo>
                <a:cubicBezTo>
                  <a:pt x="1707258" y="1932045"/>
                  <a:pt x="1687242" y="1941177"/>
                  <a:pt x="1669229" y="1949004"/>
                </a:cubicBezTo>
                <a:lnTo>
                  <a:pt x="1615190" y="1972485"/>
                </a:lnTo>
                <a:cubicBezTo>
                  <a:pt x="1594174" y="1981616"/>
                  <a:pt x="1565154" y="1993358"/>
                  <a:pt x="1543137" y="2003794"/>
                </a:cubicBezTo>
                <a:cubicBezTo>
                  <a:pt x="1521122" y="2014230"/>
                  <a:pt x="1512115" y="2032493"/>
                  <a:pt x="1483093" y="2035102"/>
                </a:cubicBezTo>
                <a:lnTo>
                  <a:pt x="1369008" y="2019448"/>
                </a:lnTo>
                <a:cubicBezTo>
                  <a:pt x="1330980" y="2014230"/>
                  <a:pt x="1222900" y="1999880"/>
                  <a:pt x="1176867" y="1976398"/>
                </a:cubicBezTo>
                <a:cubicBezTo>
                  <a:pt x="1130834" y="1952917"/>
                  <a:pt x="1130832" y="1889648"/>
                  <a:pt x="1092805" y="1878559"/>
                </a:cubicBezTo>
                <a:lnTo>
                  <a:pt x="948699" y="1909868"/>
                </a:lnTo>
                <a:lnTo>
                  <a:pt x="876646" y="1956831"/>
                </a:lnTo>
                <a:lnTo>
                  <a:pt x="756557" y="2011621"/>
                </a:lnTo>
                <a:cubicBezTo>
                  <a:pt x="725535" y="2027275"/>
                  <a:pt x="712525" y="2030537"/>
                  <a:pt x="690509" y="2050757"/>
                </a:cubicBezTo>
                <a:cubicBezTo>
                  <a:pt x="668494" y="2070976"/>
                  <a:pt x="668492" y="2130985"/>
                  <a:pt x="624460" y="2132941"/>
                </a:cubicBezTo>
                <a:lnTo>
                  <a:pt x="426315" y="2062497"/>
                </a:lnTo>
                <a:lnTo>
                  <a:pt x="342253" y="1999880"/>
                </a:lnTo>
                <a:cubicBezTo>
                  <a:pt x="288212" y="1950308"/>
                  <a:pt x="330244" y="1885082"/>
                  <a:pt x="198147" y="1851164"/>
                </a:cubicBezTo>
                <a:lnTo>
                  <a:pt x="0" y="19098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46800" rIns="72000" bIns="10800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a:t>
            </a:r>
            <a:endParaRPr lang="zh-CN" altLang="zh-CN" sz="1800" dirty="0">
              <a:solidFill>
                <a:srgbClr val="FFFFFF"/>
              </a:solidFill>
              <a:latin typeface="+mn-ea"/>
            </a:endParaRPr>
          </a:p>
        </p:txBody>
      </p:sp>
      <p:sp>
        <p:nvSpPr>
          <p:cNvPr id="24" name="椭圆 23"/>
          <p:cNvSpPr/>
          <p:nvPr/>
        </p:nvSpPr>
        <p:spPr>
          <a:xfrm>
            <a:off x="9658937" y="3170898"/>
            <a:ext cx="733425" cy="733425"/>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KSO_Shape"/>
          <p:cNvSpPr>
            <a:spLocks noChangeArrowheads="1"/>
          </p:cNvSpPr>
          <p:nvPr/>
        </p:nvSpPr>
        <p:spPr bwMode="auto">
          <a:xfrm>
            <a:off x="4018243" y="2410734"/>
            <a:ext cx="225833" cy="256143"/>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w="12700">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32" name="KSO_Shape"/>
          <p:cNvSpPr/>
          <p:nvPr/>
        </p:nvSpPr>
        <p:spPr bwMode="auto">
          <a:xfrm>
            <a:off x="5929302" y="3413429"/>
            <a:ext cx="333375" cy="248364"/>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rgbClr val="FFFFFF"/>
          </a:solidFill>
          <a:ln w="12700">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33" name="KSO_Shape"/>
          <p:cNvSpPr/>
          <p:nvPr/>
        </p:nvSpPr>
        <p:spPr bwMode="auto">
          <a:xfrm>
            <a:off x="7921877" y="2457524"/>
            <a:ext cx="277886" cy="162563"/>
          </a:xfrm>
          <a:custGeom>
            <a:avLst/>
            <a:gdLst>
              <a:gd name="T0" fmla="*/ 391191 w 2541588"/>
              <a:gd name="T1" fmla="*/ 1066523 h 1487487"/>
              <a:gd name="T2" fmla="*/ 730204 w 2541588"/>
              <a:gd name="T3" fmla="*/ 1177513 h 1487487"/>
              <a:gd name="T4" fmla="*/ 650875 w 2541588"/>
              <a:gd name="T5" fmla="*/ 892936 h 1487487"/>
              <a:gd name="T6" fmla="*/ 1732288 w 2541588"/>
              <a:gd name="T7" fmla="*/ 1008227 h 1487487"/>
              <a:gd name="T8" fmla="*/ 1603775 w 2541588"/>
              <a:gd name="T9" fmla="*/ 1266443 h 1487487"/>
              <a:gd name="T10" fmla="*/ 2097049 w 2541588"/>
              <a:gd name="T11" fmla="*/ 1090033 h 1487487"/>
              <a:gd name="T12" fmla="*/ 1789664 w 2541588"/>
              <a:gd name="T13" fmla="*/ 798694 h 1487487"/>
              <a:gd name="T14" fmla="*/ 1089861 w 2541588"/>
              <a:gd name="T15" fmla="*/ 823815 h 1487487"/>
              <a:gd name="T16" fmla="*/ 1065705 w 2541588"/>
              <a:gd name="T17" fmla="*/ 965569 h 1487487"/>
              <a:gd name="T18" fmla="*/ 1172498 w 2541588"/>
              <a:gd name="T19" fmla="*/ 1057741 h 1487487"/>
              <a:gd name="T20" fmla="*/ 1308848 w 2541588"/>
              <a:gd name="T21" fmla="*/ 1013245 h 1487487"/>
              <a:gd name="T22" fmla="*/ 1340493 w 2541588"/>
              <a:gd name="T23" fmla="*/ 888794 h 1487487"/>
              <a:gd name="T24" fmla="*/ 1227337 w 2541588"/>
              <a:gd name="T25" fmla="*/ 954093 h 1487487"/>
              <a:gd name="T26" fmla="*/ 1161092 w 2541588"/>
              <a:gd name="T27" fmla="*/ 830469 h 1487487"/>
              <a:gd name="T28" fmla="*/ 1479526 w 2541588"/>
              <a:gd name="T29" fmla="*/ 798706 h 1487487"/>
              <a:gd name="T30" fmla="*/ 1443610 w 2541588"/>
              <a:gd name="T31" fmla="*/ 1096199 h 1487487"/>
              <a:gd name="T32" fmla="*/ 1170908 w 2541588"/>
              <a:gd name="T33" fmla="*/ 1216023 h 1487487"/>
              <a:gd name="T34" fmla="*/ 929990 w 2541588"/>
              <a:gd name="T35" fmla="*/ 1046617 h 1487487"/>
              <a:gd name="T36" fmla="*/ 951603 w 2541588"/>
              <a:gd name="T37" fmla="*/ 747535 h 1487487"/>
              <a:gd name="T38" fmla="*/ 808899 w 2541588"/>
              <a:gd name="T39" fmla="*/ 920885 h 1487487"/>
              <a:gd name="T40" fmla="*/ 949787 w 2541588"/>
              <a:gd name="T41" fmla="*/ 1202921 h 1487487"/>
              <a:gd name="T42" fmla="*/ 1148427 w 2541588"/>
              <a:gd name="T43" fmla="*/ 1295663 h 1487487"/>
              <a:gd name="T44" fmla="*/ 1350557 w 2541588"/>
              <a:gd name="T45" fmla="*/ 1266125 h 1487487"/>
              <a:gd name="T46" fmla="*/ 1565697 w 2541588"/>
              <a:gd name="T47" fmla="*/ 1022520 h 1487487"/>
              <a:gd name="T48" fmla="*/ 1582515 w 2541588"/>
              <a:gd name="T49" fmla="*/ 810358 h 1487487"/>
              <a:gd name="T50" fmla="*/ 242928 w 2541588"/>
              <a:gd name="T51" fmla="*/ 685482 h 1487487"/>
              <a:gd name="T52" fmla="*/ 235951 w 2541588"/>
              <a:gd name="T53" fmla="*/ 820103 h 1487487"/>
              <a:gd name="T54" fmla="*/ 317 w 2541588"/>
              <a:gd name="T55" fmla="*/ 676910 h 1487487"/>
              <a:gd name="T56" fmla="*/ 1211255 w 2541588"/>
              <a:gd name="T57" fmla="*/ 522287 h 1487487"/>
              <a:gd name="T58" fmla="*/ 1639783 w 2541588"/>
              <a:gd name="T59" fmla="*/ 582334 h 1487487"/>
              <a:gd name="T60" fmla="*/ 2251377 w 2541588"/>
              <a:gd name="T61" fmla="*/ 878121 h 1487487"/>
              <a:gd name="T62" fmla="*/ 2368551 w 2541588"/>
              <a:gd name="T63" fmla="*/ 988684 h 1487487"/>
              <a:gd name="T64" fmla="*/ 2205967 w 2541588"/>
              <a:gd name="T65" fmla="*/ 1203773 h 1487487"/>
              <a:gd name="T66" fmla="*/ 1527054 w 2541588"/>
              <a:gd name="T67" fmla="*/ 1461117 h 1487487"/>
              <a:gd name="T68" fmla="*/ 1086935 w 2541588"/>
              <a:gd name="T69" fmla="*/ 1477638 h 1487487"/>
              <a:gd name="T70" fmla="*/ 379760 w 2541588"/>
              <a:gd name="T71" fmla="*/ 1243487 h 1487487"/>
              <a:gd name="T72" fmla="*/ 182881 w 2541588"/>
              <a:gd name="T73" fmla="*/ 1060804 h 1487487"/>
              <a:gd name="T74" fmla="*/ 265761 w 2541588"/>
              <a:gd name="T75" fmla="*/ 899408 h 1487487"/>
              <a:gd name="T76" fmla="*/ 896090 w 2541588"/>
              <a:gd name="T77" fmla="*/ 574391 h 1487487"/>
              <a:gd name="T78" fmla="*/ 2481655 w 2541588"/>
              <a:gd name="T79" fmla="*/ 465768 h 1487487"/>
              <a:gd name="T80" fmla="*/ 2521185 w 2541588"/>
              <a:gd name="T81" fmla="*/ 594079 h 1487487"/>
              <a:gd name="T82" fmla="*/ 2235864 w 2541588"/>
              <a:gd name="T83" fmla="*/ 713837 h 1487487"/>
              <a:gd name="T84" fmla="*/ 2459339 w 2541588"/>
              <a:gd name="T85" fmla="*/ 463550 h 1487487"/>
              <a:gd name="T86" fmla="*/ 508950 w 2541588"/>
              <a:gd name="T87" fmla="*/ 580186 h 1487487"/>
              <a:gd name="T88" fmla="*/ 381168 w 2541588"/>
              <a:gd name="T89" fmla="*/ 621599 h 1487487"/>
              <a:gd name="T90" fmla="*/ 279451 w 2541588"/>
              <a:gd name="T91" fmla="*/ 363245 h 1487487"/>
              <a:gd name="T92" fmla="*/ 2236788 w 2541588"/>
              <a:gd name="T93" fmla="*/ 302008 h 1487487"/>
              <a:gd name="T94" fmla="*/ 1988241 w 2541588"/>
              <a:gd name="T95" fmla="*/ 581657 h 1487487"/>
              <a:gd name="T96" fmla="*/ 2100119 w 2541588"/>
              <a:gd name="T97" fmla="*/ 254976 h 1487487"/>
              <a:gd name="T98" fmla="*/ 784194 w 2541588"/>
              <a:gd name="T99" fmla="*/ 382261 h 1487487"/>
              <a:gd name="T100" fmla="*/ 715390 w 2541588"/>
              <a:gd name="T101" fmla="*/ 496888 h 1487487"/>
              <a:gd name="T102" fmla="*/ 507702 w 2541588"/>
              <a:gd name="T103" fmla="*/ 191955 h 1487487"/>
              <a:gd name="T104" fmla="*/ 1869783 w 2541588"/>
              <a:gd name="T105" fmla="*/ 72334 h 1487487"/>
              <a:gd name="T106" fmla="*/ 1713111 w 2541588"/>
              <a:gd name="T107" fmla="*/ 443560 h 1487487"/>
              <a:gd name="T108" fmla="*/ 1605280 w 2541588"/>
              <a:gd name="T109" fmla="*/ 363740 h 1487487"/>
              <a:gd name="T110" fmla="*/ 981393 w 2541588"/>
              <a:gd name="T111" fmla="*/ 20949 h 1487487"/>
              <a:gd name="T112" fmla="*/ 1065214 w 2541588"/>
              <a:gd name="T113" fmla="*/ 366731 h 1487487"/>
              <a:gd name="T114" fmla="*/ 935356 w 2541588"/>
              <a:gd name="T115" fmla="*/ 331835 h 1487487"/>
              <a:gd name="T116" fmla="*/ 1362909 w 2541588"/>
              <a:gd name="T117" fmla="*/ 0 h 1487487"/>
              <a:gd name="T118" fmla="*/ 1400750 w 2541588"/>
              <a:gd name="T119" fmla="*/ 339053 h 1487487"/>
              <a:gd name="T120" fmla="*/ 1268305 w 2541588"/>
              <a:gd name="T121" fmla="*/ 353352 h 1487487"/>
              <a:gd name="T122" fmla="*/ 1340204 w 2541588"/>
              <a:gd name="T123" fmla="*/ 2860 h 1487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41588" h="1487487">
                <a:moveTo>
                  <a:pt x="652158" y="841613"/>
                </a:moveTo>
                <a:lnTo>
                  <a:pt x="643323" y="846033"/>
                </a:lnTo>
                <a:lnTo>
                  <a:pt x="614109" y="860647"/>
                </a:lnTo>
                <a:lnTo>
                  <a:pt x="585847" y="875897"/>
                </a:lnTo>
                <a:lnTo>
                  <a:pt x="558538" y="890830"/>
                </a:lnTo>
                <a:lnTo>
                  <a:pt x="532182" y="905762"/>
                </a:lnTo>
                <a:lnTo>
                  <a:pt x="507096" y="920694"/>
                </a:lnTo>
                <a:lnTo>
                  <a:pt x="483915" y="934991"/>
                </a:lnTo>
                <a:lnTo>
                  <a:pt x="461051" y="949288"/>
                </a:lnTo>
                <a:lnTo>
                  <a:pt x="440411" y="963267"/>
                </a:lnTo>
                <a:lnTo>
                  <a:pt x="421041" y="976293"/>
                </a:lnTo>
                <a:lnTo>
                  <a:pt x="403576" y="989002"/>
                </a:lnTo>
                <a:lnTo>
                  <a:pt x="387698" y="1001392"/>
                </a:lnTo>
                <a:lnTo>
                  <a:pt x="373726" y="1012830"/>
                </a:lnTo>
                <a:lnTo>
                  <a:pt x="361659" y="1023632"/>
                </a:lnTo>
                <a:lnTo>
                  <a:pt x="351498" y="1033163"/>
                </a:lnTo>
                <a:lnTo>
                  <a:pt x="357214" y="1038564"/>
                </a:lnTo>
                <a:lnTo>
                  <a:pt x="362612" y="1043965"/>
                </a:lnTo>
                <a:lnTo>
                  <a:pt x="368963" y="1049366"/>
                </a:lnTo>
                <a:lnTo>
                  <a:pt x="376267" y="1055085"/>
                </a:lnTo>
                <a:lnTo>
                  <a:pt x="391191" y="1066523"/>
                </a:lnTo>
                <a:lnTo>
                  <a:pt x="408339" y="1077960"/>
                </a:lnTo>
                <a:lnTo>
                  <a:pt x="427392" y="1090033"/>
                </a:lnTo>
                <a:lnTo>
                  <a:pt x="448032" y="1101788"/>
                </a:lnTo>
                <a:lnTo>
                  <a:pt x="469943" y="1114179"/>
                </a:lnTo>
                <a:lnTo>
                  <a:pt x="493759" y="1126570"/>
                </a:lnTo>
                <a:lnTo>
                  <a:pt x="518845" y="1139278"/>
                </a:lnTo>
                <a:lnTo>
                  <a:pt x="544884" y="1151351"/>
                </a:lnTo>
                <a:lnTo>
                  <a:pt x="572193" y="1163742"/>
                </a:lnTo>
                <a:lnTo>
                  <a:pt x="600454" y="1176132"/>
                </a:lnTo>
                <a:lnTo>
                  <a:pt x="629986" y="1187888"/>
                </a:lnTo>
                <a:lnTo>
                  <a:pt x="659518" y="1199960"/>
                </a:lnTo>
                <a:lnTo>
                  <a:pt x="690320" y="1211716"/>
                </a:lnTo>
                <a:lnTo>
                  <a:pt x="721439" y="1223471"/>
                </a:lnTo>
                <a:lnTo>
                  <a:pt x="753194" y="1234591"/>
                </a:lnTo>
                <a:lnTo>
                  <a:pt x="772127" y="1240780"/>
                </a:lnTo>
                <a:lnTo>
                  <a:pt x="767648" y="1234682"/>
                </a:lnTo>
                <a:lnTo>
                  <a:pt x="759397" y="1223566"/>
                </a:lnTo>
                <a:lnTo>
                  <a:pt x="751782" y="1212449"/>
                </a:lnTo>
                <a:lnTo>
                  <a:pt x="744484" y="1201016"/>
                </a:lnTo>
                <a:lnTo>
                  <a:pt x="737185" y="1189264"/>
                </a:lnTo>
                <a:lnTo>
                  <a:pt x="730204" y="1177513"/>
                </a:lnTo>
                <a:lnTo>
                  <a:pt x="723223" y="1165443"/>
                </a:lnTo>
                <a:lnTo>
                  <a:pt x="716877" y="1153374"/>
                </a:lnTo>
                <a:lnTo>
                  <a:pt x="710531" y="1140988"/>
                </a:lnTo>
                <a:lnTo>
                  <a:pt x="704819" y="1128283"/>
                </a:lnTo>
                <a:lnTo>
                  <a:pt x="699107" y="1115579"/>
                </a:lnTo>
                <a:lnTo>
                  <a:pt x="693713" y="1102875"/>
                </a:lnTo>
                <a:lnTo>
                  <a:pt x="688953" y="1089853"/>
                </a:lnTo>
                <a:lnTo>
                  <a:pt x="684193" y="1076196"/>
                </a:lnTo>
                <a:lnTo>
                  <a:pt x="679434" y="1063174"/>
                </a:lnTo>
                <a:lnTo>
                  <a:pt x="675309" y="1049516"/>
                </a:lnTo>
                <a:lnTo>
                  <a:pt x="671501" y="1036177"/>
                </a:lnTo>
                <a:lnTo>
                  <a:pt x="668010" y="1022202"/>
                </a:lnTo>
                <a:lnTo>
                  <a:pt x="664837" y="1008227"/>
                </a:lnTo>
                <a:lnTo>
                  <a:pt x="661981" y="993935"/>
                </a:lnTo>
                <a:lnTo>
                  <a:pt x="659126" y="980278"/>
                </a:lnTo>
                <a:lnTo>
                  <a:pt x="657222" y="965986"/>
                </a:lnTo>
                <a:lnTo>
                  <a:pt x="655318" y="951693"/>
                </a:lnTo>
                <a:lnTo>
                  <a:pt x="653731" y="936766"/>
                </a:lnTo>
                <a:lnTo>
                  <a:pt x="652462" y="922156"/>
                </a:lnTo>
                <a:lnTo>
                  <a:pt x="651510" y="907546"/>
                </a:lnTo>
                <a:lnTo>
                  <a:pt x="650875" y="892936"/>
                </a:lnTo>
                <a:lnTo>
                  <a:pt x="650875" y="877691"/>
                </a:lnTo>
                <a:lnTo>
                  <a:pt x="650875" y="864351"/>
                </a:lnTo>
                <a:lnTo>
                  <a:pt x="651510" y="850694"/>
                </a:lnTo>
                <a:lnTo>
                  <a:pt x="652158" y="841613"/>
                </a:lnTo>
                <a:close/>
                <a:moveTo>
                  <a:pt x="1736625" y="778344"/>
                </a:moveTo>
                <a:lnTo>
                  <a:pt x="1737048" y="780502"/>
                </a:lnTo>
                <a:lnTo>
                  <a:pt x="1739904" y="796383"/>
                </a:lnTo>
                <a:lnTo>
                  <a:pt x="1742125" y="812263"/>
                </a:lnTo>
                <a:lnTo>
                  <a:pt x="1743712" y="828461"/>
                </a:lnTo>
                <a:lnTo>
                  <a:pt x="1744981" y="844659"/>
                </a:lnTo>
                <a:lnTo>
                  <a:pt x="1745933" y="861493"/>
                </a:lnTo>
                <a:lnTo>
                  <a:pt x="1746250" y="877691"/>
                </a:lnTo>
                <a:lnTo>
                  <a:pt x="1745933" y="892936"/>
                </a:lnTo>
                <a:lnTo>
                  <a:pt x="1745298" y="907546"/>
                </a:lnTo>
                <a:lnTo>
                  <a:pt x="1744663" y="922156"/>
                </a:lnTo>
                <a:lnTo>
                  <a:pt x="1743394" y="936766"/>
                </a:lnTo>
                <a:lnTo>
                  <a:pt x="1741808" y="951693"/>
                </a:lnTo>
                <a:lnTo>
                  <a:pt x="1739904" y="965986"/>
                </a:lnTo>
                <a:lnTo>
                  <a:pt x="1737365" y="980278"/>
                </a:lnTo>
                <a:lnTo>
                  <a:pt x="1735144" y="993935"/>
                </a:lnTo>
                <a:lnTo>
                  <a:pt x="1732288" y="1008227"/>
                </a:lnTo>
                <a:lnTo>
                  <a:pt x="1728798" y="1022202"/>
                </a:lnTo>
                <a:lnTo>
                  <a:pt x="1725307" y="1036177"/>
                </a:lnTo>
                <a:lnTo>
                  <a:pt x="1721499" y="1049516"/>
                </a:lnTo>
                <a:lnTo>
                  <a:pt x="1717374" y="1063174"/>
                </a:lnTo>
                <a:lnTo>
                  <a:pt x="1712932" y="1076196"/>
                </a:lnTo>
                <a:lnTo>
                  <a:pt x="1708172" y="1089853"/>
                </a:lnTo>
                <a:lnTo>
                  <a:pt x="1703095" y="1102875"/>
                </a:lnTo>
                <a:lnTo>
                  <a:pt x="1697701" y="1115579"/>
                </a:lnTo>
                <a:lnTo>
                  <a:pt x="1692306" y="1128283"/>
                </a:lnTo>
                <a:lnTo>
                  <a:pt x="1686277" y="1140988"/>
                </a:lnTo>
                <a:lnTo>
                  <a:pt x="1679931" y="1153374"/>
                </a:lnTo>
                <a:lnTo>
                  <a:pt x="1673585" y="1165443"/>
                </a:lnTo>
                <a:lnTo>
                  <a:pt x="1666921" y="1177513"/>
                </a:lnTo>
                <a:lnTo>
                  <a:pt x="1659623" y="1189264"/>
                </a:lnTo>
                <a:lnTo>
                  <a:pt x="1652642" y="1201016"/>
                </a:lnTo>
                <a:lnTo>
                  <a:pt x="1645026" y="1212449"/>
                </a:lnTo>
                <a:lnTo>
                  <a:pt x="1637093" y="1223566"/>
                </a:lnTo>
                <a:lnTo>
                  <a:pt x="1629160" y="1234682"/>
                </a:lnTo>
                <a:lnTo>
                  <a:pt x="1620910" y="1245481"/>
                </a:lnTo>
                <a:lnTo>
                  <a:pt x="1612660" y="1255962"/>
                </a:lnTo>
                <a:lnTo>
                  <a:pt x="1603775" y="1266443"/>
                </a:lnTo>
                <a:lnTo>
                  <a:pt x="1594573" y="1276289"/>
                </a:lnTo>
                <a:lnTo>
                  <a:pt x="1585688" y="1286134"/>
                </a:lnTo>
                <a:lnTo>
                  <a:pt x="1581053" y="1291083"/>
                </a:lnTo>
                <a:lnTo>
                  <a:pt x="1585482" y="1290190"/>
                </a:lnTo>
                <a:lnTo>
                  <a:pt x="1623588" y="1281294"/>
                </a:lnTo>
                <a:lnTo>
                  <a:pt x="1661376" y="1271763"/>
                </a:lnTo>
                <a:lnTo>
                  <a:pt x="1697894" y="1261914"/>
                </a:lnTo>
                <a:lnTo>
                  <a:pt x="1733459" y="1251112"/>
                </a:lnTo>
                <a:lnTo>
                  <a:pt x="1768389" y="1240310"/>
                </a:lnTo>
                <a:lnTo>
                  <a:pt x="1802366" y="1228872"/>
                </a:lnTo>
                <a:lnTo>
                  <a:pt x="1835074" y="1217117"/>
                </a:lnTo>
                <a:lnTo>
                  <a:pt x="1866511" y="1204726"/>
                </a:lnTo>
                <a:lnTo>
                  <a:pt x="1897630" y="1192335"/>
                </a:lnTo>
                <a:lnTo>
                  <a:pt x="1926844" y="1179627"/>
                </a:lnTo>
                <a:lnTo>
                  <a:pt x="1955106" y="1166919"/>
                </a:lnTo>
                <a:lnTo>
                  <a:pt x="1982097" y="1153893"/>
                </a:lnTo>
                <a:lnTo>
                  <a:pt x="2007819" y="1141184"/>
                </a:lnTo>
                <a:lnTo>
                  <a:pt x="2031952" y="1128158"/>
                </a:lnTo>
                <a:lnTo>
                  <a:pt x="2055133" y="1115450"/>
                </a:lnTo>
                <a:lnTo>
                  <a:pt x="2077044" y="1102742"/>
                </a:lnTo>
                <a:lnTo>
                  <a:pt x="2097049" y="1090033"/>
                </a:lnTo>
                <a:lnTo>
                  <a:pt x="2115784" y="1077643"/>
                </a:lnTo>
                <a:lnTo>
                  <a:pt x="2132932" y="1065570"/>
                </a:lnTo>
                <a:lnTo>
                  <a:pt x="2148174" y="1053814"/>
                </a:lnTo>
                <a:lnTo>
                  <a:pt x="2162464" y="1042695"/>
                </a:lnTo>
                <a:lnTo>
                  <a:pt x="2174848" y="1031575"/>
                </a:lnTo>
                <a:lnTo>
                  <a:pt x="2185644" y="1021090"/>
                </a:lnTo>
                <a:lnTo>
                  <a:pt x="2163099" y="1006793"/>
                </a:lnTo>
                <a:lnTo>
                  <a:pt x="2137695" y="990590"/>
                </a:lnTo>
                <a:lnTo>
                  <a:pt x="2105940" y="969939"/>
                </a:lnTo>
                <a:lnTo>
                  <a:pt x="2071010" y="947382"/>
                </a:lnTo>
                <a:lnTo>
                  <a:pt x="2032905" y="923554"/>
                </a:lnTo>
                <a:lnTo>
                  <a:pt x="2012264" y="911163"/>
                </a:lnTo>
                <a:lnTo>
                  <a:pt x="1991306" y="898772"/>
                </a:lnTo>
                <a:lnTo>
                  <a:pt x="1969078" y="886064"/>
                </a:lnTo>
                <a:lnTo>
                  <a:pt x="1945897" y="873356"/>
                </a:lnTo>
                <a:lnTo>
                  <a:pt x="1922081" y="860647"/>
                </a:lnTo>
                <a:lnTo>
                  <a:pt x="1897630" y="848574"/>
                </a:lnTo>
                <a:lnTo>
                  <a:pt x="1871591" y="835866"/>
                </a:lnTo>
                <a:lnTo>
                  <a:pt x="1845235" y="823475"/>
                </a:lnTo>
                <a:lnTo>
                  <a:pt x="1817609" y="811085"/>
                </a:lnTo>
                <a:lnTo>
                  <a:pt x="1789664" y="798694"/>
                </a:lnTo>
                <a:lnTo>
                  <a:pt x="1760133" y="787256"/>
                </a:lnTo>
                <a:lnTo>
                  <a:pt x="1736625" y="778344"/>
                </a:lnTo>
                <a:close/>
                <a:moveTo>
                  <a:pt x="1202056" y="771055"/>
                </a:moveTo>
                <a:lnTo>
                  <a:pt x="1194428" y="771372"/>
                </a:lnTo>
                <a:lnTo>
                  <a:pt x="1186800" y="771690"/>
                </a:lnTo>
                <a:lnTo>
                  <a:pt x="1179808" y="772962"/>
                </a:lnTo>
                <a:lnTo>
                  <a:pt x="1172498" y="774233"/>
                </a:lnTo>
                <a:lnTo>
                  <a:pt x="1165823" y="775822"/>
                </a:lnTo>
                <a:lnTo>
                  <a:pt x="1158831" y="777729"/>
                </a:lnTo>
                <a:lnTo>
                  <a:pt x="1151838" y="779636"/>
                </a:lnTo>
                <a:lnTo>
                  <a:pt x="1145482" y="782497"/>
                </a:lnTo>
                <a:lnTo>
                  <a:pt x="1139125" y="785357"/>
                </a:lnTo>
                <a:lnTo>
                  <a:pt x="1132768" y="788535"/>
                </a:lnTo>
                <a:lnTo>
                  <a:pt x="1127047" y="792032"/>
                </a:lnTo>
                <a:lnTo>
                  <a:pt x="1121008" y="795846"/>
                </a:lnTo>
                <a:lnTo>
                  <a:pt x="1115287" y="799978"/>
                </a:lnTo>
                <a:lnTo>
                  <a:pt x="1109884" y="804427"/>
                </a:lnTo>
                <a:lnTo>
                  <a:pt x="1104799" y="808559"/>
                </a:lnTo>
                <a:lnTo>
                  <a:pt x="1099396" y="813327"/>
                </a:lnTo>
                <a:lnTo>
                  <a:pt x="1094628" y="818730"/>
                </a:lnTo>
                <a:lnTo>
                  <a:pt x="1089861" y="823815"/>
                </a:lnTo>
                <a:lnTo>
                  <a:pt x="1085729" y="829218"/>
                </a:lnTo>
                <a:lnTo>
                  <a:pt x="1081597" y="834939"/>
                </a:lnTo>
                <a:lnTo>
                  <a:pt x="1078101" y="840978"/>
                </a:lnTo>
                <a:lnTo>
                  <a:pt x="1074604" y="846699"/>
                </a:lnTo>
                <a:lnTo>
                  <a:pt x="1071426" y="853056"/>
                </a:lnTo>
                <a:lnTo>
                  <a:pt x="1068566" y="859413"/>
                </a:lnTo>
                <a:lnTo>
                  <a:pt x="1065705" y="866405"/>
                </a:lnTo>
                <a:lnTo>
                  <a:pt x="1063480" y="873079"/>
                </a:lnTo>
                <a:lnTo>
                  <a:pt x="1061255" y="879754"/>
                </a:lnTo>
                <a:lnTo>
                  <a:pt x="1059666" y="887064"/>
                </a:lnTo>
                <a:lnTo>
                  <a:pt x="1058713" y="894057"/>
                </a:lnTo>
                <a:lnTo>
                  <a:pt x="1057759" y="901367"/>
                </a:lnTo>
                <a:lnTo>
                  <a:pt x="1057124" y="908359"/>
                </a:lnTo>
                <a:lnTo>
                  <a:pt x="1057124" y="915987"/>
                </a:lnTo>
                <a:lnTo>
                  <a:pt x="1057124" y="923615"/>
                </a:lnTo>
                <a:lnTo>
                  <a:pt x="1057759" y="930608"/>
                </a:lnTo>
                <a:lnTo>
                  <a:pt x="1058713" y="938236"/>
                </a:lnTo>
                <a:lnTo>
                  <a:pt x="1059666" y="944910"/>
                </a:lnTo>
                <a:lnTo>
                  <a:pt x="1061255" y="952220"/>
                </a:lnTo>
                <a:lnTo>
                  <a:pt x="1063480" y="958895"/>
                </a:lnTo>
                <a:lnTo>
                  <a:pt x="1065705" y="965569"/>
                </a:lnTo>
                <a:lnTo>
                  <a:pt x="1068566" y="972244"/>
                </a:lnTo>
                <a:lnTo>
                  <a:pt x="1071426" y="978601"/>
                </a:lnTo>
                <a:lnTo>
                  <a:pt x="1074604" y="984957"/>
                </a:lnTo>
                <a:lnTo>
                  <a:pt x="1078101" y="990996"/>
                </a:lnTo>
                <a:lnTo>
                  <a:pt x="1081597" y="997035"/>
                </a:lnTo>
                <a:lnTo>
                  <a:pt x="1085729" y="1002438"/>
                </a:lnTo>
                <a:lnTo>
                  <a:pt x="1089861" y="1008159"/>
                </a:lnTo>
                <a:lnTo>
                  <a:pt x="1094628" y="1013245"/>
                </a:lnTo>
                <a:lnTo>
                  <a:pt x="1099396" y="1018330"/>
                </a:lnTo>
                <a:lnTo>
                  <a:pt x="1104799" y="1023097"/>
                </a:lnTo>
                <a:lnTo>
                  <a:pt x="1109884" y="1027547"/>
                </a:lnTo>
                <a:lnTo>
                  <a:pt x="1115287" y="1031997"/>
                </a:lnTo>
                <a:lnTo>
                  <a:pt x="1121008" y="1035811"/>
                </a:lnTo>
                <a:lnTo>
                  <a:pt x="1127047" y="1039943"/>
                </a:lnTo>
                <a:lnTo>
                  <a:pt x="1132768" y="1043121"/>
                </a:lnTo>
                <a:lnTo>
                  <a:pt x="1139125" y="1046617"/>
                </a:lnTo>
                <a:lnTo>
                  <a:pt x="1145482" y="1049478"/>
                </a:lnTo>
                <a:lnTo>
                  <a:pt x="1151838" y="1051702"/>
                </a:lnTo>
                <a:lnTo>
                  <a:pt x="1158831" y="1054245"/>
                </a:lnTo>
                <a:lnTo>
                  <a:pt x="1165823" y="1056152"/>
                </a:lnTo>
                <a:lnTo>
                  <a:pt x="1172498" y="1057741"/>
                </a:lnTo>
                <a:lnTo>
                  <a:pt x="1179808" y="1059013"/>
                </a:lnTo>
                <a:lnTo>
                  <a:pt x="1186800" y="1060284"/>
                </a:lnTo>
                <a:lnTo>
                  <a:pt x="1194428" y="1060602"/>
                </a:lnTo>
                <a:lnTo>
                  <a:pt x="1202056" y="1060602"/>
                </a:lnTo>
                <a:lnTo>
                  <a:pt x="1209048" y="1060602"/>
                </a:lnTo>
                <a:lnTo>
                  <a:pt x="1216676" y="1060284"/>
                </a:lnTo>
                <a:lnTo>
                  <a:pt x="1223987" y="1059013"/>
                </a:lnTo>
                <a:lnTo>
                  <a:pt x="1230979" y="1057741"/>
                </a:lnTo>
                <a:lnTo>
                  <a:pt x="1238289" y="1056152"/>
                </a:lnTo>
                <a:lnTo>
                  <a:pt x="1244964" y="1054245"/>
                </a:lnTo>
                <a:lnTo>
                  <a:pt x="1251638" y="1051702"/>
                </a:lnTo>
                <a:lnTo>
                  <a:pt x="1257995" y="1049478"/>
                </a:lnTo>
                <a:lnTo>
                  <a:pt x="1264352" y="1046617"/>
                </a:lnTo>
                <a:lnTo>
                  <a:pt x="1270708" y="1043121"/>
                </a:lnTo>
                <a:lnTo>
                  <a:pt x="1276747" y="1039943"/>
                </a:lnTo>
                <a:lnTo>
                  <a:pt x="1282786" y="1035811"/>
                </a:lnTo>
                <a:lnTo>
                  <a:pt x="1288189" y="1031997"/>
                </a:lnTo>
                <a:lnTo>
                  <a:pt x="1293910" y="1027547"/>
                </a:lnTo>
                <a:lnTo>
                  <a:pt x="1298996" y="1023097"/>
                </a:lnTo>
                <a:lnTo>
                  <a:pt x="1304081" y="1018330"/>
                </a:lnTo>
                <a:lnTo>
                  <a:pt x="1308848" y="1013245"/>
                </a:lnTo>
                <a:lnTo>
                  <a:pt x="1313616" y="1008159"/>
                </a:lnTo>
                <a:lnTo>
                  <a:pt x="1317748" y="1002438"/>
                </a:lnTo>
                <a:lnTo>
                  <a:pt x="1321880" y="997035"/>
                </a:lnTo>
                <a:lnTo>
                  <a:pt x="1325694" y="990996"/>
                </a:lnTo>
                <a:lnTo>
                  <a:pt x="1329190" y="984957"/>
                </a:lnTo>
                <a:lnTo>
                  <a:pt x="1332368" y="978601"/>
                </a:lnTo>
                <a:lnTo>
                  <a:pt x="1335229" y="972244"/>
                </a:lnTo>
                <a:lnTo>
                  <a:pt x="1337771" y="965569"/>
                </a:lnTo>
                <a:lnTo>
                  <a:pt x="1340314" y="958895"/>
                </a:lnTo>
                <a:lnTo>
                  <a:pt x="1341903" y="952220"/>
                </a:lnTo>
                <a:lnTo>
                  <a:pt x="1343810" y="944910"/>
                </a:lnTo>
                <a:lnTo>
                  <a:pt x="1345082" y="938236"/>
                </a:lnTo>
                <a:lnTo>
                  <a:pt x="1345717" y="930608"/>
                </a:lnTo>
                <a:lnTo>
                  <a:pt x="1346353" y="923615"/>
                </a:lnTo>
                <a:lnTo>
                  <a:pt x="1346671" y="915987"/>
                </a:lnTo>
                <a:lnTo>
                  <a:pt x="1346353" y="908359"/>
                </a:lnTo>
                <a:lnTo>
                  <a:pt x="1345717" y="901367"/>
                </a:lnTo>
                <a:lnTo>
                  <a:pt x="1345082" y="894057"/>
                </a:lnTo>
                <a:lnTo>
                  <a:pt x="1343810" y="887064"/>
                </a:lnTo>
                <a:lnTo>
                  <a:pt x="1342272" y="881168"/>
                </a:lnTo>
                <a:lnTo>
                  <a:pt x="1340493" y="888794"/>
                </a:lnTo>
                <a:lnTo>
                  <a:pt x="1337323" y="897670"/>
                </a:lnTo>
                <a:lnTo>
                  <a:pt x="1333520" y="906228"/>
                </a:lnTo>
                <a:lnTo>
                  <a:pt x="1328765" y="914153"/>
                </a:lnTo>
                <a:lnTo>
                  <a:pt x="1323060" y="921761"/>
                </a:lnTo>
                <a:lnTo>
                  <a:pt x="1317354" y="928734"/>
                </a:lnTo>
                <a:lnTo>
                  <a:pt x="1310381" y="935074"/>
                </a:lnTo>
                <a:lnTo>
                  <a:pt x="1303408" y="940780"/>
                </a:lnTo>
                <a:lnTo>
                  <a:pt x="1295484" y="945535"/>
                </a:lnTo>
                <a:lnTo>
                  <a:pt x="1287560" y="949972"/>
                </a:lnTo>
                <a:lnTo>
                  <a:pt x="1278685" y="953142"/>
                </a:lnTo>
                <a:lnTo>
                  <a:pt x="1274564" y="954093"/>
                </a:lnTo>
                <a:lnTo>
                  <a:pt x="1269810" y="955361"/>
                </a:lnTo>
                <a:lnTo>
                  <a:pt x="1265056" y="956312"/>
                </a:lnTo>
                <a:lnTo>
                  <a:pt x="1260618" y="956946"/>
                </a:lnTo>
                <a:lnTo>
                  <a:pt x="1255864" y="957263"/>
                </a:lnTo>
                <a:lnTo>
                  <a:pt x="1250792" y="957263"/>
                </a:lnTo>
                <a:lnTo>
                  <a:pt x="1246038" y="957263"/>
                </a:lnTo>
                <a:lnTo>
                  <a:pt x="1241283" y="956946"/>
                </a:lnTo>
                <a:lnTo>
                  <a:pt x="1236529" y="956312"/>
                </a:lnTo>
                <a:lnTo>
                  <a:pt x="1232092" y="955361"/>
                </a:lnTo>
                <a:lnTo>
                  <a:pt x="1227337" y="954093"/>
                </a:lnTo>
                <a:lnTo>
                  <a:pt x="1222900" y="953142"/>
                </a:lnTo>
                <a:lnTo>
                  <a:pt x="1214342" y="949972"/>
                </a:lnTo>
                <a:lnTo>
                  <a:pt x="1206418" y="945535"/>
                </a:lnTo>
                <a:lnTo>
                  <a:pt x="1198493" y="940780"/>
                </a:lnTo>
                <a:lnTo>
                  <a:pt x="1191203" y="935074"/>
                </a:lnTo>
                <a:lnTo>
                  <a:pt x="1184547" y="928734"/>
                </a:lnTo>
                <a:lnTo>
                  <a:pt x="1178525" y="921761"/>
                </a:lnTo>
                <a:lnTo>
                  <a:pt x="1173136" y="914153"/>
                </a:lnTo>
                <a:lnTo>
                  <a:pt x="1168382" y="906228"/>
                </a:lnTo>
                <a:lnTo>
                  <a:pt x="1164261" y="897670"/>
                </a:lnTo>
                <a:lnTo>
                  <a:pt x="1161092" y="888794"/>
                </a:lnTo>
                <a:lnTo>
                  <a:pt x="1159190" y="879285"/>
                </a:lnTo>
                <a:lnTo>
                  <a:pt x="1157922" y="874530"/>
                </a:lnTo>
                <a:lnTo>
                  <a:pt x="1157605" y="869775"/>
                </a:lnTo>
                <a:lnTo>
                  <a:pt x="1157288" y="864703"/>
                </a:lnTo>
                <a:lnTo>
                  <a:pt x="1157288" y="859949"/>
                </a:lnTo>
                <a:lnTo>
                  <a:pt x="1157288" y="854877"/>
                </a:lnTo>
                <a:lnTo>
                  <a:pt x="1157605" y="850122"/>
                </a:lnTo>
                <a:lnTo>
                  <a:pt x="1157922" y="844733"/>
                </a:lnTo>
                <a:lnTo>
                  <a:pt x="1159190" y="839979"/>
                </a:lnTo>
                <a:lnTo>
                  <a:pt x="1161092" y="830469"/>
                </a:lnTo>
                <a:lnTo>
                  <a:pt x="1164261" y="821910"/>
                </a:lnTo>
                <a:lnTo>
                  <a:pt x="1168382" y="813035"/>
                </a:lnTo>
                <a:lnTo>
                  <a:pt x="1173136" y="805110"/>
                </a:lnTo>
                <a:lnTo>
                  <a:pt x="1178525" y="797819"/>
                </a:lnTo>
                <a:lnTo>
                  <a:pt x="1184547" y="790529"/>
                </a:lnTo>
                <a:lnTo>
                  <a:pt x="1191203" y="784189"/>
                </a:lnTo>
                <a:lnTo>
                  <a:pt x="1198493" y="778800"/>
                </a:lnTo>
                <a:lnTo>
                  <a:pt x="1206418" y="774046"/>
                </a:lnTo>
                <a:lnTo>
                  <a:pt x="1211043" y="771455"/>
                </a:lnTo>
                <a:lnTo>
                  <a:pt x="1209048" y="771372"/>
                </a:lnTo>
                <a:lnTo>
                  <a:pt x="1202056" y="771055"/>
                </a:lnTo>
                <a:close/>
                <a:moveTo>
                  <a:pt x="1408633" y="696541"/>
                </a:moveTo>
                <a:lnTo>
                  <a:pt x="1415005" y="702720"/>
                </a:lnTo>
                <a:lnTo>
                  <a:pt x="1424858" y="713208"/>
                </a:lnTo>
                <a:lnTo>
                  <a:pt x="1434393" y="724015"/>
                </a:lnTo>
                <a:lnTo>
                  <a:pt x="1443610" y="735457"/>
                </a:lnTo>
                <a:lnTo>
                  <a:pt x="1451874" y="747535"/>
                </a:lnTo>
                <a:lnTo>
                  <a:pt x="1459820" y="759930"/>
                </a:lnTo>
                <a:lnTo>
                  <a:pt x="1466812" y="772008"/>
                </a:lnTo>
                <a:lnTo>
                  <a:pt x="1473805" y="785357"/>
                </a:lnTo>
                <a:lnTo>
                  <a:pt x="1479526" y="798706"/>
                </a:lnTo>
                <a:lnTo>
                  <a:pt x="1484929" y="812373"/>
                </a:lnTo>
                <a:lnTo>
                  <a:pt x="1489696" y="826676"/>
                </a:lnTo>
                <a:lnTo>
                  <a:pt x="1493828" y="840978"/>
                </a:lnTo>
                <a:lnTo>
                  <a:pt x="1497007" y="855281"/>
                </a:lnTo>
                <a:lnTo>
                  <a:pt x="1499867" y="870219"/>
                </a:lnTo>
                <a:lnTo>
                  <a:pt x="1501774" y="885475"/>
                </a:lnTo>
                <a:lnTo>
                  <a:pt x="1503045" y="900413"/>
                </a:lnTo>
                <a:lnTo>
                  <a:pt x="1503363" y="915987"/>
                </a:lnTo>
                <a:lnTo>
                  <a:pt x="1503045" y="931561"/>
                </a:lnTo>
                <a:lnTo>
                  <a:pt x="1501774" y="946817"/>
                </a:lnTo>
                <a:lnTo>
                  <a:pt x="1499867" y="962073"/>
                </a:lnTo>
                <a:lnTo>
                  <a:pt x="1497007" y="976694"/>
                </a:lnTo>
                <a:lnTo>
                  <a:pt x="1493828" y="991314"/>
                </a:lnTo>
                <a:lnTo>
                  <a:pt x="1489696" y="1005616"/>
                </a:lnTo>
                <a:lnTo>
                  <a:pt x="1484929" y="1019601"/>
                </a:lnTo>
                <a:lnTo>
                  <a:pt x="1479526" y="1033268"/>
                </a:lnTo>
                <a:lnTo>
                  <a:pt x="1473805" y="1046617"/>
                </a:lnTo>
                <a:lnTo>
                  <a:pt x="1466812" y="1059648"/>
                </a:lnTo>
                <a:lnTo>
                  <a:pt x="1459820" y="1072044"/>
                </a:lnTo>
                <a:lnTo>
                  <a:pt x="1451874" y="1084439"/>
                </a:lnTo>
                <a:lnTo>
                  <a:pt x="1443610" y="1096199"/>
                </a:lnTo>
                <a:lnTo>
                  <a:pt x="1434393" y="1107959"/>
                </a:lnTo>
                <a:lnTo>
                  <a:pt x="1424858" y="1118448"/>
                </a:lnTo>
                <a:lnTo>
                  <a:pt x="1415005" y="1129254"/>
                </a:lnTo>
                <a:lnTo>
                  <a:pt x="1404517" y="1139107"/>
                </a:lnTo>
                <a:lnTo>
                  <a:pt x="1393392" y="1148642"/>
                </a:lnTo>
                <a:lnTo>
                  <a:pt x="1381950" y="1157541"/>
                </a:lnTo>
                <a:lnTo>
                  <a:pt x="1370508" y="1165805"/>
                </a:lnTo>
                <a:lnTo>
                  <a:pt x="1358113" y="1173751"/>
                </a:lnTo>
                <a:lnTo>
                  <a:pt x="1345399" y="1181061"/>
                </a:lnTo>
                <a:lnTo>
                  <a:pt x="1332368" y="1187736"/>
                </a:lnTo>
                <a:lnTo>
                  <a:pt x="1319337" y="1193775"/>
                </a:lnTo>
                <a:lnTo>
                  <a:pt x="1305352" y="1199178"/>
                </a:lnTo>
                <a:lnTo>
                  <a:pt x="1291368" y="1203945"/>
                </a:lnTo>
                <a:lnTo>
                  <a:pt x="1277065" y="1208077"/>
                </a:lnTo>
                <a:lnTo>
                  <a:pt x="1262445" y="1211573"/>
                </a:lnTo>
                <a:lnTo>
                  <a:pt x="1247824" y="1213798"/>
                </a:lnTo>
                <a:lnTo>
                  <a:pt x="1232568" y="1216023"/>
                </a:lnTo>
                <a:lnTo>
                  <a:pt x="1217630" y="1216976"/>
                </a:lnTo>
                <a:lnTo>
                  <a:pt x="1202056" y="1217612"/>
                </a:lnTo>
                <a:lnTo>
                  <a:pt x="1186482" y="1216976"/>
                </a:lnTo>
                <a:lnTo>
                  <a:pt x="1170908" y="1216023"/>
                </a:lnTo>
                <a:lnTo>
                  <a:pt x="1155970" y="1213798"/>
                </a:lnTo>
                <a:lnTo>
                  <a:pt x="1141350" y="1211573"/>
                </a:lnTo>
                <a:lnTo>
                  <a:pt x="1126412" y="1208077"/>
                </a:lnTo>
                <a:lnTo>
                  <a:pt x="1112109" y="1203945"/>
                </a:lnTo>
                <a:lnTo>
                  <a:pt x="1098442" y="1199178"/>
                </a:lnTo>
                <a:lnTo>
                  <a:pt x="1084457" y="1193775"/>
                </a:lnTo>
                <a:lnTo>
                  <a:pt x="1071426" y="1187736"/>
                </a:lnTo>
                <a:lnTo>
                  <a:pt x="1058077" y="1181061"/>
                </a:lnTo>
                <a:lnTo>
                  <a:pt x="1045364" y="1173751"/>
                </a:lnTo>
                <a:lnTo>
                  <a:pt x="1033286" y="1165805"/>
                </a:lnTo>
                <a:lnTo>
                  <a:pt x="1021526" y="1157541"/>
                </a:lnTo>
                <a:lnTo>
                  <a:pt x="1010084" y="1148642"/>
                </a:lnTo>
                <a:lnTo>
                  <a:pt x="998960" y="1139107"/>
                </a:lnTo>
                <a:lnTo>
                  <a:pt x="988789" y="1129254"/>
                </a:lnTo>
                <a:lnTo>
                  <a:pt x="978618" y="1118448"/>
                </a:lnTo>
                <a:lnTo>
                  <a:pt x="969083" y="1107959"/>
                </a:lnTo>
                <a:lnTo>
                  <a:pt x="960184" y="1096199"/>
                </a:lnTo>
                <a:lnTo>
                  <a:pt x="951603" y="1084439"/>
                </a:lnTo>
                <a:lnTo>
                  <a:pt x="943657" y="1072044"/>
                </a:lnTo>
                <a:lnTo>
                  <a:pt x="936664" y="1059648"/>
                </a:lnTo>
                <a:lnTo>
                  <a:pt x="929990" y="1046617"/>
                </a:lnTo>
                <a:lnTo>
                  <a:pt x="923951" y="1033268"/>
                </a:lnTo>
                <a:lnTo>
                  <a:pt x="918230" y="1019601"/>
                </a:lnTo>
                <a:lnTo>
                  <a:pt x="913462" y="1005616"/>
                </a:lnTo>
                <a:lnTo>
                  <a:pt x="909648" y="991314"/>
                </a:lnTo>
                <a:lnTo>
                  <a:pt x="906470" y="976694"/>
                </a:lnTo>
                <a:lnTo>
                  <a:pt x="903610" y="962073"/>
                </a:lnTo>
                <a:lnTo>
                  <a:pt x="901702" y="946817"/>
                </a:lnTo>
                <a:lnTo>
                  <a:pt x="900431" y="931561"/>
                </a:lnTo>
                <a:lnTo>
                  <a:pt x="900113" y="915987"/>
                </a:lnTo>
                <a:lnTo>
                  <a:pt x="900431" y="900413"/>
                </a:lnTo>
                <a:lnTo>
                  <a:pt x="901702" y="885475"/>
                </a:lnTo>
                <a:lnTo>
                  <a:pt x="903610" y="870219"/>
                </a:lnTo>
                <a:lnTo>
                  <a:pt x="906470" y="855281"/>
                </a:lnTo>
                <a:lnTo>
                  <a:pt x="909648" y="840978"/>
                </a:lnTo>
                <a:lnTo>
                  <a:pt x="913462" y="826676"/>
                </a:lnTo>
                <a:lnTo>
                  <a:pt x="918230" y="812373"/>
                </a:lnTo>
                <a:lnTo>
                  <a:pt x="923951" y="798706"/>
                </a:lnTo>
                <a:lnTo>
                  <a:pt x="929990" y="785357"/>
                </a:lnTo>
                <a:lnTo>
                  <a:pt x="936664" y="772008"/>
                </a:lnTo>
                <a:lnTo>
                  <a:pt x="943657" y="759930"/>
                </a:lnTo>
                <a:lnTo>
                  <a:pt x="951603" y="747535"/>
                </a:lnTo>
                <a:lnTo>
                  <a:pt x="960184" y="735457"/>
                </a:lnTo>
                <a:lnTo>
                  <a:pt x="969083" y="724015"/>
                </a:lnTo>
                <a:lnTo>
                  <a:pt x="976369" y="715758"/>
                </a:lnTo>
                <a:lnTo>
                  <a:pt x="960893" y="720157"/>
                </a:lnTo>
                <a:lnTo>
                  <a:pt x="934873" y="728097"/>
                </a:lnTo>
                <a:lnTo>
                  <a:pt x="908219" y="736672"/>
                </a:lnTo>
                <a:lnTo>
                  <a:pt x="880929" y="745883"/>
                </a:lnTo>
                <a:lnTo>
                  <a:pt x="853323" y="755729"/>
                </a:lnTo>
                <a:lnTo>
                  <a:pt x="825399" y="766528"/>
                </a:lnTo>
                <a:lnTo>
                  <a:pt x="821274" y="781773"/>
                </a:lnTo>
                <a:lnTo>
                  <a:pt x="818101" y="796700"/>
                </a:lnTo>
                <a:lnTo>
                  <a:pt x="814928" y="811310"/>
                </a:lnTo>
                <a:lnTo>
                  <a:pt x="812072" y="825603"/>
                </a:lnTo>
                <a:lnTo>
                  <a:pt x="810168" y="839578"/>
                </a:lnTo>
                <a:lnTo>
                  <a:pt x="808581" y="853235"/>
                </a:lnTo>
                <a:lnTo>
                  <a:pt x="807312" y="865939"/>
                </a:lnTo>
                <a:lnTo>
                  <a:pt x="806995" y="877691"/>
                </a:lnTo>
                <a:lnTo>
                  <a:pt x="807312" y="888807"/>
                </a:lnTo>
                <a:lnTo>
                  <a:pt x="807947" y="899605"/>
                </a:lnTo>
                <a:lnTo>
                  <a:pt x="808264" y="910404"/>
                </a:lnTo>
                <a:lnTo>
                  <a:pt x="808899" y="920885"/>
                </a:lnTo>
                <a:lnTo>
                  <a:pt x="810168" y="931366"/>
                </a:lnTo>
                <a:lnTo>
                  <a:pt x="811755" y="942165"/>
                </a:lnTo>
                <a:lnTo>
                  <a:pt x="813341" y="952328"/>
                </a:lnTo>
                <a:lnTo>
                  <a:pt x="814928" y="962809"/>
                </a:lnTo>
                <a:lnTo>
                  <a:pt x="817466" y="972973"/>
                </a:lnTo>
                <a:lnTo>
                  <a:pt x="819370" y="982819"/>
                </a:lnTo>
                <a:lnTo>
                  <a:pt x="822226" y="993300"/>
                </a:lnTo>
                <a:lnTo>
                  <a:pt x="824764" y="1003146"/>
                </a:lnTo>
                <a:lnTo>
                  <a:pt x="827620" y="1012674"/>
                </a:lnTo>
                <a:lnTo>
                  <a:pt x="830793" y="1022520"/>
                </a:lnTo>
                <a:lnTo>
                  <a:pt x="838092" y="1041576"/>
                </a:lnTo>
                <a:lnTo>
                  <a:pt x="846025" y="1060315"/>
                </a:lnTo>
                <a:lnTo>
                  <a:pt x="854592" y="1078736"/>
                </a:lnTo>
                <a:lnTo>
                  <a:pt x="863794" y="1096205"/>
                </a:lnTo>
                <a:lnTo>
                  <a:pt x="873948" y="1113038"/>
                </a:lnTo>
                <a:lnTo>
                  <a:pt x="885055" y="1129871"/>
                </a:lnTo>
                <a:lnTo>
                  <a:pt x="896795" y="1145752"/>
                </a:lnTo>
                <a:lnTo>
                  <a:pt x="908853" y="1161315"/>
                </a:lnTo>
                <a:lnTo>
                  <a:pt x="922180" y="1175924"/>
                </a:lnTo>
                <a:lnTo>
                  <a:pt x="935508" y="1189899"/>
                </a:lnTo>
                <a:lnTo>
                  <a:pt x="949787" y="1202921"/>
                </a:lnTo>
                <a:lnTo>
                  <a:pt x="964384" y="1215625"/>
                </a:lnTo>
                <a:lnTo>
                  <a:pt x="979932" y="1227059"/>
                </a:lnTo>
                <a:lnTo>
                  <a:pt x="987865" y="1232776"/>
                </a:lnTo>
                <a:lnTo>
                  <a:pt x="995798" y="1238176"/>
                </a:lnTo>
                <a:lnTo>
                  <a:pt x="1003731" y="1243257"/>
                </a:lnTo>
                <a:lnTo>
                  <a:pt x="1011981" y="1248657"/>
                </a:lnTo>
                <a:lnTo>
                  <a:pt x="1020548" y="1253421"/>
                </a:lnTo>
                <a:lnTo>
                  <a:pt x="1029116" y="1257550"/>
                </a:lnTo>
                <a:lnTo>
                  <a:pt x="1037366" y="1261996"/>
                </a:lnTo>
                <a:lnTo>
                  <a:pt x="1046251" y="1266125"/>
                </a:lnTo>
                <a:lnTo>
                  <a:pt x="1054819" y="1269936"/>
                </a:lnTo>
                <a:lnTo>
                  <a:pt x="1064021" y="1273430"/>
                </a:lnTo>
                <a:lnTo>
                  <a:pt x="1073223" y="1277241"/>
                </a:lnTo>
                <a:lnTo>
                  <a:pt x="1082425" y="1280418"/>
                </a:lnTo>
                <a:lnTo>
                  <a:pt x="1091310" y="1283594"/>
                </a:lnTo>
                <a:lnTo>
                  <a:pt x="1100829" y="1285817"/>
                </a:lnTo>
                <a:lnTo>
                  <a:pt x="1110032" y="1288675"/>
                </a:lnTo>
                <a:lnTo>
                  <a:pt x="1119551" y="1290581"/>
                </a:lnTo>
                <a:lnTo>
                  <a:pt x="1129071" y="1292487"/>
                </a:lnTo>
                <a:lnTo>
                  <a:pt x="1138907" y="1294710"/>
                </a:lnTo>
                <a:lnTo>
                  <a:pt x="1148427" y="1295663"/>
                </a:lnTo>
                <a:lnTo>
                  <a:pt x="1158581" y="1296933"/>
                </a:lnTo>
                <a:lnTo>
                  <a:pt x="1168418" y="1298204"/>
                </a:lnTo>
                <a:lnTo>
                  <a:pt x="1178255" y="1298521"/>
                </a:lnTo>
                <a:lnTo>
                  <a:pt x="1188091" y="1299474"/>
                </a:lnTo>
                <a:lnTo>
                  <a:pt x="1198563" y="1299474"/>
                </a:lnTo>
                <a:lnTo>
                  <a:pt x="1208400" y="1299474"/>
                </a:lnTo>
                <a:lnTo>
                  <a:pt x="1218871" y="1298521"/>
                </a:lnTo>
                <a:lnTo>
                  <a:pt x="1228708" y="1298204"/>
                </a:lnTo>
                <a:lnTo>
                  <a:pt x="1238545" y="1296933"/>
                </a:lnTo>
                <a:lnTo>
                  <a:pt x="1248064" y="1295663"/>
                </a:lnTo>
                <a:lnTo>
                  <a:pt x="1257901" y="1294710"/>
                </a:lnTo>
                <a:lnTo>
                  <a:pt x="1267420" y="1292487"/>
                </a:lnTo>
                <a:lnTo>
                  <a:pt x="1276940" y="1290581"/>
                </a:lnTo>
                <a:lnTo>
                  <a:pt x="1286459" y="1288675"/>
                </a:lnTo>
                <a:lnTo>
                  <a:pt x="1295979" y="1285817"/>
                </a:lnTo>
                <a:lnTo>
                  <a:pt x="1305498" y="1283594"/>
                </a:lnTo>
                <a:lnTo>
                  <a:pt x="1314700" y="1280418"/>
                </a:lnTo>
                <a:lnTo>
                  <a:pt x="1323903" y="1277241"/>
                </a:lnTo>
                <a:lnTo>
                  <a:pt x="1333105" y="1273430"/>
                </a:lnTo>
                <a:lnTo>
                  <a:pt x="1341672" y="1269936"/>
                </a:lnTo>
                <a:lnTo>
                  <a:pt x="1350557" y="1266125"/>
                </a:lnTo>
                <a:lnTo>
                  <a:pt x="1359125" y="1261996"/>
                </a:lnTo>
                <a:lnTo>
                  <a:pt x="1368009" y="1257550"/>
                </a:lnTo>
                <a:lnTo>
                  <a:pt x="1376577" y="1253421"/>
                </a:lnTo>
                <a:lnTo>
                  <a:pt x="1384827" y="1248657"/>
                </a:lnTo>
                <a:lnTo>
                  <a:pt x="1392760" y="1243257"/>
                </a:lnTo>
                <a:lnTo>
                  <a:pt x="1401010" y="1238176"/>
                </a:lnTo>
                <a:lnTo>
                  <a:pt x="1408943" y="1232776"/>
                </a:lnTo>
                <a:lnTo>
                  <a:pt x="1416876" y="1227059"/>
                </a:lnTo>
                <a:lnTo>
                  <a:pt x="1432425" y="1215625"/>
                </a:lnTo>
                <a:lnTo>
                  <a:pt x="1447021" y="1202921"/>
                </a:lnTo>
                <a:lnTo>
                  <a:pt x="1461300" y="1189899"/>
                </a:lnTo>
                <a:lnTo>
                  <a:pt x="1474945" y="1175924"/>
                </a:lnTo>
                <a:lnTo>
                  <a:pt x="1487955" y="1161315"/>
                </a:lnTo>
                <a:lnTo>
                  <a:pt x="1500330" y="1145752"/>
                </a:lnTo>
                <a:lnTo>
                  <a:pt x="1511754" y="1129871"/>
                </a:lnTo>
                <a:lnTo>
                  <a:pt x="1522860" y="1113038"/>
                </a:lnTo>
                <a:lnTo>
                  <a:pt x="1532696" y="1096205"/>
                </a:lnTo>
                <a:lnTo>
                  <a:pt x="1542216" y="1078736"/>
                </a:lnTo>
                <a:lnTo>
                  <a:pt x="1551101" y="1060315"/>
                </a:lnTo>
                <a:lnTo>
                  <a:pt x="1559034" y="1041576"/>
                </a:lnTo>
                <a:lnTo>
                  <a:pt x="1565697" y="1022520"/>
                </a:lnTo>
                <a:lnTo>
                  <a:pt x="1568870" y="1012674"/>
                </a:lnTo>
                <a:lnTo>
                  <a:pt x="1572044" y="1003146"/>
                </a:lnTo>
                <a:lnTo>
                  <a:pt x="1574899" y="993300"/>
                </a:lnTo>
                <a:lnTo>
                  <a:pt x="1577121" y="982819"/>
                </a:lnTo>
                <a:lnTo>
                  <a:pt x="1579659" y="972973"/>
                </a:lnTo>
                <a:lnTo>
                  <a:pt x="1581563" y="962809"/>
                </a:lnTo>
                <a:lnTo>
                  <a:pt x="1583467" y="952328"/>
                </a:lnTo>
                <a:lnTo>
                  <a:pt x="1585054" y="942165"/>
                </a:lnTo>
                <a:lnTo>
                  <a:pt x="1586323" y="931366"/>
                </a:lnTo>
                <a:lnTo>
                  <a:pt x="1587592" y="920885"/>
                </a:lnTo>
                <a:lnTo>
                  <a:pt x="1588227" y="910404"/>
                </a:lnTo>
                <a:lnTo>
                  <a:pt x="1589179" y="899605"/>
                </a:lnTo>
                <a:lnTo>
                  <a:pt x="1589496" y="888807"/>
                </a:lnTo>
                <a:lnTo>
                  <a:pt x="1589496" y="877691"/>
                </a:lnTo>
                <a:lnTo>
                  <a:pt x="1589496" y="867845"/>
                </a:lnTo>
                <a:lnTo>
                  <a:pt x="1589179" y="858316"/>
                </a:lnTo>
                <a:lnTo>
                  <a:pt x="1588227" y="848471"/>
                </a:lnTo>
                <a:lnTo>
                  <a:pt x="1587275" y="838942"/>
                </a:lnTo>
                <a:lnTo>
                  <a:pt x="1586005" y="829414"/>
                </a:lnTo>
                <a:lnTo>
                  <a:pt x="1584419" y="819886"/>
                </a:lnTo>
                <a:lnTo>
                  <a:pt x="1582515" y="810358"/>
                </a:lnTo>
                <a:lnTo>
                  <a:pt x="1580294" y="800829"/>
                </a:lnTo>
                <a:lnTo>
                  <a:pt x="1578073" y="791619"/>
                </a:lnTo>
                <a:lnTo>
                  <a:pt x="1575217" y="782091"/>
                </a:lnTo>
                <a:lnTo>
                  <a:pt x="1569188" y="763034"/>
                </a:lnTo>
                <a:lnTo>
                  <a:pt x="1562524" y="744295"/>
                </a:lnTo>
                <a:lnTo>
                  <a:pt x="1554591" y="725238"/>
                </a:lnTo>
                <a:lnTo>
                  <a:pt x="1533331" y="720157"/>
                </a:lnTo>
                <a:lnTo>
                  <a:pt x="1511754" y="715393"/>
                </a:lnTo>
                <a:lnTo>
                  <a:pt x="1490811" y="710946"/>
                </a:lnTo>
                <a:lnTo>
                  <a:pt x="1469233" y="706500"/>
                </a:lnTo>
                <a:lnTo>
                  <a:pt x="1447973" y="703006"/>
                </a:lnTo>
                <a:lnTo>
                  <a:pt x="1426396" y="699195"/>
                </a:lnTo>
                <a:lnTo>
                  <a:pt x="1408633" y="696541"/>
                </a:lnTo>
                <a:close/>
                <a:moveTo>
                  <a:pt x="77699" y="590550"/>
                </a:moveTo>
                <a:lnTo>
                  <a:pt x="85310" y="591185"/>
                </a:lnTo>
                <a:lnTo>
                  <a:pt x="92604" y="592137"/>
                </a:lnTo>
                <a:lnTo>
                  <a:pt x="100216" y="593725"/>
                </a:lnTo>
                <a:lnTo>
                  <a:pt x="107510" y="596582"/>
                </a:lnTo>
                <a:lnTo>
                  <a:pt x="114487" y="599757"/>
                </a:lnTo>
                <a:lnTo>
                  <a:pt x="121781" y="604202"/>
                </a:lnTo>
                <a:lnTo>
                  <a:pt x="242928" y="685482"/>
                </a:lnTo>
                <a:lnTo>
                  <a:pt x="249588" y="690245"/>
                </a:lnTo>
                <a:lnTo>
                  <a:pt x="255296" y="695325"/>
                </a:lnTo>
                <a:lnTo>
                  <a:pt x="260370" y="701357"/>
                </a:lnTo>
                <a:lnTo>
                  <a:pt x="265128" y="707707"/>
                </a:lnTo>
                <a:lnTo>
                  <a:pt x="268616" y="714057"/>
                </a:lnTo>
                <a:lnTo>
                  <a:pt x="271787" y="720725"/>
                </a:lnTo>
                <a:lnTo>
                  <a:pt x="274642" y="728027"/>
                </a:lnTo>
                <a:lnTo>
                  <a:pt x="276227" y="735647"/>
                </a:lnTo>
                <a:lnTo>
                  <a:pt x="277496" y="742632"/>
                </a:lnTo>
                <a:lnTo>
                  <a:pt x="277813" y="750252"/>
                </a:lnTo>
                <a:lnTo>
                  <a:pt x="277496" y="757872"/>
                </a:lnTo>
                <a:lnTo>
                  <a:pt x="276227" y="765175"/>
                </a:lnTo>
                <a:lnTo>
                  <a:pt x="274642" y="772795"/>
                </a:lnTo>
                <a:lnTo>
                  <a:pt x="271787" y="780098"/>
                </a:lnTo>
                <a:lnTo>
                  <a:pt x="268616" y="787083"/>
                </a:lnTo>
                <a:lnTo>
                  <a:pt x="264810" y="794385"/>
                </a:lnTo>
                <a:lnTo>
                  <a:pt x="259736" y="800735"/>
                </a:lnTo>
                <a:lnTo>
                  <a:pt x="254345" y="806450"/>
                </a:lnTo>
                <a:lnTo>
                  <a:pt x="248954" y="811848"/>
                </a:lnTo>
                <a:lnTo>
                  <a:pt x="242611" y="815975"/>
                </a:lnTo>
                <a:lnTo>
                  <a:pt x="235951" y="820103"/>
                </a:lnTo>
                <a:lnTo>
                  <a:pt x="228974" y="823278"/>
                </a:lnTo>
                <a:lnTo>
                  <a:pt x="221997" y="825500"/>
                </a:lnTo>
                <a:lnTo>
                  <a:pt x="214703" y="827088"/>
                </a:lnTo>
                <a:lnTo>
                  <a:pt x="207408" y="828358"/>
                </a:lnTo>
                <a:lnTo>
                  <a:pt x="199797" y="828675"/>
                </a:lnTo>
                <a:lnTo>
                  <a:pt x="192186" y="828358"/>
                </a:lnTo>
                <a:lnTo>
                  <a:pt x="184574" y="827723"/>
                </a:lnTo>
                <a:lnTo>
                  <a:pt x="177597" y="825500"/>
                </a:lnTo>
                <a:lnTo>
                  <a:pt x="169986" y="823278"/>
                </a:lnTo>
                <a:lnTo>
                  <a:pt x="163009" y="819785"/>
                </a:lnTo>
                <a:lnTo>
                  <a:pt x="156032" y="815658"/>
                </a:lnTo>
                <a:lnTo>
                  <a:pt x="34568" y="734060"/>
                </a:lnTo>
                <a:lnTo>
                  <a:pt x="28225" y="729297"/>
                </a:lnTo>
                <a:lnTo>
                  <a:pt x="22200" y="723900"/>
                </a:lnTo>
                <a:lnTo>
                  <a:pt x="17125" y="718185"/>
                </a:lnTo>
                <a:lnTo>
                  <a:pt x="12686" y="712152"/>
                </a:lnTo>
                <a:lnTo>
                  <a:pt x="8563" y="705485"/>
                </a:lnTo>
                <a:lnTo>
                  <a:pt x="5391" y="698500"/>
                </a:lnTo>
                <a:lnTo>
                  <a:pt x="3171" y="691515"/>
                </a:lnTo>
                <a:lnTo>
                  <a:pt x="1269" y="684212"/>
                </a:lnTo>
                <a:lnTo>
                  <a:pt x="317" y="676910"/>
                </a:lnTo>
                <a:lnTo>
                  <a:pt x="0" y="669290"/>
                </a:lnTo>
                <a:lnTo>
                  <a:pt x="0" y="661670"/>
                </a:lnTo>
                <a:lnTo>
                  <a:pt x="1269" y="654050"/>
                </a:lnTo>
                <a:lnTo>
                  <a:pt x="3171" y="646747"/>
                </a:lnTo>
                <a:lnTo>
                  <a:pt x="5391" y="639445"/>
                </a:lnTo>
                <a:lnTo>
                  <a:pt x="9197" y="632460"/>
                </a:lnTo>
                <a:lnTo>
                  <a:pt x="13003" y="625475"/>
                </a:lnTo>
                <a:lnTo>
                  <a:pt x="17760" y="619125"/>
                </a:lnTo>
                <a:lnTo>
                  <a:pt x="22834" y="613410"/>
                </a:lnTo>
                <a:lnTo>
                  <a:pt x="28860" y="608012"/>
                </a:lnTo>
                <a:lnTo>
                  <a:pt x="35202" y="603885"/>
                </a:lnTo>
                <a:lnTo>
                  <a:pt x="41545" y="599757"/>
                </a:lnTo>
                <a:lnTo>
                  <a:pt x="48205" y="596582"/>
                </a:lnTo>
                <a:lnTo>
                  <a:pt x="55499" y="594360"/>
                </a:lnTo>
                <a:lnTo>
                  <a:pt x="63111" y="592137"/>
                </a:lnTo>
                <a:lnTo>
                  <a:pt x="70088" y="591185"/>
                </a:lnTo>
                <a:lnTo>
                  <a:pt x="77699" y="590550"/>
                </a:lnTo>
                <a:close/>
                <a:moveTo>
                  <a:pt x="1180793" y="522287"/>
                </a:moveTo>
                <a:lnTo>
                  <a:pt x="1194583" y="522287"/>
                </a:lnTo>
                <a:lnTo>
                  <a:pt x="1196024" y="522287"/>
                </a:lnTo>
                <a:lnTo>
                  <a:pt x="1211255" y="522287"/>
                </a:lnTo>
                <a:lnTo>
                  <a:pt x="1211730" y="522287"/>
                </a:lnTo>
                <a:lnTo>
                  <a:pt x="1215750" y="522446"/>
                </a:lnTo>
                <a:lnTo>
                  <a:pt x="1238227" y="523240"/>
                </a:lnTo>
                <a:lnTo>
                  <a:pt x="1241349" y="523388"/>
                </a:lnTo>
                <a:lnTo>
                  <a:pt x="1259362" y="523875"/>
                </a:lnTo>
                <a:lnTo>
                  <a:pt x="1283178" y="525146"/>
                </a:lnTo>
                <a:lnTo>
                  <a:pt x="1306042" y="526735"/>
                </a:lnTo>
                <a:lnTo>
                  <a:pt x="1329223" y="528323"/>
                </a:lnTo>
                <a:lnTo>
                  <a:pt x="1351768" y="530865"/>
                </a:lnTo>
                <a:lnTo>
                  <a:pt x="1373997" y="532771"/>
                </a:lnTo>
                <a:lnTo>
                  <a:pt x="1396225" y="535631"/>
                </a:lnTo>
                <a:lnTo>
                  <a:pt x="1418136" y="538172"/>
                </a:lnTo>
                <a:lnTo>
                  <a:pt x="1439411" y="541032"/>
                </a:lnTo>
                <a:lnTo>
                  <a:pt x="1461004" y="544209"/>
                </a:lnTo>
                <a:lnTo>
                  <a:pt x="1481962" y="547704"/>
                </a:lnTo>
                <a:lnTo>
                  <a:pt x="1502603" y="551516"/>
                </a:lnTo>
                <a:lnTo>
                  <a:pt x="1522926" y="555329"/>
                </a:lnTo>
                <a:lnTo>
                  <a:pt x="1542931" y="559459"/>
                </a:lnTo>
                <a:lnTo>
                  <a:pt x="1562937" y="563589"/>
                </a:lnTo>
                <a:lnTo>
                  <a:pt x="1602312" y="572803"/>
                </a:lnTo>
                <a:lnTo>
                  <a:pt x="1639783" y="582334"/>
                </a:lnTo>
                <a:lnTo>
                  <a:pt x="1677253" y="592818"/>
                </a:lnTo>
                <a:lnTo>
                  <a:pt x="1712818" y="603938"/>
                </a:lnTo>
                <a:lnTo>
                  <a:pt x="1747748" y="615376"/>
                </a:lnTo>
                <a:lnTo>
                  <a:pt x="1781726" y="627131"/>
                </a:lnTo>
                <a:lnTo>
                  <a:pt x="1814433" y="639521"/>
                </a:lnTo>
                <a:lnTo>
                  <a:pt x="1846188" y="652230"/>
                </a:lnTo>
                <a:lnTo>
                  <a:pt x="1876990" y="665256"/>
                </a:lnTo>
                <a:lnTo>
                  <a:pt x="1906521" y="678600"/>
                </a:lnTo>
                <a:lnTo>
                  <a:pt x="1935736" y="691943"/>
                </a:lnTo>
                <a:lnTo>
                  <a:pt x="1963362" y="705605"/>
                </a:lnTo>
                <a:lnTo>
                  <a:pt x="1990354" y="719266"/>
                </a:lnTo>
                <a:lnTo>
                  <a:pt x="2016075" y="732928"/>
                </a:lnTo>
                <a:lnTo>
                  <a:pt x="2041161" y="746907"/>
                </a:lnTo>
                <a:lnTo>
                  <a:pt x="2064977" y="760251"/>
                </a:lnTo>
                <a:lnTo>
                  <a:pt x="2088158" y="773913"/>
                </a:lnTo>
                <a:lnTo>
                  <a:pt x="2110069" y="787256"/>
                </a:lnTo>
                <a:lnTo>
                  <a:pt x="2131344" y="799965"/>
                </a:lnTo>
                <a:lnTo>
                  <a:pt x="2151350" y="812673"/>
                </a:lnTo>
                <a:lnTo>
                  <a:pt x="2189138" y="837454"/>
                </a:lnTo>
                <a:lnTo>
                  <a:pt x="2223750" y="859694"/>
                </a:lnTo>
                <a:lnTo>
                  <a:pt x="2251377" y="878121"/>
                </a:lnTo>
                <a:lnTo>
                  <a:pt x="2277733" y="894960"/>
                </a:lnTo>
                <a:lnTo>
                  <a:pt x="2289165" y="901632"/>
                </a:lnTo>
                <a:lnTo>
                  <a:pt x="2299644" y="907668"/>
                </a:lnTo>
                <a:lnTo>
                  <a:pt x="2308217" y="912116"/>
                </a:lnTo>
                <a:lnTo>
                  <a:pt x="2314568" y="914658"/>
                </a:lnTo>
                <a:lnTo>
                  <a:pt x="2320602" y="917199"/>
                </a:lnTo>
                <a:lnTo>
                  <a:pt x="2326000" y="919423"/>
                </a:lnTo>
                <a:lnTo>
                  <a:pt x="2331716" y="922601"/>
                </a:lnTo>
                <a:lnTo>
                  <a:pt x="2336479" y="926413"/>
                </a:lnTo>
                <a:lnTo>
                  <a:pt x="2341242" y="929908"/>
                </a:lnTo>
                <a:lnTo>
                  <a:pt x="2345688" y="933720"/>
                </a:lnTo>
                <a:lnTo>
                  <a:pt x="2349816" y="938486"/>
                </a:lnTo>
                <a:lnTo>
                  <a:pt x="2353626" y="942934"/>
                </a:lnTo>
                <a:lnTo>
                  <a:pt x="2356802" y="948017"/>
                </a:lnTo>
                <a:lnTo>
                  <a:pt x="2359977" y="953418"/>
                </a:lnTo>
                <a:lnTo>
                  <a:pt x="2362200" y="958819"/>
                </a:lnTo>
                <a:lnTo>
                  <a:pt x="2364741" y="964538"/>
                </a:lnTo>
                <a:lnTo>
                  <a:pt x="2366328" y="970257"/>
                </a:lnTo>
                <a:lnTo>
                  <a:pt x="2367281" y="976293"/>
                </a:lnTo>
                <a:lnTo>
                  <a:pt x="2368234" y="982330"/>
                </a:lnTo>
                <a:lnTo>
                  <a:pt x="2368551" y="988684"/>
                </a:lnTo>
                <a:lnTo>
                  <a:pt x="2368234" y="997262"/>
                </a:lnTo>
                <a:lnTo>
                  <a:pt x="2367281" y="1006158"/>
                </a:lnTo>
                <a:lnTo>
                  <a:pt x="2366328" y="1014736"/>
                </a:lnTo>
                <a:lnTo>
                  <a:pt x="2364105" y="1023314"/>
                </a:lnTo>
                <a:lnTo>
                  <a:pt x="2361883" y="1031892"/>
                </a:lnTo>
                <a:lnTo>
                  <a:pt x="2358707" y="1040788"/>
                </a:lnTo>
                <a:lnTo>
                  <a:pt x="2355214" y="1049684"/>
                </a:lnTo>
                <a:lnTo>
                  <a:pt x="2350769" y="1058580"/>
                </a:lnTo>
                <a:lnTo>
                  <a:pt x="2346005" y="1067158"/>
                </a:lnTo>
                <a:lnTo>
                  <a:pt x="2340290" y="1076054"/>
                </a:lnTo>
                <a:lnTo>
                  <a:pt x="2334574" y="1085268"/>
                </a:lnTo>
                <a:lnTo>
                  <a:pt x="2328223" y="1094163"/>
                </a:lnTo>
                <a:lnTo>
                  <a:pt x="2320919" y="1103059"/>
                </a:lnTo>
                <a:lnTo>
                  <a:pt x="2312981" y="1112273"/>
                </a:lnTo>
                <a:lnTo>
                  <a:pt x="2304724" y="1121169"/>
                </a:lnTo>
                <a:lnTo>
                  <a:pt x="2295833" y="1130382"/>
                </a:lnTo>
                <a:lnTo>
                  <a:pt x="2281226" y="1144679"/>
                </a:lnTo>
                <a:lnTo>
                  <a:pt x="2264713" y="1159294"/>
                </a:lnTo>
                <a:lnTo>
                  <a:pt x="2246613" y="1174226"/>
                </a:lnTo>
                <a:lnTo>
                  <a:pt x="2227243" y="1188841"/>
                </a:lnTo>
                <a:lnTo>
                  <a:pt x="2205967" y="1203773"/>
                </a:lnTo>
                <a:lnTo>
                  <a:pt x="2183739" y="1219023"/>
                </a:lnTo>
                <a:lnTo>
                  <a:pt x="2159288" y="1234591"/>
                </a:lnTo>
                <a:lnTo>
                  <a:pt x="2133884" y="1249523"/>
                </a:lnTo>
                <a:lnTo>
                  <a:pt x="2107528" y="1264773"/>
                </a:lnTo>
                <a:lnTo>
                  <a:pt x="2079267" y="1279705"/>
                </a:lnTo>
                <a:lnTo>
                  <a:pt x="2050052" y="1294955"/>
                </a:lnTo>
                <a:lnTo>
                  <a:pt x="2019250" y="1309570"/>
                </a:lnTo>
                <a:lnTo>
                  <a:pt x="1987496" y="1324185"/>
                </a:lnTo>
                <a:lnTo>
                  <a:pt x="1954788" y="1338164"/>
                </a:lnTo>
                <a:lnTo>
                  <a:pt x="1920493" y="1352143"/>
                </a:lnTo>
                <a:lnTo>
                  <a:pt x="1885246" y="1365487"/>
                </a:lnTo>
                <a:lnTo>
                  <a:pt x="1849046" y="1378513"/>
                </a:lnTo>
                <a:lnTo>
                  <a:pt x="1811893" y="1391221"/>
                </a:lnTo>
                <a:lnTo>
                  <a:pt x="1773787" y="1403294"/>
                </a:lnTo>
                <a:lnTo>
                  <a:pt x="1734729" y="1414732"/>
                </a:lnTo>
                <a:lnTo>
                  <a:pt x="1694718" y="1425534"/>
                </a:lnTo>
                <a:lnTo>
                  <a:pt x="1653755" y="1435383"/>
                </a:lnTo>
                <a:lnTo>
                  <a:pt x="1612474" y="1444914"/>
                </a:lnTo>
                <a:lnTo>
                  <a:pt x="1569923" y="1453175"/>
                </a:lnTo>
                <a:lnTo>
                  <a:pt x="1548647" y="1457305"/>
                </a:lnTo>
                <a:lnTo>
                  <a:pt x="1527054" y="1461117"/>
                </a:lnTo>
                <a:lnTo>
                  <a:pt x="1505461" y="1464294"/>
                </a:lnTo>
                <a:lnTo>
                  <a:pt x="1483550" y="1468107"/>
                </a:lnTo>
                <a:lnTo>
                  <a:pt x="1461322" y="1470649"/>
                </a:lnTo>
                <a:lnTo>
                  <a:pt x="1439094" y="1473508"/>
                </a:lnTo>
                <a:lnTo>
                  <a:pt x="1416548" y="1476367"/>
                </a:lnTo>
                <a:lnTo>
                  <a:pt x="1394320" y="1478591"/>
                </a:lnTo>
                <a:lnTo>
                  <a:pt x="1371774" y="1480815"/>
                </a:lnTo>
                <a:lnTo>
                  <a:pt x="1348593" y="1482404"/>
                </a:lnTo>
                <a:lnTo>
                  <a:pt x="1325730" y="1483992"/>
                </a:lnTo>
                <a:lnTo>
                  <a:pt x="1302549" y="1484945"/>
                </a:lnTo>
                <a:lnTo>
                  <a:pt x="1279685" y="1486216"/>
                </a:lnTo>
                <a:lnTo>
                  <a:pt x="1256187" y="1486534"/>
                </a:lnTo>
                <a:lnTo>
                  <a:pt x="1232689" y="1487169"/>
                </a:lnTo>
                <a:lnTo>
                  <a:pt x="1209190" y="1487487"/>
                </a:lnTo>
                <a:lnTo>
                  <a:pt x="1195536" y="1487169"/>
                </a:lnTo>
                <a:lnTo>
                  <a:pt x="1181564" y="1486534"/>
                </a:lnTo>
                <a:lnTo>
                  <a:pt x="1166956" y="1485899"/>
                </a:lnTo>
                <a:lnTo>
                  <a:pt x="1151714" y="1484628"/>
                </a:lnTo>
                <a:lnTo>
                  <a:pt x="1136155" y="1483039"/>
                </a:lnTo>
                <a:lnTo>
                  <a:pt x="1120277" y="1481451"/>
                </a:lnTo>
                <a:lnTo>
                  <a:pt x="1086935" y="1477638"/>
                </a:lnTo>
                <a:lnTo>
                  <a:pt x="1052957" y="1472237"/>
                </a:lnTo>
                <a:lnTo>
                  <a:pt x="1017075" y="1465883"/>
                </a:lnTo>
                <a:lnTo>
                  <a:pt x="980239" y="1458893"/>
                </a:lnTo>
                <a:lnTo>
                  <a:pt x="943086" y="1450951"/>
                </a:lnTo>
                <a:lnTo>
                  <a:pt x="904346" y="1441737"/>
                </a:lnTo>
                <a:lnTo>
                  <a:pt x="865605" y="1431888"/>
                </a:lnTo>
                <a:lnTo>
                  <a:pt x="826229" y="1421086"/>
                </a:lnTo>
                <a:lnTo>
                  <a:pt x="786536" y="1409648"/>
                </a:lnTo>
                <a:lnTo>
                  <a:pt x="746843" y="1397258"/>
                </a:lnTo>
                <a:lnTo>
                  <a:pt x="707150" y="1384549"/>
                </a:lnTo>
                <a:lnTo>
                  <a:pt x="667456" y="1370570"/>
                </a:lnTo>
                <a:lnTo>
                  <a:pt x="628716" y="1356909"/>
                </a:lnTo>
                <a:lnTo>
                  <a:pt x="590293" y="1341976"/>
                </a:lnTo>
                <a:lnTo>
                  <a:pt x="552505" y="1326726"/>
                </a:lnTo>
                <a:lnTo>
                  <a:pt x="515669" y="1310841"/>
                </a:lnTo>
                <a:lnTo>
                  <a:pt x="479469" y="1294320"/>
                </a:lnTo>
                <a:lnTo>
                  <a:pt x="444857" y="1278117"/>
                </a:lnTo>
                <a:lnTo>
                  <a:pt x="428344" y="1269539"/>
                </a:lnTo>
                <a:lnTo>
                  <a:pt x="411514" y="1260961"/>
                </a:lnTo>
                <a:lnTo>
                  <a:pt x="395637" y="1252382"/>
                </a:lnTo>
                <a:lnTo>
                  <a:pt x="379760" y="1243487"/>
                </a:lnTo>
                <a:lnTo>
                  <a:pt x="364835" y="1234908"/>
                </a:lnTo>
                <a:lnTo>
                  <a:pt x="349910" y="1226013"/>
                </a:lnTo>
                <a:lnTo>
                  <a:pt x="335303" y="1217117"/>
                </a:lnTo>
                <a:lnTo>
                  <a:pt x="321331" y="1208221"/>
                </a:lnTo>
                <a:lnTo>
                  <a:pt x="308312" y="1199007"/>
                </a:lnTo>
                <a:lnTo>
                  <a:pt x="295292" y="1190112"/>
                </a:lnTo>
                <a:lnTo>
                  <a:pt x="282908" y="1180898"/>
                </a:lnTo>
                <a:lnTo>
                  <a:pt x="271476" y="1171684"/>
                </a:lnTo>
                <a:lnTo>
                  <a:pt x="260362" y="1162471"/>
                </a:lnTo>
                <a:lnTo>
                  <a:pt x="249566" y="1153575"/>
                </a:lnTo>
                <a:lnTo>
                  <a:pt x="239722" y="1144361"/>
                </a:lnTo>
                <a:lnTo>
                  <a:pt x="230513" y="1135148"/>
                </a:lnTo>
                <a:lnTo>
                  <a:pt x="221939" y="1125617"/>
                </a:lnTo>
                <a:lnTo>
                  <a:pt x="214001" y="1116403"/>
                </a:lnTo>
                <a:lnTo>
                  <a:pt x="206697" y="1107507"/>
                </a:lnTo>
                <a:lnTo>
                  <a:pt x="200346" y="1097976"/>
                </a:lnTo>
                <a:lnTo>
                  <a:pt x="194313" y="1088762"/>
                </a:lnTo>
                <a:lnTo>
                  <a:pt x="189549" y="1079549"/>
                </a:lnTo>
                <a:lnTo>
                  <a:pt x="186057" y="1071288"/>
                </a:lnTo>
                <a:lnTo>
                  <a:pt x="184151" y="1066523"/>
                </a:lnTo>
                <a:lnTo>
                  <a:pt x="182881" y="1060804"/>
                </a:lnTo>
                <a:lnTo>
                  <a:pt x="181293" y="1055403"/>
                </a:lnTo>
                <a:lnTo>
                  <a:pt x="180658" y="1049366"/>
                </a:lnTo>
                <a:lnTo>
                  <a:pt x="179706" y="1042695"/>
                </a:lnTo>
                <a:lnTo>
                  <a:pt x="179388" y="1036023"/>
                </a:lnTo>
                <a:lnTo>
                  <a:pt x="179706" y="1028715"/>
                </a:lnTo>
                <a:lnTo>
                  <a:pt x="180658" y="1021090"/>
                </a:lnTo>
                <a:lnTo>
                  <a:pt x="182246" y="1013148"/>
                </a:lnTo>
                <a:lnTo>
                  <a:pt x="184151" y="1004887"/>
                </a:lnTo>
                <a:lnTo>
                  <a:pt x="187009" y="996309"/>
                </a:lnTo>
                <a:lnTo>
                  <a:pt x="190820" y="987413"/>
                </a:lnTo>
                <a:lnTo>
                  <a:pt x="195265" y="978200"/>
                </a:lnTo>
                <a:lnTo>
                  <a:pt x="200664" y="968668"/>
                </a:lnTo>
                <a:lnTo>
                  <a:pt x="205427" y="961996"/>
                </a:lnTo>
                <a:lnTo>
                  <a:pt x="211143" y="955007"/>
                </a:lnTo>
                <a:lnTo>
                  <a:pt x="217176" y="947382"/>
                </a:lnTo>
                <a:lnTo>
                  <a:pt x="223527" y="939757"/>
                </a:lnTo>
                <a:lnTo>
                  <a:pt x="230830" y="932132"/>
                </a:lnTo>
                <a:lnTo>
                  <a:pt x="238452" y="923871"/>
                </a:lnTo>
                <a:lnTo>
                  <a:pt x="247343" y="915929"/>
                </a:lnTo>
                <a:lnTo>
                  <a:pt x="256234" y="907668"/>
                </a:lnTo>
                <a:lnTo>
                  <a:pt x="265761" y="899408"/>
                </a:lnTo>
                <a:lnTo>
                  <a:pt x="275922" y="890512"/>
                </a:lnTo>
                <a:lnTo>
                  <a:pt x="297515" y="873038"/>
                </a:lnTo>
                <a:lnTo>
                  <a:pt x="321966" y="855246"/>
                </a:lnTo>
                <a:lnTo>
                  <a:pt x="347687" y="836819"/>
                </a:lnTo>
                <a:lnTo>
                  <a:pt x="374996" y="818392"/>
                </a:lnTo>
                <a:lnTo>
                  <a:pt x="404528" y="799647"/>
                </a:lnTo>
                <a:lnTo>
                  <a:pt x="435013" y="780585"/>
                </a:lnTo>
                <a:lnTo>
                  <a:pt x="467085" y="761839"/>
                </a:lnTo>
                <a:lnTo>
                  <a:pt x="500427" y="743095"/>
                </a:lnTo>
                <a:lnTo>
                  <a:pt x="535040" y="724668"/>
                </a:lnTo>
                <a:lnTo>
                  <a:pt x="570287" y="706240"/>
                </a:lnTo>
                <a:lnTo>
                  <a:pt x="606805" y="688449"/>
                </a:lnTo>
                <a:lnTo>
                  <a:pt x="644276" y="670975"/>
                </a:lnTo>
                <a:lnTo>
                  <a:pt x="681746" y="654136"/>
                </a:lnTo>
                <a:lnTo>
                  <a:pt x="720169" y="637615"/>
                </a:lnTo>
                <a:lnTo>
                  <a:pt x="759227" y="622048"/>
                </a:lnTo>
                <a:lnTo>
                  <a:pt x="797968" y="607433"/>
                </a:lnTo>
                <a:lnTo>
                  <a:pt x="837344" y="593454"/>
                </a:lnTo>
                <a:lnTo>
                  <a:pt x="857349" y="586782"/>
                </a:lnTo>
                <a:lnTo>
                  <a:pt x="876719" y="580428"/>
                </a:lnTo>
                <a:lnTo>
                  <a:pt x="896090" y="574391"/>
                </a:lnTo>
                <a:lnTo>
                  <a:pt x="916095" y="568355"/>
                </a:lnTo>
                <a:lnTo>
                  <a:pt x="935465" y="563271"/>
                </a:lnTo>
                <a:lnTo>
                  <a:pt x="954836" y="557870"/>
                </a:lnTo>
                <a:lnTo>
                  <a:pt x="974206" y="553105"/>
                </a:lnTo>
                <a:lnTo>
                  <a:pt x="993259" y="548657"/>
                </a:lnTo>
                <a:lnTo>
                  <a:pt x="1012947" y="544209"/>
                </a:lnTo>
                <a:lnTo>
                  <a:pt x="1031999" y="540396"/>
                </a:lnTo>
                <a:lnTo>
                  <a:pt x="1050417" y="536584"/>
                </a:lnTo>
                <a:lnTo>
                  <a:pt x="1069470" y="533407"/>
                </a:lnTo>
                <a:lnTo>
                  <a:pt x="1087888" y="530865"/>
                </a:lnTo>
                <a:lnTo>
                  <a:pt x="1089921" y="530589"/>
                </a:lnTo>
                <a:lnTo>
                  <a:pt x="1102099" y="528639"/>
                </a:lnTo>
                <a:lnTo>
                  <a:pt x="1117965" y="527051"/>
                </a:lnTo>
                <a:lnTo>
                  <a:pt x="1133830" y="525463"/>
                </a:lnTo>
                <a:lnTo>
                  <a:pt x="1149379" y="523875"/>
                </a:lnTo>
                <a:lnTo>
                  <a:pt x="1165245" y="523240"/>
                </a:lnTo>
                <a:lnTo>
                  <a:pt x="1180793" y="522287"/>
                </a:lnTo>
                <a:close/>
                <a:moveTo>
                  <a:pt x="2459339" y="463550"/>
                </a:moveTo>
                <a:lnTo>
                  <a:pt x="2466990" y="463867"/>
                </a:lnTo>
                <a:lnTo>
                  <a:pt x="2474641" y="464184"/>
                </a:lnTo>
                <a:lnTo>
                  <a:pt x="2481655" y="465768"/>
                </a:lnTo>
                <a:lnTo>
                  <a:pt x="2488987" y="468302"/>
                </a:lnTo>
                <a:lnTo>
                  <a:pt x="2496000" y="471154"/>
                </a:lnTo>
                <a:lnTo>
                  <a:pt x="2503014" y="474639"/>
                </a:lnTo>
                <a:lnTo>
                  <a:pt x="2509390" y="479074"/>
                </a:lnTo>
                <a:lnTo>
                  <a:pt x="2515766" y="483826"/>
                </a:lnTo>
                <a:lnTo>
                  <a:pt x="2521185" y="489529"/>
                </a:lnTo>
                <a:lnTo>
                  <a:pt x="2526286" y="495549"/>
                </a:lnTo>
                <a:lnTo>
                  <a:pt x="2530749" y="502202"/>
                </a:lnTo>
                <a:lnTo>
                  <a:pt x="2534256" y="509172"/>
                </a:lnTo>
                <a:lnTo>
                  <a:pt x="2537125" y="516142"/>
                </a:lnTo>
                <a:lnTo>
                  <a:pt x="2539038" y="523429"/>
                </a:lnTo>
                <a:lnTo>
                  <a:pt x="2540632" y="530715"/>
                </a:lnTo>
                <a:lnTo>
                  <a:pt x="2541588" y="538319"/>
                </a:lnTo>
                <a:lnTo>
                  <a:pt x="2541269" y="545923"/>
                </a:lnTo>
                <a:lnTo>
                  <a:pt x="2540632" y="553526"/>
                </a:lnTo>
                <a:lnTo>
                  <a:pt x="2539038" y="560496"/>
                </a:lnTo>
                <a:lnTo>
                  <a:pt x="2536806" y="568100"/>
                </a:lnTo>
                <a:lnTo>
                  <a:pt x="2533937" y="574753"/>
                </a:lnTo>
                <a:lnTo>
                  <a:pt x="2530430" y="581406"/>
                </a:lnTo>
                <a:lnTo>
                  <a:pt x="2525967" y="588376"/>
                </a:lnTo>
                <a:lnTo>
                  <a:pt x="2521185" y="594079"/>
                </a:lnTo>
                <a:lnTo>
                  <a:pt x="2515128" y="599782"/>
                </a:lnTo>
                <a:lnTo>
                  <a:pt x="2359875" y="739182"/>
                </a:lnTo>
                <a:lnTo>
                  <a:pt x="2353818" y="743934"/>
                </a:lnTo>
                <a:lnTo>
                  <a:pt x="2347123" y="748370"/>
                </a:lnTo>
                <a:lnTo>
                  <a:pt x="2340428" y="751855"/>
                </a:lnTo>
                <a:lnTo>
                  <a:pt x="2333096" y="755023"/>
                </a:lnTo>
                <a:lnTo>
                  <a:pt x="2325445" y="756924"/>
                </a:lnTo>
                <a:lnTo>
                  <a:pt x="2318431" y="758191"/>
                </a:lnTo>
                <a:lnTo>
                  <a:pt x="2310780" y="758825"/>
                </a:lnTo>
                <a:lnTo>
                  <a:pt x="2303129" y="758825"/>
                </a:lnTo>
                <a:lnTo>
                  <a:pt x="2295797" y="758191"/>
                </a:lnTo>
                <a:lnTo>
                  <a:pt x="2288146" y="756924"/>
                </a:lnTo>
                <a:lnTo>
                  <a:pt x="2280814" y="754706"/>
                </a:lnTo>
                <a:lnTo>
                  <a:pt x="2274119" y="751855"/>
                </a:lnTo>
                <a:lnTo>
                  <a:pt x="2267105" y="748370"/>
                </a:lnTo>
                <a:lnTo>
                  <a:pt x="2260730" y="743934"/>
                </a:lnTo>
                <a:lnTo>
                  <a:pt x="2254672" y="738865"/>
                </a:lnTo>
                <a:lnTo>
                  <a:pt x="2248934" y="733163"/>
                </a:lnTo>
                <a:lnTo>
                  <a:pt x="2243833" y="726826"/>
                </a:lnTo>
                <a:lnTo>
                  <a:pt x="2239370" y="720490"/>
                </a:lnTo>
                <a:lnTo>
                  <a:pt x="2235864" y="713837"/>
                </a:lnTo>
                <a:lnTo>
                  <a:pt x="2232994" y="706550"/>
                </a:lnTo>
                <a:lnTo>
                  <a:pt x="2230763" y="699263"/>
                </a:lnTo>
                <a:lnTo>
                  <a:pt x="2229488" y="691976"/>
                </a:lnTo>
                <a:lnTo>
                  <a:pt x="2228850" y="684372"/>
                </a:lnTo>
                <a:lnTo>
                  <a:pt x="2228850" y="677086"/>
                </a:lnTo>
                <a:lnTo>
                  <a:pt x="2229488" y="669482"/>
                </a:lnTo>
                <a:lnTo>
                  <a:pt x="2231082" y="661878"/>
                </a:lnTo>
                <a:lnTo>
                  <a:pt x="2232994" y="654908"/>
                </a:lnTo>
                <a:lnTo>
                  <a:pt x="2236182" y="647622"/>
                </a:lnTo>
                <a:lnTo>
                  <a:pt x="2240008" y="640968"/>
                </a:lnTo>
                <a:lnTo>
                  <a:pt x="2243833" y="634632"/>
                </a:lnTo>
                <a:lnTo>
                  <a:pt x="2248934" y="628612"/>
                </a:lnTo>
                <a:lnTo>
                  <a:pt x="2254672" y="622593"/>
                </a:lnTo>
                <a:lnTo>
                  <a:pt x="2409926" y="483826"/>
                </a:lnTo>
                <a:lnTo>
                  <a:pt x="2416302" y="478440"/>
                </a:lnTo>
                <a:lnTo>
                  <a:pt x="2423315" y="474322"/>
                </a:lnTo>
                <a:lnTo>
                  <a:pt x="2430010" y="470520"/>
                </a:lnTo>
                <a:lnTo>
                  <a:pt x="2437023" y="467985"/>
                </a:lnTo>
                <a:lnTo>
                  <a:pt x="2444356" y="465768"/>
                </a:lnTo>
                <a:lnTo>
                  <a:pt x="2452007" y="464184"/>
                </a:lnTo>
                <a:lnTo>
                  <a:pt x="2459339" y="463550"/>
                </a:lnTo>
                <a:close/>
                <a:moveTo>
                  <a:pt x="308695" y="355600"/>
                </a:moveTo>
                <a:lnTo>
                  <a:pt x="316324" y="355600"/>
                </a:lnTo>
                <a:lnTo>
                  <a:pt x="323952" y="356556"/>
                </a:lnTo>
                <a:lnTo>
                  <a:pt x="330945" y="357830"/>
                </a:lnTo>
                <a:lnTo>
                  <a:pt x="338256" y="359741"/>
                </a:lnTo>
                <a:lnTo>
                  <a:pt x="345249" y="362608"/>
                </a:lnTo>
                <a:lnTo>
                  <a:pt x="352242" y="366112"/>
                </a:lnTo>
                <a:lnTo>
                  <a:pt x="358918" y="369935"/>
                </a:lnTo>
                <a:lnTo>
                  <a:pt x="364957" y="375351"/>
                </a:lnTo>
                <a:lnTo>
                  <a:pt x="370679" y="380766"/>
                </a:lnTo>
                <a:lnTo>
                  <a:pt x="489878" y="509147"/>
                </a:lnTo>
                <a:lnTo>
                  <a:pt x="495282" y="515518"/>
                </a:lnTo>
                <a:lnTo>
                  <a:pt x="499414" y="521889"/>
                </a:lnTo>
                <a:lnTo>
                  <a:pt x="503546" y="528579"/>
                </a:lnTo>
                <a:lnTo>
                  <a:pt x="506407" y="535587"/>
                </a:lnTo>
                <a:lnTo>
                  <a:pt x="508632" y="543233"/>
                </a:lnTo>
                <a:lnTo>
                  <a:pt x="510222" y="550560"/>
                </a:lnTo>
                <a:lnTo>
                  <a:pt x="511175" y="557887"/>
                </a:lnTo>
                <a:lnTo>
                  <a:pt x="511175" y="565532"/>
                </a:lnTo>
                <a:lnTo>
                  <a:pt x="510222" y="573178"/>
                </a:lnTo>
                <a:lnTo>
                  <a:pt x="508950" y="580186"/>
                </a:lnTo>
                <a:lnTo>
                  <a:pt x="507043" y="587831"/>
                </a:lnTo>
                <a:lnTo>
                  <a:pt x="504182" y="595158"/>
                </a:lnTo>
                <a:lnTo>
                  <a:pt x="500686" y="601848"/>
                </a:lnTo>
                <a:lnTo>
                  <a:pt x="496235" y="608219"/>
                </a:lnTo>
                <a:lnTo>
                  <a:pt x="491467" y="614591"/>
                </a:lnTo>
                <a:lnTo>
                  <a:pt x="486064" y="620006"/>
                </a:lnTo>
                <a:lnTo>
                  <a:pt x="480024" y="625422"/>
                </a:lnTo>
                <a:lnTo>
                  <a:pt x="473349" y="629563"/>
                </a:lnTo>
                <a:lnTo>
                  <a:pt x="466674" y="633704"/>
                </a:lnTo>
                <a:lnTo>
                  <a:pt x="459363" y="636571"/>
                </a:lnTo>
                <a:lnTo>
                  <a:pt x="452370" y="638801"/>
                </a:lnTo>
                <a:lnTo>
                  <a:pt x="444741" y="640394"/>
                </a:lnTo>
                <a:lnTo>
                  <a:pt x="437112" y="641350"/>
                </a:lnTo>
                <a:lnTo>
                  <a:pt x="430119" y="641350"/>
                </a:lnTo>
                <a:lnTo>
                  <a:pt x="422491" y="640394"/>
                </a:lnTo>
                <a:lnTo>
                  <a:pt x="414862" y="639120"/>
                </a:lnTo>
                <a:lnTo>
                  <a:pt x="407869" y="637209"/>
                </a:lnTo>
                <a:lnTo>
                  <a:pt x="400558" y="634341"/>
                </a:lnTo>
                <a:lnTo>
                  <a:pt x="393883" y="630837"/>
                </a:lnTo>
                <a:lnTo>
                  <a:pt x="387208" y="627015"/>
                </a:lnTo>
                <a:lnTo>
                  <a:pt x="381168" y="621599"/>
                </a:lnTo>
                <a:lnTo>
                  <a:pt x="375129" y="616183"/>
                </a:lnTo>
                <a:lnTo>
                  <a:pt x="255929" y="487484"/>
                </a:lnTo>
                <a:lnTo>
                  <a:pt x="250843" y="481432"/>
                </a:lnTo>
                <a:lnTo>
                  <a:pt x="246393" y="475061"/>
                </a:lnTo>
                <a:lnTo>
                  <a:pt x="242897" y="468052"/>
                </a:lnTo>
                <a:lnTo>
                  <a:pt x="239718" y="461362"/>
                </a:lnTo>
                <a:lnTo>
                  <a:pt x="237175" y="453717"/>
                </a:lnTo>
                <a:lnTo>
                  <a:pt x="236222" y="446390"/>
                </a:lnTo>
                <a:lnTo>
                  <a:pt x="235268" y="439063"/>
                </a:lnTo>
                <a:lnTo>
                  <a:pt x="234950" y="431418"/>
                </a:lnTo>
                <a:lnTo>
                  <a:pt x="235586" y="423772"/>
                </a:lnTo>
                <a:lnTo>
                  <a:pt x="236857" y="416127"/>
                </a:lnTo>
                <a:lnTo>
                  <a:pt x="238764" y="409118"/>
                </a:lnTo>
                <a:lnTo>
                  <a:pt x="241625" y="401791"/>
                </a:lnTo>
                <a:lnTo>
                  <a:pt x="245122" y="395102"/>
                </a:lnTo>
                <a:lnTo>
                  <a:pt x="249572" y="388730"/>
                </a:lnTo>
                <a:lnTo>
                  <a:pt x="254340" y="382359"/>
                </a:lnTo>
                <a:lnTo>
                  <a:pt x="260062" y="376944"/>
                </a:lnTo>
                <a:lnTo>
                  <a:pt x="266419" y="371528"/>
                </a:lnTo>
                <a:lnTo>
                  <a:pt x="272776" y="367387"/>
                </a:lnTo>
                <a:lnTo>
                  <a:pt x="279451" y="363245"/>
                </a:lnTo>
                <a:lnTo>
                  <a:pt x="286444" y="360378"/>
                </a:lnTo>
                <a:lnTo>
                  <a:pt x="293755" y="358148"/>
                </a:lnTo>
                <a:lnTo>
                  <a:pt x="301384" y="356556"/>
                </a:lnTo>
                <a:lnTo>
                  <a:pt x="308695" y="355600"/>
                </a:lnTo>
                <a:close/>
                <a:moveTo>
                  <a:pt x="2153515" y="228600"/>
                </a:moveTo>
                <a:lnTo>
                  <a:pt x="2161143" y="228600"/>
                </a:lnTo>
                <a:lnTo>
                  <a:pt x="2168454" y="228918"/>
                </a:lnTo>
                <a:lnTo>
                  <a:pt x="2176082" y="230507"/>
                </a:lnTo>
                <a:lnTo>
                  <a:pt x="2183710" y="232731"/>
                </a:lnTo>
                <a:lnTo>
                  <a:pt x="2190702" y="235273"/>
                </a:lnTo>
                <a:lnTo>
                  <a:pt x="2198012" y="239087"/>
                </a:lnTo>
                <a:lnTo>
                  <a:pt x="2204369" y="243218"/>
                </a:lnTo>
                <a:lnTo>
                  <a:pt x="2210726" y="248620"/>
                </a:lnTo>
                <a:lnTo>
                  <a:pt x="2216129" y="254023"/>
                </a:lnTo>
                <a:lnTo>
                  <a:pt x="2221532" y="260060"/>
                </a:lnTo>
                <a:lnTo>
                  <a:pt x="2225664" y="266416"/>
                </a:lnTo>
                <a:lnTo>
                  <a:pt x="2229478" y="273089"/>
                </a:lnTo>
                <a:lnTo>
                  <a:pt x="2232021" y="279763"/>
                </a:lnTo>
                <a:lnTo>
                  <a:pt x="2234563" y="287072"/>
                </a:lnTo>
                <a:lnTo>
                  <a:pt x="2236152" y="294699"/>
                </a:lnTo>
                <a:lnTo>
                  <a:pt x="2236788" y="302008"/>
                </a:lnTo>
                <a:lnTo>
                  <a:pt x="2236788" y="309635"/>
                </a:lnTo>
                <a:lnTo>
                  <a:pt x="2236152" y="317261"/>
                </a:lnTo>
                <a:lnTo>
                  <a:pt x="2234881" y="324253"/>
                </a:lnTo>
                <a:lnTo>
                  <a:pt x="2232974" y="331879"/>
                </a:lnTo>
                <a:lnTo>
                  <a:pt x="2230114" y="339188"/>
                </a:lnTo>
                <a:lnTo>
                  <a:pt x="2226617" y="346180"/>
                </a:lnTo>
                <a:lnTo>
                  <a:pt x="2222168" y="352853"/>
                </a:lnTo>
                <a:lnTo>
                  <a:pt x="2076917" y="553056"/>
                </a:lnTo>
                <a:lnTo>
                  <a:pt x="2072150" y="559412"/>
                </a:lnTo>
                <a:lnTo>
                  <a:pt x="2066429" y="565132"/>
                </a:lnTo>
                <a:lnTo>
                  <a:pt x="2060708" y="570216"/>
                </a:lnTo>
                <a:lnTo>
                  <a:pt x="2054351" y="574348"/>
                </a:lnTo>
                <a:lnTo>
                  <a:pt x="2047359" y="578161"/>
                </a:lnTo>
                <a:lnTo>
                  <a:pt x="2040366" y="581021"/>
                </a:lnTo>
                <a:lnTo>
                  <a:pt x="2033056" y="583246"/>
                </a:lnTo>
                <a:lnTo>
                  <a:pt x="2026064" y="584517"/>
                </a:lnTo>
                <a:lnTo>
                  <a:pt x="2018436" y="585788"/>
                </a:lnTo>
                <a:lnTo>
                  <a:pt x="2010808" y="585788"/>
                </a:lnTo>
                <a:lnTo>
                  <a:pt x="2003497" y="584835"/>
                </a:lnTo>
                <a:lnTo>
                  <a:pt x="1995869" y="583881"/>
                </a:lnTo>
                <a:lnTo>
                  <a:pt x="1988241" y="581657"/>
                </a:lnTo>
                <a:lnTo>
                  <a:pt x="1981249" y="578479"/>
                </a:lnTo>
                <a:lnTo>
                  <a:pt x="1974257" y="574983"/>
                </a:lnTo>
                <a:lnTo>
                  <a:pt x="1967582" y="570534"/>
                </a:lnTo>
                <a:lnTo>
                  <a:pt x="1961225" y="565768"/>
                </a:lnTo>
                <a:lnTo>
                  <a:pt x="1955822" y="560365"/>
                </a:lnTo>
                <a:lnTo>
                  <a:pt x="1950419" y="554327"/>
                </a:lnTo>
                <a:lnTo>
                  <a:pt x="1946605" y="547972"/>
                </a:lnTo>
                <a:lnTo>
                  <a:pt x="1942473" y="541298"/>
                </a:lnTo>
                <a:lnTo>
                  <a:pt x="1939931" y="533989"/>
                </a:lnTo>
                <a:lnTo>
                  <a:pt x="1937388" y="526998"/>
                </a:lnTo>
                <a:lnTo>
                  <a:pt x="1936117" y="519689"/>
                </a:lnTo>
                <a:lnTo>
                  <a:pt x="1935163" y="512380"/>
                </a:lnTo>
                <a:lnTo>
                  <a:pt x="1935163" y="504753"/>
                </a:lnTo>
                <a:lnTo>
                  <a:pt x="1935799" y="497126"/>
                </a:lnTo>
                <a:lnTo>
                  <a:pt x="1937070" y="489500"/>
                </a:lnTo>
                <a:lnTo>
                  <a:pt x="1938977" y="482508"/>
                </a:lnTo>
                <a:lnTo>
                  <a:pt x="1941838" y="474882"/>
                </a:lnTo>
                <a:lnTo>
                  <a:pt x="1945652" y="468208"/>
                </a:lnTo>
                <a:lnTo>
                  <a:pt x="1950101" y="461535"/>
                </a:lnTo>
                <a:lnTo>
                  <a:pt x="2095034" y="260696"/>
                </a:lnTo>
                <a:lnTo>
                  <a:pt x="2100119" y="254976"/>
                </a:lnTo>
                <a:lnTo>
                  <a:pt x="2105840" y="248938"/>
                </a:lnTo>
                <a:lnTo>
                  <a:pt x="2111879" y="244171"/>
                </a:lnTo>
                <a:lnTo>
                  <a:pt x="2118236" y="239722"/>
                </a:lnTo>
                <a:lnTo>
                  <a:pt x="2124592" y="236227"/>
                </a:lnTo>
                <a:lnTo>
                  <a:pt x="2131585" y="233367"/>
                </a:lnTo>
                <a:lnTo>
                  <a:pt x="2138895" y="231142"/>
                </a:lnTo>
                <a:lnTo>
                  <a:pt x="2146205" y="229553"/>
                </a:lnTo>
                <a:lnTo>
                  <a:pt x="2153515" y="228600"/>
                </a:lnTo>
                <a:close/>
                <a:moveTo>
                  <a:pt x="580011" y="142875"/>
                </a:moveTo>
                <a:lnTo>
                  <a:pt x="587656" y="143192"/>
                </a:lnTo>
                <a:lnTo>
                  <a:pt x="595300" y="144458"/>
                </a:lnTo>
                <a:lnTo>
                  <a:pt x="602308" y="146041"/>
                </a:lnTo>
                <a:lnTo>
                  <a:pt x="609635" y="148258"/>
                </a:lnTo>
                <a:lnTo>
                  <a:pt x="616643" y="151424"/>
                </a:lnTo>
                <a:lnTo>
                  <a:pt x="623013" y="155541"/>
                </a:lnTo>
                <a:lnTo>
                  <a:pt x="629384" y="159657"/>
                </a:lnTo>
                <a:lnTo>
                  <a:pt x="635118" y="165040"/>
                </a:lnTo>
                <a:lnTo>
                  <a:pt x="640533" y="170740"/>
                </a:lnTo>
                <a:lnTo>
                  <a:pt x="645311" y="177073"/>
                </a:lnTo>
                <a:lnTo>
                  <a:pt x="780372" y="375611"/>
                </a:lnTo>
                <a:lnTo>
                  <a:pt x="784194" y="382261"/>
                </a:lnTo>
                <a:lnTo>
                  <a:pt x="788016" y="389227"/>
                </a:lnTo>
                <a:lnTo>
                  <a:pt x="790246" y="396510"/>
                </a:lnTo>
                <a:lnTo>
                  <a:pt x="792157" y="404110"/>
                </a:lnTo>
                <a:lnTo>
                  <a:pt x="793432" y="411393"/>
                </a:lnTo>
                <a:lnTo>
                  <a:pt x="793750" y="418992"/>
                </a:lnTo>
                <a:lnTo>
                  <a:pt x="793432" y="426592"/>
                </a:lnTo>
                <a:lnTo>
                  <a:pt x="792157" y="434191"/>
                </a:lnTo>
                <a:lnTo>
                  <a:pt x="790565" y="441158"/>
                </a:lnTo>
                <a:lnTo>
                  <a:pt x="788016" y="448441"/>
                </a:lnTo>
                <a:lnTo>
                  <a:pt x="784831" y="455090"/>
                </a:lnTo>
                <a:lnTo>
                  <a:pt x="781009" y="461740"/>
                </a:lnTo>
                <a:lnTo>
                  <a:pt x="776231" y="467756"/>
                </a:lnTo>
                <a:lnTo>
                  <a:pt x="771452" y="473773"/>
                </a:lnTo>
                <a:lnTo>
                  <a:pt x="765719" y="478839"/>
                </a:lnTo>
                <a:lnTo>
                  <a:pt x="759348" y="483905"/>
                </a:lnTo>
                <a:lnTo>
                  <a:pt x="752340" y="488022"/>
                </a:lnTo>
                <a:lnTo>
                  <a:pt x="745332" y="491505"/>
                </a:lnTo>
                <a:lnTo>
                  <a:pt x="737687" y="493721"/>
                </a:lnTo>
                <a:lnTo>
                  <a:pt x="730679" y="495938"/>
                </a:lnTo>
                <a:lnTo>
                  <a:pt x="723035" y="496888"/>
                </a:lnTo>
                <a:lnTo>
                  <a:pt x="715390" y="496888"/>
                </a:lnTo>
                <a:lnTo>
                  <a:pt x="707745" y="496888"/>
                </a:lnTo>
                <a:lnTo>
                  <a:pt x="700418" y="495938"/>
                </a:lnTo>
                <a:lnTo>
                  <a:pt x="693092" y="493721"/>
                </a:lnTo>
                <a:lnTo>
                  <a:pt x="686084" y="491505"/>
                </a:lnTo>
                <a:lnTo>
                  <a:pt x="678758" y="488338"/>
                </a:lnTo>
                <a:lnTo>
                  <a:pt x="672387" y="484855"/>
                </a:lnTo>
                <a:lnTo>
                  <a:pt x="666016" y="480105"/>
                </a:lnTo>
                <a:lnTo>
                  <a:pt x="660282" y="474722"/>
                </a:lnTo>
                <a:lnTo>
                  <a:pt x="654867" y="469339"/>
                </a:lnTo>
                <a:lnTo>
                  <a:pt x="650089" y="463006"/>
                </a:lnTo>
                <a:lnTo>
                  <a:pt x="515347" y="264785"/>
                </a:lnTo>
                <a:lnTo>
                  <a:pt x="511206" y="257818"/>
                </a:lnTo>
                <a:lnTo>
                  <a:pt x="507702" y="250852"/>
                </a:lnTo>
                <a:lnTo>
                  <a:pt x="505154" y="243252"/>
                </a:lnTo>
                <a:lnTo>
                  <a:pt x="503243" y="236286"/>
                </a:lnTo>
                <a:lnTo>
                  <a:pt x="501969" y="228687"/>
                </a:lnTo>
                <a:lnTo>
                  <a:pt x="501650" y="221087"/>
                </a:lnTo>
                <a:lnTo>
                  <a:pt x="501969" y="213487"/>
                </a:lnTo>
                <a:lnTo>
                  <a:pt x="503243" y="206205"/>
                </a:lnTo>
                <a:lnTo>
                  <a:pt x="504835" y="198922"/>
                </a:lnTo>
                <a:lnTo>
                  <a:pt x="507702" y="191955"/>
                </a:lnTo>
                <a:lnTo>
                  <a:pt x="510888" y="184672"/>
                </a:lnTo>
                <a:lnTo>
                  <a:pt x="514392" y="178340"/>
                </a:lnTo>
                <a:lnTo>
                  <a:pt x="519170" y="172007"/>
                </a:lnTo>
                <a:lnTo>
                  <a:pt x="523948" y="166624"/>
                </a:lnTo>
                <a:lnTo>
                  <a:pt x="530000" y="160924"/>
                </a:lnTo>
                <a:lnTo>
                  <a:pt x="536371" y="156174"/>
                </a:lnTo>
                <a:lnTo>
                  <a:pt x="543060" y="152374"/>
                </a:lnTo>
                <a:lnTo>
                  <a:pt x="550387" y="148575"/>
                </a:lnTo>
                <a:lnTo>
                  <a:pt x="557713" y="146358"/>
                </a:lnTo>
                <a:lnTo>
                  <a:pt x="565039" y="144458"/>
                </a:lnTo>
                <a:lnTo>
                  <a:pt x="572684" y="143192"/>
                </a:lnTo>
                <a:lnTo>
                  <a:pt x="580011" y="142875"/>
                </a:lnTo>
                <a:close/>
                <a:moveTo>
                  <a:pt x="1813331" y="49212"/>
                </a:moveTo>
                <a:lnTo>
                  <a:pt x="1821259" y="49529"/>
                </a:lnTo>
                <a:lnTo>
                  <a:pt x="1828871" y="50796"/>
                </a:lnTo>
                <a:lnTo>
                  <a:pt x="1836483" y="52379"/>
                </a:lnTo>
                <a:lnTo>
                  <a:pt x="1843460" y="54913"/>
                </a:lnTo>
                <a:lnTo>
                  <a:pt x="1851072" y="58081"/>
                </a:lnTo>
                <a:lnTo>
                  <a:pt x="1857732" y="62515"/>
                </a:lnTo>
                <a:lnTo>
                  <a:pt x="1864075" y="67266"/>
                </a:lnTo>
                <a:lnTo>
                  <a:pt x="1869783" y="72334"/>
                </a:lnTo>
                <a:lnTo>
                  <a:pt x="1874858" y="78036"/>
                </a:lnTo>
                <a:lnTo>
                  <a:pt x="1879298" y="84371"/>
                </a:lnTo>
                <a:lnTo>
                  <a:pt x="1883104" y="90706"/>
                </a:lnTo>
                <a:lnTo>
                  <a:pt x="1886275" y="97357"/>
                </a:lnTo>
                <a:lnTo>
                  <a:pt x="1888812" y="104642"/>
                </a:lnTo>
                <a:lnTo>
                  <a:pt x="1890715" y="111928"/>
                </a:lnTo>
                <a:lnTo>
                  <a:pt x="1891984" y="119213"/>
                </a:lnTo>
                <a:lnTo>
                  <a:pt x="1892301" y="126815"/>
                </a:lnTo>
                <a:lnTo>
                  <a:pt x="1891984" y="134100"/>
                </a:lnTo>
                <a:lnTo>
                  <a:pt x="1890715" y="142018"/>
                </a:lnTo>
                <a:lnTo>
                  <a:pt x="1889130" y="149620"/>
                </a:lnTo>
                <a:lnTo>
                  <a:pt x="1886275" y="156905"/>
                </a:lnTo>
                <a:lnTo>
                  <a:pt x="1882787" y="163874"/>
                </a:lnTo>
                <a:lnTo>
                  <a:pt x="1752438" y="407768"/>
                </a:lnTo>
                <a:lnTo>
                  <a:pt x="1747998" y="415053"/>
                </a:lnTo>
                <a:lnTo>
                  <a:pt x="1743240" y="421388"/>
                </a:lnTo>
                <a:lnTo>
                  <a:pt x="1738166" y="426773"/>
                </a:lnTo>
                <a:lnTo>
                  <a:pt x="1732457" y="431841"/>
                </a:lnTo>
                <a:lnTo>
                  <a:pt x="1726114" y="436275"/>
                </a:lnTo>
                <a:lnTo>
                  <a:pt x="1719771" y="440393"/>
                </a:lnTo>
                <a:lnTo>
                  <a:pt x="1713111" y="443560"/>
                </a:lnTo>
                <a:lnTo>
                  <a:pt x="1705817" y="445778"/>
                </a:lnTo>
                <a:lnTo>
                  <a:pt x="1698522" y="447678"/>
                </a:lnTo>
                <a:lnTo>
                  <a:pt x="1691228" y="448945"/>
                </a:lnTo>
                <a:lnTo>
                  <a:pt x="1683616" y="449262"/>
                </a:lnTo>
                <a:lnTo>
                  <a:pt x="1676322" y="448945"/>
                </a:lnTo>
                <a:lnTo>
                  <a:pt x="1668393" y="447678"/>
                </a:lnTo>
                <a:lnTo>
                  <a:pt x="1660781" y="445778"/>
                </a:lnTo>
                <a:lnTo>
                  <a:pt x="1653487" y="443560"/>
                </a:lnTo>
                <a:lnTo>
                  <a:pt x="1646510" y="439759"/>
                </a:lnTo>
                <a:lnTo>
                  <a:pt x="1639215" y="435959"/>
                </a:lnTo>
                <a:lnTo>
                  <a:pt x="1632872" y="431207"/>
                </a:lnTo>
                <a:lnTo>
                  <a:pt x="1627481" y="426139"/>
                </a:lnTo>
                <a:lnTo>
                  <a:pt x="1622406" y="420121"/>
                </a:lnTo>
                <a:lnTo>
                  <a:pt x="1617966" y="414103"/>
                </a:lnTo>
                <a:lnTo>
                  <a:pt x="1613843" y="407451"/>
                </a:lnTo>
                <a:lnTo>
                  <a:pt x="1610672" y="400800"/>
                </a:lnTo>
                <a:lnTo>
                  <a:pt x="1608452" y="393515"/>
                </a:lnTo>
                <a:lnTo>
                  <a:pt x="1606549" y="386546"/>
                </a:lnTo>
                <a:lnTo>
                  <a:pt x="1605280" y="378944"/>
                </a:lnTo>
                <a:lnTo>
                  <a:pt x="1604963" y="371342"/>
                </a:lnTo>
                <a:lnTo>
                  <a:pt x="1605280" y="363740"/>
                </a:lnTo>
                <a:lnTo>
                  <a:pt x="1606549" y="356455"/>
                </a:lnTo>
                <a:lnTo>
                  <a:pt x="1608135" y="348853"/>
                </a:lnTo>
                <a:lnTo>
                  <a:pt x="1610672" y="341252"/>
                </a:lnTo>
                <a:lnTo>
                  <a:pt x="1614478" y="334283"/>
                </a:lnTo>
                <a:lnTo>
                  <a:pt x="1745143" y="90389"/>
                </a:lnTo>
                <a:lnTo>
                  <a:pt x="1749266" y="83420"/>
                </a:lnTo>
                <a:lnTo>
                  <a:pt x="1754024" y="77086"/>
                </a:lnTo>
                <a:lnTo>
                  <a:pt x="1759098" y="71701"/>
                </a:lnTo>
                <a:lnTo>
                  <a:pt x="1764490" y="66633"/>
                </a:lnTo>
                <a:lnTo>
                  <a:pt x="1770833" y="62198"/>
                </a:lnTo>
                <a:lnTo>
                  <a:pt x="1777176" y="58081"/>
                </a:lnTo>
                <a:lnTo>
                  <a:pt x="1784470" y="54913"/>
                </a:lnTo>
                <a:lnTo>
                  <a:pt x="1791130" y="52379"/>
                </a:lnTo>
                <a:lnTo>
                  <a:pt x="1798742" y="50796"/>
                </a:lnTo>
                <a:lnTo>
                  <a:pt x="1805719" y="49529"/>
                </a:lnTo>
                <a:lnTo>
                  <a:pt x="1813331" y="49212"/>
                </a:lnTo>
                <a:close/>
                <a:moveTo>
                  <a:pt x="952183" y="14287"/>
                </a:moveTo>
                <a:lnTo>
                  <a:pt x="959803" y="14921"/>
                </a:lnTo>
                <a:lnTo>
                  <a:pt x="967106" y="16190"/>
                </a:lnTo>
                <a:lnTo>
                  <a:pt x="974408" y="18094"/>
                </a:lnTo>
                <a:lnTo>
                  <a:pt x="981393" y="20949"/>
                </a:lnTo>
                <a:lnTo>
                  <a:pt x="988378" y="24121"/>
                </a:lnTo>
                <a:lnTo>
                  <a:pt x="994728" y="27928"/>
                </a:lnTo>
                <a:lnTo>
                  <a:pt x="1000443" y="32686"/>
                </a:lnTo>
                <a:lnTo>
                  <a:pt x="1006158" y="38079"/>
                </a:lnTo>
                <a:lnTo>
                  <a:pt x="1010921" y="43472"/>
                </a:lnTo>
                <a:lnTo>
                  <a:pt x="1015684" y="49817"/>
                </a:lnTo>
                <a:lnTo>
                  <a:pt x="1019176" y="56479"/>
                </a:lnTo>
                <a:lnTo>
                  <a:pt x="1022668" y="63775"/>
                </a:lnTo>
                <a:lnTo>
                  <a:pt x="1025209" y="71388"/>
                </a:lnTo>
                <a:lnTo>
                  <a:pt x="1086169" y="289326"/>
                </a:lnTo>
                <a:lnTo>
                  <a:pt x="1088391" y="297257"/>
                </a:lnTo>
                <a:lnTo>
                  <a:pt x="1089026" y="304871"/>
                </a:lnTo>
                <a:lnTo>
                  <a:pt x="1089026" y="312801"/>
                </a:lnTo>
                <a:lnTo>
                  <a:pt x="1088709" y="320415"/>
                </a:lnTo>
                <a:lnTo>
                  <a:pt x="1087439" y="327711"/>
                </a:lnTo>
                <a:lnTo>
                  <a:pt x="1085216" y="335008"/>
                </a:lnTo>
                <a:lnTo>
                  <a:pt x="1082676" y="341987"/>
                </a:lnTo>
                <a:lnTo>
                  <a:pt x="1079184" y="348966"/>
                </a:lnTo>
                <a:lnTo>
                  <a:pt x="1075056" y="355310"/>
                </a:lnTo>
                <a:lnTo>
                  <a:pt x="1070294" y="361021"/>
                </a:lnTo>
                <a:lnTo>
                  <a:pt x="1065214" y="366731"/>
                </a:lnTo>
                <a:lnTo>
                  <a:pt x="1059816" y="371806"/>
                </a:lnTo>
                <a:lnTo>
                  <a:pt x="1053466" y="376248"/>
                </a:lnTo>
                <a:lnTo>
                  <a:pt x="1047116" y="380054"/>
                </a:lnTo>
                <a:lnTo>
                  <a:pt x="1039496" y="383227"/>
                </a:lnTo>
                <a:lnTo>
                  <a:pt x="1031876" y="385765"/>
                </a:lnTo>
                <a:lnTo>
                  <a:pt x="1024256" y="387668"/>
                </a:lnTo>
                <a:lnTo>
                  <a:pt x="1016318" y="388620"/>
                </a:lnTo>
                <a:lnTo>
                  <a:pt x="1008381" y="388937"/>
                </a:lnTo>
                <a:lnTo>
                  <a:pt x="1001078" y="387985"/>
                </a:lnTo>
                <a:lnTo>
                  <a:pt x="993458" y="387033"/>
                </a:lnTo>
                <a:lnTo>
                  <a:pt x="986156" y="384813"/>
                </a:lnTo>
                <a:lnTo>
                  <a:pt x="979171" y="382275"/>
                </a:lnTo>
                <a:lnTo>
                  <a:pt x="972503" y="378468"/>
                </a:lnTo>
                <a:lnTo>
                  <a:pt x="966153" y="374661"/>
                </a:lnTo>
                <a:lnTo>
                  <a:pt x="960121" y="370220"/>
                </a:lnTo>
                <a:lnTo>
                  <a:pt x="954406" y="365145"/>
                </a:lnTo>
                <a:lnTo>
                  <a:pt x="949643" y="359117"/>
                </a:lnTo>
                <a:lnTo>
                  <a:pt x="944881" y="353090"/>
                </a:lnTo>
                <a:lnTo>
                  <a:pt x="941388" y="346428"/>
                </a:lnTo>
                <a:lnTo>
                  <a:pt x="938213" y="339449"/>
                </a:lnTo>
                <a:lnTo>
                  <a:pt x="935356" y="331835"/>
                </a:lnTo>
                <a:lnTo>
                  <a:pt x="874396" y="113580"/>
                </a:lnTo>
                <a:lnTo>
                  <a:pt x="872808" y="105649"/>
                </a:lnTo>
                <a:lnTo>
                  <a:pt x="871538" y="97719"/>
                </a:lnTo>
                <a:lnTo>
                  <a:pt x="871538" y="90422"/>
                </a:lnTo>
                <a:lnTo>
                  <a:pt x="871856" y="82492"/>
                </a:lnTo>
                <a:lnTo>
                  <a:pt x="873443" y="75195"/>
                </a:lnTo>
                <a:lnTo>
                  <a:pt x="875666" y="67582"/>
                </a:lnTo>
                <a:lnTo>
                  <a:pt x="878206" y="60920"/>
                </a:lnTo>
                <a:lnTo>
                  <a:pt x="881381" y="54258"/>
                </a:lnTo>
                <a:lnTo>
                  <a:pt x="885508" y="47913"/>
                </a:lnTo>
                <a:lnTo>
                  <a:pt x="890271" y="41886"/>
                </a:lnTo>
                <a:lnTo>
                  <a:pt x="895351" y="36493"/>
                </a:lnTo>
                <a:lnTo>
                  <a:pt x="901066" y="31100"/>
                </a:lnTo>
                <a:lnTo>
                  <a:pt x="907416" y="26976"/>
                </a:lnTo>
                <a:lnTo>
                  <a:pt x="914083" y="22852"/>
                </a:lnTo>
                <a:lnTo>
                  <a:pt x="921068" y="19680"/>
                </a:lnTo>
                <a:lnTo>
                  <a:pt x="928688" y="16825"/>
                </a:lnTo>
                <a:lnTo>
                  <a:pt x="936626" y="15239"/>
                </a:lnTo>
                <a:lnTo>
                  <a:pt x="944246" y="14604"/>
                </a:lnTo>
                <a:lnTo>
                  <a:pt x="952183" y="14287"/>
                </a:lnTo>
                <a:close/>
                <a:moveTo>
                  <a:pt x="1362909" y="0"/>
                </a:moveTo>
                <a:lnTo>
                  <a:pt x="1370792" y="953"/>
                </a:lnTo>
                <a:lnTo>
                  <a:pt x="1378676" y="2542"/>
                </a:lnTo>
                <a:lnTo>
                  <a:pt x="1386244" y="4449"/>
                </a:lnTo>
                <a:lnTo>
                  <a:pt x="1393497" y="7308"/>
                </a:lnTo>
                <a:lnTo>
                  <a:pt x="1400119" y="10804"/>
                </a:lnTo>
                <a:lnTo>
                  <a:pt x="1406426" y="15252"/>
                </a:lnTo>
                <a:lnTo>
                  <a:pt x="1412102" y="20019"/>
                </a:lnTo>
                <a:lnTo>
                  <a:pt x="1417463" y="25103"/>
                </a:lnTo>
                <a:lnTo>
                  <a:pt x="1422509" y="31141"/>
                </a:lnTo>
                <a:lnTo>
                  <a:pt x="1426293" y="37178"/>
                </a:lnTo>
                <a:lnTo>
                  <a:pt x="1430392" y="43851"/>
                </a:lnTo>
                <a:lnTo>
                  <a:pt x="1433231" y="50524"/>
                </a:lnTo>
                <a:lnTo>
                  <a:pt x="1435438" y="57833"/>
                </a:lnTo>
                <a:lnTo>
                  <a:pt x="1437015" y="65141"/>
                </a:lnTo>
                <a:lnTo>
                  <a:pt x="1438276" y="73085"/>
                </a:lnTo>
                <a:lnTo>
                  <a:pt x="1438276" y="81029"/>
                </a:lnTo>
                <a:lnTo>
                  <a:pt x="1437330" y="88973"/>
                </a:lnTo>
                <a:lnTo>
                  <a:pt x="1407057" y="316174"/>
                </a:lnTo>
                <a:lnTo>
                  <a:pt x="1405796" y="323800"/>
                </a:lnTo>
                <a:lnTo>
                  <a:pt x="1403588" y="331426"/>
                </a:lnTo>
                <a:lnTo>
                  <a:pt x="1400750" y="339053"/>
                </a:lnTo>
                <a:lnTo>
                  <a:pt x="1397281" y="345726"/>
                </a:lnTo>
                <a:lnTo>
                  <a:pt x="1392866" y="352081"/>
                </a:lnTo>
                <a:lnTo>
                  <a:pt x="1388136" y="357483"/>
                </a:lnTo>
                <a:lnTo>
                  <a:pt x="1383091" y="363203"/>
                </a:lnTo>
                <a:lnTo>
                  <a:pt x="1377730" y="367969"/>
                </a:lnTo>
                <a:lnTo>
                  <a:pt x="1371423" y="372418"/>
                </a:lnTo>
                <a:lnTo>
                  <a:pt x="1364485" y="375913"/>
                </a:lnTo>
                <a:lnTo>
                  <a:pt x="1357863" y="379091"/>
                </a:lnTo>
                <a:lnTo>
                  <a:pt x="1350926" y="381315"/>
                </a:lnTo>
                <a:lnTo>
                  <a:pt x="1343357" y="382904"/>
                </a:lnTo>
                <a:lnTo>
                  <a:pt x="1335474" y="383857"/>
                </a:lnTo>
                <a:lnTo>
                  <a:pt x="1327906" y="384175"/>
                </a:lnTo>
                <a:lnTo>
                  <a:pt x="1320022" y="383539"/>
                </a:lnTo>
                <a:lnTo>
                  <a:pt x="1312138" y="381951"/>
                </a:lnTo>
                <a:lnTo>
                  <a:pt x="1304570" y="379726"/>
                </a:lnTo>
                <a:lnTo>
                  <a:pt x="1297632" y="376549"/>
                </a:lnTo>
                <a:lnTo>
                  <a:pt x="1290380" y="373053"/>
                </a:lnTo>
                <a:lnTo>
                  <a:pt x="1284703" y="369240"/>
                </a:lnTo>
                <a:lnTo>
                  <a:pt x="1278712" y="364474"/>
                </a:lnTo>
                <a:lnTo>
                  <a:pt x="1273036" y="358754"/>
                </a:lnTo>
                <a:lnTo>
                  <a:pt x="1268305" y="353352"/>
                </a:lnTo>
                <a:lnTo>
                  <a:pt x="1264206" y="346997"/>
                </a:lnTo>
                <a:lnTo>
                  <a:pt x="1260422" y="340641"/>
                </a:lnTo>
                <a:lnTo>
                  <a:pt x="1257268" y="333333"/>
                </a:lnTo>
                <a:lnTo>
                  <a:pt x="1255061" y="326342"/>
                </a:lnTo>
                <a:lnTo>
                  <a:pt x="1253484" y="318716"/>
                </a:lnTo>
                <a:lnTo>
                  <a:pt x="1252538" y="311089"/>
                </a:lnTo>
                <a:lnTo>
                  <a:pt x="1252538" y="303145"/>
                </a:lnTo>
                <a:lnTo>
                  <a:pt x="1253169" y="295201"/>
                </a:lnTo>
                <a:lnTo>
                  <a:pt x="1283442" y="68001"/>
                </a:lnTo>
                <a:lnTo>
                  <a:pt x="1285019" y="60057"/>
                </a:lnTo>
                <a:lnTo>
                  <a:pt x="1287226" y="52431"/>
                </a:lnTo>
                <a:lnTo>
                  <a:pt x="1290064" y="45440"/>
                </a:lnTo>
                <a:lnTo>
                  <a:pt x="1293533" y="38767"/>
                </a:lnTo>
                <a:lnTo>
                  <a:pt x="1297632" y="32412"/>
                </a:lnTo>
                <a:lnTo>
                  <a:pt x="1302363" y="26374"/>
                </a:lnTo>
                <a:lnTo>
                  <a:pt x="1307723" y="21290"/>
                </a:lnTo>
                <a:lnTo>
                  <a:pt x="1313400" y="16524"/>
                </a:lnTo>
                <a:lnTo>
                  <a:pt x="1319706" y="12075"/>
                </a:lnTo>
                <a:lnTo>
                  <a:pt x="1326013" y="8579"/>
                </a:lnTo>
                <a:lnTo>
                  <a:pt x="1332951" y="5402"/>
                </a:lnTo>
                <a:lnTo>
                  <a:pt x="1340204" y="2860"/>
                </a:lnTo>
                <a:lnTo>
                  <a:pt x="1347772" y="1271"/>
                </a:lnTo>
                <a:lnTo>
                  <a:pt x="1355025" y="635"/>
                </a:lnTo>
                <a:lnTo>
                  <a:pt x="1362909"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34" name="KSO_Shape"/>
          <p:cNvSpPr/>
          <p:nvPr/>
        </p:nvSpPr>
        <p:spPr bwMode="auto">
          <a:xfrm>
            <a:off x="9858962" y="3400927"/>
            <a:ext cx="333375" cy="273367"/>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rgbClr val="FFFFFF"/>
          </a:solidFill>
          <a:ln w="12700">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MH_Other_3"/>
          <p:cNvSpPr/>
          <p:nvPr>
            <p:custDataLst>
              <p:tags r:id="rId1"/>
            </p:custDataLst>
          </p:nvPr>
        </p:nvSpPr>
        <p:spPr bwMode="auto">
          <a:xfrm>
            <a:off x="3135920" y="2053609"/>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46" name="MH_Other_4"/>
          <p:cNvSpPr/>
          <p:nvPr>
            <p:custDataLst>
              <p:tags r:id="rId2"/>
            </p:custDataLst>
          </p:nvPr>
        </p:nvSpPr>
        <p:spPr bwMode="auto">
          <a:xfrm>
            <a:off x="4322693" y="2053609"/>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47" name="MH_Other_3"/>
          <p:cNvSpPr/>
          <p:nvPr>
            <p:custDataLst>
              <p:tags r:id="rId3"/>
            </p:custDataLst>
          </p:nvPr>
        </p:nvSpPr>
        <p:spPr bwMode="auto">
          <a:xfrm>
            <a:off x="1355764" y="2418768"/>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48" name="MH_Other_4"/>
          <p:cNvSpPr/>
          <p:nvPr>
            <p:custDataLst>
              <p:tags r:id="rId4"/>
            </p:custDataLst>
          </p:nvPr>
        </p:nvSpPr>
        <p:spPr bwMode="auto">
          <a:xfrm>
            <a:off x="2542537" y="2418768"/>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49" name="MH_Other_3"/>
          <p:cNvSpPr/>
          <p:nvPr>
            <p:custDataLst>
              <p:tags r:id="rId5"/>
            </p:custDataLst>
          </p:nvPr>
        </p:nvSpPr>
        <p:spPr bwMode="auto">
          <a:xfrm>
            <a:off x="6696231" y="2053609"/>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50" name="MH_Other_4"/>
          <p:cNvSpPr/>
          <p:nvPr>
            <p:custDataLst>
              <p:tags r:id="rId6"/>
            </p:custDataLst>
          </p:nvPr>
        </p:nvSpPr>
        <p:spPr bwMode="auto">
          <a:xfrm>
            <a:off x="7883004" y="2053609"/>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51" name="MH_Other_3"/>
          <p:cNvSpPr/>
          <p:nvPr>
            <p:custDataLst>
              <p:tags r:id="rId7"/>
            </p:custDataLst>
          </p:nvPr>
        </p:nvSpPr>
        <p:spPr bwMode="auto">
          <a:xfrm>
            <a:off x="4916075" y="2418768"/>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52" name="MH_Other_4"/>
          <p:cNvSpPr/>
          <p:nvPr>
            <p:custDataLst>
              <p:tags r:id="rId8"/>
            </p:custDataLst>
          </p:nvPr>
        </p:nvSpPr>
        <p:spPr bwMode="auto">
          <a:xfrm>
            <a:off x="6102847" y="2418768"/>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53" name="MH_Other_3"/>
          <p:cNvSpPr/>
          <p:nvPr>
            <p:custDataLst>
              <p:tags r:id="rId9"/>
            </p:custDataLst>
          </p:nvPr>
        </p:nvSpPr>
        <p:spPr bwMode="auto">
          <a:xfrm>
            <a:off x="8476386" y="2418768"/>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54" name="MH_Other_4"/>
          <p:cNvSpPr/>
          <p:nvPr>
            <p:custDataLst>
              <p:tags r:id="rId10"/>
            </p:custDataLst>
          </p:nvPr>
        </p:nvSpPr>
        <p:spPr bwMode="auto">
          <a:xfrm>
            <a:off x="9663158" y="2418768"/>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55" name="矩形 54"/>
          <p:cNvSpPr/>
          <p:nvPr/>
        </p:nvSpPr>
        <p:spPr>
          <a:xfrm>
            <a:off x="1287662" y="4640941"/>
            <a:ext cx="2479460" cy="1703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6" name="矩形 55"/>
          <p:cNvSpPr/>
          <p:nvPr/>
        </p:nvSpPr>
        <p:spPr>
          <a:xfrm>
            <a:off x="4864570" y="4640941"/>
            <a:ext cx="2479460" cy="1703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7" name="矩形 56"/>
          <p:cNvSpPr/>
          <p:nvPr/>
        </p:nvSpPr>
        <p:spPr>
          <a:xfrm>
            <a:off x="8424879" y="4640941"/>
            <a:ext cx="2479460" cy="1703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2205028"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952500"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2205028"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952500"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2205028"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952500"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2205028"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952500"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2205028"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952500"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5" name="MH_Number_1">
            <a:hlinkClick r:id="rId1" action="ppaction://hlinksldjump"/>
          </p:cNvPr>
          <p:cNvSpPr txBox="1"/>
          <p:nvPr>
            <p:custDataLst>
              <p:tags r:id="rId12"/>
            </p:custDataLst>
          </p:nvPr>
        </p:nvSpPr>
        <p:spPr>
          <a:xfrm>
            <a:off x="10115765" y="-517087"/>
            <a:ext cx="2661527" cy="2661527"/>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a:t>
            </a:r>
            <a:endParaRPr lang="zh-CN" altLang="en-US" sz="7200" dirty="0">
              <a:solidFill>
                <a:srgbClr val="FEFFFF"/>
              </a:solidFill>
              <a:latin typeface="+mj-ea"/>
              <a:ea typeface="+mj-ea"/>
              <a:cs typeface="Times New Roman" panose="02020603050405020304" pitchFamily="18" charset="0"/>
            </a:endParaRPr>
          </a:p>
        </p:txBody>
      </p:sp>
      <p:sp>
        <p:nvSpPr>
          <p:cNvPr id="26" name="MH_Number_1">
            <a:hlinkClick r:id="rId1" action="ppaction://hlinksldjump"/>
          </p:cNvPr>
          <p:cNvSpPr txBox="1"/>
          <p:nvPr>
            <p:custDataLst>
              <p:tags r:id="rId13"/>
            </p:custDataLst>
          </p:nvPr>
        </p:nvSpPr>
        <p:spPr>
          <a:xfrm>
            <a:off x="9249097" y="1969998"/>
            <a:ext cx="1733335" cy="1733335"/>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圆角矩形 31"/>
          <p:cNvSpPr/>
          <p:nvPr/>
        </p:nvSpPr>
        <p:spPr>
          <a:xfrm rot="20248206">
            <a:off x="1338647"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A</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13" name="圆角矩形 9"/>
          <p:cNvSpPr/>
          <p:nvPr/>
        </p:nvSpPr>
        <p:spPr>
          <a:xfrm rot="20248206">
            <a:off x="1486943"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14" name="KSO_GN1"/>
          <p:cNvSpPr/>
          <p:nvPr/>
        </p:nvSpPr>
        <p:spPr>
          <a:xfrm rot="20248206">
            <a:off x="1381846"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15" name="Text Box 8"/>
          <p:cNvSpPr txBox="1">
            <a:spLocks noChangeArrowheads="1"/>
          </p:cNvSpPr>
          <p:nvPr/>
        </p:nvSpPr>
        <p:spPr bwMode="auto">
          <a:xfrm>
            <a:off x="3128874"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16" name="Rectangle 42"/>
          <p:cNvSpPr>
            <a:spLocks noChangeArrowheads="1"/>
          </p:cNvSpPr>
          <p:nvPr/>
        </p:nvSpPr>
        <p:spPr bwMode="auto">
          <a:xfrm>
            <a:off x="3128874"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68</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17" name="圆角矩形 31"/>
          <p:cNvSpPr/>
          <p:nvPr/>
        </p:nvSpPr>
        <p:spPr>
          <a:xfrm rot="20248206">
            <a:off x="6820709"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B</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18" name="圆角矩形 9"/>
          <p:cNvSpPr/>
          <p:nvPr/>
        </p:nvSpPr>
        <p:spPr>
          <a:xfrm rot="20248206">
            <a:off x="6969005"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19" name="KSO_GN1"/>
          <p:cNvSpPr/>
          <p:nvPr/>
        </p:nvSpPr>
        <p:spPr>
          <a:xfrm rot="20248206">
            <a:off x="6863908"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20" name="Text Box 8"/>
          <p:cNvSpPr txBox="1">
            <a:spLocks noChangeArrowheads="1"/>
          </p:cNvSpPr>
          <p:nvPr/>
        </p:nvSpPr>
        <p:spPr bwMode="auto">
          <a:xfrm>
            <a:off x="8610936"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1" name="Rectangle 42"/>
          <p:cNvSpPr>
            <a:spLocks noChangeArrowheads="1"/>
          </p:cNvSpPr>
          <p:nvPr/>
        </p:nvSpPr>
        <p:spPr bwMode="auto">
          <a:xfrm>
            <a:off x="8610936"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82</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22" name="矩形 21"/>
          <p:cNvSpPr/>
          <p:nvPr/>
        </p:nvSpPr>
        <p:spPr>
          <a:xfrm>
            <a:off x="1136129" y="1767513"/>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文本框 22"/>
          <p:cNvSpPr txBox="1"/>
          <p:nvPr/>
        </p:nvSpPr>
        <p:spPr>
          <a:xfrm>
            <a:off x="404621" y="1919913"/>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4" name="矩形 23"/>
          <p:cNvSpPr/>
          <p:nvPr/>
        </p:nvSpPr>
        <p:spPr>
          <a:xfrm>
            <a:off x="1136129" y="3098257"/>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5" name="组合 14"/>
          <p:cNvGrpSpPr/>
          <p:nvPr/>
        </p:nvGrpSpPr>
        <p:grpSpPr>
          <a:xfrm>
            <a:off x="3933825" y="2103439"/>
            <a:ext cx="4324350" cy="3854450"/>
            <a:chOff x="6759576" y="2103439"/>
            <a:chExt cx="4324350" cy="3854450"/>
          </a:xfrm>
        </p:grpSpPr>
        <p:sp>
          <p:nvSpPr>
            <p:cNvPr id="16"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0"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1"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2" name="椭圆 21"/>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3" name="椭圆 22"/>
            <p:cNvSpPr/>
            <p:nvPr/>
          </p:nvSpPr>
          <p:spPr>
            <a:xfrm>
              <a:off x="9521825"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4" name="椭圆 23"/>
            <p:cNvSpPr/>
            <p:nvPr/>
          </p:nvSpPr>
          <p:spPr>
            <a:xfrm>
              <a:off x="8207375" y="442277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rgbClr val="FFFFFF"/>
                  </a:solidFill>
                  <a:effectLst>
                    <a:outerShdw blurRad="38100" dist="38100" dir="2700000" algn="tl">
                      <a:srgbClr val="000000">
                        <a:alpha val="43137"/>
                      </a:srgbClr>
                    </a:outerShdw>
                  </a:effectLst>
                </a:rPr>
                <a:t>90%</a:t>
              </a:r>
              <a:endParaRPr lang="zh-CN" altLang="en-US" sz="4000" b="1" dirty="0">
                <a:solidFill>
                  <a:srgbClr val="FFFFFF"/>
                </a:solidFill>
                <a:effectLst>
                  <a:outerShdw blurRad="38100" dist="38100" dir="2700000" algn="tl">
                    <a:srgbClr val="000000">
                      <a:alpha val="43137"/>
                    </a:srgbClr>
                  </a:outerShdw>
                </a:effectLst>
              </a:endParaRPr>
            </a:p>
          </p:txBody>
        </p:sp>
      </p:grpSp>
      <p:sp>
        <p:nvSpPr>
          <p:cNvPr id="25" name="矩形 24"/>
          <p:cNvSpPr/>
          <p:nvPr/>
        </p:nvSpPr>
        <p:spPr>
          <a:xfrm>
            <a:off x="822541" y="1776461"/>
            <a:ext cx="2861238" cy="2882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矩形 26"/>
          <p:cNvSpPr/>
          <p:nvPr/>
        </p:nvSpPr>
        <p:spPr>
          <a:xfrm>
            <a:off x="8517746" y="1776461"/>
            <a:ext cx="2861238" cy="2882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矩形 28"/>
          <p:cNvSpPr/>
          <p:nvPr/>
        </p:nvSpPr>
        <p:spPr>
          <a:xfrm>
            <a:off x="3573546" y="6001431"/>
            <a:ext cx="5054429" cy="577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幼圆" panose="02010509060101010101" pitchFamily="49" charset="-122"/>
                <a:ea typeface="幼圆" panose="02010509060101010101" pitchFamily="49" charset="-122"/>
              </a:rPr>
              <a:t>请在此输入您的小标题</a:t>
            </a:r>
            <a:endParaRPr lang="en-US" altLang="zh-CN"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
        <p:nvSpPr>
          <p:cNvPr id="5" name="文本框 4"/>
          <p:cNvSpPr txBox="1"/>
          <p:nvPr/>
        </p:nvSpPr>
        <p:spPr>
          <a:xfrm>
            <a:off x="2313733" y="417217"/>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04</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344779"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344779"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841943"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841943"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2095866" y="2966194"/>
            <a:ext cx="458842" cy="700701"/>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KSO_Shape"/>
          <p:cNvSpPr/>
          <p:nvPr/>
        </p:nvSpPr>
        <p:spPr bwMode="auto">
          <a:xfrm>
            <a:off x="777026"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777871"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5" name="自由: 形状 17"/>
          <p:cNvSpPr/>
          <p:nvPr/>
        </p:nvSpPr>
        <p:spPr>
          <a:xfrm rot="5400000">
            <a:off x="2095866" y="4693290"/>
            <a:ext cx="458842" cy="700701"/>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Freeform 5"/>
          <p:cNvSpPr/>
          <p:nvPr/>
        </p:nvSpPr>
        <p:spPr bwMode="auto">
          <a:xfrm>
            <a:off x="6135388" y="2562364"/>
            <a:ext cx="1510029" cy="1510029"/>
          </a:xfrm>
          <a:prstGeom prst="ellipse">
            <a:avLst/>
          </a:prstGeom>
          <a:solidFill>
            <a:schemeClr val="accent1"/>
          </a:solidFill>
          <a:ln>
            <a:noFill/>
          </a:ln>
        </p:spPr>
        <p:txBody>
          <a:bodyPr/>
          <a:lstStyle/>
          <a:p>
            <a:endParaRPr lang="zh-CN" altLang="en-US"/>
          </a:p>
        </p:txBody>
      </p:sp>
      <p:sp>
        <p:nvSpPr>
          <p:cNvPr id="17" name="Freeform 5"/>
          <p:cNvSpPr/>
          <p:nvPr/>
        </p:nvSpPr>
        <p:spPr bwMode="auto">
          <a:xfrm>
            <a:off x="6135388" y="4264575"/>
            <a:ext cx="1510029" cy="1510029"/>
          </a:xfrm>
          <a:prstGeom prst="ellipse">
            <a:avLst/>
          </a:prstGeom>
          <a:solidFill>
            <a:schemeClr val="accent1"/>
          </a:solidFill>
          <a:ln>
            <a:noFill/>
          </a:ln>
        </p:spPr>
        <p:txBody>
          <a:bodyPr/>
          <a:lstStyle/>
          <a:p>
            <a:endParaRPr lang="zh-CN" altLang="en-US"/>
          </a:p>
        </p:txBody>
      </p:sp>
      <p:sp>
        <p:nvSpPr>
          <p:cNvPr id="19" name="圆角矩形 23"/>
          <p:cNvSpPr/>
          <p:nvPr/>
        </p:nvSpPr>
        <p:spPr>
          <a:xfrm>
            <a:off x="8632552"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25"/>
          <p:cNvSpPr/>
          <p:nvPr/>
        </p:nvSpPr>
        <p:spPr>
          <a:xfrm>
            <a:off x="8632552"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自由: 形状 17"/>
          <p:cNvSpPr/>
          <p:nvPr/>
        </p:nvSpPr>
        <p:spPr>
          <a:xfrm rot="5400000">
            <a:off x="7886475" y="2966194"/>
            <a:ext cx="458842" cy="700701"/>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自由: 形状 17"/>
          <p:cNvSpPr/>
          <p:nvPr/>
        </p:nvSpPr>
        <p:spPr>
          <a:xfrm rot="5400000">
            <a:off x="7886475" y="4693290"/>
            <a:ext cx="458842" cy="700701"/>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KSO_Shape"/>
          <p:cNvSpPr/>
          <p:nvPr/>
        </p:nvSpPr>
        <p:spPr bwMode="auto">
          <a:xfrm>
            <a:off x="6613158" y="3034957"/>
            <a:ext cx="554488" cy="564843"/>
          </a:xfrm>
          <a:custGeom>
            <a:avLst/>
            <a:gdLst>
              <a:gd name="T0" fmla="*/ 1088909 w 1944688"/>
              <a:gd name="T1" fmla="*/ 1478020 h 1979613"/>
              <a:gd name="T2" fmla="*/ 1105805 w 1944688"/>
              <a:gd name="T3" fmla="*/ 1615987 h 1979613"/>
              <a:gd name="T4" fmla="*/ 979564 w 1944688"/>
              <a:gd name="T5" fmla="*/ 1431925 h 1979613"/>
              <a:gd name="T6" fmla="*/ 811133 w 1944688"/>
              <a:gd name="T7" fmla="*/ 1321868 h 1979613"/>
              <a:gd name="T8" fmla="*/ 770571 w 1944688"/>
              <a:gd name="T9" fmla="*/ 1208449 h 1979613"/>
              <a:gd name="T10" fmla="*/ 827928 w 1944688"/>
              <a:gd name="T11" fmla="*/ 1109921 h 1979613"/>
              <a:gd name="T12" fmla="*/ 1112606 w 1944688"/>
              <a:gd name="T13" fmla="*/ 674053 h 1979613"/>
              <a:gd name="T14" fmla="*/ 1149350 w 1944688"/>
              <a:gd name="T15" fmla="*/ 766128 h 1979613"/>
              <a:gd name="T16" fmla="*/ 1085682 w 1944688"/>
              <a:gd name="T17" fmla="*/ 922338 h 1979613"/>
              <a:gd name="T18" fmla="*/ 916605 w 1944688"/>
              <a:gd name="T19" fmla="*/ 541568 h 1979613"/>
              <a:gd name="T20" fmla="*/ 864200 w 1944688"/>
              <a:gd name="T21" fmla="*/ 1004409 h 1979613"/>
              <a:gd name="T22" fmla="*/ 743510 w 1944688"/>
              <a:gd name="T23" fmla="*/ 1114247 h 1979613"/>
              <a:gd name="T24" fmla="*/ 749545 w 1944688"/>
              <a:gd name="T25" fmla="*/ 1320271 h 1979613"/>
              <a:gd name="T26" fmla="*/ 863882 w 1944688"/>
              <a:gd name="T27" fmla="*/ 1423442 h 1979613"/>
              <a:gd name="T28" fmla="*/ 1035388 w 1944688"/>
              <a:gd name="T29" fmla="*/ 1692004 h 1979613"/>
              <a:gd name="T30" fmla="*/ 1135434 w 1944688"/>
              <a:gd name="T31" fmla="*/ 1598357 h 1979613"/>
              <a:gd name="T32" fmla="*/ 1087158 w 1944688"/>
              <a:gd name="T33" fmla="*/ 1425029 h 1979613"/>
              <a:gd name="T34" fmla="*/ 1029672 w 1944688"/>
              <a:gd name="T35" fmla="*/ 1070121 h 1979613"/>
              <a:gd name="T36" fmla="*/ 1170370 w 1944688"/>
              <a:gd name="T37" fmla="*/ 968220 h 1979613"/>
              <a:gd name="T38" fmla="*/ 1219598 w 1944688"/>
              <a:gd name="T39" fmla="*/ 767275 h 1979613"/>
              <a:gd name="T40" fmla="*/ 1157348 w 1944688"/>
              <a:gd name="T41" fmla="*/ 597122 h 1979613"/>
              <a:gd name="T42" fmla="*/ 995370 w 1944688"/>
              <a:gd name="T43" fmla="*/ 529823 h 1979613"/>
              <a:gd name="T44" fmla="*/ 888020 w 1944688"/>
              <a:gd name="T45" fmla="*/ 312370 h 1979613"/>
              <a:gd name="T46" fmla="*/ 871505 w 1944688"/>
              <a:gd name="T47" fmla="*/ 408875 h 1979613"/>
              <a:gd name="T48" fmla="*/ 969327 w 1944688"/>
              <a:gd name="T49" fmla="*/ 472999 h 1979613"/>
              <a:gd name="T50" fmla="*/ 1059209 w 1944688"/>
              <a:gd name="T51" fmla="*/ 399351 h 1979613"/>
              <a:gd name="T52" fmla="*/ 1026813 w 1944688"/>
              <a:gd name="T53" fmla="*/ 299037 h 1979613"/>
              <a:gd name="T54" fmla="*/ 1190379 w 1944688"/>
              <a:gd name="T55" fmla="*/ 1270 h 1979613"/>
              <a:gd name="T56" fmla="*/ 1266286 w 1944688"/>
              <a:gd name="T57" fmla="*/ 52379 h 1979613"/>
              <a:gd name="T58" fmla="*/ 1285978 w 1944688"/>
              <a:gd name="T59" fmla="*/ 375543 h 1979613"/>
              <a:gd name="T60" fmla="*/ 1339335 w 1944688"/>
              <a:gd name="T61" fmla="*/ 412367 h 1979613"/>
              <a:gd name="T62" fmla="*/ 1627402 w 1944688"/>
              <a:gd name="T63" fmla="*/ 266975 h 1979613"/>
              <a:gd name="T64" fmla="*/ 1713155 w 1944688"/>
              <a:gd name="T65" fmla="*/ 299037 h 1979613"/>
              <a:gd name="T66" fmla="*/ 1944688 w 1944688"/>
              <a:gd name="T67" fmla="*/ 730768 h 1979613"/>
              <a:gd name="T68" fmla="*/ 1900224 w 1944688"/>
              <a:gd name="T69" fmla="*/ 811083 h 1979613"/>
              <a:gd name="T70" fmla="*/ 1646458 w 1944688"/>
              <a:gd name="T71" fmla="*/ 985997 h 1979613"/>
              <a:gd name="T72" fmla="*/ 1891013 w 1944688"/>
              <a:gd name="T73" fmla="*/ 1162499 h 1979613"/>
              <a:gd name="T74" fmla="*/ 1943735 w 1944688"/>
              <a:gd name="T75" fmla="*/ 1238369 h 1979613"/>
              <a:gd name="T76" fmla="*/ 1720142 w 1944688"/>
              <a:gd name="T77" fmla="*/ 1672640 h 1979613"/>
              <a:gd name="T78" fmla="*/ 1637883 w 1944688"/>
              <a:gd name="T79" fmla="*/ 1712956 h 1979613"/>
              <a:gd name="T80" fmla="*/ 1347910 w 1944688"/>
              <a:gd name="T81" fmla="*/ 1568199 h 1979613"/>
              <a:gd name="T82" fmla="*/ 1289471 w 1944688"/>
              <a:gd name="T83" fmla="*/ 1595817 h 1979613"/>
              <a:gd name="T84" fmla="*/ 1271050 w 1944688"/>
              <a:gd name="T85" fmla="*/ 1918028 h 1979613"/>
              <a:gd name="T86" fmla="*/ 1200542 w 1944688"/>
              <a:gd name="T87" fmla="*/ 1976121 h 1979613"/>
              <a:gd name="T88" fmla="*/ 710797 w 1944688"/>
              <a:gd name="T89" fmla="*/ 1960884 h 1979613"/>
              <a:gd name="T90" fmla="*/ 663474 w 1944688"/>
              <a:gd name="T91" fmla="*/ 1882156 h 1979613"/>
              <a:gd name="T92" fmla="*/ 638384 w 1944688"/>
              <a:gd name="T93" fmla="*/ 1574866 h 1979613"/>
              <a:gd name="T94" fmla="*/ 363339 w 1944688"/>
              <a:gd name="T95" fmla="*/ 1698353 h 1979613"/>
              <a:gd name="T96" fmla="*/ 271551 w 1944688"/>
              <a:gd name="T97" fmla="*/ 1705655 h 1979613"/>
              <a:gd name="T98" fmla="*/ 6987 w 1944688"/>
              <a:gd name="T99" fmla="*/ 1295510 h 1979613"/>
              <a:gd name="T100" fmla="*/ 13339 w 1944688"/>
              <a:gd name="T101" fmla="*/ 1204402 h 1979613"/>
              <a:gd name="T102" fmla="*/ 283303 w 1944688"/>
              <a:gd name="T103" fmla="*/ 1025361 h 1979613"/>
              <a:gd name="T104" fmla="*/ 288702 w 1944688"/>
              <a:gd name="T105" fmla="*/ 960601 h 1979613"/>
              <a:gd name="T106" fmla="*/ 18739 w 1944688"/>
              <a:gd name="T107" fmla="*/ 784100 h 1979613"/>
              <a:gd name="T108" fmla="*/ 3811 w 1944688"/>
              <a:gd name="T109" fmla="*/ 693944 h 1979613"/>
              <a:gd name="T110" fmla="*/ 261706 w 1944688"/>
              <a:gd name="T111" fmla="*/ 277768 h 1979613"/>
              <a:gd name="T112" fmla="*/ 353493 w 1944688"/>
              <a:gd name="T113" fmla="*/ 276181 h 1979613"/>
              <a:gd name="T114" fmla="*/ 632032 w 1944688"/>
              <a:gd name="T115" fmla="*/ 407922 h 1979613"/>
              <a:gd name="T116" fmla="*/ 663157 w 1944688"/>
              <a:gd name="T117" fmla="*/ 108250 h 1979613"/>
              <a:gd name="T118" fmla="*/ 702540 w 1944688"/>
              <a:gd name="T119" fmla="*/ 2476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4688" h="1979613">
                <a:moveTo>
                  <a:pt x="979564" y="1431925"/>
                </a:moveTo>
                <a:lnTo>
                  <a:pt x="987534" y="1431925"/>
                </a:lnTo>
                <a:lnTo>
                  <a:pt x="995504" y="1432561"/>
                </a:lnTo>
                <a:lnTo>
                  <a:pt x="1003474" y="1433515"/>
                </a:lnTo>
                <a:lnTo>
                  <a:pt x="1011443" y="1435104"/>
                </a:lnTo>
                <a:lnTo>
                  <a:pt x="1023238" y="1437647"/>
                </a:lnTo>
                <a:lnTo>
                  <a:pt x="1029614" y="1439237"/>
                </a:lnTo>
                <a:lnTo>
                  <a:pt x="1035352" y="1441144"/>
                </a:lnTo>
                <a:lnTo>
                  <a:pt x="1041091" y="1443687"/>
                </a:lnTo>
                <a:lnTo>
                  <a:pt x="1046829" y="1445913"/>
                </a:lnTo>
                <a:lnTo>
                  <a:pt x="1052886" y="1449092"/>
                </a:lnTo>
                <a:lnTo>
                  <a:pt x="1058305" y="1452271"/>
                </a:lnTo>
                <a:lnTo>
                  <a:pt x="1063725" y="1455450"/>
                </a:lnTo>
                <a:lnTo>
                  <a:pt x="1069463" y="1459264"/>
                </a:lnTo>
                <a:lnTo>
                  <a:pt x="1074563" y="1463397"/>
                </a:lnTo>
                <a:lnTo>
                  <a:pt x="1079664" y="1467847"/>
                </a:lnTo>
                <a:lnTo>
                  <a:pt x="1084127" y="1472616"/>
                </a:lnTo>
                <a:lnTo>
                  <a:pt x="1088909" y="1478020"/>
                </a:lnTo>
                <a:lnTo>
                  <a:pt x="1093372" y="1484060"/>
                </a:lnTo>
                <a:lnTo>
                  <a:pt x="1097198" y="1489782"/>
                </a:lnTo>
                <a:lnTo>
                  <a:pt x="1101023" y="1496458"/>
                </a:lnTo>
                <a:lnTo>
                  <a:pt x="1104848" y="1503770"/>
                </a:lnTo>
                <a:lnTo>
                  <a:pt x="1107399" y="1511081"/>
                </a:lnTo>
                <a:lnTo>
                  <a:pt x="1110268" y="1519029"/>
                </a:lnTo>
                <a:lnTo>
                  <a:pt x="1112499" y="1526658"/>
                </a:lnTo>
                <a:lnTo>
                  <a:pt x="1114093" y="1535559"/>
                </a:lnTo>
                <a:lnTo>
                  <a:pt x="1115687" y="1544142"/>
                </a:lnTo>
                <a:lnTo>
                  <a:pt x="1116962" y="1553043"/>
                </a:lnTo>
                <a:lnTo>
                  <a:pt x="1117600" y="1561627"/>
                </a:lnTo>
                <a:lnTo>
                  <a:pt x="1117600" y="1570210"/>
                </a:lnTo>
                <a:lnTo>
                  <a:pt x="1117281" y="1578475"/>
                </a:lnTo>
                <a:lnTo>
                  <a:pt x="1116006" y="1586740"/>
                </a:lnTo>
                <a:lnTo>
                  <a:pt x="1114412" y="1594688"/>
                </a:lnTo>
                <a:lnTo>
                  <a:pt x="1112181" y="1601999"/>
                </a:lnTo>
                <a:lnTo>
                  <a:pt x="1109311" y="1609311"/>
                </a:lnTo>
                <a:lnTo>
                  <a:pt x="1105805" y="1615987"/>
                </a:lnTo>
                <a:lnTo>
                  <a:pt x="1102298" y="1622027"/>
                </a:lnTo>
                <a:lnTo>
                  <a:pt x="1098154" y="1628385"/>
                </a:lnTo>
                <a:lnTo>
                  <a:pt x="1093372" y="1633789"/>
                </a:lnTo>
                <a:lnTo>
                  <a:pt x="1088590" y="1638875"/>
                </a:lnTo>
                <a:lnTo>
                  <a:pt x="1083490" y="1643644"/>
                </a:lnTo>
                <a:lnTo>
                  <a:pt x="1078389" y="1648094"/>
                </a:lnTo>
                <a:lnTo>
                  <a:pt x="1072970" y="1651909"/>
                </a:lnTo>
                <a:lnTo>
                  <a:pt x="1067231" y="1655406"/>
                </a:lnTo>
                <a:lnTo>
                  <a:pt x="1061812" y="1658903"/>
                </a:lnTo>
                <a:lnTo>
                  <a:pt x="1056074" y="1662082"/>
                </a:lnTo>
                <a:lnTo>
                  <a:pt x="1044279" y="1667486"/>
                </a:lnTo>
                <a:lnTo>
                  <a:pt x="1032483" y="1672254"/>
                </a:lnTo>
                <a:lnTo>
                  <a:pt x="1020051" y="1676705"/>
                </a:lnTo>
                <a:lnTo>
                  <a:pt x="1005067" y="1680520"/>
                </a:lnTo>
                <a:lnTo>
                  <a:pt x="990084" y="1683698"/>
                </a:lnTo>
                <a:lnTo>
                  <a:pt x="975420" y="1685924"/>
                </a:lnTo>
                <a:lnTo>
                  <a:pt x="960437" y="1687513"/>
                </a:lnTo>
                <a:lnTo>
                  <a:pt x="979564" y="1431925"/>
                </a:lnTo>
                <a:close/>
                <a:moveTo>
                  <a:pt x="913172" y="1082675"/>
                </a:moveTo>
                <a:lnTo>
                  <a:pt x="935037" y="1374775"/>
                </a:lnTo>
                <a:lnTo>
                  <a:pt x="923312" y="1373508"/>
                </a:lnTo>
                <a:lnTo>
                  <a:pt x="911587" y="1371924"/>
                </a:lnTo>
                <a:lnTo>
                  <a:pt x="899545" y="1369706"/>
                </a:lnTo>
                <a:lnTo>
                  <a:pt x="887820" y="1366538"/>
                </a:lnTo>
                <a:lnTo>
                  <a:pt x="875778" y="1363053"/>
                </a:lnTo>
                <a:lnTo>
                  <a:pt x="864370" y="1358301"/>
                </a:lnTo>
                <a:lnTo>
                  <a:pt x="858349" y="1355767"/>
                </a:lnTo>
                <a:lnTo>
                  <a:pt x="852962" y="1353232"/>
                </a:lnTo>
                <a:lnTo>
                  <a:pt x="847258" y="1350064"/>
                </a:lnTo>
                <a:lnTo>
                  <a:pt x="841554" y="1346896"/>
                </a:lnTo>
                <a:lnTo>
                  <a:pt x="836484" y="1343411"/>
                </a:lnTo>
                <a:lnTo>
                  <a:pt x="831097" y="1339609"/>
                </a:lnTo>
                <a:lnTo>
                  <a:pt x="826027" y="1335491"/>
                </a:lnTo>
                <a:lnTo>
                  <a:pt x="820956" y="1331372"/>
                </a:lnTo>
                <a:lnTo>
                  <a:pt x="816203" y="1326620"/>
                </a:lnTo>
                <a:lnTo>
                  <a:pt x="811133" y="1321868"/>
                </a:lnTo>
                <a:lnTo>
                  <a:pt x="806696" y="1316482"/>
                </a:lnTo>
                <a:lnTo>
                  <a:pt x="802577" y="1311413"/>
                </a:lnTo>
                <a:lnTo>
                  <a:pt x="798140" y="1305394"/>
                </a:lnTo>
                <a:lnTo>
                  <a:pt x="794338" y="1299691"/>
                </a:lnTo>
                <a:lnTo>
                  <a:pt x="790535" y="1293355"/>
                </a:lnTo>
                <a:lnTo>
                  <a:pt x="787366" y="1287019"/>
                </a:lnTo>
                <a:lnTo>
                  <a:pt x="784197" y="1280365"/>
                </a:lnTo>
                <a:lnTo>
                  <a:pt x="781028" y="1273396"/>
                </a:lnTo>
                <a:lnTo>
                  <a:pt x="778176" y="1266426"/>
                </a:lnTo>
                <a:lnTo>
                  <a:pt x="775958" y="1259456"/>
                </a:lnTo>
                <a:lnTo>
                  <a:pt x="774057" y="1251852"/>
                </a:lnTo>
                <a:lnTo>
                  <a:pt x="772472" y="1244566"/>
                </a:lnTo>
                <a:lnTo>
                  <a:pt x="771205" y="1236962"/>
                </a:lnTo>
                <a:lnTo>
                  <a:pt x="770571" y="1230943"/>
                </a:lnTo>
                <a:lnTo>
                  <a:pt x="770571" y="1228408"/>
                </a:lnTo>
                <a:lnTo>
                  <a:pt x="769937" y="1224290"/>
                </a:lnTo>
                <a:lnTo>
                  <a:pt x="769937" y="1216370"/>
                </a:lnTo>
                <a:lnTo>
                  <a:pt x="770571" y="1208449"/>
                </a:lnTo>
                <a:lnTo>
                  <a:pt x="771205" y="1201163"/>
                </a:lnTo>
                <a:lnTo>
                  <a:pt x="772472" y="1193559"/>
                </a:lnTo>
                <a:lnTo>
                  <a:pt x="773740" y="1186589"/>
                </a:lnTo>
                <a:lnTo>
                  <a:pt x="775641" y="1179936"/>
                </a:lnTo>
                <a:lnTo>
                  <a:pt x="777542" y="1173283"/>
                </a:lnTo>
                <a:lnTo>
                  <a:pt x="779761" y="1166947"/>
                </a:lnTo>
                <a:lnTo>
                  <a:pt x="782296" y="1160928"/>
                </a:lnTo>
                <a:lnTo>
                  <a:pt x="785465" y="1154908"/>
                </a:lnTo>
                <a:lnTo>
                  <a:pt x="788317" y="1149522"/>
                </a:lnTo>
                <a:lnTo>
                  <a:pt x="792119" y="1144137"/>
                </a:lnTo>
                <a:lnTo>
                  <a:pt x="795922" y="1139068"/>
                </a:lnTo>
                <a:lnTo>
                  <a:pt x="799725" y="1134315"/>
                </a:lnTo>
                <a:lnTo>
                  <a:pt x="804161" y="1129563"/>
                </a:lnTo>
                <a:lnTo>
                  <a:pt x="808281" y="1124811"/>
                </a:lnTo>
                <a:lnTo>
                  <a:pt x="813034" y="1121009"/>
                </a:lnTo>
                <a:lnTo>
                  <a:pt x="818104" y="1116891"/>
                </a:lnTo>
                <a:lnTo>
                  <a:pt x="822858" y="1113406"/>
                </a:lnTo>
                <a:lnTo>
                  <a:pt x="827928" y="1109921"/>
                </a:lnTo>
                <a:lnTo>
                  <a:pt x="833315" y="1106753"/>
                </a:lnTo>
                <a:lnTo>
                  <a:pt x="844089" y="1101367"/>
                </a:lnTo>
                <a:lnTo>
                  <a:pt x="854864" y="1096298"/>
                </a:lnTo>
                <a:lnTo>
                  <a:pt x="866272" y="1092496"/>
                </a:lnTo>
                <a:lnTo>
                  <a:pt x="877680" y="1089011"/>
                </a:lnTo>
                <a:lnTo>
                  <a:pt x="889405" y="1086160"/>
                </a:lnTo>
                <a:lnTo>
                  <a:pt x="901130" y="1084259"/>
                </a:lnTo>
                <a:lnTo>
                  <a:pt x="913172" y="1082675"/>
                </a:lnTo>
                <a:close/>
                <a:moveTo>
                  <a:pt x="1039752" y="628650"/>
                </a:moveTo>
                <a:lnTo>
                  <a:pt x="1050839" y="632778"/>
                </a:lnTo>
                <a:lnTo>
                  <a:pt x="1061292" y="637858"/>
                </a:lnTo>
                <a:lnTo>
                  <a:pt x="1072695" y="643890"/>
                </a:lnTo>
                <a:lnTo>
                  <a:pt x="1083148" y="650240"/>
                </a:lnTo>
                <a:lnTo>
                  <a:pt x="1093601" y="657225"/>
                </a:lnTo>
                <a:lnTo>
                  <a:pt x="1098986" y="661035"/>
                </a:lnTo>
                <a:lnTo>
                  <a:pt x="1103420" y="665163"/>
                </a:lnTo>
                <a:lnTo>
                  <a:pt x="1108172" y="669290"/>
                </a:lnTo>
                <a:lnTo>
                  <a:pt x="1112606" y="674053"/>
                </a:lnTo>
                <a:lnTo>
                  <a:pt x="1116724" y="678498"/>
                </a:lnTo>
                <a:lnTo>
                  <a:pt x="1121159" y="682943"/>
                </a:lnTo>
                <a:lnTo>
                  <a:pt x="1124960" y="687705"/>
                </a:lnTo>
                <a:lnTo>
                  <a:pt x="1128444" y="692785"/>
                </a:lnTo>
                <a:lnTo>
                  <a:pt x="1131612" y="697865"/>
                </a:lnTo>
                <a:lnTo>
                  <a:pt x="1134779" y="703580"/>
                </a:lnTo>
                <a:lnTo>
                  <a:pt x="1137630" y="708660"/>
                </a:lnTo>
                <a:lnTo>
                  <a:pt x="1139847" y="714058"/>
                </a:lnTo>
                <a:lnTo>
                  <a:pt x="1141748" y="719455"/>
                </a:lnTo>
                <a:lnTo>
                  <a:pt x="1143332" y="724853"/>
                </a:lnTo>
                <a:lnTo>
                  <a:pt x="1144915" y="730885"/>
                </a:lnTo>
                <a:lnTo>
                  <a:pt x="1146499" y="736600"/>
                </a:lnTo>
                <a:lnTo>
                  <a:pt x="1147449" y="742950"/>
                </a:lnTo>
                <a:lnTo>
                  <a:pt x="1148083" y="749300"/>
                </a:lnTo>
                <a:lnTo>
                  <a:pt x="1148716" y="755968"/>
                </a:lnTo>
                <a:lnTo>
                  <a:pt x="1148716" y="759143"/>
                </a:lnTo>
                <a:lnTo>
                  <a:pt x="1149350" y="763270"/>
                </a:lnTo>
                <a:lnTo>
                  <a:pt x="1149350" y="766128"/>
                </a:lnTo>
                <a:lnTo>
                  <a:pt x="1149350" y="767715"/>
                </a:lnTo>
                <a:lnTo>
                  <a:pt x="1149350" y="770890"/>
                </a:lnTo>
                <a:lnTo>
                  <a:pt x="1149350" y="778193"/>
                </a:lnTo>
                <a:lnTo>
                  <a:pt x="1148400" y="793115"/>
                </a:lnTo>
                <a:lnTo>
                  <a:pt x="1146816" y="807721"/>
                </a:lnTo>
                <a:lnTo>
                  <a:pt x="1145866" y="814706"/>
                </a:lnTo>
                <a:lnTo>
                  <a:pt x="1144282" y="821691"/>
                </a:lnTo>
                <a:lnTo>
                  <a:pt x="1142698" y="828358"/>
                </a:lnTo>
                <a:lnTo>
                  <a:pt x="1140798" y="835026"/>
                </a:lnTo>
                <a:lnTo>
                  <a:pt x="1136363" y="848043"/>
                </a:lnTo>
                <a:lnTo>
                  <a:pt x="1131295" y="860426"/>
                </a:lnTo>
                <a:lnTo>
                  <a:pt x="1128444" y="866458"/>
                </a:lnTo>
                <a:lnTo>
                  <a:pt x="1125277" y="872173"/>
                </a:lnTo>
                <a:lnTo>
                  <a:pt x="1118625" y="883603"/>
                </a:lnTo>
                <a:lnTo>
                  <a:pt x="1111339" y="894081"/>
                </a:lnTo>
                <a:lnTo>
                  <a:pt x="1103420" y="904558"/>
                </a:lnTo>
                <a:lnTo>
                  <a:pt x="1094868" y="913766"/>
                </a:lnTo>
                <a:lnTo>
                  <a:pt x="1085682" y="922338"/>
                </a:lnTo>
                <a:lnTo>
                  <a:pt x="1076179" y="930593"/>
                </a:lnTo>
                <a:lnTo>
                  <a:pt x="1066360" y="938213"/>
                </a:lnTo>
                <a:lnTo>
                  <a:pt x="1060025" y="942341"/>
                </a:lnTo>
                <a:lnTo>
                  <a:pt x="1054006" y="946786"/>
                </a:lnTo>
                <a:lnTo>
                  <a:pt x="1047671" y="950596"/>
                </a:lnTo>
                <a:lnTo>
                  <a:pt x="1041019" y="954088"/>
                </a:lnTo>
                <a:lnTo>
                  <a:pt x="1027716" y="960756"/>
                </a:lnTo>
                <a:lnTo>
                  <a:pt x="1014412" y="966788"/>
                </a:lnTo>
                <a:lnTo>
                  <a:pt x="1039752" y="628650"/>
                </a:lnTo>
                <a:close/>
                <a:moveTo>
                  <a:pt x="953447" y="529505"/>
                </a:moveTo>
                <a:lnTo>
                  <a:pt x="947094" y="530140"/>
                </a:lnTo>
                <a:lnTo>
                  <a:pt x="941060" y="531410"/>
                </a:lnTo>
                <a:lnTo>
                  <a:pt x="935026" y="532997"/>
                </a:lnTo>
                <a:lnTo>
                  <a:pt x="929309" y="535220"/>
                </a:lnTo>
                <a:lnTo>
                  <a:pt x="928038" y="535220"/>
                </a:lnTo>
                <a:lnTo>
                  <a:pt x="928038" y="535537"/>
                </a:lnTo>
                <a:lnTo>
                  <a:pt x="922004" y="538394"/>
                </a:lnTo>
                <a:lnTo>
                  <a:pt x="916605" y="541568"/>
                </a:lnTo>
                <a:lnTo>
                  <a:pt x="911523" y="545060"/>
                </a:lnTo>
                <a:lnTo>
                  <a:pt x="906441" y="548870"/>
                </a:lnTo>
                <a:lnTo>
                  <a:pt x="901677" y="553314"/>
                </a:lnTo>
                <a:lnTo>
                  <a:pt x="897866" y="557441"/>
                </a:lnTo>
                <a:lnTo>
                  <a:pt x="894055" y="562520"/>
                </a:lnTo>
                <a:lnTo>
                  <a:pt x="890561" y="567917"/>
                </a:lnTo>
                <a:lnTo>
                  <a:pt x="887385" y="573313"/>
                </a:lnTo>
                <a:lnTo>
                  <a:pt x="884527" y="579027"/>
                </a:lnTo>
                <a:lnTo>
                  <a:pt x="882303" y="585059"/>
                </a:lnTo>
                <a:lnTo>
                  <a:pt x="880715" y="590773"/>
                </a:lnTo>
                <a:lnTo>
                  <a:pt x="879127" y="597122"/>
                </a:lnTo>
                <a:lnTo>
                  <a:pt x="878174" y="603789"/>
                </a:lnTo>
                <a:lnTo>
                  <a:pt x="877857" y="610455"/>
                </a:lnTo>
                <a:lnTo>
                  <a:pt x="878174" y="617121"/>
                </a:lnTo>
                <a:lnTo>
                  <a:pt x="906124" y="992029"/>
                </a:lnTo>
                <a:lnTo>
                  <a:pt x="891831" y="995521"/>
                </a:lnTo>
                <a:lnTo>
                  <a:pt x="877539" y="999965"/>
                </a:lnTo>
                <a:lnTo>
                  <a:pt x="864200" y="1004409"/>
                </a:lnTo>
                <a:lnTo>
                  <a:pt x="851178" y="1010123"/>
                </a:lnTo>
                <a:lnTo>
                  <a:pt x="838156" y="1015838"/>
                </a:lnTo>
                <a:lnTo>
                  <a:pt x="831487" y="1019329"/>
                </a:lnTo>
                <a:lnTo>
                  <a:pt x="825452" y="1022821"/>
                </a:lnTo>
                <a:lnTo>
                  <a:pt x="818783" y="1026948"/>
                </a:lnTo>
                <a:lnTo>
                  <a:pt x="812430" y="1031075"/>
                </a:lnTo>
                <a:lnTo>
                  <a:pt x="806078" y="1035519"/>
                </a:lnTo>
                <a:lnTo>
                  <a:pt x="799726" y="1040599"/>
                </a:lnTo>
                <a:lnTo>
                  <a:pt x="793692" y="1045678"/>
                </a:lnTo>
                <a:lnTo>
                  <a:pt x="787340" y="1051074"/>
                </a:lnTo>
                <a:lnTo>
                  <a:pt x="780988" y="1057106"/>
                </a:lnTo>
                <a:lnTo>
                  <a:pt x="775271" y="1063772"/>
                </a:lnTo>
                <a:lnTo>
                  <a:pt x="769236" y="1070756"/>
                </a:lnTo>
                <a:lnTo>
                  <a:pt x="763837" y="1078058"/>
                </a:lnTo>
                <a:lnTo>
                  <a:pt x="757803" y="1086311"/>
                </a:lnTo>
                <a:lnTo>
                  <a:pt x="752721" y="1095200"/>
                </a:lnTo>
                <a:lnTo>
                  <a:pt x="747639" y="1104406"/>
                </a:lnTo>
                <a:lnTo>
                  <a:pt x="743510" y="1114247"/>
                </a:lnTo>
                <a:lnTo>
                  <a:pt x="739064" y="1124723"/>
                </a:lnTo>
                <a:lnTo>
                  <a:pt x="735253" y="1136151"/>
                </a:lnTo>
                <a:lnTo>
                  <a:pt x="732077" y="1147896"/>
                </a:lnTo>
                <a:lnTo>
                  <a:pt x="729218" y="1159959"/>
                </a:lnTo>
                <a:lnTo>
                  <a:pt x="727313" y="1172340"/>
                </a:lnTo>
                <a:lnTo>
                  <a:pt x="726042" y="1185038"/>
                </a:lnTo>
                <a:lnTo>
                  <a:pt x="725407" y="1197736"/>
                </a:lnTo>
                <a:lnTo>
                  <a:pt x="725089" y="1210751"/>
                </a:lnTo>
                <a:lnTo>
                  <a:pt x="725089" y="1223132"/>
                </a:lnTo>
                <a:lnTo>
                  <a:pt x="725407" y="1229481"/>
                </a:lnTo>
                <a:lnTo>
                  <a:pt x="725725" y="1236782"/>
                </a:lnTo>
                <a:lnTo>
                  <a:pt x="727630" y="1251385"/>
                </a:lnTo>
                <a:lnTo>
                  <a:pt x="730171" y="1263765"/>
                </a:lnTo>
                <a:lnTo>
                  <a:pt x="733347" y="1276146"/>
                </a:lnTo>
                <a:lnTo>
                  <a:pt x="736841" y="1287891"/>
                </a:lnTo>
                <a:lnTo>
                  <a:pt x="740652" y="1299002"/>
                </a:lnTo>
                <a:lnTo>
                  <a:pt x="745098" y="1310113"/>
                </a:lnTo>
                <a:lnTo>
                  <a:pt x="749545" y="1320271"/>
                </a:lnTo>
                <a:lnTo>
                  <a:pt x="754309" y="1330112"/>
                </a:lnTo>
                <a:lnTo>
                  <a:pt x="760026" y="1339636"/>
                </a:lnTo>
                <a:lnTo>
                  <a:pt x="765425" y="1348524"/>
                </a:lnTo>
                <a:lnTo>
                  <a:pt x="771142" y="1356778"/>
                </a:lnTo>
                <a:lnTo>
                  <a:pt x="777176" y="1364079"/>
                </a:lnTo>
                <a:lnTo>
                  <a:pt x="783529" y="1371698"/>
                </a:lnTo>
                <a:lnTo>
                  <a:pt x="789563" y="1378364"/>
                </a:lnTo>
                <a:lnTo>
                  <a:pt x="796233" y="1384396"/>
                </a:lnTo>
                <a:lnTo>
                  <a:pt x="802902" y="1390110"/>
                </a:lnTo>
                <a:lnTo>
                  <a:pt x="809572" y="1395189"/>
                </a:lnTo>
                <a:lnTo>
                  <a:pt x="816242" y="1400268"/>
                </a:lnTo>
                <a:lnTo>
                  <a:pt x="822911" y="1404395"/>
                </a:lnTo>
                <a:lnTo>
                  <a:pt x="829581" y="1408522"/>
                </a:lnTo>
                <a:lnTo>
                  <a:pt x="836251" y="1412014"/>
                </a:lnTo>
                <a:lnTo>
                  <a:pt x="843238" y="1415506"/>
                </a:lnTo>
                <a:lnTo>
                  <a:pt x="849908" y="1418363"/>
                </a:lnTo>
                <a:lnTo>
                  <a:pt x="856577" y="1420903"/>
                </a:lnTo>
                <a:lnTo>
                  <a:pt x="863882" y="1423442"/>
                </a:lnTo>
                <a:lnTo>
                  <a:pt x="870552" y="1425347"/>
                </a:lnTo>
                <a:lnTo>
                  <a:pt x="877222" y="1427252"/>
                </a:lnTo>
                <a:lnTo>
                  <a:pt x="884209" y="1428839"/>
                </a:lnTo>
                <a:lnTo>
                  <a:pt x="897548" y="1431061"/>
                </a:lnTo>
                <a:lnTo>
                  <a:pt x="910888" y="1432648"/>
                </a:lnTo>
                <a:lnTo>
                  <a:pt x="925180" y="1433601"/>
                </a:lnTo>
                <a:lnTo>
                  <a:pt x="939472" y="1433601"/>
                </a:lnTo>
                <a:lnTo>
                  <a:pt x="958528" y="1687877"/>
                </a:lnTo>
                <a:lnTo>
                  <a:pt x="956305" y="1687877"/>
                </a:lnTo>
                <a:lnTo>
                  <a:pt x="956623" y="1698353"/>
                </a:lnTo>
                <a:lnTo>
                  <a:pt x="959481" y="1698671"/>
                </a:lnTo>
                <a:lnTo>
                  <a:pt x="959799" y="1703115"/>
                </a:lnTo>
                <a:lnTo>
                  <a:pt x="960116" y="1698671"/>
                </a:lnTo>
                <a:lnTo>
                  <a:pt x="975996" y="1698671"/>
                </a:lnTo>
                <a:lnTo>
                  <a:pt x="991559" y="1698353"/>
                </a:lnTo>
                <a:lnTo>
                  <a:pt x="1007122" y="1697083"/>
                </a:lnTo>
                <a:lnTo>
                  <a:pt x="1023002" y="1694861"/>
                </a:lnTo>
                <a:lnTo>
                  <a:pt x="1035388" y="1692004"/>
                </a:lnTo>
                <a:lnTo>
                  <a:pt x="1048410" y="1688830"/>
                </a:lnTo>
                <a:lnTo>
                  <a:pt x="1054762" y="1686608"/>
                </a:lnTo>
                <a:lnTo>
                  <a:pt x="1060797" y="1684385"/>
                </a:lnTo>
                <a:lnTo>
                  <a:pt x="1067149" y="1681528"/>
                </a:lnTo>
                <a:lnTo>
                  <a:pt x="1073501" y="1678671"/>
                </a:lnTo>
                <a:lnTo>
                  <a:pt x="1079853" y="1675179"/>
                </a:lnTo>
                <a:lnTo>
                  <a:pt x="1085570" y="1671370"/>
                </a:lnTo>
                <a:lnTo>
                  <a:pt x="1091922" y="1667243"/>
                </a:lnTo>
                <a:lnTo>
                  <a:pt x="1097639" y="1662799"/>
                </a:lnTo>
                <a:lnTo>
                  <a:pt x="1103673" y="1657085"/>
                </a:lnTo>
                <a:lnTo>
                  <a:pt x="1109072" y="1651371"/>
                </a:lnTo>
                <a:lnTo>
                  <a:pt x="1114472" y="1644704"/>
                </a:lnTo>
                <a:lnTo>
                  <a:pt x="1120189" y="1637086"/>
                </a:lnTo>
                <a:lnTo>
                  <a:pt x="1124953" y="1628514"/>
                </a:lnTo>
                <a:lnTo>
                  <a:pt x="1129082" y="1619308"/>
                </a:lnTo>
                <a:lnTo>
                  <a:pt x="1132575" y="1609467"/>
                </a:lnTo>
                <a:lnTo>
                  <a:pt x="1134163" y="1604071"/>
                </a:lnTo>
                <a:lnTo>
                  <a:pt x="1135434" y="1598357"/>
                </a:lnTo>
                <a:lnTo>
                  <a:pt x="1136704" y="1592643"/>
                </a:lnTo>
                <a:lnTo>
                  <a:pt x="1137657" y="1586611"/>
                </a:lnTo>
                <a:lnTo>
                  <a:pt x="1138927" y="1574866"/>
                </a:lnTo>
                <a:lnTo>
                  <a:pt x="1139245" y="1562802"/>
                </a:lnTo>
                <a:lnTo>
                  <a:pt x="1138927" y="1551057"/>
                </a:lnTo>
                <a:lnTo>
                  <a:pt x="1137974" y="1539311"/>
                </a:lnTo>
                <a:lnTo>
                  <a:pt x="1136704" y="1527566"/>
                </a:lnTo>
                <a:lnTo>
                  <a:pt x="1134481" y="1516137"/>
                </a:lnTo>
                <a:lnTo>
                  <a:pt x="1131940" y="1504709"/>
                </a:lnTo>
                <a:lnTo>
                  <a:pt x="1128764" y="1493916"/>
                </a:lnTo>
                <a:lnTo>
                  <a:pt x="1125270" y="1482805"/>
                </a:lnTo>
                <a:lnTo>
                  <a:pt x="1120824" y="1472647"/>
                </a:lnTo>
                <a:lnTo>
                  <a:pt x="1115742" y="1463441"/>
                </a:lnTo>
                <a:lnTo>
                  <a:pt x="1110660" y="1454235"/>
                </a:lnTo>
                <a:lnTo>
                  <a:pt x="1105261" y="1445981"/>
                </a:lnTo>
                <a:lnTo>
                  <a:pt x="1099227" y="1438362"/>
                </a:lnTo>
                <a:lnTo>
                  <a:pt x="1093510" y="1431061"/>
                </a:lnTo>
                <a:lnTo>
                  <a:pt x="1087158" y="1425029"/>
                </a:lnTo>
                <a:lnTo>
                  <a:pt x="1080806" y="1418998"/>
                </a:lnTo>
                <a:lnTo>
                  <a:pt x="1074771" y="1413919"/>
                </a:lnTo>
                <a:lnTo>
                  <a:pt x="1068102" y="1409157"/>
                </a:lnTo>
                <a:lnTo>
                  <a:pt x="1061750" y="1404395"/>
                </a:lnTo>
                <a:lnTo>
                  <a:pt x="1055080" y="1400586"/>
                </a:lnTo>
                <a:lnTo>
                  <a:pt x="1048410" y="1397094"/>
                </a:lnTo>
                <a:lnTo>
                  <a:pt x="1041740" y="1393602"/>
                </a:lnTo>
                <a:lnTo>
                  <a:pt x="1035071" y="1390745"/>
                </a:lnTo>
                <a:lnTo>
                  <a:pt x="1028401" y="1388205"/>
                </a:lnTo>
                <a:lnTo>
                  <a:pt x="1021731" y="1385666"/>
                </a:lnTo>
                <a:lnTo>
                  <a:pt x="1015062" y="1383761"/>
                </a:lnTo>
                <a:lnTo>
                  <a:pt x="1007122" y="1381539"/>
                </a:lnTo>
                <a:lnTo>
                  <a:pt x="999499" y="1379952"/>
                </a:lnTo>
                <a:lnTo>
                  <a:pt x="991877" y="1378364"/>
                </a:lnTo>
                <a:lnTo>
                  <a:pt x="983937" y="1377095"/>
                </a:lnTo>
                <a:lnTo>
                  <a:pt x="1006804" y="1075201"/>
                </a:lnTo>
                <a:lnTo>
                  <a:pt x="1018238" y="1072661"/>
                </a:lnTo>
                <a:lnTo>
                  <a:pt x="1029672" y="1070121"/>
                </a:lnTo>
                <a:lnTo>
                  <a:pt x="1040788" y="1066947"/>
                </a:lnTo>
                <a:lnTo>
                  <a:pt x="1051904" y="1062820"/>
                </a:lnTo>
                <a:lnTo>
                  <a:pt x="1063338" y="1058376"/>
                </a:lnTo>
                <a:lnTo>
                  <a:pt x="1074771" y="1053297"/>
                </a:lnTo>
                <a:lnTo>
                  <a:pt x="1085570" y="1047265"/>
                </a:lnTo>
                <a:lnTo>
                  <a:pt x="1096686" y="1040916"/>
                </a:lnTo>
                <a:lnTo>
                  <a:pt x="1103356" y="1036789"/>
                </a:lnTo>
                <a:lnTo>
                  <a:pt x="1109390" y="1032027"/>
                </a:lnTo>
                <a:lnTo>
                  <a:pt x="1116060" y="1027266"/>
                </a:lnTo>
                <a:lnTo>
                  <a:pt x="1122412" y="1022187"/>
                </a:lnTo>
                <a:lnTo>
                  <a:pt x="1128764" y="1016790"/>
                </a:lnTo>
                <a:lnTo>
                  <a:pt x="1135116" y="1010758"/>
                </a:lnTo>
                <a:lnTo>
                  <a:pt x="1141150" y="1005044"/>
                </a:lnTo>
                <a:lnTo>
                  <a:pt x="1147185" y="998378"/>
                </a:lnTo>
                <a:lnTo>
                  <a:pt x="1152902" y="991394"/>
                </a:lnTo>
                <a:lnTo>
                  <a:pt x="1158936" y="984093"/>
                </a:lnTo>
                <a:lnTo>
                  <a:pt x="1164336" y="976474"/>
                </a:lnTo>
                <a:lnTo>
                  <a:pt x="1170370" y="968220"/>
                </a:lnTo>
                <a:lnTo>
                  <a:pt x="1175452" y="959966"/>
                </a:lnTo>
                <a:lnTo>
                  <a:pt x="1180533" y="950760"/>
                </a:lnTo>
                <a:lnTo>
                  <a:pt x="1185615" y="941554"/>
                </a:lnTo>
                <a:lnTo>
                  <a:pt x="1190379" y="931714"/>
                </a:lnTo>
                <a:lnTo>
                  <a:pt x="1194508" y="921555"/>
                </a:lnTo>
                <a:lnTo>
                  <a:pt x="1198954" y="910444"/>
                </a:lnTo>
                <a:lnTo>
                  <a:pt x="1202766" y="899651"/>
                </a:lnTo>
                <a:lnTo>
                  <a:pt x="1206259" y="887906"/>
                </a:lnTo>
                <a:lnTo>
                  <a:pt x="1209435" y="876160"/>
                </a:lnTo>
                <a:lnTo>
                  <a:pt x="1212294" y="863779"/>
                </a:lnTo>
                <a:lnTo>
                  <a:pt x="1214517" y="851399"/>
                </a:lnTo>
                <a:lnTo>
                  <a:pt x="1216422" y="838701"/>
                </a:lnTo>
                <a:lnTo>
                  <a:pt x="1217693" y="826003"/>
                </a:lnTo>
                <a:lnTo>
                  <a:pt x="1218963" y="812988"/>
                </a:lnTo>
                <a:lnTo>
                  <a:pt x="1219598" y="799972"/>
                </a:lnTo>
                <a:lnTo>
                  <a:pt x="1219916" y="787274"/>
                </a:lnTo>
                <a:lnTo>
                  <a:pt x="1219916" y="774259"/>
                </a:lnTo>
                <a:lnTo>
                  <a:pt x="1219598" y="767275"/>
                </a:lnTo>
                <a:lnTo>
                  <a:pt x="1219598" y="763783"/>
                </a:lnTo>
                <a:lnTo>
                  <a:pt x="1219281" y="760926"/>
                </a:lnTo>
                <a:lnTo>
                  <a:pt x="1219281" y="754894"/>
                </a:lnTo>
                <a:lnTo>
                  <a:pt x="1218328" y="747910"/>
                </a:lnTo>
                <a:lnTo>
                  <a:pt x="1218010" y="740927"/>
                </a:lnTo>
                <a:lnTo>
                  <a:pt x="1217058" y="734260"/>
                </a:lnTo>
                <a:lnTo>
                  <a:pt x="1214834" y="720292"/>
                </a:lnTo>
                <a:lnTo>
                  <a:pt x="1212294" y="706325"/>
                </a:lnTo>
                <a:lnTo>
                  <a:pt x="1208800" y="692674"/>
                </a:lnTo>
                <a:lnTo>
                  <a:pt x="1204671" y="679341"/>
                </a:lnTo>
                <a:lnTo>
                  <a:pt x="1199907" y="666643"/>
                </a:lnTo>
                <a:lnTo>
                  <a:pt x="1194826" y="654263"/>
                </a:lnTo>
                <a:lnTo>
                  <a:pt x="1189426" y="642835"/>
                </a:lnTo>
                <a:lnTo>
                  <a:pt x="1183709" y="632359"/>
                </a:lnTo>
                <a:lnTo>
                  <a:pt x="1177357" y="622201"/>
                </a:lnTo>
                <a:lnTo>
                  <a:pt x="1170688" y="613312"/>
                </a:lnTo>
                <a:lnTo>
                  <a:pt x="1164018" y="605058"/>
                </a:lnTo>
                <a:lnTo>
                  <a:pt x="1157348" y="597122"/>
                </a:lnTo>
                <a:lnTo>
                  <a:pt x="1150361" y="590138"/>
                </a:lnTo>
                <a:lnTo>
                  <a:pt x="1143691" y="583789"/>
                </a:lnTo>
                <a:lnTo>
                  <a:pt x="1136704" y="578075"/>
                </a:lnTo>
                <a:lnTo>
                  <a:pt x="1129399" y="572996"/>
                </a:lnTo>
                <a:lnTo>
                  <a:pt x="1122412" y="567917"/>
                </a:lnTo>
                <a:lnTo>
                  <a:pt x="1115742" y="563472"/>
                </a:lnTo>
                <a:lnTo>
                  <a:pt x="1108755" y="559663"/>
                </a:lnTo>
                <a:lnTo>
                  <a:pt x="1101768" y="555536"/>
                </a:lnTo>
                <a:lnTo>
                  <a:pt x="1094463" y="552044"/>
                </a:lnTo>
                <a:lnTo>
                  <a:pt x="1088111" y="549505"/>
                </a:lnTo>
                <a:lnTo>
                  <a:pt x="1080806" y="546330"/>
                </a:lnTo>
                <a:lnTo>
                  <a:pt x="1073818" y="543791"/>
                </a:lnTo>
                <a:lnTo>
                  <a:pt x="1060162" y="539664"/>
                </a:lnTo>
                <a:lnTo>
                  <a:pt x="1046504" y="536172"/>
                </a:lnTo>
                <a:lnTo>
                  <a:pt x="1033165" y="533315"/>
                </a:lnTo>
                <a:lnTo>
                  <a:pt x="1019508" y="531093"/>
                </a:lnTo>
                <a:lnTo>
                  <a:pt x="1007122" y="530140"/>
                </a:lnTo>
                <a:lnTo>
                  <a:pt x="995370" y="529823"/>
                </a:lnTo>
                <a:lnTo>
                  <a:pt x="983301" y="529823"/>
                </a:lnTo>
                <a:lnTo>
                  <a:pt x="971550" y="530140"/>
                </a:lnTo>
                <a:lnTo>
                  <a:pt x="967104" y="529823"/>
                </a:lnTo>
                <a:lnTo>
                  <a:pt x="962657" y="529505"/>
                </a:lnTo>
                <a:lnTo>
                  <a:pt x="953447" y="529505"/>
                </a:lnTo>
                <a:close/>
                <a:moveTo>
                  <a:pt x="958846" y="276181"/>
                </a:moveTo>
                <a:lnTo>
                  <a:pt x="953764" y="276816"/>
                </a:lnTo>
                <a:lnTo>
                  <a:pt x="949318" y="277451"/>
                </a:lnTo>
                <a:lnTo>
                  <a:pt x="944236" y="278403"/>
                </a:lnTo>
                <a:lnTo>
                  <a:pt x="939472" y="279356"/>
                </a:lnTo>
                <a:lnTo>
                  <a:pt x="934708" y="280625"/>
                </a:lnTo>
                <a:lnTo>
                  <a:pt x="930262" y="282213"/>
                </a:lnTo>
                <a:lnTo>
                  <a:pt x="925815" y="284117"/>
                </a:lnTo>
                <a:lnTo>
                  <a:pt x="916922" y="288562"/>
                </a:lnTo>
                <a:lnTo>
                  <a:pt x="908982" y="293006"/>
                </a:lnTo>
                <a:lnTo>
                  <a:pt x="901360" y="299037"/>
                </a:lnTo>
                <a:lnTo>
                  <a:pt x="894372" y="305386"/>
                </a:lnTo>
                <a:lnTo>
                  <a:pt x="888020" y="312370"/>
                </a:lnTo>
                <a:lnTo>
                  <a:pt x="882621" y="319672"/>
                </a:lnTo>
                <a:lnTo>
                  <a:pt x="877539" y="327925"/>
                </a:lnTo>
                <a:lnTo>
                  <a:pt x="873093" y="336496"/>
                </a:lnTo>
                <a:lnTo>
                  <a:pt x="871505" y="340941"/>
                </a:lnTo>
                <a:lnTo>
                  <a:pt x="869917" y="345702"/>
                </a:lnTo>
                <a:lnTo>
                  <a:pt x="868964" y="350464"/>
                </a:lnTo>
                <a:lnTo>
                  <a:pt x="867694" y="354908"/>
                </a:lnTo>
                <a:lnTo>
                  <a:pt x="866741" y="359670"/>
                </a:lnTo>
                <a:lnTo>
                  <a:pt x="866106" y="364749"/>
                </a:lnTo>
                <a:lnTo>
                  <a:pt x="865788" y="369511"/>
                </a:lnTo>
                <a:lnTo>
                  <a:pt x="865788" y="374590"/>
                </a:lnTo>
                <a:lnTo>
                  <a:pt x="865788" y="379669"/>
                </a:lnTo>
                <a:lnTo>
                  <a:pt x="866106" y="384749"/>
                </a:lnTo>
                <a:lnTo>
                  <a:pt x="866741" y="389828"/>
                </a:lnTo>
                <a:lnTo>
                  <a:pt x="867694" y="394590"/>
                </a:lnTo>
                <a:lnTo>
                  <a:pt x="868964" y="399351"/>
                </a:lnTo>
                <a:lnTo>
                  <a:pt x="869917" y="404113"/>
                </a:lnTo>
                <a:lnTo>
                  <a:pt x="871505" y="408875"/>
                </a:lnTo>
                <a:lnTo>
                  <a:pt x="873093" y="413002"/>
                </a:lnTo>
                <a:lnTo>
                  <a:pt x="877539" y="421573"/>
                </a:lnTo>
                <a:lnTo>
                  <a:pt x="882621" y="429826"/>
                </a:lnTo>
                <a:lnTo>
                  <a:pt x="888020" y="437445"/>
                </a:lnTo>
                <a:lnTo>
                  <a:pt x="894372" y="444429"/>
                </a:lnTo>
                <a:lnTo>
                  <a:pt x="901360" y="450778"/>
                </a:lnTo>
                <a:lnTo>
                  <a:pt x="908982" y="456492"/>
                </a:lnTo>
                <a:lnTo>
                  <a:pt x="916922" y="461254"/>
                </a:lnTo>
                <a:lnTo>
                  <a:pt x="925815" y="465381"/>
                </a:lnTo>
                <a:lnTo>
                  <a:pt x="930262" y="466968"/>
                </a:lnTo>
                <a:lnTo>
                  <a:pt x="934708" y="468555"/>
                </a:lnTo>
                <a:lnTo>
                  <a:pt x="939472" y="470142"/>
                </a:lnTo>
                <a:lnTo>
                  <a:pt x="944236" y="471095"/>
                </a:lnTo>
                <a:lnTo>
                  <a:pt x="949318" y="472047"/>
                </a:lnTo>
                <a:lnTo>
                  <a:pt x="953764" y="472682"/>
                </a:lnTo>
                <a:lnTo>
                  <a:pt x="958846" y="472999"/>
                </a:lnTo>
                <a:lnTo>
                  <a:pt x="964245" y="473317"/>
                </a:lnTo>
                <a:lnTo>
                  <a:pt x="969327" y="472999"/>
                </a:lnTo>
                <a:lnTo>
                  <a:pt x="974408" y="472682"/>
                </a:lnTo>
                <a:lnTo>
                  <a:pt x="978855" y="472047"/>
                </a:lnTo>
                <a:lnTo>
                  <a:pt x="983937" y="471095"/>
                </a:lnTo>
                <a:lnTo>
                  <a:pt x="988701" y="470142"/>
                </a:lnTo>
                <a:lnTo>
                  <a:pt x="993465" y="468555"/>
                </a:lnTo>
                <a:lnTo>
                  <a:pt x="997911" y="466968"/>
                </a:lnTo>
                <a:lnTo>
                  <a:pt x="1002358" y="465381"/>
                </a:lnTo>
                <a:lnTo>
                  <a:pt x="1011250" y="461254"/>
                </a:lnTo>
                <a:lnTo>
                  <a:pt x="1018873" y="456492"/>
                </a:lnTo>
                <a:lnTo>
                  <a:pt x="1026813" y="450778"/>
                </a:lnTo>
                <a:lnTo>
                  <a:pt x="1033800" y="444429"/>
                </a:lnTo>
                <a:lnTo>
                  <a:pt x="1040152" y="437445"/>
                </a:lnTo>
                <a:lnTo>
                  <a:pt x="1045552" y="429826"/>
                </a:lnTo>
                <a:lnTo>
                  <a:pt x="1050633" y="421573"/>
                </a:lnTo>
                <a:lnTo>
                  <a:pt x="1055080" y="413002"/>
                </a:lnTo>
                <a:lnTo>
                  <a:pt x="1056668" y="408875"/>
                </a:lnTo>
                <a:lnTo>
                  <a:pt x="1058256" y="404113"/>
                </a:lnTo>
                <a:lnTo>
                  <a:pt x="1059209" y="399351"/>
                </a:lnTo>
                <a:lnTo>
                  <a:pt x="1060479" y="394590"/>
                </a:lnTo>
                <a:lnTo>
                  <a:pt x="1061432" y="389828"/>
                </a:lnTo>
                <a:lnTo>
                  <a:pt x="1062067" y="384749"/>
                </a:lnTo>
                <a:lnTo>
                  <a:pt x="1062385" y="379669"/>
                </a:lnTo>
                <a:lnTo>
                  <a:pt x="1062385" y="374590"/>
                </a:lnTo>
                <a:lnTo>
                  <a:pt x="1062385" y="369511"/>
                </a:lnTo>
                <a:lnTo>
                  <a:pt x="1062067" y="364749"/>
                </a:lnTo>
                <a:lnTo>
                  <a:pt x="1061432" y="359670"/>
                </a:lnTo>
                <a:lnTo>
                  <a:pt x="1060479" y="354908"/>
                </a:lnTo>
                <a:lnTo>
                  <a:pt x="1059209" y="350464"/>
                </a:lnTo>
                <a:lnTo>
                  <a:pt x="1058256" y="345702"/>
                </a:lnTo>
                <a:lnTo>
                  <a:pt x="1056668" y="340941"/>
                </a:lnTo>
                <a:lnTo>
                  <a:pt x="1055080" y="336496"/>
                </a:lnTo>
                <a:lnTo>
                  <a:pt x="1050633" y="327925"/>
                </a:lnTo>
                <a:lnTo>
                  <a:pt x="1045552" y="319672"/>
                </a:lnTo>
                <a:lnTo>
                  <a:pt x="1040152" y="312370"/>
                </a:lnTo>
                <a:lnTo>
                  <a:pt x="1033800" y="305386"/>
                </a:lnTo>
                <a:lnTo>
                  <a:pt x="1026813" y="299037"/>
                </a:lnTo>
                <a:lnTo>
                  <a:pt x="1018873" y="293006"/>
                </a:lnTo>
                <a:lnTo>
                  <a:pt x="1011250" y="288562"/>
                </a:lnTo>
                <a:lnTo>
                  <a:pt x="1002358" y="284117"/>
                </a:lnTo>
                <a:lnTo>
                  <a:pt x="997911" y="282213"/>
                </a:lnTo>
                <a:lnTo>
                  <a:pt x="993465" y="280625"/>
                </a:lnTo>
                <a:lnTo>
                  <a:pt x="988701" y="279356"/>
                </a:lnTo>
                <a:lnTo>
                  <a:pt x="983937" y="278403"/>
                </a:lnTo>
                <a:lnTo>
                  <a:pt x="978855" y="277451"/>
                </a:lnTo>
                <a:lnTo>
                  <a:pt x="974408" y="276816"/>
                </a:lnTo>
                <a:lnTo>
                  <a:pt x="969327" y="276181"/>
                </a:lnTo>
                <a:lnTo>
                  <a:pt x="964245" y="276181"/>
                </a:lnTo>
                <a:lnTo>
                  <a:pt x="958846" y="276181"/>
                </a:lnTo>
                <a:close/>
                <a:moveTo>
                  <a:pt x="765743" y="0"/>
                </a:moveTo>
                <a:lnTo>
                  <a:pt x="771142" y="0"/>
                </a:lnTo>
                <a:lnTo>
                  <a:pt x="1173864" y="0"/>
                </a:lnTo>
                <a:lnTo>
                  <a:pt x="1179263" y="0"/>
                </a:lnTo>
                <a:lnTo>
                  <a:pt x="1184662" y="635"/>
                </a:lnTo>
                <a:lnTo>
                  <a:pt x="1190379" y="1270"/>
                </a:lnTo>
                <a:lnTo>
                  <a:pt x="1195461" y="2222"/>
                </a:lnTo>
                <a:lnTo>
                  <a:pt x="1200542" y="3810"/>
                </a:lnTo>
                <a:lnTo>
                  <a:pt x="1205624" y="4762"/>
                </a:lnTo>
                <a:lnTo>
                  <a:pt x="1210706" y="6667"/>
                </a:lnTo>
                <a:lnTo>
                  <a:pt x="1215787" y="8889"/>
                </a:lnTo>
                <a:lnTo>
                  <a:pt x="1220551" y="10794"/>
                </a:lnTo>
                <a:lnTo>
                  <a:pt x="1224998" y="13016"/>
                </a:lnTo>
                <a:lnTo>
                  <a:pt x="1229444" y="15873"/>
                </a:lnTo>
                <a:lnTo>
                  <a:pt x="1234208" y="18412"/>
                </a:lnTo>
                <a:lnTo>
                  <a:pt x="1238337" y="21587"/>
                </a:lnTo>
                <a:lnTo>
                  <a:pt x="1242466" y="24761"/>
                </a:lnTo>
                <a:lnTo>
                  <a:pt x="1246277" y="28253"/>
                </a:lnTo>
                <a:lnTo>
                  <a:pt x="1250088" y="31745"/>
                </a:lnTo>
                <a:lnTo>
                  <a:pt x="1253900" y="35872"/>
                </a:lnTo>
                <a:lnTo>
                  <a:pt x="1256758" y="39681"/>
                </a:lnTo>
                <a:lnTo>
                  <a:pt x="1260570" y="43491"/>
                </a:lnTo>
                <a:lnTo>
                  <a:pt x="1263110" y="47935"/>
                </a:lnTo>
                <a:lnTo>
                  <a:pt x="1266286" y="52379"/>
                </a:lnTo>
                <a:lnTo>
                  <a:pt x="1268510" y="56824"/>
                </a:lnTo>
                <a:lnTo>
                  <a:pt x="1271050" y="61585"/>
                </a:lnTo>
                <a:lnTo>
                  <a:pt x="1273274" y="66347"/>
                </a:lnTo>
                <a:lnTo>
                  <a:pt x="1275179" y="71109"/>
                </a:lnTo>
                <a:lnTo>
                  <a:pt x="1276767" y="76188"/>
                </a:lnTo>
                <a:lnTo>
                  <a:pt x="1278355" y="81267"/>
                </a:lnTo>
                <a:lnTo>
                  <a:pt x="1279626" y="86664"/>
                </a:lnTo>
                <a:lnTo>
                  <a:pt x="1280261" y="91743"/>
                </a:lnTo>
                <a:lnTo>
                  <a:pt x="1281214" y="97140"/>
                </a:lnTo>
                <a:lnTo>
                  <a:pt x="1281531" y="102854"/>
                </a:lnTo>
                <a:lnTo>
                  <a:pt x="1281849" y="108250"/>
                </a:lnTo>
                <a:lnTo>
                  <a:pt x="1281849" y="345702"/>
                </a:lnTo>
                <a:lnTo>
                  <a:pt x="1281849" y="351099"/>
                </a:lnTo>
                <a:lnTo>
                  <a:pt x="1282484" y="356496"/>
                </a:lnTo>
                <a:lnTo>
                  <a:pt x="1282802" y="361575"/>
                </a:lnTo>
                <a:lnTo>
                  <a:pt x="1284072" y="366337"/>
                </a:lnTo>
                <a:lnTo>
                  <a:pt x="1284707" y="371098"/>
                </a:lnTo>
                <a:lnTo>
                  <a:pt x="1285978" y="375543"/>
                </a:lnTo>
                <a:lnTo>
                  <a:pt x="1287566" y="379669"/>
                </a:lnTo>
                <a:lnTo>
                  <a:pt x="1289471" y="383796"/>
                </a:lnTo>
                <a:lnTo>
                  <a:pt x="1291059" y="387288"/>
                </a:lnTo>
                <a:lnTo>
                  <a:pt x="1293283" y="390780"/>
                </a:lnTo>
                <a:lnTo>
                  <a:pt x="1295188" y="393955"/>
                </a:lnTo>
                <a:lnTo>
                  <a:pt x="1298047" y="396812"/>
                </a:lnTo>
                <a:lnTo>
                  <a:pt x="1300270" y="399669"/>
                </a:lnTo>
                <a:lnTo>
                  <a:pt x="1303446" y="402208"/>
                </a:lnTo>
                <a:lnTo>
                  <a:pt x="1306304" y="404430"/>
                </a:lnTo>
                <a:lnTo>
                  <a:pt x="1309480" y="406335"/>
                </a:lnTo>
                <a:lnTo>
                  <a:pt x="1312656" y="407922"/>
                </a:lnTo>
                <a:lnTo>
                  <a:pt x="1316150" y="409510"/>
                </a:lnTo>
                <a:lnTo>
                  <a:pt x="1319644" y="410779"/>
                </a:lnTo>
                <a:lnTo>
                  <a:pt x="1323137" y="411414"/>
                </a:lnTo>
                <a:lnTo>
                  <a:pt x="1326949" y="412367"/>
                </a:lnTo>
                <a:lnTo>
                  <a:pt x="1331078" y="412684"/>
                </a:lnTo>
                <a:lnTo>
                  <a:pt x="1335206" y="412684"/>
                </a:lnTo>
                <a:lnTo>
                  <a:pt x="1339335" y="412367"/>
                </a:lnTo>
                <a:lnTo>
                  <a:pt x="1343464" y="411732"/>
                </a:lnTo>
                <a:lnTo>
                  <a:pt x="1347910" y="411097"/>
                </a:lnTo>
                <a:lnTo>
                  <a:pt x="1352039" y="409827"/>
                </a:lnTo>
                <a:lnTo>
                  <a:pt x="1356803" y="408875"/>
                </a:lnTo>
                <a:lnTo>
                  <a:pt x="1361568" y="406653"/>
                </a:lnTo>
                <a:lnTo>
                  <a:pt x="1366332" y="404748"/>
                </a:lnTo>
                <a:lnTo>
                  <a:pt x="1371096" y="402526"/>
                </a:lnTo>
                <a:lnTo>
                  <a:pt x="1375542" y="399986"/>
                </a:lnTo>
                <a:lnTo>
                  <a:pt x="1581349" y="281260"/>
                </a:lnTo>
                <a:lnTo>
                  <a:pt x="1586113" y="278721"/>
                </a:lnTo>
                <a:lnTo>
                  <a:pt x="1591195" y="276181"/>
                </a:lnTo>
                <a:lnTo>
                  <a:pt x="1596277" y="273959"/>
                </a:lnTo>
                <a:lnTo>
                  <a:pt x="1601358" y="272372"/>
                </a:lnTo>
                <a:lnTo>
                  <a:pt x="1606440" y="270784"/>
                </a:lnTo>
                <a:lnTo>
                  <a:pt x="1611522" y="269197"/>
                </a:lnTo>
                <a:lnTo>
                  <a:pt x="1617238" y="268562"/>
                </a:lnTo>
                <a:lnTo>
                  <a:pt x="1622320" y="267610"/>
                </a:lnTo>
                <a:lnTo>
                  <a:pt x="1627402" y="266975"/>
                </a:lnTo>
                <a:lnTo>
                  <a:pt x="1632801" y="266975"/>
                </a:lnTo>
                <a:lnTo>
                  <a:pt x="1637883" y="266975"/>
                </a:lnTo>
                <a:lnTo>
                  <a:pt x="1642964" y="266975"/>
                </a:lnTo>
                <a:lnTo>
                  <a:pt x="1648364" y="267610"/>
                </a:lnTo>
                <a:lnTo>
                  <a:pt x="1653445" y="268562"/>
                </a:lnTo>
                <a:lnTo>
                  <a:pt x="1658527" y="269197"/>
                </a:lnTo>
                <a:lnTo>
                  <a:pt x="1663609" y="270467"/>
                </a:lnTo>
                <a:lnTo>
                  <a:pt x="1668373" y="272054"/>
                </a:lnTo>
                <a:lnTo>
                  <a:pt x="1673454" y="273641"/>
                </a:lnTo>
                <a:lnTo>
                  <a:pt x="1678218" y="275546"/>
                </a:lnTo>
                <a:lnTo>
                  <a:pt x="1682982" y="277768"/>
                </a:lnTo>
                <a:lnTo>
                  <a:pt x="1687746" y="280308"/>
                </a:lnTo>
                <a:lnTo>
                  <a:pt x="1692193" y="282530"/>
                </a:lnTo>
                <a:lnTo>
                  <a:pt x="1696640" y="285704"/>
                </a:lnTo>
                <a:lnTo>
                  <a:pt x="1701086" y="288562"/>
                </a:lnTo>
                <a:lnTo>
                  <a:pt x="1705215" y="292053"/>
                </a:lnTo>
                <a:lnTo>
                  <a:pt x="1709344" y="295545"/>
                </a:lnTo>
                <a:lnTo>
                  <a:pt x="1713155" y="299037"/>
                </a:lnTo>
                <a:lnTo>
                  <a:pt x="1716648" y="302847"/>
                </a:lnTo>
                <a:lnTo>
                  <a:pt x="1720142" y="307291"/>
                </a:lnTo>
                <a:lnTo>
                  <a:pt x="1723318" y="311418"/>
                </a:lnTo>
                <a:lnTo>
                  <a:pt x="1726494" y="315862"/>
                </a:lnTo>
                <a:lnTo>
                  <a:pt x="1729670" y="320624"/>
                </a:lnTo>
                <a:lnTo>
                  <a:pt x="1930713" y="668866"/>
                </a:lnTo>
                <a:lnTo>
                  <a:pt x="1933254" y="673945"/>
                </a:lnTo>
                <a:lnTo>
                  <a:pt x="1935795" y="678707"/>
                </a:lnTo>
                <a:lnTo>
                  <a:pt x="1937701" y="683786"/>
                </a:lnTo>
                <a:lnTo>
                  <a:pt x="1939606" y="688865"/>
                </a:lnTo>
                <a:lnTo>
                  <a:pt x="1941194" y="693944"/>
                </a:lnTo>
                <a:lnTo>
                  <a:pt x="1942465" y="699341"/>
                </a:lnTo>
                <a:lnTo>
                  <a:pt x="1943735" y="704420"/>
                </a:lnTo>
                <a:lnTo>
                  <a:pt x="1944370" y="709499"/>
                </a:lnTo>
                <a:lnTo>
                  <a:pt x="1944688" y="715213"/>
                </a:lnTo>
                <a:lnTo>
                  <a:pt x="1944688" y="720292"/>
                </a:lnTo>
                <a:lnTo>
                  <a:pt x="1944688" y="725372"/>
                </a:lnTo>
                <a:lnTo>
                  <a:pt x="1944688" y="730768"/>
                </a:lnTo>
                <a:lnTo>
                  <a:pt x="1944370" y="735847"/>
                </a:lnTo>
                <a:lnTo>
                  <a:pt x="1943735" y="740927"/>
                </a:lnTo>
                <a:lnTo>
                  <a:pt x="1942465" y="746006"/>
                </a:lnTo>
                <a:lnTo>
                  <a:pt x="1941194" y="751085"/>
                </a:lnTo>
                <a:lnTo>
                  <a:pt x="1939606" y="756164"/>
                </a:lnTo>
                <a:lnTo>
                  <a:pt x="1938018" y="760926"/>
                </a:lnTo>
                <a:lnTo>
                  <a:pt x="1936113" y="766005"/>
                </a:lnTo>
                <a:lnTo>
                  <a:pt x="1933890" y="770767"/>
                </a:lnTo>
                <a:lnTo>
                  <a:pt x="1931349" y="775529"/>
                </a:lnTo>
                <a:lnTo>
                  <a:pt x="1929125" y="779655"/>
                </a:lnTo>
                <a:lnTo>
                  <a:pt x="1925949" y="784100"/>
                </a:lnTo>
                <a:lnTo>
                  <a:pt x="1923091" y="788226"/>
                </a:lnTo>
                <a:lnTo>
                  <a:pt x="1919597" y="792671"/>
                </a:lnTo>
                <a:lnTo>
                  <a:pt x="1916104" y="796480"/>
                </a:lnTo>
                <a:lnTo>
                  <a:pt x="1912610" y="800607"/>
                </a:lnTo>
                <a:lnTo>
                  <a:pt x="1908799" y="804099"/>
                </a:lnTo>
                <a:lnTo>
                  <a:pt x="1904352" y="807591"/>
                </a:lnTo>
                <a:lnTo>
                  <a:pt x="1900224" y="811083"/>
                </a:lnTo>
                <a:lnTo>
                  <a:pt x="1895777" y="813940"/>
                </a:lnTo>
                <a:lnTo>
                  <a:pt x="1891013" y="816797"/>
                </a:lnTo>
                <a:lnTo>
                  <a:pt x="1684888" y="935523"/>
                </a:lnTo>
                <a:lnTo>
                  <a:pt x="1680124" y="938380"/>
                </a:lnTo>
                <a:lnTo>
                  <a:pt x="1675995" y="941554"/>
                </a:lnTo>
                <a:lnTo>
                  <a:pt x="1671866" y="944094"/>
                </a:lnTo>
                <a:lnTo>
                  <a:pt x="1668055" y="947269"/>
                </a:lnTo>
                <a:lnTo>
                  <a:pt x="1664562" y="950760"/>
                </a:lnTo>
                <a:lnTo>
                  <a:pt x="1661385" y="953935"/>
                </a:lnTo>
                <a:lnTo>
                  <a:pt x="1658527" y="957427"/>
                </a:lnTo>
                <a:lnTo>
                  <a:pt x="1655986" y="960601"/>
                </a:lnTo>
                <a:lnTo>
                  <a:pt x="1654080" y="964093"/>
                </a:lnTo>
                <a:lnTo>
                  <a:pt x="1651857" y="967585"/>
                </a:lnTo>
                <a:lnTo>
                  <a:pt x="1649952" y="971395"/>
                </a:lnTo>
                <a:lnTo>
                  <a:pt x="1648681" y="975204"/>
                </a:lnTo>
                <a:lnTo>
                  <a:pt x="1647728" y="978696"/>
                </a:lnTo>
                <a:lnTo>
                  <a:pt x="1646776" y="982188"/>
                </a:lnTo>
                <a:lnTo>
                  <a:pt x="1646458" y="985997"/>
                </a:lnTo>
                <a:lnTo>
                  <a:pt x="1646458" y="989807"/>
                </a:lnTo>
                <a:lnTo>
                  <a:pt x="1646458" y="993616"/>
                </a:lnTo>
                <a:lnTo>
                  <a:pt x="1646776" y="997108"/>
                </a:lnTo>
                <a:lnTo>
                  <a:pt x="1647728" y="1000600"/>
                </a:lnTo>
                <a:lnTo>
                  <a:pt x="1648681" y="1004409"/>
                </a:lnTo>
                <a:lnTo>
                  <a:pt x="1649952" y="1008219"/>
                </a:lnTo>
                <a:lnTo>
                  <a:pt x="1651857" y="1011711"/>
                </a:lnTo>
                <a:lnTo>
                  <a:pt x="1654080" y="1015203"/>
                </a:lnTo>
                <a:lnTo>
                  <a:pt x="1656304" y="1018695"/>
                </a:lnTo>
                <a:lnTo>
                  <a:pt x="1658527" y="1022187"/>
                </a:lnTo>
                <a:lnTo>
                  <a:pt x="1661385" y="1025361"/>
                </a:lnTo>
                <a:lnTo>
                  <a:pt x="1664562" y="1028853"/>
                </a:lnTo>
                <a:lnTo>
                  <a:pt x="1668055" y="1032027"/>
                </a:lnTo>
                <a:lnTo>
                  <a:pt x="1671866" y="1035202"/>
                </a:lnTo>
                <a:lnTo>
                  <a:pt x="1675995" y="1038376"/>
                </a:lnTo>
                <a:lnTo>
                  <a:pt x="1680442" y="1040916"/>
                </a:lnTo>
                <a:lnTo>
                  <a:pt x="1684888" y="1043773"/>
                </a:lnTo>
                <a:lnTo>
                  <a:pt x="1891013" y="1162499"/>
                </a:lnTo>
                <a:lnTo>
                  <a:pt x="1895777" y="1165674"/>
                </a:lnTo>
                <a:lnTo>
                  <a:pt x="1900224" y="1168848"/>
                </a:lnTo>
                <a:lnTo>
                  <a:pt x="1904352" y="1171705"/>
                </a:lnTo>
                <a:lnTo>
                  <a:pt x="1908799" y="1175514"/>
                </a:lnTo>
                <a:lnTo>
                  <a:pt x="1912610" y="1179006"/>
                </a:lnTo>
                <a:lnTo>
                  <a:pt x="1916104" y="1182816"/>
                </a:lnTo>
                <a:lnTo>
                  <a:pt x="1919597" y="1186625"/>
                </a:lnTo>
                <a:lnTo>
                  <a:pt x="1923091" y="1191069"/>
                </a:lnTo>
                <a:lnTo>
                  <a:pt x="1925949" y="1195196"/>
                </a:lnTo>
                <a:lnTo>
                  <a:pt x="1929125" y="1199641"/>
                </a:lnTo>
                <a:lnTo>
                  <a:pt x="1931349" y="1204402"/>
                </a:lnTo>
                <a:lnTo>
                  <a:pt x="1933890" y="1209164"/>
                </a:lnTo>
                <a:lnTo>
                  <a:pt x="1936113" y="1213608"/>
                </a:lnTo>
                <a:lnTo>
                  <a:pt x="1938018" y="1218370"/>
                </a:lnTo>
                <a:lnTo>
                  <a:pt x="1939606" y="1223449"/>
                </a:lnTo>
                <a:lnTo>
                  <a:pt x="1941194" y="1228211"/>
                </a:lnTo>
                <a:lnTo>
                  <a:pt x="1942465" y="1233290"/>
                </a:lnTo>
                <a:lnTo>
                  <a:pt x="1943735" y="1238369"/>
                </a:lnTo>
                <a:lnTo>
                  <a:pt x="1944370" y="1243449"/>
                </a:lnTo>
                <a:lnTo>
                  <a:pt x="1944688" y="1249163"/>
                </a:lnTo>
                <a:lnTo>
                  <a:pt x="1944688" y="1254242"/>
                </a:lnTo>
                <a:lnTo>
                  <a:pt x="1944688" y="1259321"/>
                </a:lnTo>
                <a:lnTo>
                  <a:pt x="1944688" y="1264718"/>
                </a:lnTo>
                <a:lnTo>
                  <a:pt x="1944370" y="1269797"/>
                </a:lnTo>
                <a:lnTo>
                  <a:pt x="1943735" y="1274876"/>
                </a:lnTo>
                <a:lnTo>
                  <a:pt x="1942465" y="1280273"/>
                </a:lnTo>
                <a:lnTo>
                  <a:pt x="1941194" y="1285352"/>
                </a:lnTo>
                <a:lnTo>
                  <a:pt x="1939606" y="1290431"/>
                </a:lnTo>
                <a:lnTo>
                  <a:pt x="1937701" y="1295510"/>
                </a:lnTo>
                <a:lnTo>
                  <a:pt x="1935795" y="1300589"/>
                </a:lnTo>
                <a:lnTo>
                  <a:pt x="1933254" y="1305351"/>
                </a:lnTo>
                <a:lnTo>
                  <a:pt x="1930713" y="1310430"/>
                </a:lnTo>
                <a:lnTo>
                  <a:pt x="1729670" y="1658672"/>
                </a:lnTo>
                <a:lnTo>
                  <a:pt x="1726494" y="1663434"/>
                </a:lnTo>
                <a:lnTo>
                  <a:pt x="1723318" y="1668196"/>
                </a:lnTo>
                <a:lnTo>
                  <a:pt x="1720142" y="1672640"/>
                </a:lnTo>
                <a:lnTo>
                  <a:pt x="1716648" y="1676449"/>
                </a:lnTo>
                <a:lnTo>
                  <a:pt x="1713155" y="1680259"/>
                </a:lnTo>
                <a:lnTo>
                  <a:pt x="1709344" y="1684385"/>
                </a:lnTo>
                <a:lnTo>
                  <a:pt x="1705215" y="1687243"/>
                </a:lnTo>
                <a:lnTo>
                  <a:pt x="1701086" y="1691052"/>
                </a:lnTo>
                <a:lnTo>
                  <a:pt x="1696640" y="1693909"/>
                </a:lnTo>
                <a:lnTo>
                  <a:pt x="1692193" y="1696766"/>
                </a:lnTo>
                <a:lnTo>
                  <a:pt x="1687746" y="1699623"/>
                </a:lnTo>
                <a:lnTo>
                  <a:pt x="1682982" y="1701845"/>
                </a:lnTo>
                <a:lnTo>
                  <a:pt x="1678218" y="1703750"/>
                </a:lnTo>
                <a:lnTo>
                  <a:pt x="1673454" y="1705655"/>
                </a:lnTo>
                <a:lnTo>
                  <a:pt x="1668373" y="1707242"/>
                </a:lnTo>
                <a:lnTo>
                  <a:pt x="1663609" y="1708829"/>
                </a:lnTo>
                <a:lnTo>
                  <a:pt x="1658527" y="1710099"/>
                </a:lnTo>
                <a:lnTo>
                  <a:pt x="1653445" y="1711369"/>
                </a:lnTo>
                <a:lnTo>
                  <a:pt x="1648364" y="1712004"/>
                </a:lnTo>
                <a:lnTo>
                  <a:pt x="1642964" y="1712321"/>
                </a:lnTo>
                <a:lnTo>
                  <a:pt x="1637883" y="1712956"/>
                </a:lnTo>
                <a:lnTo>
                  <a:pt x="1632801" y="1712956"/>
                </a:lnTo>
                <a:lnTo>
                  <a:pt x="1627402" y="1712321"/>
                </a:lnTo>
                <a:lnTo>
                  <a:pt x="1622320" y="1712004"/>
                </a:lnTo>
                <a:lnTo>
                  <a:pt x="1617238" y="1711369"/>
                </a:lnTo>
                <a:lnTo>
                  <a:pt x="1611522" y="1710099"/>
                </a:lnTo>
                <a:lnTo>
                  <a:pt x="1606440" y="1708829"/>
                </a:lnTo>
                <a:lnTo>
                  <a:pt x="1601358" y="1707242"/>
                </a:lnTo>
                <a:lnTo>
                  <a:pt x="1596277" y="1705337"/>
                </a:lnTo>
                <a:lnTo>
                  <a:pt x="1591195" y="1703432"/>
                </a:lnTo>
                <a:lnTo>
                  <a:pt x="1586113" y="1701210"/>
                </a:lnTo>
                <a:lnTo>
                  <a:pt x="1581349" y="1698353"/>
                </a:lnTo>
                <a:lnTo>
                  <a:pt x="1375542" y="1579627"/>
                </a:lnTo>
                <a:lnTo>
                  <a:pt x="1371096" y="1576770"/>
                </a:lnTo>
                <a:lnTo>
                  <a:pt x="1366332" y="1574548"/>
                </a:lnTo>
                <a:lnTo>
                  <a:pt x="1361568" y="1572643"/>
                </a:lnTo>
                <a:lnTo>
                  <a:pt x="1356803" y="1571056"/>
                </a:lnTo>
                <a:lnTo>
                  <a:pt x="1352039" y="1569469"/>
                </a:lnTo>
                <a:lnTo>
                  <a:pt x="1347910" y="1568199"/>
                </a:lnTo>
                <a:lnTo>
                  <a:pt x="1343464" y="1567564"/>
                </a:lnTo>
                <a:lnTo>
                  <a:pt x="1339335" y="1567247"/>
                </a:lnTo>
                <a:lnTo>
                  <a:pt x="1335206" y="1566612"/>
                </a:lnTo>
                <a:lnTo>
                  <a:pt x="1331078" y="1566612"/>
                </a:lnTo>
                <a:lnTo>
                  <a:pt x="1326949" y="1567247"/>
                </a:lnTo>
                <a:lnTo>
                  <a:pt x="1323137" y="1567882"/>
                </a:lnTo>
                <a:lnTo>
                  <a:pt x="1319644" y="1568517"/>
                </a:lnTo>
                <a:lnTo>
                  <a:pt x="1316150" y="1569786"/>
                </a:lnTo>
                <a:lnTo>
                  <a:pt x="1312656" y="1571374"/>
                </a:lnTo>
                <a:lnTo>
                  <a:pt x="1309480" y="1572961"/>
                </a:lnTo>
                <a:lnTo>
                  <a:pt x="1306304" y="1574866"/>
                </a:lnTo>
                <a:lnTo>
                  <a:pt x="1303446" y="1577405"/>
                </a:lnTo>
                <a:lnTo>
                  <a:pt x="1300270" y="1579627"/>
                </a:lnTo>
                <a:lnTo>
                  <a:pt x="1298047" y="1582484"/>
                </a:lnTo>
                <a:lnTo>
                  <a:pt x="1295188" y="1585659"/>
                </a:lnTo>
                <a:lnTo>
                  <a:pt x="1293283" y="1588516"/>
                </a:lnTo>
                <a:lnTo>
                  <a:pt x="1291059" y="1592325"/>
                </a:lnTo>
                <a:lnTo>
                  <a:pt x="1289471" y="1595817"/>
                </a:lnTo>
                <a:lnTo>
                  <a:pt x="1287566" y="1599944"/>
                </a:lnTo>
                <a:lnTo>
                  <a:pt x="1285978" y="1604071"/>
                </a:lnTo>
                <a:lnTo>
                  <a:pt x="1284707" y="1608198"/>
                </a:lnTo>
                <a:lnTo>
                  <a:pt x="1284072" y="1612959"/>
                </a:lnTo>
                <a:lnTo>
                  <a:pt x="1282802" y="1618039"/>
                </a:lnTo>
                <a:lnTo>
                  <a:pt x="1282484" y="1622800"/>
                </a:lnTo>
                <a:lnTo>
                  <a:pt x="1281849" y="1628197"/>
                </a:lnTo>
                <a:lnTo>
                  <a:pt x="1281849" y="1633594"/>
                </a:lnTo>
                <a:lnTo>
                  <a:pt x="1281849" y="1871046"/>
                </a:lnTo>
                <a:lnTo>
                  <a:pt x="1281531" y="1877077"/>
                </a:lnTo>
                <a:lnTo>
                  <a:pt x="1281214" y="1882156"/>
                </a:lnTo>
                <a:lnTo>
                  <a:pt x="1280261" y="1887553"/>
                </a:lnTo>
                <a:lnTo>
                  <a:pt x="1279626" y="1892950"/>
                </a:lnTo>
                <a:lnTo>
                  <a:pt x="1278355" y="1898029"/>
                </a:lnTo>
                <a:lnTo>
                  <a:pt x="1276767" y="1903108"/>
                </a:lnTo>
                <a:lnTo>
                  <a:pt x="1275179" y="1908187"/>
                </a:lnTo>
                <a:lnTo>
                  <a:pt x="1273274" y="1913266"/>
                </a:lnTo>
                <a:lnTo>
                  <a:pt x="1271050" y="1918028"/>
                </a:lnTo>
                <a:lnTo>
                  <a:pt x="1268510" y="1922790"/>
                </a:lnTo>
                <a:lnTo>
                  <a:pt x="1266286" y="1927234"/>
                </a:lnTo>
                <a:lnTo>
                  <a:pt x="1263110" y="1931361"/>
                </a:lnTo>
                <a:lnTo>
                  <a:pt x="1260570" y="1935805"/>
                </a:lnTo>
                <a:lnTo>
                  <a:pt x="1256758" y="1939932"/>
                </a:lnTo>
                <a:lnTo>
                  <a:pt x="1253900" y="1944059"/>
                </a:lnTo>
                <a:lnTo>
                  <a:pt x="1250088" y="1947551"/>
                </a:lnTo>
                <a:lnTo>
                  <a:pt x="1246277" y="1951360"/>
                </a:lnTo>
                <a:lnTo>
                  <a:pt x="1242466" y="1954535"/>
                </a:lnTo>
                <a:lnTo>
                  <a:pt x="1238337" y="1958027"/>
                </a:lnTo>
                <a:lnTo>
                  <a:pt x="1234208" y="1960884"/>
                </a:lnTo>
                <a:lnTo>
                  <a:pt x="1229444" y="1963423"/>
                </a:lnTo>
                <a:lnTo>
                  <a:pt x="1224998" y="1966280"/>
                </a:lnTo>
                <a:lnTo>
                  <a:pt x="1220551" y="1968502"/>
                </a:lnTo>
                <a:lnTo>
                  <a:pt x="1215787" y="1971042"/>
                </a:lnTo>
                <a:lnTo>
                  <a:pt x="1210706" y="1972947"/>
                </a:lnTo>
                <a:lnTo>
                  <a:pt x="1205624" y="1974534"/>
                </a:lnTo>
                <a:lnTo>
                  <a:pt x="1200542" y="1976121"/>
                </a:lnTo>
                <a:lnTo>
                  <a:pt x="1195461" y="1977391"/>
                </a:lnTo>
                <a:lnTo>
                  <a:pt x="1190379" y="1978026"/>
                </a:lnTo>
                <a:lnTo>
                  <a:pt x="1184662" y="1978978"/>
                </a:lnTo>
                <a:lnTo>
                  <a:pt x="1179263" y="1979296"/>
                </a:lnTo>
                <a:lnTo>
                  <a:pt x="1173864" y="1979613"/>
                </a:lnTo>
                <a:lnTo>
                  <a:pt x="771142" y="1979613"/>
                </a:lnTo>
                <a:lnTo>
                  <a:pt x="765743" y="1979296"/>
                </a:lnTo>
                <a:lnTo>
                  <a:pt x="760344" y="1978978"/>
                </a:lnTo>
                <a:lnTo>
                  <a:pt x="754944" y="1978026"/>
                </a:lnTo>
                <a:lnTo>
                  <a:pt x="749545" y="1977391"/>
                </a:lnTo>
                <a:lnTo>
                  <a:pt x="744146" y="1976121"/>
                </a:lnTo>
                <a:lnTo>
                  <a:pt x="739064" y="1974534"/>
                </a:lnTo>
                <a:lnTo>
                  <a:pt x="733982" y="1972947"/>
                </a:lnTo>
                <a:lnTo>
                  <a:pt x="729218" y="1971042"/>
                </a:lnTo>
                <a:lnTo>
                  <a:pt x="724772" y="1968502"/>
                </a:lnTo>
                <a:lnTo>
                  <a:pt x="720008" y="1966280"/>
                </a:lnTo>
                <a:lnTo>
                  <a:pt x="715244" y="1963423"/>
                </a:lnTo>
                <a:lnTo>
                  <a:pt x="710797" y="1960884"/>
                </a:lnTo>
                <a:lnTo>
                  <a:pt x="706668" y="1958027"/>
                </a:lnTo>
                <a:lnTo>
                  <a:pt x="702540" y="1954535"/>
                </a:lnTo>
                <a:lnTo>
                  <a:pt x="698728" y="1951360"/>
                </a:lnTo>
                <a:lnTo>
                  <a:pt x="694917" y="1947551"/>
                </a:lnTo>
                <a:lnTo>
                  <a:pt x="691423" y="1944059"/>
                </a:lnTo>
                <a:lnTo>
                  <a:pt x="687930" y="1939932"/>
                </a:lnTo>
                <a:lnTo>
                  <a:pt x="684754" y="1935805"/>
                </a:lnTo>
                <a:lnTo>
                  <a:pt x="681578" y="1931361"/>
                </a:lnTo>
                <a:lnTo>
                  <a:pt x="678719" y="1927234"/>
                </a:lnTo>
                <a:lnTo>
                  <a:pt x="675861" y="1922790"/>
                </a:lnTo>
                <a:lnTo>
                  <a:pt x="673638" y="1918028"/>
                </a:lnTo>
                <a:lnTo>
                  <a:pt x="671732" y="1913266"/>
                </a:lnTo>
                <a:lnTo>
                  <a:pt x="669826" y="1908187"/>
                </a:lnTo>
                <a:lnTo>
                  <a:pt x="667921" y="1903108"/>
                </a:lnTo>
                <a:lnTo>
                  <a:pt x="666650" y="1898029"/>
                </a:lnTo>
                <a:lnTo>
                  <a:pt x="665380" y="1892950"/>
                </a:lnTo>
                <a:lnTo>
                  <a:pt x="664110" y="1887553"/>
                </a:lnTo>
                <a:lnTo>
                  <a:pt x="663474" y="1882156"/>
                </a:lnTo>
                <a:lnTo>
                  <a:pt x="663157" y="1877077"/>
                </a:lnTo>
                <a:lnTo>
                  <a:pt x="663157" y="1871046"/>
                </a:lnTo>
                <a:lnTo>
                  <a:pt x="663157" y="1633594"/>
                </a:lnTo>
                <a:lnTo>
                  <a:pt x="663157" y="1628197"/>
                </a:lnTo>
                <a:lnTo>
                  <a:pt x="662839" y="1623118"/>
                </a:lnTo>
                <a:lnTo>
                  <a:pt x="661886" y="1618039"/>
                </a:lnTo>
                <a:lnTo>
                  <a:pt x="661251" y="1612959"/>
                </a:lnTo>
                <a:lnTo>
                  <a:pt x="659981" y="1608515"/>
                </a:lnTo>
                <a:lnTo>
                  <a:pt x="658710" y="1604071"/>
                </a:lnTo>
                <a:lnTo>
                  <a:pt x="657122" y="1599944"/>
                </a:lnTo>
                <a:lnTo>
                  <a:pt x="655534" y="1596135"/>
                </a:lnTo>
                <a:lnTo>
                  <a:pt x="653629" y="1592325"/>
                </a:lnTo>
                <a:lnTo>
                  <a:pt x="651723" y="1588516"/>
                </a:lnTo>
                <a:lnTo>
                  <a:pt x="649500" y="1585659"/>
                </a:lnTo>
                <a:lnTo>
                  <a:pt x="646959" y="1582484"/>
                </a:lnTo>
                <a:lnTo>
                  <a:pt x="644418" y="1579627"/>
                </a:lnTo>
                <a:lnTo>
                  <a:pt x="641560" y="1577405"/>
                </a:lnTo>
                <a:lnTo>
                  <a:pt x="638384" y="1574866"/>
                </a:lnTo>
                <a:lnTo>
                  <a:pt x="635525" y="1572961"/>
                </a:lnTo>
                <a:lnTo>
                  <a:pt x="632032" y="1571374"/>
                </a:lnTo>
                <a:lnTo>
                  <a:pt x="628538" y="1569786"/>
                </a:lnTo>
                <a:lnTo>
                  <a:pt x="625044" y="1568517"/>
                </a:lnTo>
                <a:lnTo>
                  <a:pt x="621551" y="1567882"/>
                </a:lnTo>
                <a:lnTo>
                  <a:pt x="617739" y="1567247"/>
                </a:lnTo>
                <a:lnTo>
                  <a:pt x="613610" y="1566612"/>
                </a:lnTo>
                <a:lnTo>
                  <a:pt x="609799" y="1566612"/>
                </a:lnTo>
                <a:lnTo>
                  <a:pt x="605353" y="1567247"/>
                </a:lnTo>
                <a:lnTo>
                  <a:pt x="601224" y="1567564"/>
                </a:lnTo>
                <a:lnTo>
                  <a:pt x="596778" y="1568199"/>
                </a:lnTo>
                <a:lnTo>
                  <a:pt x="592649" y="1569469"/>
                </a:lnTo>
                <a:lnTo>
                  <a:pt x="587885" y="1571056"/>
                </a:lnTo>
                <a:lnTo>
                  <a:pt x="583438" y="1572643"/>
                </a:lnTo>
                <a:lnTo>
                  <a:pt x="578674" y="1574548"/>
                </a:lnTo>
                <a:lnTo>
                  <a:pt x="574228" y="1576770"/>
                </a:lnTo>
                <a:lnTo>
                  <a:pt x="569146" y="1579627"/>
                </a:lnTo>
                <a:lnTo>
                  <a:pt x="363339" y="1698353"/>
                </a:lnTo>
                <a:lnTo>
                  <a:pt x="358575" y="1701210"/>
                </a:lnTo>
                <a:lnTo>
                  <a:pt x="353493" y="1703432"/>
                </a:lnTo>
                <a:lnTo>
                  <a:pt x="348411" y="1705337"/>
                </a:lnTo>
                <a:lnTo>
                  <a:pt x="343330" y="1707242"/>
                </a:lnTo>
                <a:lnTo>
                  <a:pt x="338248" y="1708829"/>
                </a:lnTo>
                <a:lnTo>
                  <a:pt x="333166" y="1710099"/>
                </a:lnTo>
                <a:lnTo>
                  <a:pt x="328085" y="1711369"/>
                </a:lnTo>
                <a:lnTo>
                  <a:pt x="323003" y="1712004"/>
                </a:lnTo>
                <a:lnTo>
                  <a:pt x="317286" y="1712321"/>
                </a:lnTo>
                <a:lnTo>
                  <a:pt x="312205" y="1712956"/>
                </a:lnTo>
                <a:lnTo>
                  <a:pt x="306805" y="1712956"/>
                </a:lnTo>
                <a:lnTo>
                  <a:pt x="301724" y="1712321"/>
                </a:lnTo>
                <a:lnTo>
                  <a:pt x="296642" y="1712004"/>
                </a:lnTo>
                <a:lnTo>
                  <a:pt x="291560" y="1711369"/>
                </a:lnTo>
                <a:lnTo>
                  <a:pt x="286479" y="1710099"/>
                </a:lnTo>
                <a:lnTo>
                  <a:pt x="281397" y="1708829"/>
                </a:lnTo>
                <a:lnTo>
                  <a:pt x="276315" y="1707242"/>
                </a:lnTo>
                <a:lnTo>
                  <a:pt x="271551" y="1705655"/>
                </a:lnTo>
                <a:lnTo>
                  <a:pt x="266470" y="1703750"/>
                </a:lnTo>
                <a:lnTo>
                  <a:pt x="261706" y="1701845"/>
                </a:lnTo>
                <a:lnTo>
                  <a:pt x="256941" y="1699623"/>
                </a:lnTo>
                <a:lnTo>
                  <a:pt x="252813" y="1696766"/>
                </a:lnTo>
                <a:lnTo>
                  <a:pt x="248049" y="1693909"/>
                </a:lnTo>
                <a:lnTo>
                  <a:pt x="243602" y="1691052"/>
                </a:lnTo>
                <a:lnTo>
                  <a:pt x="239791" y="1687243"/>
                </a:lnTo>
                <a:lnTo>
                  <a:pt x="235980" y="1684385"/>
                </a:lnTo>
                <a:lnTo>
                  <a:pt x="231851" y="1680259"/>
                </a:lnTo>
                <a:lnTo>
                  <a:pt x="228040" y="1676449"/>
                </a:lnTo>
                <a:lnTo>
                  <a:pt x="224863" y="1672640"/>
                </a:lnTo>
                <a:lnTo>
                  <a:pt x="221370" y="1668196"/>
                </a:lnTo>
                <a:lnTo>
                  <a:pt x="218194" y="1663434"/>
                </a:lnTo>
                <a:lnTo>
                  <a:pt x="215335" y="1658672"/>
                </a:lnTo>
                <a:lnTo>
                  <a:pt x="14292" y="1310430"/>
                </a:lnTo>
                <a:lnTo>
                  <a:pt x="11751" y="1305351"/>
                </a:lnTo>
                <a:lnTo>
                  <a:pt x="9211" y="1300589"/>
                </a:lnTo>
                <a:lnTo>
                  <a:pt x="6987" y="1295510"/>
                </a:lnTo>
                <a:lnTo>
                  <a:pt x="5399" y="1290431"/>
                </a:lnTo>
                <a:lnTo>
                  <a:pt x="3811" y="1285352"/>
                </a:lnTo>
                <a:lnTo>
                  <a:pt x="2541" y="1280273"/>
                </a:lnTo>
                <a:lnTo>
                  <a:pt x="1588" y="1274876"/>
                </a:lnTo>
                <a:lnTo>
                  <a:pt x="635" y="1269797"/>
                </a:lnTo>
                <a:lnTo>
                  <a:pt x="318" y="1264718"/>
                </a:lnTo>
                <a:lnTo>
                  <a:pt x="0" y="1259321"/>
                </a:lnTo>
                <a:lnTo>
                  <a:pt x="0" y="1254242"/>
                </a:lnTo>
                <a:lnTo>
                  <a:pt x="318" y="1249163"/>
                </a:lnTo>
                <a:lnTo>
                  <a:pt x="635" y="1243449"/>
                </a:lnTo>
                <a:lnTo>
                  <a:pt x="1588" y="1238369"/>
                </a:lnTo>
                <a:lnTo>
                  <a:pt x="2223" y="1233290"/>
                </a:lnTo>
                <a:lnTo>
                  <a:pt x="3494" y="1228211"/>
                </a:lnTo>
                <a:lnTo>
                  <a:pt x="5082" y="1223449"/>
                </a:lnTo>
                <a:lnTo>
                  <a:pt x="6987" y="1218370"/>
                </a:lnTo>
                <a:lnTo>
                  <a:pt x="8893" y="1213608"/>
                </a:lnTo>
                <a:lnTo>
                  <a:pt x="10799" y="1209164"/>
                </a:lnTo>
                <a:lnTo>
                  <a:pt x="13339" y="1204402"/>
                </a:lnTo>
                <a:lnTo>
                  <a:pt x="15880" y="1199641"/>
                </a:lnTo>
                <a:lnTo>
                  <a:pt x="18739" y="1195196"/>
                </a:lnTo>
                <a:lnTo>
                  <a:pt x="21915" y="1191069"/>
                </a:lnTo>
                <a:lnTo>
                  <a:pt x="25091" y="1186625"/>
                </a:lnTo>
                <a:lnTo>
                  <a:pt x="28584" y="1182816"/>
                </a:lnTo>
                <a:lnTo>
                  <a:pt x="32396" y="1179006"/>
                </a:lnTo>
                <a:lnTo>
                  <a:pt x="36207" y="1175514"/>
                </a:lnTo>
                <a:lnTo>
                  <a:pt x="40336" y="1171705"/>
                </a:lnTo>
                <a:lnTo>
                  <a:pt x="44465" y="1168848"/>
                </a:lnTo>
                <a:lnTo>
                  <a:pt x="49229" y="1165674"/>
                </a:lnTo>
                <a:lnTo>
                  <a:pt x="53993" y="1162499"/>
                </a:lnTo>
                <a:lnTo>
                  <a:pt x="259800" y="1043773"/>
                </a:lnTo>
                <a:lnTo>
                  <a:pt x="264564" y="1040916"/>
                </a:lnTo>
                <a:lnTo>
                  <a:pt x="268693" y="1038376"/>
                </a:lnTo>
                <a:lnTo>
                  <a:pt x="272822" y="1035202"/>
                </a:lnTo>
                <a:lnTo>
                  <a:pt x="276633" y="1032027"/>
                </a:lnTo>
                <a:lnTo>
                  <a:pt x="280127" y="1028853"/>
                </a:lnTo>
                <a:lnTo>
                  <a:pt x="283303" y="1025361"/>
                </a:lnTo>
                <a:lnTo>
                  <a:pt x="286161" y="1022187"/>
                </a:lnTo>
                <a:lnTo>
                  <a:pt x="288702" y="1018695"/>
                </a:lnTo>
                <a:lnTo>
                  <a:pt x="291243" y="1015203"/>
                </a:lnTo>
                <a:lnTo>
                  <a:pt x="293148" y="1011711"/>
                </a:lnTo>
                <a:lnTo>
                  <a:pt x="294736" y="1008219"/>
                </a:lnTo>
                <a:lnTo>
                  <a:pt x="295689" y="1004409"/>
                </a:lnTo>
                <a:lnTo>
                  <a:pt x="296960" y="1000600"/>
                </a:lnTo>
                <a:lnTo>
                  <a:pt x="297912" y="997108"/>
                </a:lnTo>
                <a:lnTo>
                  <a:pt x="298230" y="993616"/>
                </a:lnTo>
                <a:lnTo>
                  <a:pt x="298230" y="989807"/>
                </a:lnTo>
                <a:lnTo>
                  <a:pt x="298230" y="985997"/>
                </a:lnTo>
                <a:lnTo>
                  <a:pt x="297912" y="982188"/>
                </a:lnTo>
                <a:lnTo>
                  <a:pt x="296960" y="978696"/>
                </a:lnTo>
                <a:lnTo>
                  <a:pt x="295689" y="975204"/>
                </a:lnTo>
                <a:lnTo>
                  <a:pt x="294736" y="971395"/>
                </a:lnTo>
                <a:lnTo>
                  <a:pt x="293148" y="967585"/>
                </a:lnTo>
                <a:lnTo>
                  <a:pt x="291243" y="964093"/>
                </a:lnTo>
                <a:lnTo>
                  <a:pt x="288702" y="960601"/>
                </a:lnTo>
                <a:lnTo>
                  <a:pt x="286161" y="957427"/>
                </a:lnTo>
                <a:lnTo>
                  <a:pt x="283303" y="953935"/>
                </a:lnTo>
                <a:lnTo>
                  <a:pt x="280127" y="950760"/>
                </a:lnTo>
                <a:lnTo>
                  <a:pt x="276633" y="947269"/>
                </a:lnTo>
                <a:lnTo>
                  <a:pt x="272822" y="944094"/>
                </a:lnTo>
                <a:lnTo>
                  <a:pt x="268693" y="941554"/>
                </a:lnTo>
                <a:lnTo>
                  <a:pt x="264564" y="938380"/>
                </a:lnTo>
                <a:lnTo>
                  <a:pt x="259800" y="935523"/>
                </a:lnTo>
                <a:lnTo>
                  <a:pt x="53993" y="816797"/>
                </a:lnTo>
                <a:lnTo>
                  <a:pt x="49229" y="813940"/>
                </a:lnTo>
                <a:lnTo>
                  <a:pt x="44465" y="811083"/>
                </a:lnTo>
                <a:lnTo>
                  <a:pt x="40336" y="807591"/>
                </a:lnTo>
                <a:lnTo>
                  <a:pt x="36207" y="804099"/>
                </a:lnTo>
                <a:lnTo>
                  <a:pt x="32396" y="800607"/>
                </a:lnTo>
                <a:lnTo>
                  <a:pt x="28584" y="796480"/>
                </a:lnTo>
                <a:lnTo>
                  <a:pt x="25091" y="792671"/>
                </a:lnTo>
                <a:lnTo>
                  <a:pt x="21915" y="788226"/>
                </a:lnTo>
                <a:lnTo>
                  <a:pt x="18739" y="784100"/>
                </a:lnTo>
                <a:lnTo>
                  <a:pt x="15880" y="779655"/>
                </a:lnTo>
                <a:lnTo>
                  <a:pt x="13339" y="775529"/>
                </a:lnTo>
                <a:lnTo>
                  <a:pt x="10799" y="770767"/>
                </a:lnTo>
                <a:lnTo>
                  <a:pt x="8893" y="766005"/>
                </a:lnTo>
                <a:lnTo>
                  <a:pt x="6987" y="760926"/>
                </a:lnTo>
                <a:lnTo>
                  <a:pt x="5082" y="756164"/>
                </a:lnTo>
                <a:lnTo>
                  <a:pt x="3494" y="751085"/>
                </a:lnTo>
                <a:lnTo>
                  <a:pt x="2223" y="746006"/>
                </a:lnTo>
                <a:lnTo>
                  <a:pt x="1588" y="740927"/>
                </a:lnTo>
                <a:lnTo>
                  <a:pt x="635" y="735847"/>
                </a:lnTo>
                <a:lnTo>
                  <a:pt x="318" y="730768"/>
                </a:lnTo>
                <a:lnTo>
                  <a:pt x="0" y="725372"/>
                </a:lnTo>
                <a:lnTo>
                  <a:pt x="0" y="720292"/>
                </a:lnTo>
                <a:lnTo>
                  <a:pt x="318" y="715213"/>
                </a:lnTo>
                <a:lnTo>
                  <a:pt x="635" y="709499"/>
                </a:lnTo>
                <a:lnTo>
                  <a:pt x="1588" y="704420"/>
                </a:lnTo>
                <a:lnTo>
                  <a:pt x="2541" y="699341"/>
                </a:lnTo>
                <a:lnTo>
                  <a:pt x="3811" y="693944"/>
                </a:lnTo>
                <a:lnTo>
                  <a:pt x="5399" y="688865"/>
                </a:lnTo>
                <a:lnTo>
                  <a:pt x="6987" y="683786"/>
                </a:lnTo>
                <a:lnTo>
                  <a:pt x="9211" y="678707"/>
                </a:lnTo>
                <a:lnTo>
                  <a:pt x="11751" y="673945"/>
                </a:lnTo>
                <a:lnTo>
                  <a:pt x="14292" y="668866"/>
                </a:lnTo>
                <a:lnTo>
                  <a:pt x="215335" y="320624"/>
                </a:lnTo>
                <a:lnTo>
                  <a:pt x="218194" y="315862"/>
                </a:lnTo>
                <a:lnTo>
                  <a:pt x="221370" y="311418"/>
                </a:lnTo>
                <a:lnTo>
                  <a:pt x="224863" y="307291"/>
                </a:lnTo>
                <a:lnTo>
                  <a:pt x="228040" y="302847"/>
                </a:lnTo>
                <a:lnTo>
                  <a:pt x="231851" y="299037"/>
                </a:lnTo>
                <a:lnTo>
                  <a:pt x="235980" y="295545"/>
                </a:lnTo>
                <a:lnTo>
                  <a:pt x="239791" y="292053"/>
                </a:lnTo>
                <a:lnTo>
                  <a:pt x="243602" y="288562"/>
                </a:lnTo>
                <a:lnTo>
                  <a:pt x="248049" y="285704"/>
                </a:lnTo>
                <a:lnTo>
                  <a:pt x="252813" y="282530"/>
                </a:lnTo>
                <a:lnTo>
                  <a:pt x="256941" y="280308"/>
                </a:lnTo>
                <a:lnTo>
                  <a:pt x="261706" y="277768"/>
                </a:lnTo>
                <a:lnTo>
                  <a:pt x="266470" y="275546"/>
                </a:lnTo>
                <a:lnTo>
                  <a:pt x="271551" y="273641"/>
                </a:lnTo>
                <a:lnTo>
                  <a:pt x="276315" y="272054"/>
                </a:lnTo>
                <a:lnTo>
                  <a:pt x="281397" y="270467"/>
                </a:lnTo>
                <a:lnTo>
                  <a:pt x="286479" y="269197"/>
                </a:lnTo>
                <a:lnTo>
                  <a:pt x="291560" y="268562"/>
                </a:lnTo>
                <a:lnTo>
                  <a:pt x="296642" y="267610"/>
                </a:lnTo>
                <a:lnTo>
                  <a:pt x="301724" y="266975"/>
                </a:lnTo>
                <a:lnTo>
                  <a:pt x="306805" y="266975"/>
                </a:lnTo>
                <a:lnTo>
                  <a:pt x="312205" y="266975"/>
                </a:lnTo>
                <a:lnTo>
                  <a:pt x="317286" y="266975"/>
                </a:lnTo>
                <a:lnTo>
                  <a:pt x="323003" y="267610"/>
                </a:lnTo>
                <a:lnTo>
                  <a:pt x="328085" y="268562"/>
                </a:lnTo>
                <a:lnTo>
                  <a:pt x="333166" y="269197"/>
                </a:lnTo>
                <a:lnTo>
                  <a:pt x="338248" y="270784"/>
                </a:lnTo>
                <a:lnTo>
                  <a:pt x="343330" y="272372"/>
                </a:lnTo>
                <a:lnTo>
                  <a:pt x="348411" y="273959"/>
                </a:lnTo>
                <a:lnTo>
                  <a:pt x="353493" y="276181"/>
                </a:lnTo>
                <a:lnTo>
                  <a:pt x="358575" y="278721"/>
                </a:lnTo>
                <a:lnTo>
                  <a:pt x="363339" y="281260"/>
                </a:lnTo>
                <a:lnTo>
                  <a:pt x="569146" y="399986"/>
                </a:lnTo>
                <a:lnTo>
                  <a:pt x="574228" y="402526"/>
                </a:lnTo>
                <a:lnTo>
                  <a:pt x="578674" y="404748"/>
                </a:lnTo>
                <a:lnTo>
                  <a:pt x="583438" y="406653"/>
                </a:lnTo>
                <a:lnTo>
                  <a:pt x="587885" y="408875"/>
                </a:lnTo>
                <a:lnTo>
                  <a:pt x="592649" y="409827"/>
                </a:lnTo>
                <a:lnTo>
                  <a:pt x="596778" y="411097"/>
                </a:lnTo>
                <a:lnTo>
                  <a:pt x="601224" y="411732"/>
                </a:lnTo>
                <a:lnTo>
                  <a:pt x="605353" y="412367"/>
                </a:lnTo>
                <a:lnTo>
                  <a:pt x="609799" y="412684"/>
                </a:lnTo>
                <a:lnTo>
                  <a:pt x="613610" y="412684"/>
                </a:lnTo>
                <a:lnTo>
                  <a:pt x="617739" y="412367"/>
                </a:lnTo>
                <a:lnTo>
                  <a:pt x="621551" y="411414"/>
                </a:lnTo>
                <a:lnTo>
                  <a:pt x="625044" y="410779"/>
                </a:lnTo>
                <a:lnTo>
                  <a:pt x="628538" y="409510"/>
                </a:lnTo>
                <a:lnTo>
                  <a:pt x="632032" y="407922"/>
                </a:lnTo>
                <a:lnTo>
                  <a:pt x="635525" y="406335"/>
                </a:lnTo>
                <a:lnTo>
                  <a:pt x="638384" y="404430"/>
                </a:lnTo>
                <a:lnTo>
                  <a:pt x="641560" y="402208"/>
                </a:lnTo>
                <a:lnTo>
                  <a:pt x="644418" y="399669"/>
                </a:lnTo>
                <a:lnTo>
                  <a:pt x="646959" y="396812"/>
                </a:lnTo>
                <a:lnTo>
                  <a:pt x="649500" y="393955"/>
                </a:lnTo>
                <a:lnTo>
                  <a:pt x="651723" y="390780"/>
                </a:lnTo>
                <a:lnTo>
                  <a:pt x="653629" y="387288"/>
                </a:lnTo>
                <a:lnTo>
                  <a:pt x="655534" y="383796"/>
                </a:lnTo>
                <a:lnTo>
                  <a:pt x="657122" y="379669"/>
                </a:lnTo>
                <a:lnTo>
                  <a:pt x="658710" y="375543"/>
                </a:lnTo>
                <a:lnTo>
                  <a:pt x="659981" y="371098"/>
                </a:lnTo>
                <a:lnTo>
                  <a:pt x="661251" y="366337"/>
                </a:lnTo>
                <a:lnTo>
                  <a:pt x="661886" y="361575"/>
                </a:lnTo>
                <a:lnTo>
                  <a:pt x="662839" y="356496"/>
                </a:lnTo>
                <a:lnTo>
                  <a:pt x="663157" y="351099"/>
                </a:lnTo>
                <a:lnTo>
                  <a:pt x="663157" y="345702"/>
                </a:lnTo>
                <a:lnTo>
                  <a:pt x="663157" y="108250"/>
                </a:lnTo>
                <a:lnTo>
                  <a:pt x="663157" y="102854"/>
                </a:lnTo>
                <a:lnTo>
                  <a:pt x="663474" y="97140"/>
                </a:lnTo>
                <a:lnTo>
                  <a:pt x="664110" y="91743"/>
                </a:lnTo>
                <a:lnTo>
                  <a:pt x="665380" y="86664"/>
                </a:lnTo>
                <a:lnTo>
                  <a:pt x="666650" y="81267"/>
                </a:lnTo>
                <a:lnTo>
                  <a:pt x="667921" y="76188"/>
                </a:lnTo>
                <a:lnTo>
                  <a:pt x="669826" y="71109"/>
                </a:lnTo>
                <a:lnTo>
                  <a:pt x="671732" y="66347"/>
                </a:lnTo>
                <a:lnTo>
                  <a:pt x="673638" y="61585"/>
                </a:lnTo>
                <a:lnTo>
                  <a:pt x="675861" y="56824"/>
                </a:lnTo>
                <a:lnTo>
                  <a:pt x="678719" y="52379"/>
                </a:lnTo>
                <a:lnTo>
                  <a:pt x="681578" y="47935"/>
                </a:lnTo>
                <a:lnTo>
                  <a:pt x="684754" y="43491"/>
                </a:lnTo>
                <a:lnTo>
                  <a:pt x="687930" y="39681"/>
                </a:lnTo>
                <a:lnTo>
                  <a:pt x="691423" y="35872"/>
                </a:lnTo>
                <a:lnTo>
                  <a:pt x="694917" y="31745"/>
                </a:lnTo>
                <a:lnTo>
                  <a:pt x="698728" y="28253"/>
                </a:lnTo>
                <a:lnTo>
                  <a:pt x="702540" y="24761"/>
                </a:lnTo>
                <a:lnTo>
                  <a:pt x="706668" y="21587"/>
                </a:lnTo>
                <a:lnTo>
                  <a:pt x="710797" y="18412"/>
                </a:lnTo>
                <a:lnTo>
                  <a:pt x="715244" y="15873"/>
                </a:lnTo>
                <a:lnTo>
                  <a:pt x="720008" y="13016"/>
                </a:lnTo>
                <a:lnTo>
                  <a:pt x="724772" y="10794"/>
                </a:lnTo>
                <a:lnTo>
                  <a:pt x="729218" y="8889"/>
                </a:lnTo>
                <a:lnTo>
                  <a:pt x="733982" y="6667"/>
                </a:lnTo>
                <a:lnTo>
                  <a:pt x="739064" y="4762"/>
                </a:lnTo>
                <a:lnTo>
                  <a:pt x="744146" y="3810"/>
                </a:lnTo>
                <a:lnTo>
                  <a:pt x="749545" y="2222"/>
                </a:lnTo>
                <a:lnTo>
                  <a:pt x="754944" y="1270"/>
                </a:lnTo>
                <a:lnTo>
                  <a:pt x="760344" y="635"/>
                </a:lnTo>
                <a:lnTo>
                  <a:pt x="76574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0" name="KSO_Shape"/>
          <p:cNvSpPr/>
          <p:nvPr/>
        </p:nvSpPr>
        <p:spPr bwMode="auto">
          <a:xfrm>
            <a:off x="6662910" y="4697667"/>
            <a:ext cx="454984" cy="643845"/>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任意多边形: 形状 13"/>
          <p:cNvSpPr/>
          <p:nvPr>
            <p:custDataLst>
              <p:tags r:id="rId1"/>
            </p:custDataLst>
          </p:nvPr>
        </p:nvSpPr>
        <p:spPr>
          <a:xfrm rot="2935387">
            <a:off x="5806310" y="2604965"/>
            <a:ext cx="1211330" cy="3146172"/>
          </a:xfrm>
          <a:custGeom>
            <a:avLst/>
            <a:gdLst>
              <a:gd name="connsiteX0" fmla="*/ 195477 w 1211330"/>
              <a:gd name="connsiteY0" fmla="*/ 0 h 3146172"/>
              <a:gd name="connsiteX1" fmla="*/ 390952 w 1211330"/>
              <a:gd name="connsiteY1" fmla="*/ 418555 h 3146172"/>
              <a:gd name="connsiteX2" fmla="*/ 293215 w 1211330"/>
              <a:gd name="connsiteY2" fmla="*/ 418555 h 3146172"/>
              <a:gd name="connsiteX3" fmla="*/ 293214 w 1211330"/>
              <a:gd name="connsiteY3" fmla="*/ 1480498 h 3146172"/>
              <a:gd name="connsiteX4" fmla="*/ 1107647 w 1211330"/>
              <a:gd name="connsiteY4" fmla="*/ 1480498 h 3146172"/>
              <a:gd name="connsiteX5" fmla="*/ 1107647 w 1211330"/>
              <a:gd name="connsiteY5" fmla="*/ 1481472 h 3146172"/>
              <a:gd name="connsiteX6" fmla="*/ 1111489 w 1211330"/>
              <a:gd name="connsiteY6" fmla="*/ 1480549 h 3146172"/>
              <a:gd name="connsiteX7" fmla="*/ 1163523 w 1211330"/>
              <a:gd name="connsiteY7" fmla="*/ 1496539 h 3146172"/>
              <a:gd name="connsiteX8" fmla="*/ 1211117 w 1211330"/>
              <a:gd name="connsiteY8" fmla="*/ 1590073 h 3146172"/>
              <a:gd name="connsiteX9" fmla="*/ 1210040 w 1211330"/>
              <a:gd name="connsiteY9" fmla="*/ 1590003 h 3146172"/>
              <a:gd name="connsiteX10" fmla="*/ 1210040 w 1211330"/>
              <a:gd name="connsiteY10" fmla="*/ 2911232 h 3146172"/>
              <a:gd name="connsiteX11" fmla="*/ 1005256 w 1211330"/>
              <a:gd name="connsiteY11" fmla="*/ 3146172 h 3146172"/>
              <a:gd name="connsiteX12" fmla="*/ 1005256 w 1211330"/>
              <a:gd name="connsiteY12" fmla="*/ 1686415 h 3146172"/>
              <a:gd name="connsiteX13" fmla="*/ 196122 w 1211330"/>
              <a:gd name="connsiteY13" fmla="*/ 1686415 h 3146172"/>
              <a:gd name="connsiteX14" fmla="*/ 196122 w 1211330"/>
              <a:gd name="connsiteY14" fmla="*/ 1684848 h 3146172"/>
              <a:gd name="connsiteX15" fmla="*/ 186505 w 1211330"/>
              <a:gd name="connsiteY15" fmla="*/ 1685338 h 3146172"/>
              <a:gd name="connsiteX16" fmla="*/ 99053 w 1211330"/>
              <a:gd name="connsiteY16" fmla="*/ 1571339 h 3146172"/>
              <a:gd name="connsiteX17" fmla="*/ 100472 w 1211330"/>
              <a:gd name="connsiteY17" fmla="*/ 1566970 h 3146172"/>
              <a:gd name="connsiteX18" fmla="*/ 97738 w 1211330"/>
              <a:gd name="connsiteY18" fmla="*/ 1566970 h 3146172"/>
              <a:gd name="connsiteX19" fmla="*/ 97738 w 1211330"/>
              <a:gd name="connsiteY19" fmla="*/ 418555 h 3146172"/>
              <a:gd name="connsiteX20" fmla="*/ 0 w 1211330"/>
              <a:gd name="connsiteY20" fmla="*/ 418555 h 3146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146172">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2911232"/>
                </a:lnTo>
                <a:lnTo>
                  <a:pt x="1005256" y="3146172"/>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15" name="任意多边形: 形状 14"/>
          <p:cNvSpPr/>
          <p:nvPr>
            <p:custDataLst>
              <p:tags r:id="rId2"/>
            </p:custDataLst>
          </p:nvPr>
        </p:nvSpPr>
        <p:spPr>
          <a:xfrm rot="18664613" flipH="1">
            <a:off x="5174361" y="2604965"/>
            <a:ext cx="1211330" cy="3146172"/>
          </a:xfrm>
          <a:custGeom>
            <a:avLst/>
            <a:gdLst>
              <a:gd name="connsiteX0" fmla="*/ 195477 w 1211330"/>
              <a:gd name="connsiteY0" fmla="*/ 0 h 3146172"/>
              <a:gd name="connsiteX1" fmla="*/ 0 w 1211330"/>
              <a:gd name="connsiteY1" fmla="*/ 418555 h 3146172"/>
              <a:gd name="connsiteX2" fmla="*/ 97738 w 1211330"/>
              <a:gd name="connsiteY2" fmla="*/ 418555 h 3146172"/>
              <a:gd name="connsiteX3" fmla="*/ 97738 w 1211330"/>
              <a:gd name="connsiteY3" fmla="*/ 1566970 h 3146172"/>
              <a:gd name="connsiteX4" fmla="*/ 100472 w 1211330"/>
              <a:gd name="connsiteY4" fmla="*/ 1566970 h 3146172"/>
              <a:gd name="connsiteX5" fmla="*/ 99053 w 1211330"/>
              <a:gd name="connsiteY5" fmla="*/ 1571339 h 3146172"/>
              <a:gd name="connsiteX6" fmla="*/ 186505 w 1211330"/>
              <a:gd name="connsiteY6" fmla="*/ 1685338 h 3146172"/>
              <a:gd name="connsiteX7" fmla="*/ 196123 w 1211330"/>
              <a:gd name="connsiteY7" fmla="*/ 1684848 h 3146172"/>
              <a:gd name="connsiteX8" fmla="*/ 196122 w 1211330"/>
              <a:gd name="connsiteY8" fmla="*/ 1686415 h 3146172"/>
              <a:gd name="connsiteX9" fmla="*/ 1005256 w 1211330"/>
              <a:gd name="connsiteY9" fmla="*/ 1686415 h 3146172"/>
              <a:gd name="connsiteX10" fmla="*/ 1005256 w 1211330"/>
              <a:gd name="connsiteY10" fmla="*/ 3146172 h 3146172"/>
              <a:gd name="connsiteX11" fmla="*/ 1210040 w 1211330"/>
              <a:gd name="connsiteY11" fmla="*/ 2911232 h 3146172"/>
              <a:gd name="connsiteX12" fmla="*/ 1210040 w 1211330"/>
              <a:gd name="connsiteY12" fmla="*/ 1590003 h 3146172"/>
              <a:gd name="connsiteX13" fmla="*/ 1211117 w 1211330"/>
              <a:gd name="connsiteY13" fmla="*/ 1590073 h 3146172"/>
              <a:gd name="connsiteX14" fmla="*/ 1163524 w 1211330"/>
              <a:gd name="connsiteY14" fmla="*/ 1496539 h 3146172"/>
              <a:gd name="connsiteX15" fmla="*/ 1111489 w 1211330"/>
              <a:gd name="connsiteY15" fmla="*/ 1480548 h 3146172"/>
              <a:gd name="connsiteX16" fmla="*/ 1107647 w 1211330"/>
              <a:gd name="connsiteY16" fmla="*/ 1481472 h 3146172"/>
              <a:gd name="connsiteX17" fmla="*/ 1107647 w 1211330"/>
              <a:gd name="connsiteY17" fmla="*/ 1480498 h 3146172"/>
              <a:gd name="connsiteX18" fmla="*/ 293215 w 1211330"/>
              <a:gd name="connsiteY18" fmla="*/ 1480498 h 3146172"/>
              <a:gd name="connsiteX19" fmla="*/ 293214 w 1211330"/>
              <a:gd name="connsiteY19" fmla="*/ 418555 h 3146172"/>
              <a:gd name="connsiteX20" fmla="*/ 390952 w 1211330"/>
              <a:gd name="connsiteY20" fmla="*/ 418555 h 3146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146172">
                <a:moveTo>
                  <a:pt x="195477" y="0"/>
                </a:moveTo>
                <a:lnTo>
                  <a:pt x="0" y="418555"/>
                </a:lnTo>
                <a:lnTo>
                  <a:pt x="97738" y="418555"/>
                </a:lnTo>
                <a:lnTo>
                  <a:pt x="97738" y="1566970"/>
                </a:lnTo>
                <a:lnTo>
                  <a:pt x="100472" y="1566970"/>
                </a:lnTo>
                <a:lnTo>
                  <a:pt x="99053" y="1571339"/>
                </a:lnTo>
                <a:cubicBezTo>
                  <a:pt x="92481" y="1626737"/>
                  <a:pt x="131260" y="1677287"/>
                  <a:pt x="186505" y="1685338"/>
                </a:cubicBezTo>
                <a:lnTo>
                  <a:pt x="196123" y="1684848"/>
                </a:lnTo>
                <a:lnTo>
                  <a:pt x="196122" y="1686415"/>
                </a:lnTo>
                <a:lnTo>
                  <a:pt x="1005256" y="1686415"/>
                </a:lnTo>
                <a:lnTo>
                  <a:pt x="1005256" y="3146172"/>
                </a:lnTo>
                <a:lnTo>
                  <a:pt x="1210040" y="2911232"/>
                </a:lnTo>
                <a:lnTo>
                  <a:pt x="1210040" y="1590003"/>
                </a:lnTo>
                <a:lnTo>
                  <a:pt x="1211117" y="1590073"/>
                </a:lnTo>
                <a:cubicBezTo>
                  <a:pt x="1213536" y="1552551"/>
                  <a:pt x="1195291" y="1516694"/>
                  <a:pt x="1163524" y="1496539"/>
                </a:cubicBezTo>
                <a:cubicBezTo>
                  <a:pt x="1147640" y="1486461"/>
                  <a:pt x="1129639" y="1481111"/>
                  <a:pt x="1111489" y="1480548"/>
                </a:cubicBezTo>
                <a:lnTo>
                  <a:pt x="1107647" y="1481472"/>
                </a:lnTo>
                <a:lnTo>
                  <a:pt x="1107647" y="1480498"/>
                </a:lnTo>
                <a:lnTo>
                  <a:pt x="293215" y="1480498"/>
                </a:lnTo>
                <a:lnTo>
                  <a:pt x="293214" y="418555"/>
                </a:lnTo>
                <a:lnTo>
                  <a:pt x="390952" y="418555"/>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16" name="圆角矩形 36"/>
          <p:cNvSpPr/>
          <p:nvPr/>
        </p:nvSpPr>
        <p:spPr>
          <a:xfrm>
            <a:off x="4200102" y="5455797"/>
            <a:ext cx="3791797" cy="573942"/>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17" name="圆角矩形 30"/>
          <p:cNvSpPr/>
          <p:nvPr/>
        </p:nvSpPr>
        <p:spPr>
          <a:xfrm>
            <a:off x="1020111" y="233354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18" name="Oval 23"/>
          <p:cNvSpPr>
            <a:spLocks noChangeArrowheads="1"/>
          </p:cNvSpPr>
          <p:nvPr/>
        </p:nvSpPr>
        <p:spPr bwMode="auto">
          <a:xfrm>
            <a:off x="845493" y="2234740"/>
            <a:ext cx="587350"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19" name="KSO_Shape"/>
          <p:cNvSpPr/>
          <p:nvPr/>
        </p:nvSpPr>
        <p:spPr bwMode="auto">
          <a:xfrm>
            <a:off x="1020111" y="2433567"/>
            <a:ext cx="238115" cy="19565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20" name="矩形 19"/>
          <p:cNvSpPr/>
          <p:nvPr/>
        </p:nvSpPr>
        <p:spPr>
          <a:xfrm>
            <a:off x="938745" y="2889332"/>
            <a:ext cx="3234988"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1" name="圆角矩形 29"/>
          <p:cNvSpPr/>
          <p:nvPr/>
        </p:nvSpPr>
        <p:spPr>
          <a:xfrm>
            <a:off x="8192886" y="2318939"/>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2" name="Oval 23"/>
          <p:cNvSpPr>
            <a:spLocks noChangeArrowheads="1"/>
          </p:cNvSpPr>
          <p:nvPr/>
        </p:nvSpPr>
        <p:spPr bwMode="auto">
          <a:xfrm>
            <a:off x="8018268" y="2234740"/>
            <a:ext cx="587350"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23" name="矩形 22"/>
          <p:cNvSpPr/>
          <p:nvPr/>
        </p:nvSpPr>
        <p:spPr>
          <a:xfrm>
            <a:off x="8111520" y="2878312"/>
            <a:ext cx="3234988"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4" name="KSO_Shape"/>
          <p:cNvSpPr/>
          <p:nvPr/>
        </p:nvSpPr>
        <p:spPr>
          <a:xfrm>
            <a:off x="8192886" y="2450235"/>
            <a:ext cx="238115" cy="162315"/>
          </a:xfrm>
          <a:custGeom>
            <a:avLst/>
            <a:gdLst/>
            <a:ahLst/>
            <a:cxnLst/>
            <a:rect l="l" t="t" r="r" b="b"/>
            <a:pathLst>
              <a:path w="1690322" h="1152128">
                <a:moveTo>
                  <a:pt x="826556" y="1149986"/>
                </a:moveTo>
                <a:lnTo>
                  <a:pt x="889752" y="1149986"/>
                </a:lnTo>
                <a:cubicBezTo>
                  <a:pt x="889500" y="1150690"/>
                  <a:pt x="889449" y="1151409"/>
                  <a:pt x="889399" y="1152128"/>
                </a:cubicBezTo>
                <a:lnTo>
                  <a:pt x="826226" y="1152128"/>
                </a:lnTo>
                <a:close/>
                <a:moveTo>
                  <a:pt x="1243612" y="747450"/>
                </a:moveTo>
                <a:cubicBezTo>
                  <a:pt x="1477312" y="740021"/>
                  <a:pt x="1674794" y="919019"/>
                  <a:pt x="1690322" y="1152128"/>
                </a:cubicBezTo>
                <a:lnTo>
                  <a:pt x="1626622" y="1152128"/>
                </a:lnTo>
                <a:cubicBezTo>
                  <a:pt x="1611628" y="955005"/>
                  <a:pt x="1443876" y="804288"/>
                  <a:pt x="1245620" y="810590"/>
                </a:cubicBezTo>
                <a:cubicBezTo>
                  <a:pt x="1189595" y="812371"/>
                  <a:pt x="1136798" y="826511"/>
                  <a:pt x="1090488" y="851592"/>
                </a:cubicBezTo>
                <a:cubicBezTo>
                  <a:pt x="1079087" y="833319"/>
                  <a:pt x="1065672" y="816545"/>
                  <a:pt x="1049512" y="802255"/>
                </a:cubicBezTo>
                <a:cubicBezTo>
                  <a:pt x="1106685" y="768739"/>
                  <a:pt x="1172955" y="749696"/>
                  <a:pt x="1243612" y="747450"/>
                </a:cubicBezTo>
                <a:close/>
                <a:moveTo>
                  <a:pt x="562417" y="606836"/>
                </a:moveTo>
                <a:cubicBezTo>
                  <a:pt x="877321" y="596825"/>
                  <a:pt x="1143423" y="838020"/>
                  <a:pt x="1164346" y="1152128"/>
                </a:cubicBezTo>
                <a:lnTo>
                  <a:pt x="1078512" y="1152128"/>
                </a:lnTo>
                <a:cubicBezTo>
                  <a:pt x="1058307" y="886510"/>
                  <a:pt x="832267" y="683424"/>
                  <a:pt x="565122" y="691915"/>
                </a:cubicBezTo>
                <a:cubicBezTo>
                  <a:pt x="308709" y="700066"/>
                  <a:pt x="102467" y="900340"/>
                  <a:pt x="85124" y="1152128"/>
                </a:cubicBezTo>
                <a:lnTo>
                  <a:pt x="0" y="1152128"/>
                </a:lnTo>
                <a:cubicBezTo>
                  <a:pt x="17286" y="854342"/>
                  <a:pt x="260044" y="616447"/>
                  <a:pt x="562417" y="606836"/>
                </a:cubicBezTo>
                <a:close/>
                <a:moveTo>
                  <a:pt x="1257403" y="357877"/>
                </a:moveTo>
                <a:cubicBezTo>
                  <a:pt x="1175548" y="357877"/>
                  <a:pt x="1109192" y="424234"/>
                  <a:pt x="1109192" y="506089"/>
                </a:cubicBezTo>
                <a:cubicBezTo>
                  <a:pt x="1109192" y="587944"/>
                  <a:pt x="1175548" y="654300"/>
                  <a:pt x="1257403" y="654300"/>
                </a:cubicBezTo>
                <a:cubicBezTo>
                  <a:pt x="1339258" y="654300"/>
                  <a:pt x="1405614" y="587944"/>
                  <a:pt x="1405614" y="506089"/>
                </a:cubicBezTo>
                <a:cubicBezTo>
                  <a:pt x="1405614" y="424234"/>
                  <a:pt x="1339258" y="357877"/>
                  <a:pt x="1257403" y="357877"/>
                </a:cubicBezTo>
                <a:close/>
                <a:moveTo>
                  <a:pt x="1257403" y="297099"/>
                </a:moveTo>
                <a:cubicBezTo>
                  <a:pt x="1372825" y="297099"/>
                  <a:pt x="1466393" y="390667"/>
                  <a:pt x="1466393" y="506089"/>
                </a:cubicBezTo>
                <a:cubicBezTo>
                  <a:pt x="1466393" y="621511"/>
                  <a:pt x="1372825" y="715079"/>
                  <a:pt x="1257403" y="715079"/>
                </a:cubicBezTo>
                <a:cubicBezTo>
                  <a:pt x="1141981" y="715079"/>
                  <a:pt x="1048414" y="621511"/>
                  <a:pt x="1048414" y="506089"/>
                </a:cubicBezTo>
                <a:cubicBezTo>
                  <a:pt x="1048414" y="390667"/>
                  <a:pt x="1141981" y="297099"/>
                  <a:pt x="1257403" y="297099"/>
                </a:cubicBezTo>
                <a:close/>
                <a:moveTo>
                  <a:pt x="580999" y="81897"/>
                </a:moveTo>
                <a:cubicBezTo>
                  <a:pt x="470702" y="81897"/>
                  <a:pt x="381289" y="171311"/>
                  <a:pt x="381289" y="281608"/>
                </a:cubicBezTo>
                <a:cubicBezTo>
                  <a:pt x="381289" y="391906"/>
                  <a:pt x="470702" y="481318"/>
                  <a:pt x="580999" y="481318"/>
                </a:cubicBezTo>
                <a:cubicBezTo>
                  <a:pt x="691297" y="481318"/>
                  <a:pt x="780710" y="391906"/>
                  <a:pt x="780710" y="281608"/>
                </a:cubicBezTo>
                <a:cubicBezTo>
                  <a:pt x="780710" y="171311"/>
                  <a:pt x="691297" y="81897"/>
                  <a:pt x="580999" y="81897"/>
                </a:cubicBezTo>
                <a:close/>
                <a:moveTo>
                  <a:pt x="580999" y="0"/>
                </a:moveTo>
                <a:cubicBezTo>
                  <a:pt x="736527" y="0"/>
                  <a:pt x="862607" y="126080"/>
                  <a:pt x="862607" y="281608"/>
                </a:cubicBezTo>
                <a:cubicBezTo>
                  <a:pt x="862607" y="437136"/>
                  <a:pt x="736527" y="563216"/>
                  <a:pt x="580999" y="563216"/>
                </a:cubicBezTo>
                <a:cubicBezTo>
                  <a:pt x="425471" y="563216"/>
                  <a:pt x="299392" y="437136"/>
                  <a:pt x="299392" y="281608"/>
                </a:cubicBezTo>
                <a:cubicBezTo>
                  <a:pt x="299392" y="126080"/>
                  <a:pt x="425471" y="0"/>
                  <a:pt x="580999"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Freeform 12"/>
          <p:cNvSpPr/>
          <p:nvPr/>
        </p:nvSpPr>
        <p:spPr bwMode="auto">
          <a:xfrm>
            <a:off x="8332788" y="2872057"/>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6" name="Oval 15"/>
          <p:cNvSpPr>
            <a:spLocks noChangeArrowheads="1"/>
          </p:cNvSpPr>
          <p:nvPr/>
        </p:nvSpPr>
        <p:spPr bwMode="auto">
          <a:xfrm>
            <a:off x="7917273" y="2751993"/>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17" name="Freeform 12"/>
          <p:cNvSpPr/>
          <p:nvPr/>
        </p:nvSpPr>
        <p:spPr bwMode="auto">
          <a:xfrm flipH="1">
            <a:off x="1846263" y="2872057"/>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8" name="Oval 15"/>
          <p:cNvSpPr>
            <a:spLocks noChangeArrowheads="1"/>
          </p:cNvSpPr>
          <p:nvPr/>
        </p:nvSpPr>
        <p:spPr bwMode="auto">
          <a:xfrm>
            <a:off x="3688173" y="2751993"/>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19" name="任意多边形 18"/>
          <p:cNvSpPr/>
          <p:nvPr/>
        </p:nvSpPr>
        <p:spPr>
          <a:xfrm>
            <a:off x="5175862" y="1951918"/>
            <a:ext cx="1840277" cy="1840277"/>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4000" dirty="0">
                <a:solidFill>
                  <a:schemeClr val="tx1"/>
                </a:solidFill>
                <a:latin typeface="+mj-ea"/>
                <a:ea typeface="+mj-ea"/>
              </a:rPr>
              <a:t>89%</a:t>
            </a:r>
            <a:endParaRPr lang="zh-CN" altLang="en-US" sz="4000" dirty="0">
              <a:solidFill>
                <a:schemeClr val="tx1"/>
              </a:solidFill>
              <a:latin typeface="+mj-ea"/>
              <a:ea typeface="+mj-ea"/>
            </a:endParaRPr>
          </a:p>
        </p:txBody>
      </p:sp>
      <p:sp>
        <p:nvSpPr>
          <p:cNvPr id="29" name="文本框 28"/>
          <p:cNvSpPr txBox="1"/>
          <p:nvPr/>
        </p:nvSpPr>
        <p:spPr>
          <a:xfrm>
            <a:off x="466005" y="2779344"/>
            <a:ext cx="1377084" cy="523220"/>
          </a:xfrm>
          <a:prstGeom prst="rect">
            <a:avLst/>
          </a:prstGeom>
          <a:noFill/>
        </p:spPr>
        <p:txBody>
          <a:bodyPr wrap="square" rtlCol="0">
            <a:spAutoFit/>
          </a:bodyPr>
          <a:lstStyle/>
          <a:p>
            <a:pPr algn="r"/>
            <a:r>
              <a:rPr lang="en-US" altLang="zh-CN" sz="2800" dirty="0">
                <a:latin typeface="+mj-ea"/>
                <a:ea typeface="+mj-ea"/>
              </a:rPr>
              <a:t>48%</a:t>
            </a:r>
            <a:endParaRPr lang="zh-CN" altLang="en-US" sz="2800" dirty="0">
              <a:latin typeface="+mj-ea"/>
              <a:ea typeface="+mj-ea"/>
            </a:endParaRPr>
          </a:p>
        </p:txBody>
      </p:sp>
      <p:sp>
        <p:nvSpPr>
          <p:cNvPr id="30" name="文本框 29"/>
          <p:cNvSpPr txBox="1"/>
          <p:nvPr/>
        </p:nvSpPr>
        <p:spPr>
          <a:xfrm>
            <a:off x="10345738" y="2779344"/>
            <a:ext cx="1377084" cy="523220"/>
          </a:xfrm>
          <a:prstGeom prst="rect">
            <a:avLst/>
          </a:prstGeom>
          <a:noFill/>
        </p:spPr>
        <p:txBody>
          <a:bodyPr wrap="square" rtlCol="0">
            <a:spAutoFit/>
          </a:bodyPr>
          <a:lstStyle/>
          <a:p>
            <a:r>
              <a:rPr lang="en-US" altLang="zh-CN" sz="2800" dirty="0">
                <a:latin typeface="+mj-ea"/>
                <a:ea typeface="+mj-ea"/>
              </a:rPr>
              <a:t>41%</a:t>
            </a:r>
            <a:endParaRPr lang="zh-CN" altLang="en-US" sz="2800" dirty="0">
              <a:latin typeface="+mj-ea"/>
              <a:ea typeface="+mj-ea"/>
            </a:endParaRPr>
          </a:p>
        </p:txBody>
      </p:sp>
      <p:sp>
        <p:nvSpPr>
          <p:cNvPr id="31" name="矩形 30"/>
          <p:cNvSpPr/>
          <p:nvPr/>
        </p:nvSpPr>
        <p:spPr>
          <a:xfrm>
            <a:off x="1136129" y="395518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1136129" y="530982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3" name="直接连接符 32"/>
          <p:cNvCxnSpPr/>
          <p:nvPr/>
        </p:nvCxnSpPr>
        <p:spPr>
          <a:xfrm>
            <a:off x="1145338" y="5276850"/>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形状 28"/>
          <p:cNvSpPr/>
          <p:nvPr/>
        </p:nvSpPr>
        <p:spPr bwMode="auto">
          <a:xfrm>
            <a:off x="1331180" y="2446289"/>
            <a:ext cx="9191452" cy="3018471"/>
          </a:xfrm>
          <a:custGeom>
            <a:avLst/>
            <a:gdLst>
              <a:gd name="connsiteX0" fmla="*/ 3690220 w 9191452"/>
              <a:gd name="connsiteY0" fmla="*/ 1201472 h 3018471"/>
              <a:gd name="connsiteX1" fmla="*/ 3698350 w 9191452"/>
              <a:gd name="connsiteY1" fmla="*/ 1201472 h 3018471"/>
              <a:gd name="connsiteX2" fmla="*/ 3706866 w 9191452"/>
              <a:gd name="connsiteY2" fmla="*/ 1202247 h 3018471"/>
              <a:gd name="connsiteX3" fmla="*/ 3714995 w 9191452"/>
              <a:gd name="connsiteY3" fmla="*/ 1203798 h 3018471"/>
              <a:gd name="connsiteX4" fmla="*/ 3722738 w 9191452"/>
              <a:gd name="connsiteY4" fmla="*/ 1206122 h 3018471"/>
              <a:gd name="connsiteX5" fmla="*/ 3730481 w 9191452"/>
              <a:gd name="connsiteY5" fmla="*/ 1209223 h 3018471"/>
              <a:gd name="connsiteX6" fmla="*/ 3737837 w 9191452"/>
              <a:gd name="connsiteY6" fmla="*/ 1212710 h 3018471"/>
              <a:gd name="connsiteX7" fmla="*/ 3744418 w 9191452"/>
              <a:gd name="connsiteY7" fmla="*/ 1216586 h 3018471"/>
              <a:gd name="connsiteX8" fmla="*/ 3750612 w 9191452"/>
              <a:gd name="connsiteY8" fmla="*/ 1221236 h 3018471"/>
              <a:gd name="connsiteX9" fmla="*/ 3757193 w 9191452"/>
              <a:gd name="connsiteY9" fmla="*/ 1226273 h 3018471"/>
              <a:gd name="connsiteX10" fmla="*/ 3763000 w 9191452"/>
              <a:gd name="connsiteY10" fmla="*/ 1232087 h 3018471"/>
              <a:gd name="connsiteX11" fmla="*/ 3767645 w 9191452"/>
              <a:gd name="connsiteY11" fmla="*/ 1237899 h 3018471"/>
              <a:gd name="connsiteX12" fmla="*/ 3772679 w 9191452"/>
              <a:gd name="connsiteY12" fmla="*/ 1244487 h 3018471"/>
              <a:gd name="connsiteX13" fmla="*/ 3776936 w 9191452"/>
              <a:gd name="connsiteY13" fmla="*/ 1251463 h 3018471"/>
              <a:gd name="connsiteX14" fmla="*/ 3780420 w 9191452"/>
              <a:gd name="connsiteY14" fmla="*/ 1258439 h 3018471"/>
              <a:gd name="connsiteX15" fmla="*/ 3783131 w 9191452"/>
              <a:gd name="connsiteY15" fmla="*/ 1265801 h 3018471"/>
              <a:gd name="connsiteX16" fmla="*/ 3785454 w 9191452"/>
              <a:gd name="connsiteY16" fmla="*/ 1273939 h 3018471"/>
              <a:gd name="connsiteX17" fmla="*/ 3787002 w 9191452"/>
              <a:gd name="connsiteY17" fmla="*/ 1282465 h 3018471"/>
              <a:gd name="connsiteX18" fmla="*/ 3935274 w 9191452"/>
              <a:gd name="connsiteY18" fmla="*/ 2230735 h 3018471"/>
              <a:gd name="connsiteX19" fmla="*/ 4005344 w 9191452"/>
              <a:gd name="connsiteY19" fmla="*/ 1905216 h 3018471"/>
              <a:gd name="connsiteX20" fmla="*/ 4006892 w 9191452"/>
              <a:gd name="connsiteY20" fmla="*/ 1897853 h 3018471"/>
              <a:gd name="connsiteX21" fmla="*/ 4009215 w 9191452"/>
              <a:gd name="connsiteY21" fmla="*/ 1891652 h 3018471"/>
              <a:gd name="connsiteX22" fmla="*/ 4011538 w 9191452"/>
              <a:gd name="connsiteY22" fmla="*/ 1885064 h 3018471"/>
              <a:gd name="connsiteX23" fmla="*/ 4015022 w 9191452"/>
              <a:gd name="connsiteY23" fmla="*/ 1878476 h 3018471"/>
              <a:gd name="connsiteX24" fmla="*/ 4018506 w 9191452"/>
              <a:gd name="connsiteY24" fmla="*/ 1872663 h 3018471"/>
              <a:gd name="connsiteX25" fmla="*/ 4022765 w 9191452"/>
              <a:gd name="connsiteY25" fmla="*/ 1867626 h 3018471"/>
              <a:gd name="connsiteX26" fmla="*/ 4027023 w 9191452"/>
              <a:gd name="connsiteY26" fmla="*/ 1862201 h 3018471"/>
              <a:gd name="connsiteX27" fmla="*/ 4031282 w 9191452"/>
              <a:gd name="connsiteY27" fmla="*/ 1856775 h 3018471"/>
              <a:gd name="connsiteX28" fmla="*/ 4036701 w 9191452"/>
              <a:gd name="connsiteY28" fmla="*/ 1852512 h 3018471"/>
              <a:gd name="connsiteX29" fmla="*/ 4042121 w 9191452"/>
              <a:gd name="connsiteY29" fmla="*/ 1848249 h 3018471"/>
              <a:gd name="connsiteX30" fmla="*/ 4047928 w 9191452"/>
              <a:gd name="connsiteY30" fmla="*/ 1844374 h 3018471"/>
              <a:gd name="connsiteX31" fmla="*/ 4053735 w 9191452"/>
              <a:gd name="connsiteY31" fmla="*/ 1840886 h 3018471"/>
              <a:gd name="connsiteX32" fmla="*/ 4059929 w 9191452"/>
              <a:gd name="connsiteY32" fmla="*/ 1837398 h 3018471"/>
              <a:gd name="connsiteX33" fmla="*/ 4066124 w 9191452"/>
              <a:gd name="connsiteY33" fmla="*/ 1835074 h 3018471"/>
              <a:gd name="connsiteX34" fmla="*/ 4073092 w 9191452"/>
              <a:gd name="connsiteY34" fmla="*/ 1833136 h 3018471"/>
              <a:gd name="connsiteX35" fmla="*/ 4080060 w 9191452"/>
              <a:gd name="connsiteY35" fmla="*/ 1831199 h 3018471"/>
              <a:gd name="connsiteX36" fmla="*/ 4087029 w 9191452"/>
              <a:gd name="connsiteY36" fmla="*/ 1830035 h 3018471"/>
              <a:gd name="connsiteX37" fmla="*/ 4094385 w 9191452"/>
              <a:gd name="connsiteY37" fmla="*/ 1829648 h 3018471"/>
              <a:gd name="connsiteX38" fmla="*/ 4100965 w 9191452"/>
              <a:gd name="connsiteY38" fmla="*/ 1829648 h 3018471"/>
              <a:gd name="connsiteX39" fmla="*/ 4107933 w 9191452"/>
              <a:gd name="connsiteY39" fmla="*/ 1830035 h 3018471"/>
              <a:gd name="connsiteX40" fmla="*/ 4114902 w 9191452"/>
              <a:gd name="connsiteY40" fmla="*/ 1831199 h 3018471"/>
              <a:gd name="connsiteX41" fmla="*/ 4121484 w 9191452"/>
              <a:gd name="connsiteY41" fmla="*/ 1832748 h 3018471"/>
              <a:gd name="connsiteX42" fmla="*/ 4128064 w 9191452"/>
              <a:gd name="connsiteY42" fmla="*/ 1834686 h 3018471"/>
              <a:gd name="connsiteX43" fmla="*/ 4134259 w 9191452"/>
              <a:gd name="connsiteY43" fmla="*/ 1837011 h 3018471"/>
              <a:gd name="connsiteX44" fmla="*/ 4140840 w 9191452"/>
              <a:gd name="connsiteY44" fmla="*/ 1839336 h 3018471"/>
              <a:gd name="connsiteX45" fmla="*/ 4147034 w 9191452"/>
              <a:gd name="connsiteY45" fmla="*/ 1842824 h 3018471"/>
              <a:gd name="connsiteX46" fmla="*/ 4152840 w 9191452"/>
              <a:gd name="connsiteY46" fmla="*/ 1846700 h 3018471"/>
              <a:gd name="connsiteX47" fmla="*/ 4158261 w 9191452"/>
              <a:gd name="connsiteY47" fmla="*/ 1850575 h 3018471"/>
              <a:gd name="connsiteX48" fmla="*/ 4163294 w 9191452"/>
              <a:gd name="connsiteY48" fmla="*/ 1855225 h 3018471"/>
              <a:gd name="connsiteX49" fmla="*/ 4168326 w 9191452"/>
              <a:gd name="connsiteY49" fmla="*/ 1860262 h 3018471"/>
              <a:gd name="connsiteX50" fmla="*/ 4172971 w 9191452"/>
              <a:gd name="connsiteY50" fmla="*/ 1865687 h 3018471"/>
              <a:gd name="connsiteX51" fmla="*/ 4177617 w 9191452"/>
              <a:gd name="connsiteY51" fmla="*/ 1871501 h 3018471"/>
              <a:gd name="connsiteX52" fmla="*/ 4227950 w 9191452"/>
              <a:gd name="connsiteY52" fmla="*/ 1945416 h 3018471"/>
              <a:gd name="connsiteX53" fmla="*/ 4270573 w 9191452"/>
              <a:gd name="connsiteY53" fmla="*/ 1893590 h 3018471"/>
              <a:gd name="connsiteX54" fmla="*/ 4274057 w 9191452"/>
              <a:gd name="connsiteY54" fmla="*/ 1889715 h 3018471"/>
              <a:gd name="connsiteX55" fmla="*/ 4277928 w 9191452"/>
              <a:gd name="connsiteY55" fmla="*/ 1885840 h 3018471"/>
              <a:gd name="connsiteX56" fmla="*/ 4281800 w 9191452"/>
              <a:gd name="connsiteY56" fmla="*/ 1881964 h 3018471"/>
              <a:gd name="connsiteX57" fmla="*/ 4286057 w 9191452"/>
              <a:gd name="connsiteY57" fmla="*/ 1878476 h 3018471"/>
              <a:gd name="connsiteX58" fmla="*/ 4290316 w 9191452"/>
              <a:gd name="connsiteY58" fmla="*/ 1875376 h 3018471"/>
              <a:gd name="connsiteX59" fmla="*/ 4294575 w 9191452"/>
              <a:gd name="connsiteY59" fmla="*/ 1872276 h 3018471"/>
              <a:gd name="connsiteX60" fmla="*/ 4299607 w 9191452"/>
              <a:gd name="connsiteY60" fmla="*/ 1869951 h 3018471"/>
              <a:gd name="connsiteX61" fmla="*/ 4304254 w 9191452"/>
              <a:gd name="connsiteY61" fmla="*/ 1867626 h 3018471"/>
              <a:gd name="connsiteX62" fmla="*/ 4309286 w 9191452"/>
              <a:gd name="connsiteY62" fmla="*/ 1865687 h 3018471"/>
              <a:gd name="connsiteX63" fmla="*/ 4314706 w 9191452"/>
              <a:gd name="connsiteY63" fmla="*/ 1863750 h 3018471"/>
              <a:gd name="connsiteX64" fmla="*/ 4319351 w 9191452"/>
              <a:gd name="connsiteY64" fmla="*/ 1862201 h 3018471"/>
              <a:gd name="connsiteX65" fmla="*/ 4324771 w 9191452"/>
              <a:gd name="connsiteY65" fmla="*/ 1860650 h 3018471"/>
              <a:gd name="connsiteX66" fmla="*/ 4330191 w 9191452"/>
              <a:gd name="connsiteY66" fmla="*/ 1859875 h 3018471"/>
              <a:gd name="connsiteX67" fmla="*/ 4335998 w 9191452"/>
              <a:gd name="connsiteY67" fmla="*/ 1859100 h 3018471"/>
              <a:gd name="connsiteX68" fmla="*/ 4341030 w 9191452"/>
              <a:gd name="connsiteY68" fmla="*/ 1858713 h 3018471"/>
              <a:gd name="connsiteX69" fmla="*/ 4346450 w 9191452"/>
              <a:gd name="connsiteY69" fmla="*/ 1858713 h 3018471"/>
              <a:gd name="connsiteX70" fmla="*/ 4351871 w 9191452"/>
              <a:gd name="connsiteY70" fmla="*/ 1859100 h 3018471"/>
              <a:gd name="connsiteX71" fmla="*/ 4357677 w 9191452"/>
              <a:gd name="connsiteY71" fmla="*/ 1859875 h 3018471"/>
              <a:gd name="connsiteX72" fmla="*/ 4362882 w 9191452"/>
              <a:gd name="connsiteY72" fmla="*/ 1860619 h 3018471"/>
              <a:gd name="connsiteX73" fmla="*/ 4368086 w 9191452"/>
              <a:gd name="connsiteY73" fmla="*/ 1859875 h 3018471"/>
              <a:gd name="connsiteX74" fmla="*/ 4373892 w 9191452"/>
              <a:gd name="connsiteY74" fmla="*/ 1859100 h 3018471"/>
              <a:gd name="connsiteX75" fmla="*/ 4379313 w 9191452"/>
              <a:gd name="connsiteY75" fmla="*/ 1858713 h 3018471"/>
              <a:gd name="connsiteX76" fmla="*/ 4384733 w 9191452"/>
              <a:gd name="connsiteY76" fmla="*/ 1858713 h 3018471"/>
              <a:gd name="connsiteX77" fmla="*/ 4389765 w 9191452"/>
              <a:gd name="connsiteY77" fmla="*/ 1859100 h 3018471"/>
              <a:gd name="connsiteX78" fmla="*/ 4395572 w 9191452"/>
              <a:gd name="connsiteY78" fmla="*/ 1859875 h 3018471"/>
              <a:gd name="connsiteX79" fmla="*/ 4400992 w 9191452"/>
              <a:gd name="connsiteY79" fmla="*/ 1860650 h 3018471"/>
              <a:gd name="connsiteX80" fmla="*/ 4406412 w 9191452"/>
              <a:gd name="connsiteY80" fmla="*/ 1862201 h 3018471"/>
              <a:gd name="connsiteX81" fmla="*/ 4411057 w 9191452"/>
              <a:gd name="connsiteY81" fmla="*/ 1863750 h 3018471"/>
              <a:gd name="connsiteX82" fmla="*/ 4416477 w 9191452"/>
              <a:gd name="connsiteY82" fmla="*/ 1865687 h 3018471"/>
              <a:gd name="connsiteX83" fmla="*/ 4421509 w 9191452"/>
              <a:gd name="connsiteY83" fmla="*/ 1867626 h 3018471"/>
              <a:gd name="connsiteX84" fmla="*/ 4426156 w 9191452"/>
              <a:gd name="connsiteY84" fmla="*/ 1869951 h 3018471"/>
              <a:gd name="connsiteX85" fmla="*/ 4431188 w 9191452"/>
              <a:gd name="connsiteY85" fmla="*/ 1872276 h 3018471"/>
              <a:gd name="connsiteX86" fmla="*/ 4435447 w 9191452"/>
              <a:gd name="connsiteY86" fmla="*/ 1875376 h 3018471"/>
              <a:gd name="connsiteX87" fmla="*/ 4439706 w 9191452"/>
              <a:gd name="connsiteY87" fmla="*/ 1878476 h 3018471"/>
              <a:gd name="connsiteX88" fmla="*/ 4443963 w 9191452"/>
              <a:gd name="connsiteY88" fmla="*/ 1881964 h 3018471"/>
              <a:gd name="connsiteX89" fmla="*/ 4447835 w 9191452"/>
              <a:gd name="connsiteY89" fmla="*/ 1885840 h 3018471"/>
              <a:gd name="connsiteX90" fmla="*/ 4451706 w 9191452"/>
              <a:gd name="connsiteY90" fmla="*/ 1889715 h 3018471"/>
              <a:gd name="connsiteX91" fmla="*/ 4455190 w 9191452"/>
              <a:gd name="connsiteY91" fmla="*/ 1893590 h 3018471"/>
              <a:gd name="connsiteX92" fmla="*/ 4497813 w 9191452"/>
              <a:gd name="connsiteY92" fmla="*/ 1945416 h 3018471"/>
              <a:gd name="connsiteX93" fmla="*/ 4548146 w 9191452"/>
              <a:gd name="connsiteY93" fmla="*/ 1871501 h 3018471"/>
              <a:gd name="connsiteX94" fmla="*/ 4552792 w 9191452"/>
              <a:gd name="connsiteY94" fmla="*/ 1865687 h 3018471"/>
              <a:gd name="connsiteX95" fmla="*/ 4557437 w 9191452"/>
              <a:gd name="connsiteY95" fmla="*/ 1860262 h 3018471"/>
              <a:gd name="connsiteX96" fmla="*/ 4562469 w 9191452"/>
              <a:gd name="connsiteY96" fmla="*/ 1855225 h 3018471"/>
              <a:gd name="connsiteX97" fmla="*/ 4567502 w 9191452"/>
              <a:gd name="connsiteY97" fmla="*/ 1850575 h 3018471"/>
              <a:gd name="connsiteX98" fmla="*/ 4572923 w 9191452"/>
              <a:gd name="connsiteY98" fmla="*/ 1846700 h 3018471"/>
              <a:gd name="connsiteX99" fmla="*/ 4578729 w 9191452"/>
              <a:gd name="connsiteY99" fmla="*/ 1842824 h 3018471"/>
              <a:gd name="connsiteX100" fmla="*/ 4584923 w 9191452"/>
              <a:gd name="connsiteY100" fmla="*/ 1839336 h 3018471"/>
              <a:gd name="connsiteX101" fmla="*/ 4591504 w 9191452"/>
              <a:gd name="connsiteY101" fmla="*/ 1837011 h 3018471"/>
              <a:gd name="connsiteX102" fmla="*/ 4597699 w 9191452"/>
              <a:gd name="connsiteY102" fmla="*/ 1834686 h 3018471"/>
              <a:gd name="connsiteX103" fmla="*/ 4604279 w 9191452"/>
              <a:gd name="connsiteY103" fmla="*/ 1832748 h 3018471"/>
              <a:gd name="connsiteX104" fmla="*/ 4610861 w 9191452"/>
              <a:gd name="connsiteY104" fmla="*/ 1831199 h 3018471"/>
              <a:gd name="connsiteX105" fmla="*/ 4617830 w 9191452"/>
              <a:gd name="connsiteY105" fmla="*/ 1830035 h 3018471"/>
              <a:gd name="connsiteX106" fmla="*/ 4624798 w 9191452"/>
              <a:gd name="connsiteY106" fmla="*/ 1829648 h 3018471"/>
              <a:gd name="connsiteX107" fmla="*/ 4631378 w 9191452"/>
              <a:gd name="connsiteY107" fmla="*/ 1829648 h 3018471"/>
              <a:gd name="connsiteX108" fmla="*/ 4638734 w 9191452"/>
              <a:gd name="connsiteY108" fmla="*/ 1830035 h 3018471"/>
              <a:gd name="connsiteX109" fmla="*/ 4645703 w 9191452"/>
              <a:gd name="connsiteY109" fmla="*/ 1831199 h 3018471"/>
              <a:gd name="connsiteX110" fmla="*/ 4652671 w 9191452"/>
              <a:gd name="connsiteY110" fmla="*/ 1833136 h 3018471"/>
              <a:gd name="connsiteX111" fmla="*/ 4659639 w 9191452"/>
              <a:gd name="connsiteY111" fmla="*/ 1835074 h 3018471"/>
              <a:gd name="connsiteX112" fmla="*/ 4665834 w 9191452"/>
              <a:gd name="connsiteY112" fmla="*/ 1837398 h 3018471"/>
              <a:gd name="connsiteX113" fmla="*/ 4672028 w 9191452"/>
              <a:gd name="connsiteY113" fmla="*/ 1840886 h 3018471"/>
              <a:gd name="connsiteX114" fmla="*/ 4677835 w 9191452"/>
              <a:gd name="connsiteY114" fmla="*/ 1844374 h 3018471"/>
              <a:gd name="connsiteX115" fmla="*/ 4683642 w 9191452"/>
              <a:gd name="connsiteY115" fmla="*/ 1848249 h 3018471"/>
              <a:gd name="connsiteX116" fmla="*/ 4689062 w 9191452"/>
              <a:gd name="connsiteY116" fmla="*/ 1852512 h 3018471"/>
              <a:gd name="connsiteX117" fmla="*/ 4694481 w 9191452"/>
              <a:gd name="connsiteY117" fmla="*/ 1856775 h 3018471"/>
              <a:gd name="connsiteX118" fmla="*/ 4698740 w 9191452"/>
              <a:gd name="connsiteY118" fmla="*/ 1862201 h 3018471"/>
              <a:gd name="connsiteX119" fmla="*/ 4702998 w 9191452"/>
              <a:gd name="connsiteY119" fmla="*/ 1867626 h 3018471"/>
              <a:gd name="connsiteX120" fmla="*/ 4707257 w 9191452"/>
              <a:gd name="connsiteY120" fmla="*/ 1872663 h 3018471"/>
              <a:gd name="connsiteX121" fmla="*/ 4710741 w 9191452"/>
              <a:gd name="connsiteY121" fmla="*/ 1878476 h 3018471"/>
              <a:gd name="connsiteX122" fmla="*/ 4714225 w 9191452"/>
              <a:gd name="connsiteY122" fmla="*/ 1885064 h 3018471"/>
              <a:gd name="connsiteX123" fmla="*/ 4716548 w 9191452"/>
              <a:gd name="connsiteY123" fmla="*/ 1891652 h 3018471"/>
              <a:gd name="connsiteX124" fmla="*/ 4718871 w 9191452"/>
              <a:gd name="connsiteY124" fmla="*/ 1897853 h 3018471"/>
              <a:gd name="connsiteX125" fmla="*/ 4720419 w 9191452"/>
              <a:gd name="connsiteY125" fmla="*/ 1905216 h 3018471"/>
              <a:gd name="connsiteX126" fmla="*/ 4790489 w 9191452"/>
              <a:gd name="connsiteY126" fmla="*/ 2230735 h 3018471"/>
              <a:gd name="connsiteX127" fmla="*/ 4938761 w 9191452"/>
              <a:gd name="connsiteY127" fmla="*/ 1282465 h 3018471"/>
              <a:gd name="connsiteX128" fmla="*/ 4940309 w 9191452"/>
              <a:gd name="connsiteY128" fmla="*/ 1273939 h 3018471"/>
              <a:gd name="connsiteX129" fmla="*/ 4942632 w 9191452"/>
              <a:gd name="connsiteY129" fmla="*/ 1265801 h 3018471"/>
              <a:gd name="connsiteX130" fmla="*/ 4945343 w 9191452"/>
              <a:gd name="connsiteY130" fmla="*/ 1258439 h 3018471"/>
              <a:gd name="connsiteX131" fmla="*/ 4948827 w 9191452"/>
              <a:gd name="connsiteY131" fmla="*/ 1251463 h 3018471"/>
              <a:gd name="connsiteX132" fmla="*/ 4953084 w 9191452"/>
              <a:gd name="connsiteY132" fmla="*/ 1244487 h 3018471"/>
              <a:gd name="connsiteX133" fmla="*/ 4958118 w 9191452"/>
              <a:gd name="connsiteY133" fmla="*/ 1237899 h 3018471"/>
              <a:gd name="connsiteX134" fmla="*/ 4962763 w 9191452"/>
              <a:gd name="connsiteY134" fmla="*/ 1232087 h 3018471"/>
              <a:gd name="connsiteX135" fmla="*/ 4968570 w 9191452"/>
              <a:gd name="connsiteY135" fmla="*/ 1226273 h 3018471"/>
              <a:gd name="connsiteX136" fmla="*/ 4975151 w 9191452"/>
              <a:gd name="connsiteY136" fmla="*/ 1221236 h 3018471"/>
              <a:gd name="connsiteX137" fmla="*/ 4981345 w 9191452"/>
              <a:gd name="connsiteY137" fmla="*/ 1216586 h 3018471"/>
              <a:gd name="connsiteX138" fmla="*/ 4987926 w 9191452"/>
              <a:gd name="connsiteY138" fmla="*/ 1212710 h 3018471"/>
              <a:gd name="connsiteX139" fmla="*/ 4995282 w 9191452"/>
              <a:gd name="connsiteY139" fmla="*/ 1209223 h 3018471"/>
              <a:gd name="connsiteX140" fmla="*/ 5003025 w 9191452"/>
              <a:gd name="connsiteY140" fmla="*/ 1206122 h 3018471"/>
              <a:gd name="connsiteX141" fmla="*/ 5010768 w 9191452"/>
              <a:gd name="connsiteY141" fmla="*/ 1203798 h 3018471"/>
              <a:gd name="connsiteX142" fmla="*/ 5018897 w 9191452"/>
              <a:gd name="connsiteY142" fmla="*/ 1202247 h 3018471"/>
              <a:gd name="connsiteX143" fmla="*/ 5027413 w 9191452"/>
              <a:gd name="connsiteY143" fmla="*/ 1201472 h 3018471"/>
              <a:gd name="connsiteX144" fmla="*/ 5035543 w 9191452"/>
              <a:gd name="connsiteY144" fmla="*/ 1201472 h 3018471"/>
              <a:gd name="connsiteX145" fmla="*/ 5043674 w 9191452"/>
              <a:gd name="connsiteY145" fmla="*/ 1201859 h 3018471"/>
              <a:gd name="connsiteX146" fmla="*/ 5051803 w 9191452"/>
              <a:gd name="connsiteY146" fmla="*/ 1203409 h 3018471"/>
              <a:gd name="connsiteX147" fmla="*/ 5059546 w 9191452"/>
              <a:gd name="connsiteY147" fmla="*/ 1205347 h 3018471"/>
              <a:gd name="connsiteX148" fmla="*/ 5067289 w 9191452"/>
              <a:gd name="connsiteY148" fmla="*/ 1207673 h 3018471"/>
              <a:gd name="connsiteX149" fmla="*/ 5074644 w 9191452"/>
              <a:gd name="connsiteY149" fmla="*/ 1211161 h 3018471"/>
              <a:gd name="connsiteX150" fmla="*/ 5081612 w 9191452"/>
              <a:gd name="connsiteY150" fmla="*/ 1214648 h 3018471"/>
              <a:gd name="connsiteX151" fmla="*/ 5088193 w 9191452"/>
              <a:gd name="connsiteY151" fmla="*/ 1218910 h 3018471"/>
              <a:gd name="connsiteX152" fmla="*/ 5094388 w 9191452"/>
              <a:gd name="connsiteY152" fmla="*/ 1223561 h 3018471"/>
              <a:gd name="connsiteX153" fmla="*/ 5100195 w 9191452"/>
              <a:gd name="connsiteY153" fmla="*/ 1229374 h 3018471"/>
              <a:gd name="connsiteX154" fmla="*/ 5105615 w 9191452"/>
              <a:gd name="connsiteY154" fmla="*/ 1235187 h 3018471"/>
              <a:gd name="connsiteX155" fmla="*/ 5111034 w 9191452"/>
              <a:gd name="connsiteY155" fmla="*/ 1241774 h 3018471"/>
              <a:gd name="connsiteX156" fmla="*/ 5115292 w 9191452"/>
              <a:gd name="connsiteY156" fmla="*/ 1248363 h 3018471"/>
              <a:gd name="connsiteX157" fmla="*/ 5119164 w 9191452"/>
              <a:gd name="connsiteY157" fmla="*/ 1255726 h 3018471"/>
              <a:gd name="connsiteX158" fmla="*/ 5122261 w 9191452"/>
              <a:gd name="connsiteY158" fmla="*/ 1263089 h 3018471"/>
              <a:gd name="connsiteX159" fmla="*/ 5124971 w 9191452"/>
              <a:gd name="connsiteY159" fmla="*/ 1271227 h 3018471"/>
              <a:gd name="connsiteX160" fmla="*/ 5329376 w 9191452"/>
              <a:gd name="connsiteY160" fmla="*/ 1997834 h 3018471"/>
              <a:gd name="connsiteX161" fmla="*/ 5370025 w 9191452"/>
              <a:gd name="connsiteY161" fmla="*/ 1939317 h 3018471"/>
              <a:gd name="connsiteX162" fmla="*/ 5373896 w 9191452"/>
              <a:gd name="connsiteY162" fmla="*/ 1933892 h 3018471"/>
              <a:gd name="connsiteX163" fmla="*/ 5377768 w 9191452"/>
              <a:gd name="connsiteY163" fmla="*/ 1928855 h 3018471"/>
              <a:gd name="connsiteX164" fmla="*/ 5382413 w 9191452"/>
              <a:gd name="connsiteY164" fmla="*/ 1924591 h 3018471"/>
              <a:gd name="connsiteX165" fmla="*/ 5386672 w 9191452"/>
              <a:gd name="connsiteY165" fmla="*/ 1920328 h 3018471"/>
              <a:gd name="connsiteX166" fmla="*/ 5391704 w 9191452"/>
              <a:gd name="connsiteY166" fmla="*/ 1916453 h 3018471"/>
              <a:gd name="connsiteX167" fmla="*/ 5397124 w 9191452"/>
              <a:gd name="connsiteY167" fmla="*/ 1912965 h 3018471"/>
              <a:gd name="connsiteX168" fmla="*/ 5402156 w 9191452"/>
              <a:gd name="connsiteY168" fmla="*/ 1909479 h 3018471"/>
              <a:gd name="connsiteX169" fmla="*/ 5407964 w 9191452"/>
              <a:gd name="connsiteY169" fmla="*/ 1907153 h 3018471"/>
              <a:gd name="connsiteX170" fmla="*/ 5413383 w 9191452"/>
              <a:gd name="connsiteY170" fmla="*/ 1904827 h 3018471"/>
              <a:gd name="connsiteX171" fmla="*/ 5419190 w 9191452"/>
              <a:gd name="connsiteY171" fmla="*/ 1902503 h 3018471"/>
              <a:gd name="connsiteX172" fmla="*/ 5425385 w 9191452"/>
              <a:gd name="connsiteY172" fmla="*/ 1900952 h 3018471"/>
              <a:gd name="connsiteX173" fmla="*/ 5431966 w 9191452"/>
              <a:gd name="connsiteY173" fmla="*/ 1899402 h 3018471"/>
              <a:gd name="connsiteX174" fmla="*/ 5437773 w 9191452"/>
              <a:gd name="connsiteY174" fmla="*/ 1898628 h 3018471"/>
              <a:gd name="connsiteX175" fmla="*/ 5443966 w 9191452"/>
              <a:gd name="connsiteY175" fmla="*/ 1897853 h 3018471"/>
              <a:gd name="connsiteX176" fmla="*/ 5450161 w 9191452"/>
              <a:gd name="connsiteY176" fmla="*/ 1897853 h 3018471"/>
              <a:gd name="connsiteX177" fmla="*/ 5457129 w 9191452"/>
              <a:gd name="connsiteY177" fmla="*/ 1898628 h 3018471"/>
              <a:gd name="connsiteX178" fmla="*/ 5463324 w 9191452"/>
              <a:gd name="connsiteY178" fmla="*/ 1899402 h 3018471"/>
              <a:gd name="connsiteX179" fmla="*/ 5469517 w 9191452"/>
              <a:gd name="connsiteY179" fmla="*/ 1900565 h 3018471"/>
              <a:gd name="connsiteX180" fmla="*/ 5475324 w 9191452"/>
              <a:gd name="connsiteY180" fmla="*/ 1901728 h 3018471"/>
              <a:gd name="connsiteX181" fmla="*/ 5481519 w 9191452"/>
              <a:gd name="connsiteY181" fmla="*/ 1903665 h 3018471"/>
              <a:gd name="connsiteX182" fmla="*/ 5487326 w 9191452"/>
              <a:gd name="connsiteY182" fmla="*/ 1906378 h 3018471"/>
              <a:gd name="connsiteX183" fmla="*/ 5492746 w 9191452"/>
              <a:gd name="connsiteY183" fmla="*/ 1909090 h 3018471"/>
              <a:gd name="connsiteX184" fmla="*/ 5498165 w 9191452"/>
              <a:gd name="connsiteY184" fmla="*/ 1912190 h 3018471"/>
              <a:gd name="connsiteX185" fmla="*/ 5503585 w 9191452"/>
              <a:gd name="connsiteY185" fmla="*/ 1915291 h 3018471"/>
              <a:gd name="connsiteX186" fmla="*/ 5508230 w 9191452"/>
              <a:gd name="connsiteY186" fmla="*/ 1919166 h 3018471"/>
              <a:gd name="connsiteX187" fmla="*/ 5513264 w 9191452"/>
              <a:gd name="connsiteY187" fmla="*/ 1923816 h 3018471"/>
              <a:gd name="connsiteX188" fmla="*/ 5517522 w 9191452"/>
              <a:gd name="connsiteY188" fmla="*/ 1928079 h 3018471"/>
              <a:gd name="connsiteX189" fmla="*/ 5521780 w 9191452"/>
              <a:gd name="connsiteY189" fmla="*/ 1932342 h 3018471"/>
              <a:gd name="connsiteX190" fmla="*/ 5525652 w 9191452"/>
              <a:gd name="connsiteY190" fmla="*/ 1937768 h 3018471"/>
              <a:gd name="connsiteX191" fmla="*/ 5529136 w 9191452"/>
              <a:gd name="connsiteY191" fmla="*/ 1942418 h 3018471"/>
              <a:gd name="connsiteX192" fmla="*/ 5532620 w 9191452"/>
              <a:gd name="connsiteY192" fmla="*/ 1948230 h 3018471"/>
              <a:gd name="connsiteX193" fmla="*/ 5534943 w 9191452"/>
              <a:gd name="connsiteY193" fmla="*/ 1954043 h 3018471"/>
              <a:gd name="connsiteX194" fmla="*/ 5663084 w 9191452"/>
              <a:gd name="connsiteY194" fmla="*/ 2236160 h 3018471"/>
              <a:gd name="connsiteX195" fmla="*/ 5773803 w 9191452"/>
              <a:gd name="connsiteY195" fmla="*/ 1788183 h 3018471"/>
              <a:gd name="connsiteX196" fmla="*/ 5775738 w 9191452"/>
              <a:gd name="connsiteY196" fmla="*/ 1780820 h 3018471"/>
              <a:gd name="connsiteX197" fmla="*/ 5778835 w 9191452"/>
              <a:gd name="connsiteY197" fmla="*/ 1773457 h 3018471"/>
              <a:gd name="connsiteX198" fmla="*/ 5781932 w 9191452"/>
              <a:gd name="connsiteY198" fmla="*/ 1766869 h 3018471"/>
              <a:gd name="connsiteX199" fmla="*/ 5785417 w 9191452"/>
              <a:gd name="connsiteY199" fmla="*/ 1759894 h 3018471"/>
              <a:gd name="connsiteX200" fmla="*/ 5789675 w 9191452"/>
              <a:gd name="connsiteY200" fmla="*/ 1754081 h 3018471"/>
              <a:gd name="connsiteX201" fmla="*/ 5794707 w 9191452"/>
              <a:gd name="connsiteY201" fmla="*/ 1748268 h 3018471"/>
              <a:gd name="connsiteX202" fmla="*/ 5799353 w 9191452"/>
              <a:gd name="connsiteY202" fmla="*/ 1742843 h 3018471"/>
              <a:gd name="connsiteX203" fmla="*/ 5805161 w 9191452"/>
              <a:gd name="connsiteY203" fmla="*/ 1737805 h 3018471"/>
              <a:gd name="connsiteX204" fmla="*/ 5810968 w 9191452"/>
              <a:gd name="connsiteY204" fmla="*/ 1733155 h 3018471"/>
              <a:gd name="connsiteX205" fmla="*/ 5817549 w 9191452"/>
              <a:gd name="connsiteY205" fmla="*/ 1728892 h 3018471"/>
              <a:gd name="connsiteX206" fmla="*/ 5823743 w 9191452"/>
              <a:gd name="connsiteY206" fmla="*/ 1725404 h 3018471"/>
              <a:gd name="connsiteX207" fmla="*/ 5830324 w 9191452"/>
              <a:gd name="connsiteY207" fmla="*/ 1722691 h 3018471"/>
              <a:gd name="connsiteX208" fmla="*/ 5837679 w 9191452"/>
              <a:gd name="connsiteY208" fmla="*/ 1719591 h 3018471"/>
              <a:gd name="connsiteX209" fmla="*/ 5845035 w 9191452"/>
              <a:gd name="connsiteY209" fmla="*/ 1717654 h 3018471"/>
              <a:gd name="connsiteX210" fmla="*/ 5852778 w 9191452"/>
              <a:gd name="connsiteY210" fmla="*/ 1716492 h 3018471"/>
              <a:gd name="connsiteX211" fmla="*/ 5860133 w 9191452"/>
              <a:gd name="connsiteY211" fmla="*/ 1715716 h 3018471"/>
              <a:gd name="connsiteX212" fmla="*/ 5867875 w 9191452"/>
              <a:gd name="connsiteY212" fmla="*/ 1715328 h 3018471"/>
              <a:gd name="connsiteX213" fmla="*/ 5875618 w 9191452"/>
              <a:gd name="connsiteY213" fmla="*/ 1715716 h 3018471"/>
              <a:gd name="connsiteX214" fmla="*/ 5883361 w 9191452"/>
              <a:gd name="connsiteY214" fmla="*/ 1716879 h 3018471"/>
              <a:gd name="connsiteX215" fmla="*/ 5890329 w 9191452"/>
              <a:gd name="connsiteY215" fmla="*/ 1718816 h 3018471"/>
              <a:gd name="connsiteX216" fmla="*/ 5897685 w 9191452"/>
              <a:gd name="connsiteY216" fmla="*/ 1720754 h 3018471"/>
              <a:gd name="connsiteX217" fmla="*/ 5904653 w 9191452"/>
              <a:gd name="connsiteY217" fmla="*/ 1723466 h 3018471"/>
              <a:gd name="connsiteX218" fmla="*/ 5911235 w 9191452"/>
              <a:gd name="connsiteY218" fmla="*/ 1726567 h 3018471"/>
              <a:gd name="connsiteX219" fmla="*/ 5917428 w 9191452"/>
              <a:gd name="connsiteY219" fmla="*/ 1730442 h 3018471"/>
              <a:gd name="connsiteX220" fmla="*/ 5924010 w 9191452"/>
              <a:gd name="connsiteY220" fmla="*/ 1734705 h 3018471"/>
              <a:gd name="connsiteX221" fmla="*/ 5929816 w 9191452"/>
              <a:gd name="connsiteY221" fmla="*/ 1738967 h 3018471"/>
              <a:gd name="connsiteX222" fmla="*/ 5934849 w 9191452"/>
              <a:gd name="connsiteY222" fmla="*/ 1744393 h 3018471"/>
              <a:gd name="connsiteX223" fmla="*/ 5939882 w 9191452"/>
              <a:gd name="connsiteY223" fmla="*/ 1749818 h 3018471"/>
              <a:gd name="connsiteX224" fmla="*/ 5944527 w 9191452"/>
              <a:gd name="connsiteY224" fmla="*/ 1756019 h 3018471"/>
              <a:gd name="connsiteX225" fmla="*/ 5948398 w 9191452"/>
              <a:gd name="connsiteY225" fmla="*/ 1762219 h 3018471"/>
              <a:gd name="connsiteX226" fmla="*/ 5952270 w 9191452"/>
              <a:gd name="connsiteY226" fmla="*/ 1769194 h 3018471"/>
              <a:gd name="connsiteX227" fmla="*/ 5955368 w 9191452"/>
              <a:gd name="connsiteY227" fmla="*/ 1776558 h 3018471"/>
              <a:gd name="connsiteX228" fmla="*/ 6064151 w 9191452"/>
              <a:gd name="connsiteY228" fmla="*/ 2054412 h 3018471"/>
              <a:gd name="connsiteX229" fmla="*/ 6166354 w 9191452"/>
              <a:gd name="connsiteY229" fmla="*/ 1966444 h 3018471"/>
              <a:gd name="connsiteX230" fmla="*/ 6174097 w 9191452"/>
              <a:gd name="connsiteY230" fmla="*/ 1960632 h 3018471"/>
              <a:gd name="connsiteX231" fmla="*/ 6182226 w 9191452"/>
              <a:gd name="connsiteY231" fmla="*/ 1955206 h 3018471"/>
              <a:gd name="connsiteX232" fmla="*/ 6191130 w 9191452"/>
              <a:gd name="connsiteY232" fmla="*/ 1950943 h 3018471"/>
              <a:gd name="connsiteX233" fmla="*/ 6200035 w 9191452"/>
              <a:gd name="connsiteY233" fmla="*/ 1947455 h 3018471"/>
              <a:gd name="connsiteX234" fmla="*/ 6209326 w 9191452"/>
              <a:gd name="connsiteY234" fmla="*/ 1945131 h 3018471"/>
              <a:gd name="connsiteX235" fmla="*/ 6219004 w 9191452"/>
              <a:gd name="connsiteY235" fmla="*/ 1943580 h 3018471"/>
              <a:gd name="connsiteX236" fmla="*/ 6228682 w 9191452"/>
              <a:gd name="connsiteY236" fmla="*/ 1943193 h 3018471"/>
              <a:gd name="connsiteX237" fmla="*/ 6238747 w 9191452"/>
              <a:gd name="connsiteY237" fmla="*/ 1943580 h 3018471"/>
              <a:gd name="connsiteX238" fmla="*/ 6248426 w 9191452"/>
              <a:gd name="connsiteY238" fmla="*/ 1945131 h 3018471"/>
              <a:gd name="connsiteX239" fmla="*/ 6257717 w 9191452"/>
              <a:gd name="connsiteY239" fmla="*/ 1947843 h 3018471"/>
              <a:gd name="connsiteX240" fmla="*/ 6267008 w 9191452"/>
              <a:gd name="connsiteY240" fmla="*/ 1951330 h 3018471"/>
              <a:gd name="connsiteX241" fmla="*/ 6275525 w 9191452"/>
              <a:gd name="connsiteY241" fmla="*/ 1955593 h 3018471"/>
              <a:gd name="connsiteX242" fmla="*/ 6284042 w 9191452"/>
              <a:gd name="connsiteY242" fmla="*/ 1960632 h 3018471"/>
              <a:gd name="connsiteX243" fmla="*/ 6291784 w 9191452"/>
              <a:gd name="connsiteY243" fmla="*/ 1966831 h 3018471"/>
              <a:gd name="connsiteX244" fmla="*/ 6298366 w 9191452"/>
              <a:gd name="connsiteY244" fmla="*/ 1973420 h 3018471"/>
              <a:gd name="connsiteX245" fmla="*/ 6304560 w 9191452"/>
              <a:gd name="connsiteY245" fmla="*/ 1981170 h 3018471"/>
              <a:gd name="connsiteX246" fmla="*/ 6384483 w 9191452"/>
              <a:gd name="connsiteY246" fmla="*/ 2087091 h 3018471"/>
              <a:gd name="connsiteX247" fmla="*/ 6451066 w 9191452"/>
              <a:gd name="connsiteY247" fmla="*/ 2006132 h 3018471"/>
              <a:gd name="connsiteX248" fmla="*/ 6454550 w 9191452"/>
              <a:gd name="connsiteY248" fmla="*/ 2002257 h 3018471"/>
              <a:gd name="connsiteX249" fmla="*/ 6458421 w 9191452"/>
              <a:gd name="connsiteY249" fmla="*/ 1998382 h 3018471"/>
              <a:gd name="connsiteX250" fmla="*/ 6462293 w 9191452"/>
              <a:gd name="connsiteY250" fmla="*/ 1994506 h 3018471"/>
              <a:gd name="connsiteX251" fmla="*/ 6466550 w 9191452"/>
              <a:gd name="connsiteY251" fmla="*/ 1991018 h 3018471"/>
              <a:gd name="connsiteX252" fmla="*/ 6470809 w 9191452"/>
              <a:gd name="connsiteY252" fmla="*/ 1987918 h 3018471"/>
              <a:gd name="connsiteX253" fmla="*/ 6475068 w 9191452"/>
              <a:gd name="connsiteY253" fmla="*/ 1984818 h 3018471"/>
              <a:gd name="connsiteX254" fmla="*/ 6480100 w 9191452"/>
              <a:gd name="connsiteY254" fmla="*/ 1982493 h 3018471"/>
              <a:gd name="connsiteX255" fmla="*/ 6484747 w 9191452"/>
              <a:gd name="connsiteY255" fmla="*/ 1980168 h 3018471"/>
              <a:gd name="connsiteX256" fmla="*/ 6489779 w 9191452"/>
              <a:gd name="connsiteY256" fmla="*/ 1978229 h 3018471"/>
              <a:gd name="connsiteX257" fmla="*/ 6495199 w 9191452"/>
              <a:gd name="connsiteY257" fmla="*/ 1976292 h 3018471"/>
              <a:gd name="connsiteX258" fmla="*/ 6499844 w 9191452"/>
              <a:gd name="connsiteY258" fmla="*/ 1974743 h 3018471"/>
              <a:gd name="connsiteX259" fmla="*/ 6505264 w 9191452"/>
              <a:gd name="connsiteY259" fmla="*/ 1973192 h 3018471"/>
              <a:gd name="connsiteX260" fmla="*/ 6510684 w 9191452"/>
              <a:gd name="connsiteY260" fmla="*/ 1972417 h 3018471"/>
              <a:gd name="connsiteX261" fmla="*/ 6516491 w 9191452"/>
              <a:gd name="connsiteY261" fmla="*/ 1971642 h 3018471"/>
              <a:gd name="connsiteX262" fmla="*/ 6521524 w 9191452"/>
              <a:gd name="connsiteY262" fmla="*/ 1971255 h 3018471"/>
              <a:gd name="connsiteX263" fmla="*/ 6526944 w 9191452"/>
              <a:gd name="connsiteY263" fmla="*/ 1971255 h 3018471"/>
              <a:gd name="connsiteX264" fmla="*/ 6532364 w 9191452"/>
              <a:gd name="connsiteY264" fmla="*/ 1971642 h 3018471"/>
              <a:gd name="connsiteX265" fmla="*/ 6538170 w 9191452"/>
              <a:gd name="connsiteY265" fmla="*/ 1972417 h 3018471"/>
              <a:gd name="connsiteX266" fmla="*/ 6543590 w 9191452"/>
              <a:gd name="connsiteY266" fmla="*/ 1973192 h 3018471"/>
              <a:gd name="connsiteX267" fmla="*/ 6548623 w 9191452"/>
              <a:gd name="connsiteY267" fmla="*/ 1974743 h 3018471"/>
              <a:gd name="connsiteX268" fmla="*/ 6553656 w 9191452"/>
              <a:gd name="connsiteY268" fmla="*/ 1976292 h 3018471"/>
              <a:gd name="connsiteX269" fmla="*/ 6559075 w 9191452"/>
              <a:gd name="connsiteY269" fmla="*/ 1978229 h 3018471"/>
              <a:gd name="connsiteX270" fmla="*/ 6563722 w 9191452"/>
              <a:gd name="connsiteY270" fmla="*/ 1980168 h 3018471"/>
              <a:gd name="connsiteX271" fmla="*/ 6568754 w 9191452"/>
              <a:gd name="connsiteY271" fmla="*/ 1982493 h 3018471"/>
              <a:gd name="connsiteX272" fmla="*/ 6573399 w 9191452"/>
              <a:gd name="connsiteY272" fmla="*/ 1984818 h 3018471"/>
              <a:gd name="connsiteX273" fmla="*/ 6577658 w 9191452"/>
              <a:gd name="connsiteY273" fmla="*/ 1987918 h 3018471"/>
              <a:gd name="connsiteX274" fmla="*/ 6582303 w 9191452"/>
              <a:gd name="connsiteY274" fmla="*/ 1991018 h 3018471"/>
              <a:gd name="connsiteX275" fmla="*/ 6586562 w 9191452"/>
              <a:gd name="connsiteY275" fmla="*/ 1994506 h 3018471"/>
              <a:gd name="connsiteX276" fmla="*/ 6590433 w 9191452"/>
              <a:gd name="connsiteY276" fmla="*/ 1997993 h 3018471"/>
              <a:gd name="connsiteX277" fmla="*/ 6594305 w 9191452"/>
              <a:gd name="connsiteY277" fmla="*/ 2001868 h 3018471"/>
              <a:gd name="connsiteX278" fmla="*/ 6598176 w 9191452"/>
              <a:gd name="connsiteY278" fmla="*/ 2006132 h 3018471"/>
              <a:gd name="connsiteX279" fmla="*/ 6601660 w 9191452"/>
              <a:gd name="connsiteY279" fmla="*/ 2010395 h 3018471"/>
              <a:gd name="connsiteX280" fmla="*/ 6658181 w 9191452"/>
              <a:gd name="connsiteY280" fmla="*/ 2087511 h 3018471"/>
              <a:gd name="connsiteX281" fmla="*/ 6728639 w 9191452"/>
              <a:gd name="connsiteY281" fmla="*/ 1984043 h 3018471"/>
              <a:gd name="connsiteX282" fmla="*/ 6733285 w 9191452"/>
              <a:gd name="connsiteY282" fmla="*/ 1978229 h 3018471"/>
              <a:gd name="connsiteX283" fmla="*/ 6737930 w 9191452"/>
              <a:gd name="connsiteY283" fmla="*/ 1972804 h 3018471"/>
              <a:gd name="connsiteX284" fmla="*/ 6742962 w 9191452"/>
              <a:gd name="connsiteY284" fmla="*/ 1967767 h 3018471"/>
              <a:gd name="connsiteX285" fmla="*/ 6747996 w 9191452"/>
              <a:gd name="connsiteY285" fmla="*/ 1963117 h 3018471"/>
              <a:gd name="connsiteX286" fmla="*/ 6753416 w 9191452"/>
              <a:gd name="connsiteY286" fmla="*/ 1959242 h 3018471"/>
              <a:gd name="connsiteX287" fmla="*/ 6759222 w 9191452"/>
              <a:gd name="connsiteY287" fmla="*/ 1955366 h 3018471"/>
              <a:gd name="connsiteX288" fmla="*/ 6765416 w 9191452"/>
              <a:gd name="connsiteY288" fmla="*/ 1951878 h 3018471"/>
              <a:gd name="connsiteX289" fmla="*/ 6771998 w 9191452"/>
              <a:gd name="connsiteY289" fmla="*/ 1949553 h 3018471"/>
              <a:gd name="connsiteX290" fmla="*/ 6778192 w 9191452"/>
              <a:gd name="connsiteY290" fmla="*/ 1947228 h 3018471"/>
              <a:gd name="connsiteX291" fmla="*/ 6784772 w 9191452"/>
              <a:gd name="connsiteY291" fmla="*/ 1945290 h 3018471"/>
              <a:gd name="connsiteX292" fmla="*/ 6791354 w 9191452"/>
              <a:gd name="connsiteY292" fmla="*/ 1943741 h 3018471"/>
              <a:gd name="connsiteX293" fmla="*/ 6798323 w 9191452"/>
              <a:gd name="connsiteY293" fmla="*/ 1942577 h 3018471"/>
              <a:gd name="connsiteX294" fmla="*/ 6805291 w 9191452"/>
              <a:gd name="connsiteY294" fmla="*/ 1942190 h 3018471"/>
              <a:gd name="connsiteX295" fmla="*/ 6811872 w 9191452"/>
              <a:gd name="connsiteY295" fmla="*/ 1942190 h 3018471"/>
              <a:gd name="connsiteX296" fmla="*/ 6819228 w 9191452"/>
              <a:gd name="connsiteY296" fmla="*/ 1942577 h 3018471"/>
              <a:gd name="connsiteX297" fmla="*/ 6826196 w 9191452"/>
              <a:gd name="connsiteY297" fmla="*/ 1943741 h 3018471"/>
              <a:gd name="connsiteX298" fmla="*/ 6833164 w 9191452"/>
              <a:gd name="connsiteY298" fmla="*/ 1945678 h 3018471"/>
              <a:gd name="connsiteX299" fmla="*/ 6840132 w 9191452"/>
              <a:gd name="connsiteY299" fmla="*/ 1947616 h 3018471"/>
              <a:gd name="connsiteX300" fmla="*/ 6846327 w 9191452"/>
              <a:gd name="connsiteY300" fmla="*/ 1949940 h 3018471"/>
              <a:gd name="connsiteX301" fmla="*/ 6852522 w 9191452"/>
              <a:gd name="connsiteY301" fmla="*/ 1953428 h 3018471"/>
              <a:gd name="connsiteX302" fmla="*/ 6858328 w 9191452"/>
              <a:gd name="connsiteY302" fmla="*/ 1956916 h 3018471"/>
              <a:gd name="connsiteX303" fmla="*/ 6864135 w 9191452"/>
              <a:gd name="connsiteY303" fmla="*/ 1960791 h 3018471"/>
              <a:gd name="connsiteX304" fmla="*/ 6869555 w 9191452"/>
              <a:gd name="connsiteY304" fmla="*/ 1965054 h 3018471"/>
              <a:gd name="connsiteX305" fmla="*/ 6874974 w 9191452"/>
              <a:gd name="connsiteY305" fmla="*/ 1969317 h 3018471"/>
              <a:gd name="connsiteX306" fmla="*/ 6879233 w 9191452"/>
              <a:gd name="connsiteY306" fmla="*/ 1974743 h 3018471"/>
              <a:gd name="connsiteX307" fmla="*/ 6883492 w 9191452"/>
              <a:gd name="connsiteY307" fmla="*/ 1980168 h 3018471"/>
              <a:gd name="connsiteX308" fmla="*/ 6887750 w 9191452"/>
              <a:gd name="connsiteY308" fmla="*/ 1985205 h 3018471"/>
              <a:gd name="connsiteX309" fmla="*/ 6891234 w 9191452"/>
              <a:gd name="connsiteY309" fmla="*/ 1991018 h 3018471"/>
              <a:gd name="connsiteX310" fmla="*/ 6894718 w 9191452"/>
              <a:gd name="connsiteY310" fmla="*/ 1997606 h 3018471"/>
              <a:gd name="connsiteX311" fmla="*/ 6897041 w 9191452"/>
              <a:gd name="connsiteY311" fmla="*/ 2004194 h 3018471"/>
              <a:gd name="connsiteX312" fmla="*/ 6899364 w 9191452"/>
              <a:gd name="connsiteY312" fmla="*/ 2010395 h 3018471"/>
              <a:gd name="connsiteX313" fmla="*/ 6900912 w 9191452"/>
              <a:gd name="connsiteY313" fmla="*/ 2017758 h 3018471"/>
              <a:gd name="connsiteX314" fmla="*/ 6970982 w 9191452"/>
              <a:gd name="connsiteY314" fmla="*/ 2343277 h 3018471"/>
              <a:gd name="connsiteX315" fmla="*/ 7119254 w 9191452"/>
              <a:gd name="connsiteY315" fmla="*/ 1395007 h 3018471"/>
              <a:gd name="connsiteX316" fmla="*/ 7120802 w 9191452"/>
              <a:gd name="connsiteY316" fmla="*/ 1386481 h 3018471"/>
              <a:gd name="connsiteX317" fmla="*/ 7123125 w 9191452"/>
              <a:gd name="connsiteY317" fmla="*/ 1378343 h 3018471"/>
              <a:gd name="connsiteX318" fmla="*/ 7125836 w 9191452"/>
              <a:gd name="connsiteY318" fmla="*/ 1370981 h 3018471"/>
              <a:gd name="connsiteX319" fmla="*/ 7129320 w 9191452"/>
              <a:gd name="connsiteY319" fmla="*/ 1364004 h 3018471"/>
              <a:gd name="connsiteX320" fmla="*/ 7133577 w 9191452"/>
              <a:gd name="connsiteY320" fmla="*/ 1357029 h 3018471"/>
              <a:gd name="connsiteX321" fmla="*/ 7138611 w 9191452"/>
              <a:gd name="connsiteY321" fmla="*/ 1350441 h 3018471"/>
              <a:gd name="connsiteX322" fmla="*/ 7143256 w 9191452"/>
              <a:gd name="connsiteY322" fmla="*/ 1344628 h 3018471"/>
              <a:gd name="connsiteX323" fmla="*/ 7149063 w 9191452"/>
              <a:gd name="connsiteY323" fmla="*/ 1338815 h 3018471"/>
              <a:gd name="connsiteX324" fmla="*/ 7155644 w 9191452"/>
              <a:gd name="connsiteY324" fmla="*/ 1333778 h 3018471"/>
              <a:gd name="connsiteX325" fmla="*/ 7161838 w 9191452"/>
              <a:gd name="connsiteY325" fmla="*/ 1329128 h 3018471"/>
              <a:gd name="connsiteX326" fmla="*/ 7168419 w 9191452"/>
              <a:gd name="connsiteY326" fmla="*/ 1325251 h 3018471"/>
              <a:gd name="connsiteX327" fmla="*/ 7175775 w 9191452"/>
              <a:gd name="connsiteY327" fmla="*/ 1321765 h 3018471"/>
              <a:gd name="connsiteX328" fmla="*/ 7183518 w 9191452"/>
              <a:gd name="connsiteY328" fmla="*/ 1318664 h 3018471"/>
              <a:gd name="connsiteX329" fmla="*/ 7191261 w 9191452"/>
              <a:gd name="connsiteY329" fmla="*/ 1316339 h 3018471"/>
              <a:gd name="connsiteX330" fmla="*/ 7199390 w 9191452"/>
              <a:gd name="connsiteY330" fmla="*/ 1314789 h 3018471"/>
              <a:gd name="connsiteX331" fmla="*/ 7207907 w 9191452"/>
              <a:gd name="connsiteY331" fmla="*/ 1314014 h 3018471"/>
              <a:gd name="connsiteX332" fmla="*/ 7216036 w 9191452"/>
              <a:gd name="connsiteY332" fmla="*/ 1314014 h 3018471"/>
              <a:gd name="connsiteX333" fmla="*/ 7224167 w 9191452"/>
              <a:gd name="connsiteY333" fmla="*/ 1314401 h 3018471"/>
              <a:gd name="connsiteX334" fmla="*/ 7232296 w 9191452"/>
              <a:gd name="connsiteY334" fmla="*/ 1315951 h 3018471"/>
              <a:gd name="connsiteX335" fmla="*/ 7240039 w 9191452"/>
              <a:gd name="connsiteY335" fmla="*/ 1317889 h 3018471"/>
              <a:gd name="connsiteX336" fmla="*/ 7247782 w 9191452"/>
              <a:gd name="connsiteY336" fmla="*/ 1320214 h 3018471"/>
              <a:gd name="connsiteX337" fmla="*/ 7255137 w 9191452"/>
              <a:gd name="connsiteY337" fmla="*/ 1323702 h 3018471"/>
              <a:gd name="connsiteX338" fmla="*/ 7262105 w 9191452"/>
              <a:gd name="connsiteY338" fmla="*/ 1327190 h 3018471"/>
              <a:gd name="connsiteX339" fmla="*/ 7268686 w 9191452"/>
              <a:gd name="connsiteY339" fmla="*/ 1331452 h 3018471"/>
              <a:gd name="connsiteX340" fmla="*/ 7274881 w 9191452"/>
              <a:gd name="connsiteY340" fmla="*/ 1336102 h 3018471"/>
              <a:gd name="connsiteX341" fmla="*/ 7280688 w 9191452"/>
              <a:gd name="connsiteY341" fmla="*/ 1341916 h 3018471"/>
              <a:gd name="connsiteX342" fmla="*/ 7286108 w 9191452"/>
              <a:gd name="connsiteY342" fmla="*/ 1347728 h 3018471"/>
              <a:gd name="connsiteX343" fmla="*/ 7291527 w 9191452"/>
              <a:gd name="connsiteY343" fmla="*/ 1354316 h 3018471"/>
              <a:gd name="connsiteX344" fmla="*/ 7295786 w 9191452"/>
              <a:gd name="connsiteY344" fmla="*/ 1360905 h 3018471"/>
              <a:gd name="connsiteX345" fmla="*/ 7299658 w 9191452"/>
              <a:gd name="connsiteY345" fmla="*/ 1368267 h 3018471"/>
              <a:gd name="connsiteX346" fmla="*/ 7302754 w 9191452"/>
              <a:gd name="connsiteY346" fmla="*/ 1375631 h 3018471"/>
              <a:gd name="connsiteX347" fmla="*/ 7305464 w 9191452"/>
              <a:gd name="connsiteY347" fmla="*/ 1383769 h 3018471"/>
              <a:gd name="connsiteX348" fmla="*/ 7509869 w 9191452"/>
              <a:gd name="connsiteY348" fmla="*/ 2110376 h 3018471"/>
              <a:gd name="connsiteX349" fmla="*/ 7550518 w 9191452"/>
              <a:gd name="connsiteY349" fmla="*/ 2051859 h 3018471"/>
              <a:gd name="connsiteX350" fmla="*/ 7554389 w 9191452"/>
              <a:gd name="connsiteY350" fmla="*/ 2046434 h 3018471"/>
              <a:gd name="connsiteX351" fmla="*/ 7558261 w 9191452"/>
              <a:gd name="connsiteY351" fmla="*/ 2041397 h 3018471"/>
              <a:gd name="connsiteX352" fmla="*/ 7562906 w 9191452"/>
              <a:gd name="connsiteY352" fmla="*/ 2037133 h 3018471"/>
              <a:gd name="connsiteX353" fmla="*/ 7567165 w 9191452"/>
              <a:gd name="connsiteY353" fmla="*/ 2032870 h 3018471"/>
              <a:gd name="connsiteX354" fmla="*/ 7572197 w 9191452"/>
              <a:gd name="connsiteY354" fmla="*/ 2028995 h 3018471"/>
              <a:gd name="connsiteX355" fmla="*/ 7577617 w 9191452"/>
              <a:gd name="connsiteY355" fmla="*/ 2025507 h 3018471"/>
              <a:gd name="connsiteX356" fmla="*/ 7582650 w 9191452"/>
              <a:gd name="connsiteY356" fmla="*/ 2022021 h 3018471"/>
              <a:gd name="connsiteX357" fmla="*/ 7588458 w 9191452"/>
              <a:gd name="connsiteY357" fmla="*/ 2019695 h 3018471"/>
              <a:gd name="connsiteX358" fmla="*/ 7593876 w 9191452"/>
              <a:gd name="connsiteY358" fmla="*/ 2017369 h 3018471"/>
              <a:gd name="connsiteX359" fmla="*/ 7599683 w 9191452"/>
              <a:gd name="connsiteY359" fmla="*/ 2015045 h 3018471"/>
              <a:gd name="connsiteX360" fmla="*/ 7605878 w 9191452"/>
              <a:gd name="connsiteY360" fmla="*/ 2013494 h 3018471"/>
              <a:gd name="connsiteX361" fmla="*/ 7612459 w 9191452"/>
              <a:gd name="connsiteY361" fmla="*/ 2011944 h 3018471"/>
              <a:gd name="connsiteX362" fmla="*/ 7618266 w 9191452"/>
              <a:gd name="connsiteY362" fmla="*/ 2011170 h 3018471"/>
              <a:gd name="connsiteX363" fmla="*/ 7624460 w 9191452"/>
              <a:gd name="connsiteY363" fmla="*/ 2010395 h 3018471"/>
              <a:gd name="connsiteX364" fmla="*/ 7630654 w 9191452"/>
              <a:gd name="connsiteY364" fmla="*/ 2010395 h 3018471"/>
              <a:gd name="connsiteX365" fmla="*/ 7637622 w 9191452"/>
              <a:gd name="connsiteY365" fmla="*/ 2011170 h 3018471"/>
              <a:gd name="connsiteX366" fmla="*/ 7643817 w 9191452"/>
              <a:gd name="connsiteY366" fmla="*/ 2011944 h 3018471"/>
              <a:gd name="connsiteX367" fmla="*/ 7650011 w 9191452"/>
              <a:gd name="connsiteY367" fmla="*/ 2013107 h 3018471"/>
              <a:gd name="connsiteX368" fmla="*/ 7655818 w 9191452"/>
              <a:gd name="connsiteY368" fmla="*/ 2014270 h 3018471"/>
              <a:gd name="connsiteX369" fmla="*/ 7662012 w 9191452"/>
              <a:gd name="connsiteY369" fmla="*/ 2016207 h 3018471"/>
              <a:gd name="connsiteX370" fmla="*/ 7667819 w 9191452"/>
              <a:gd name="connsiteY370" fmla="*/ 2018920 h 3018471"/>
              <a:gd name="connsiteX371" fmla="*/ 7673239 w 9191452"/>
              <a:gd name="connsiteY371" fmla="*/ 2021632 h 3018471"/>
              <a:gd name="connsiteX372" fmla="*/ 7678658 w 9191452"/>
              <a:gd name="connsiteY372" fmla="*/ 2024732 h 3018471"/>
              <a:gd name="connsiteX373" fmla="*/ 7684078 w 9191452"/>
              <a:gd name="connsiteY373" fmla="*/ 2027833 h 3018471"/>
              <a:gd name="connsiteX374" fmla="*/ 7688723 w 9191452"/>
              <a:gd name="connsiteY374" fmla="*/ 2031708 h 3018471"/>
              <a:gd name="connsiteX375" fmla="*/ 7693757 w 9191452"/>
              <a:gd name="connsiteY375" fmla="*/ 2036358 h 3018471"/>
              <a:gd name="connsiteX376" fmla="*/ 7698016 w 9191452"/>
              <a:gd name="connsiteY376" fmla="*/ 2040621 h 3018471"/>
              <a:gd name="connsiteX377" fmla="*/ 7702273 w 9191452"/>
              <a:gd name="connsiteY377" fmla="*/ 2044884 h 3018471"/>
              <a:gd name="connsiteX378" fmla="*/ 7706145 w 9191452"/>
              <a:gd name="connsiteY378" fmla="*/ 2050310 h 3018471"/>
              <a:gd name="connsiteX379" fmla="*/ 7709629 w 9191452"/>
              <a:gd name="connsiteY379" fmla="*/ 2054960 h 3018471"/>
              <a:gd name="connsiteX380" fmla="*/ 7713113 w 9191452"/>
              <a:gd name="connsiteY380" fmla="*/ 2060772 h 3018471"/>
              <a:gd name="connsiteX381" fmla="*/ 7715436 w 9191452"/>
              <a:gd name="connsiteY381" fmla="*/ 2066585 h 3018471"/>
              <a:gd name="connsiteX382" fmla="*/ 7843577 w 9191452"/>
              <a:gd name="connsiteY382" fmla="*/ 2348702 h 3018471"/>
              <a:gd name="connsiteX383" fmla="*/ 7954296 w 9191452"/>
              <a:gd name="connsiteY383" fmla="*/ 1900725 h 3018471"/>
              <a:gd name="connsiteX384" fmla="*/ 7956231 w 9191452"/>
              <a:gd name="connsiteY384" fmla="*/ 1893362 h 3018471"/>
              <a:gd name="connsiteX385" fmla="*/ 7959328 w 9191452"/>
              <a:gd name="connsiteY385" fmla="*/ 1885999 h 3018471"/>
              <a:gd name="connsiteX386" fmla="*/ 7962426 w 9191452"/>
              <a:gd name="connsiteY386" fmla="*/ 1879411 h 3018471"/>
              <a:gd name="connsiteX387" fmla="*/ 7965910 w 9191452"/>
              <a:gd name="connsiteY387" fmla="*/ 1872436 h 3018471"/>
              <a:gd name="connsiteX388" fmla="*/ 7970168 w 9191452"/>
              <a:gd name="connsiteY388" fmla="*/ 1866623 h 3018471"/>
              <a:gd name="connsiteX389" fmla="*/ 7975201 w 9191452"/>
              <a:gd name="connsiteY389" fmla="*/ 1860810 h 3018471"/>
              <a:gd name="connsiteX390" fmla="*/ 7979846 w 9191452"/>
              <a:gd name="connsiteY390" fmla="*/ 1855385 h 3018471"/>
              <a:gd name="connsiteX391" fmla="*/ 7985654 w 9191452"/>
              <a:gd name="connsiteY391" fmla="*/ 1850347 h 3018471"/>
              <a:gd name="connsiteX392" fmla="*/ 7991461 w 9191452"/>
              <a:gd name="connsiteY392" fmla="*/ 1845697 h 3018471"/>
              <a:gd name="connsiteX393" fmla="*/ 7998042 w 9191452"/>
              <a:gd name="connsiteY393" fmla="*/ 1841434 h 3018471"/>
              <a:gd name="connsiteX394" fmla="*/ 8004236 w 9191452"/>
              <a:gd name="connsiteY394" fmla="*/ 1837946 h 3018471"/>
              <a:gd name="connsiteX395" fmla="*/ 8010817 w 9191452"/>
              <a:gd name="connsiteY395" fmla="*/ 1835233 h 3018471"/>
              <a:gd name="connsiteX396" fmla="*/ 8018172 w 9191452"/>
              <a:gd name="connsiteY396" fmla="*/ 1832133 h 3018471"/>
              <a:gd name="connsiteX397" fmla="*/ 8025528 w 9191452"/>
              <a:gd name="connsiteY397" fmla="*/ 1830196 h 3018471"/>
              <a:gd name="connsiteX398" fmla="*/ 8033271 w 9191452"/>
              <a:gd name="connsiteY398" fmla="*/ 1829034 h 3018471"/>
              <a:gd name="connsiteX399" fmla="*/ 8040626 w 9191452"/>
              <a:gd name="connsiteY399" fmla="*/ 1828258 h 3018471"/>
              <a:gd name="connsiteX400" fmla="*/ 8048369 w 9191452"/>
              <a:gd name="connsiteY400" fmla="*/ 1827870 h 3018471"/>
              <a:gd name="connsiteX401" fmla="*/ 8056111 w 9191452"/>
              <a:gd name="connsiteY401" fmla="*/ 1828258 h 3018471"/>
              <a:gd name="connsiteX402" fmla="*/ 8063854 w 9191452"/>
              <a:gd name="connsiteY402" fmla="*/ 1829421 h 3018471"/>
              <a:gd name="connsiteX403" fmla="*/ 8070822 w 9191452"/>
              <a:gd name="connsiteY403" fmla="*/ 1831358 h 3018471"/>
              <a:gd name="connsiteX404" fmla="*/ 8078178 w 9191452"/>
              <a:gd name="connsiteY404" fmla="*/ 1833296 h 3018471"/>
              <a:gd name="connsiteX405" fmla="*/ 8085146 w 9191452"/>
              <a:gd name="connsiteY405" fmla="*/ 1836008 h 3018471"/>
              <a:gd name="connsiteX406" fmla="*/ 8091728 w 9191452"/>
              <a:gd name="connsiteY406" fmla="*/ 1839109 h 3018471"/>
              <a:gd name="connsiteX407" fmla="*/ 8097922 w 9191452"/>
              <a:gd name="connsiteY407" fmla="*/ 1842984 h 3018471"/>
              <a:gd name="connsiteX408" fmla="*/ 8104503 w 9191452"/>
              <a:gd name="connsiteY408" fmla="*/ 1847247 h 3018471"/>
              <a:gd name="connsiteX409" fmla="*/ 8110310 w 9191452"/>
              <a:gd name="connsiteY409" fmla="*/ 1851509 h 3018471"/>
              <a:gd name="connsiteX410" fmla="*/ 8115342 w 9191452"/>
              <a:gd name="connsiteY410" fmla="*/ 1856935 h 3018471"/>
              <a:gd name="connsiteX411" fmla="*/ 8120375 w 9191452"/>
              <a:gd name="connsiteY411" fmla="*/ 1862360 h 3018471"/>
              <a:gd name="connsiteX412" fmla="*/ 8125021 w 9191452"/>
              <a:gd name="connsiteY412" fmla="*/ 1868561 h 3018471"/>
              <a:gd name="connsiteX413" fmla="*/ 8128891 w 9191452"/>
              <a:gd name="connsiteY413" fmla="*/ 1874761 h 3018471"/>
              <a:gd name="connsiteX414" fmla="*/ 8132763 w 9191452"/>
              <a:gd name="connsiteY414" fmla="*/ 1881736 h 3018471"/>
              <a:gd name="connsiteX415" fmla="*/ 8135861 w 9191452"/>
              <a:gd name="connsiteY415" fmla="*/ 1889100 h 3018471"/>
              <a:gd name="connsiteX416" fmla="*/ 8244644 w 9191452"/>
              <a:gd name="connsiteY416" fmla="*/ 2166954 h 3018471"/>
              <a:gd name="connsiteX417" fmla="*/ 8346847 w 9191452"/>
              <a:gd name="connsiteY417" fmla="*/ 2078986 h 3018471"/>
              <a:gd name="connsiteX418" fmla="*/ 8354590 w 9191452"/>
              <a:gd name="connsiteY418" fmla="*/ 2073174 h 3018471"/>
              <a:gd name="connsiteX419" fmla="*/ 8362720 w 9191452"/>
              <a:gd name="connsiteY419" fmla="*/ 2067748 h 3018471"/>
              <a:gd name="connsiteX420" fmla="*/ 8371624 w 9191452"/>
              <a:gd name="connsiteY420" fmla="*/ 2063485 h 3018471"/>
              <a:gd name="connsiteX421" fmla="*/ 8380528 w 9191452"/>
              <a:gd name="connsiteY421" fmla="*/ 2059997 h 3018471"/>
              <a:gd name="connsiteX422" fmla="*/ 8389819 w 9191452"/>
              <a:gd name="connsiteY422" fmla="*/ 2057673 h 3018471"/>
              <a:gd name="connsiteX423" fmla="*/ 8399498 w 9191452"/>
              <a:gd name="connsiteY423" fmla="*/ 2056122 h 3018471"/>
              <a:gd name="connsiteX424" fmla="*/ 8409175 w 9191452"/>
              <a:gd name="connsiteY424" fmla="*/ 2055735 h 3018471"/>
              <a:gd name="connsiteX425" fmla="*/ 8419241 w 9191452"/>
              <a:gd name="connsiteY425" fmla="*/ 2056122 h 3018471"/>
              <a:gd name="connsiteX426" fmla="*/ 8428919 w 9191452"/>
              <a:gd name="connsiteY426" fmla="*/ 2057673 h 3018471"/>
              <a:gd name="connsiteX427" fmla="*/ 8438210 w 9191452"/>
              <a:gd name="connsiteY427" fmla="*/ 2060385 h 3018471"/>
              <a:gd name="connsiteX428" fmla="*/ 8447501 w 9191452"/>
              <a:gd name="connsiteY428" fmla="*/ 2063872 h 3018471"/>
              <a:gd name="connsiteX429" fmla="*/ 8456019 w 9191452"/>
              <a:gd name="connsiteY429" fmla="*/ 2068135 h 3018471"/>
              <a:gd name="connsiteX430" fmla="*/ 8464535 w 9191452"/>
              <a:gd name="connsiteY430" fmla="*/ 2073174 h 3018471"/>
              <a:gd name="connsiteX431" fmla="*/ 8472278 w 9191452"/>
              <a:gd name="connsiteY431" fmla="*/ 2079373 h 3018471"/>
              <a:gd name="connsiteX432" fmla="*/ 8478859 w 9191452"/>
              <a:gd name="connsiteY432" fmla="*/ 2085962 h 3018471"/>
              <a:gd name="connsiteX433" fmla="*/ 8485054 w 9191452"/>
              <a:gd name="connsiteY433" fmla="*/ 2093712 h 3018471"/>
              <a:gd name="connsiteX434" fmla="*/ 8622484 w 9191452"/>
              <a:gd name="connsiteY434" fmla="*/ 2275848 h 3018471"/>
              <a:gd name="connsiteX435" fmla="*/ 8627904 w 9191452"/>
              <a:gd name="connsiteY435" fmla="*/ 2284374 h 3018471"/>
              <a:gd name="connsiteX436" fmla="*/ 8632163 w 9191452"/>
              <a:gd name="connsiteY436" fmla="*/ 2292512 h 3018471"/>
              <a:gd name="connsiteX437" fmla="*/ 8636034 w 9191452"/>
              <a:gd name="connsiteY437" fmla="*/ 2301037 h 3018471"/>
              <a:gd name="connsiteX438" fmla="*/ 8639131 w 9191452"/>
              <a:gd name="connsiteY438" fmla="*/ 2310338 h 3018471"/>
              <a:gd name="connsiteX439" fmla="*/ 8640293 w 9191452"/>
              <a:gd name="connsiteY439" fmla="*/ 2319251 h 3018471"/>
              <a:gd name="connsiteX440" fmla="*/ 8641454 w 9191452"/>
              <a:gd name="connsiteY440" fmla="*/ 2328164 h 3018471"/>
              <a:gd name="connsiteX441" fmla="*/ 8641454 w 9191452"/>
              <a:gd name="connsiteY441" fmla="*/ 2337464 h 3018471"/>
              <a:gd name="connsiteX442" fmla="*/ 8641067 w 9191452"/>
              <a:gd name="connsiteY442" fmla="*/ 2346765 h 3018471"/>
              <a:gd name="connsiteX443" fmla="*/ 8639131 w 9191452"/>
              <a:gd name="connsiteY443" fmla="*/ 2356065 h 3018471"/>
              <a:gd name="connsiteX444" fmla="*/ 8636422 w 9191452"/>
              <a:gd name="connsiteY444" fmla="*/ 2364591 h 3018471"/>
              <a:gd name="connsiteX445" fmla="*/ 8633324 w 9191452"/>
              <a:gd name="connsiteY445" fmla="*/ 2373504 h 3018471"/>
              <a:gd name="connsiteX446" fmla="*/ 8628679 w 9191452"/>
              <a:gd name="connsiteY446" fmla="*/ 2381642 h 3018471"/>
              <a:gd name="connsiteX447" fmla="*/ 8623646 w 9191452"/>
              <a:gd name="connsiteY447" fmla="*/ 2389393 h 3018471"/>
              <a:gd name="connsiteX448" fmla="*/ 8617839 w 9191452"/>
              <a:gd name="connsiteY448" fmla="*/ 2396756 h 3018471"/>
              <a:gd name="connsiteX449" fmla="*/ 8610871 w 9191452"/>
              <a:gd name="connsiteY449" fmla="*/ 2403343 h 3018471"/>
              <a:gd name="connsiteX450" fmla="*/ 8603516 w 9191452"/>
              <a:gd name="connsiteY450" fmla="*/ 2409544 h 3018471"/>
              <a:gd name="connsiteX451" fmla="*/ 8595385 w 9191452"/>
              <a:gd name="connsiteY451" fmla="*/ 2415356 h 3018471"/>
              <a:gd name="connsiteX452" fmla="*/ 8587256 w 9191452"/>
              <a:gd name="connsiteY452" fmla="*/ 2420008 h 3018471"/>
              <a:gd name="connsiteX453" fmla="*/ 8578352 w 9191452"/>
              <a:gd name="connsiteY453" fmla="*/ 2423882 h 3018471"/>
              <a:gd name="connsiteX454" fmla="*/ 8569447 w 9191452"/>
              <a:gd name="connsiteY454" fmla="*/ 2426207 h 3018471"/>
              <a:gd name="connsiteX455" fmla="*/ 8560156 w 9191452"/>
              <a:gd name="connsiteY455" fmla="*/ 2428144 h 3018471"/>
              <a:gd name="connsiteX456" fmla="*/ 8550866 w 9191452"/>
              <a:gd name="connsiteY456" fmla="*/ 2428920 h 3018471"/>
              <a:gd name="connsiteX457" fmla="*/ 8542348 w 9191452"/>
              <a:gd name="connsiteY457" fmla="*/ 2428920 h 3018471"/>
              <a:gd name="connsiteX458" fmla="*/ 8533057 w 9191452"/>
              <a:gd name="connsiteY458" fmla="*/ 2428144 h 3018471"/>
              <a:gd name="connsiteX459" fmla="*/ 8523766 w 9191452"/>
              <a:gd name="connsiteY459" fmla="*/ 2426595 h 3018471"/>
              <a:gd name="connsiteX460" fmla="*/ 8515249 w 9191452"/>
              <a:gd name="connsiteY460" fmla="*/ 2423882 h 3018471"/>
              <a:gd name="connsiteX461" fmla="*/ 8506346 w 9191452"/>
              <a:gd name="connsiteY461" fmla="*/ 2420395 h 3018471"/>
              <a:gd name="connsiteX462" fmla="*/ 8498215 w 9191452"/>
              <a:gd name="connsiteY462" fmla="*/ 2416131 h 3018471"/>
              <a:gd name="connsiteX463" fmla="*/ 8490473 w 9191452"/>
              <a:gd name="connsiteY463" fmla="*/ 2411094 h 3018471"/>
              <a:gd name="connsiteX464" fmla="*/ 8483118 w 9191452"/>
              <a:gd name="connsiteY464" fmla="*/ 2405281 h 3018471"/>
              <a:gd name="connsiteX465" fmla="*/ 8476536 w 9191452"/>
              <a:gd name="connsiteY465" fmla="*/ 2398693 h 3018471"/>
              <a:gd name="connsiteX466" fmla="*/ 8470343 w 9191452"/>
              <a:gd name="connsiteY466" fmla="*/ 2390943 h 3018471"/>
              <a:gd name="connsiteX467" fmla="*/ 8394077 w 9191452"/>
              <a:gd name="connsiteY467" fmla="*/ 2290573 h 3018471"/>
              <a:gd name="connsiteX468" fmla="*/ 8267485 w 9191452"/>
              <a:gd name="connsiteY468" fmla="*/ 2399855 h 3018471"/>
              <a:gd name="connsiteX469" fmla="*/ 8263227 w 9191452"/>
              <a:gd name="connsiteY469" fmla="*/ 2403343 h 3018471"/>
              <a:gd name="connsiteX470" fmla="*/ 8258194 w 9191452"/>
              <a:gd name="connsiteY470" fmla="*/ 2406831 h 3018471"/>
              <a:gd name="connsiteX471" fmla="*/ 8253548 w 9191452"/>
              <a:gd name="connsiteY471" fmla="*/ 2410319 h 3018471"/>
              <a:gd name="connsiteX472" fmla="*/ 8248516 w 9191452"/>
              <a:gd name="connsiteY472" fmla="*/ 2412643 h 3018471"/>
              <a:gd name="connsiteX473" fmla="*/ 8243096 w 9191452"/>
              <a:gd name="connsiteY473" fmla="*/ 2414969 h 3018471"/>
              <a:gd name="connsiteX474" fmla="*/ 8238451 w 9191452"/>
              <a:gd name="connsiteY474" fmla="*/ 2417295 h 3018471"/>
              <a:gd name="connsiteX475" fmla="*/ 8233031 w 9191452"/>
              <a:gd name="connsiteY475" fmla="*/ 2418844 h 3018471"/>
              <a:gd name="connsiteX476" fmla="*/ 8227224 w 9191452"/>
              <a:gd name="connsiteY476" fmla="*/ 2420395 h 3018471"/>
              <a:gd name="connsiteX477" fmla="*/ 8221804 w 9191452"/>
              <a:gd name="connsiteY477" fmla="*/ 2421945 h 3018471"/>
              <a:gd name="connsiteX478" fmla="*/ 8215997 w 9191452"/>
              <a:gd name="connsiteY478" fmla="*/ 2422719 h 3018471"/>
              <a:gd name="connsiteX479" fmla="*/ 8210964 w 9191452"/>
              <a:gd name="connsiteY479" fmla="*/ 2423107 h 3018471"/>
              <a:gd name="connsiteX480" fmla="*/ 8205157 w 9191452"/>
              <a:gd name="connsiteY480" fmla="*/ 2423107 h 3018471"/>
              <a:gd name="connsiteX481" fmla="*/ 8199350 w 9191452"/>
              <a:gd name="connsiteY481" fmla="*/ 2423107 h 3018471"/>
              <a:gd name="connsiteX482" fmla="*/ 8193543 w 9191452"/>
              <a:gd name="connsiteY482" fmla="*/ 2422332 h 3018471"/>
              <a:gd name="connsiteX483" fmla="*/ 8188123 w 9191452"/>
              <a:gd name="connsiteY483" fmla="*/ 2421945 h 3018471"/>
              <a:gd name="connsiteX484" fmla="*/ 8182316 w 9191452"/>
              <a:gd name="connsiteY484" fmla="*/ 2420395 h 3018471"/>
              <a:gd name="connsiteX485" fmla="*/ 8176510 w 9191452"/>
              <a:gd name="connsiteY485" fmla="*/ 2418844 h 3018471"/>
              <a:gd name="connsiteX486" fmla="*/ 8171089 w 9191452"/>
              <a:gd name="connsiteY486" fmla="*/ 2416907 h 3018471"/>
              <a:gd name="connsiteX487" fmla="*/ 8165669 w 9191452"/>
              <a:gd name="connsiteY487" fmla="*/ 2414969 h 3018471"/>
              <a:gd name="connsiteX488" fmla="*/ 8161024 w 9191452"/>
              <a:gd name="connsiteY488" fmla="*/ 2412256 h 3018471"/>
              <a:gd name="connsiteX489" fmla="*/ 8155992 w 9191452"/>
              <a:gd name="connsiteY489" fmla="*/ 2409544 h 3018471"/>
              <a:gd name="connsiteX490" fmla="*/ 8151345 w 9191452"/>
              <a:gd name="connsiteY490" fmla="*/ 2406444 h 3018471"/>
              <a:gd name="connsiteX491" fmla="*/ 8146313 w 9191452"/>
              <a:gd name="connsiteY491" fmla="*/ 2402956 h 3018471"/>
              <a:gd name="connsiteX492" fmla="*/ 8142054 w 9191452"/>
              <a:gd name="connsiteY492" fmla="*/ 2399468 h 3018471"/>
              <a:gd name="connsiteX493" fmla="*/ 8138184 w 9191452"/>
              <a:gd name="connsiteY493" fmla="*/ 2395593 h 3018471"/>
              <a:gd name="connsiteX494" fmla="*/ 8134312 w 9191452"/>
              <a:gd name="connsiteY494" fmla="*/ 2391717 h 3018471"/>
              <a:gd name="connsiteX495" fmla="*/ 8130441 w 9191452"/>
              <a:gd name="connsiteY495" fmla="*/ 2387455 h 3018471"/>
              <a:gd name="connsiteX496" fmla="*/ 8126957 w 9191452"/>
              <a:gd name="connsiteY496" fmla="*/ 2382417 h 3018471"/>
              <a:gd name="connsiteX497" fmla="*/ 8124246 w 9191452"/>
              <a:gd name="connsiteY497" fmla="*/ 2377767 h 3018471"/>
              <a:gd name="connsiteX498" fmla="*/ 8121150 w 9191452"/>
              <a:gd name="connsiteY498" fmla="*/ 2372729 h 3018471"/>
              <a:gd name="connsiteX499" fmla="*/ 8118439 w 9191452"/>
              <a:gd name="connsiteY499" fmla="*/ 2368078 h 3018471"/>
              <a:gd name="connsiteX500" fmla="*/ 8116504 w 9191452"/>
              <a:gd name="connsiteY500" fmla="*/ 2362654 h 3018471"/>
              <a:gd name="connsiteX501" fmla="*/ 8067725 w 9191452"/>
              <a:gd name="connsiteY501" fmla="*/ 2238258 h 3018471"/>
              <a:gd name="connsiteX502" fmla="*/ 7963200 w 9191452"/>
              <a:gd name="connsiteY502" fmla="*/ 2661046 h 3018471"/>
              <a:gd name="connsiteX503" fmla="*/ 7961264 w 9191452"/>
              <a:gd name="connsiteY503" fmla="*/ 2668409 h 3018471"/>
              <a:gd name="connsiteX504" fmla="*/ 7958555 w 9191452"/>
              <a:gd name="connsiteY504" fmla="*/ 2675772 h 3018471"/>
              <a:gd name="connsiteX505" fmla="*/ 7955458 w 9191452"/>
              <a:gd name="connsiteY505" fmla="*/ 2681973 h 3018471"/>
              <a:gd name="connsiteX506" fmla="*/ 7951974 w 9191452"/>
              <a:gd name="connsiteY506" fmla="*/ 2688560 h 3018471"/>
              <a:gd name="connsiteX507" fmla="*/ 7947715 w 9191452"/>
              <a:gd name="connsiteY507" fmla="*/ 2694374 h 3018471"/>
              <a:gd name="connsiteX508" fmla="*/ 7943069 w 9191452"/>
              <a:gd name="connsiteY508" fmla="*/ 2700186 h 3018471"/>
              <a:gd name="connsiteX509" fmla="*/ 7938424 w 9191452"/>
              <a:gd name="connsiteY509" fmla="*/ 2705612 h 3018471"/>
              <a:gd name="connsiteX510" fmla="*/ 7933004 w 9191452"/>
              <a:gd name="connsiteY510" fmla="*/ 2710650 h 3018471"/>
              <a:gd name="connsiteX511" fmla="*/ 7927197 w 9191452"/>
              <a:gd name="connsiteY511" fmla="*/ 2715300 h 3018471"/>
              <a:gd name="connsiteX512" fmla="*/ 7921002 w 9191452"/>
              <a:gd name="connsiteY512" fmla="*/ 2719175 h 3018471"/>
              <a:gd name="connsiteX513" fmla="*/ 7914809 w 9191452"/>
              <a:gd name="connsiteY513" fmla="*/ 2723050 h 3018471"/>
              <a:gd name="connsiteX514" fmla="*/ 7908227 w 9191452"/>
              <a:gd name="connsiteY514" fmla="*/ 2726151 h 3018471"/>
              <a:gd name="connsiteX515" fmla="*/ 7901259 w 9191452"/>
              <a:gd name="connsiteY515" fmla="*/ 2728864 h 3018471"/>
              <a:gd name="connsiteX516" fmla="*/ 7894291 w 9191452"/>
              <a:gd name="connsiteY516" fmla="*/ 2730801 h 3018471"/>
              <a:gd name="connsiteX517" fmla="*/ 7886935 w 9191452"/>
              <a:gd name="connsiteY517" fmla="*/ 2732352 h 3018471"/>
              <a:gd name="connsiteX518" fmla="*/ 7879192 w 9191452"/>
              <a:gd name="connsiteY518" fmla="*/ 2733126 h 3018471"/>
              <a:gd name="connsiteX519" fmla="*/ 7871449 w 9191452"/>
              <a:gd name="connsiteY519" fmla="*/ 2733901 h 3018471"/>
              <a:gd name="connsiteX520" fmla="*/ 7864481 w 9191452"/>
              <a:gd name="connsiteY520" fmla="*/ 2733901 h 3018471"/>
              <a:gd name="connsiteX521" fmla="*/ 7857126 w 9191452"/>
              <a:gd name="connsiteY521" fmla="*/ 2732739 h 3018471"/>
              <a:gd name="connsiteX522" fmla="*/ 7849770 w 9191452"/>
              <a:gd name="connsiteY522" fmla="*/ 2731188 h 3018471"/>
              <a:gd name="connsiteX523" fmla="*/ 7842416 w 9191452"/>
              <a:gd name="connsiteY523" fmla="*/ 2729251 h 3018471"/>
              <a:gd name="connsiteX524" fmla="*/ 7835834 w 9191452"/>
              <a:gd name="connsiteY524" fmla="*/ 2726926 h 3018471"/>
              <a:gd name="connsiteX525" fmla="*/ 7828866 w 9191452"/>
              <a:gd name="connsiteY525" fmla="*/ 2724214 h 3018471"/>
              <a:gd name="connsiteX526" fmla="*/ 7822671 w 9191452"/>
              <a:gd name="connsiteY526" fmla="*/ 2720726 h 3018471"/>
              <a:gd name="connsiteX527" fmla="*/ 7816478 w 9191452"/>
              <a:gd name="connsiteY527" fmla="*/ 2716851 h 3018471"/>
              <a:gd name="connsiteX528" fmla="*/ 7810670 w 9191452"/>
              <a:gd name="connsiteY528" fmla="*/ 2712588 h 3018471"/>
              <a:gd name="connsiteX529" fmla="*/ 7805251 w 9191452"/>
              <a:gd name="connsiteY529" fmla="*/ 2707937 h 3018471"/>
              <a:gd name="connsiteX530" fmla="*/ 7799831 w 9191452"/>
              <a:gd name="connsiteY530" fmla="*/ 2702899 h 3018471"/>
              <a:gd name="connsiteX531" fmla="*/ 7795185 w 9191452"/>
              <a:gd name="connsiteY531" fmla="*/ 2697087 h 3018471"/>
              <a:gd name="connsiteX532" fmla="*/ 7790926 w 9191452"/>
              <a:gd name="connsiteY532" fmla="*/ 2691273 h 3018471"/>
              <a:gd name="connsiteX533" fmla="*/ 7787056 w 9191452"/>
              <a:gd name="connsiteY533" fmla="*/ 2684685 h 3018471"/>
              <a:gd name="connsiteX534" fmla="*/ 7783570 w 9191452"/>
              <a:gd name="connsiteY534" fmla="*/ 2678098 h 3018471"/>
              <a:gd name="connsiteX535" fmla="*/ 7611298 w 9191452"/>
              <a:gd name="connsiteY535" fmla="*/ 2298712 h 3018471"/>
              <a:gd name="connsiteX536" fmla="*/ 7550905 w 9191452"/>
              <a:gd name="connsiteY536" fmla="*/ 2385905 h 3018471"/>
              <a:gd name="connsiteX537" fmla="*/ 7546646 w 9191452"/>
              <a:gd name="connsiteY537" fmla="*/ 2391330 h 3018471"/>
              <a:gd name="connsiteX538" fmla="*/ 7542001 w 9191452"/>
              <a:gd name="connsiteY538" fmla="*/ 2396756 h 3018471"/>
              <a:gd name="connsiteX539" fmla="*/ 7537355 w 9191452"/>
              <a:gd name="connsiteY539" fmla="*/ 2401406 h 3018471"/>
              <a:gd name="connsiteX540" fmla="*/ 7531935 w 9191452"/>
              <a:gd name="connsiteY540" fmla="*/ 2405669 h 3018471"/>
              <a:gd name="connsiteX541" fmla="*/ 7526516 w 9191452"/>
              <a:gd name="connsiteY541" fmla="*/ 2409544 h 3018471"/>
              <a:gd name="connsiteX542" fmla="*/ 7521483 w 9191452"/>
              <a:gd name="connsiteY542" fmla="*/ 2413032 h 3018471"/>
              <a:gd name="connsiteX543" fmla="*/ 7515676 w 9191452"/>
              <a:gd name="connsiteY543" fmla="*/ 2416520 h 3018471"/>
              <a:gd name="connsiteX544" fmla="*/ 7509095 w 9191452"/>
              <a:gd name="connsiteY544" fmla="*/ 2419232 h 3018471"/>
              <a:gd name="connsiteX545" fmla="*/ 7502901 w 9191452"/>
              <a:gd name="connsiteY545" fmla="*/ 2421945 h 3018471"/>
              <a:gd name="connsiteX546" fmla="*/ 7496707 w 9191452"/>
              <a:gd name="connsiteY546" fmla="*/ 2423882 h 3018471"/>
              <a:gd name="connsiteX547" fmla="*/ 7490513 w 9191452"/>
              <a:gd name="connsiteY547" fmla="*/ 2425045 h 3018471"/>
              <a:gd name="connsiteX548" fmla="*/ 7483545 w 9191452"/>
              <a:gd name="connsiteY548" fmla="*/ 2426207 h 3018471"/>
              <a:gd name="connsiteX549" fmla="*/ 7476964 w 9191452"/>
              <a:gd name="connsiteY549" fmla="*/ 2426595 h 3018471"/>
              <a:gd name="connsiteX550" fmla="*/ 7469995 w 9191452"/>
              <a:gd name="connsiteY550" fmla="*/ 2426595 h 3018471"/>
              <a:gd name="connsiteX551" fmla="*/ 7463414 w 9191452"/>
              <a:gd name="connsiteY551" fmla="*/ 2426207 h 3018471"/>
              <a:gd name="connsiteX552" fmla="*/ 7456446 w 9191452"/>
              <a:gd name="connsiteY552" fmla="*/ 2425045 h 3018471"/>
              <a:gd name="connsiteX553" fmla="*/ 7449864 w 9191452"/>
              <a:gd name="connsiteY553" fmla="*/ 2424269 h 3018471"/>
              <a:gd name="connsiteX554" fmla="*/ 7442896 w 9191452"/>
              <a:gd name="connsiteY554" fmla="*/ 2422332 h 3018471"/>
              <a:gd name="connsiteX555" fmla="*/ 7436702 w 9191452"/>
              <a:gd name="connsiteY555" fmla="*/ 2420008 h 3018471"/>
              <a:gd name="connsiteX556" fmla="*/ 7430895 w 9191452"/>
              <a:gd name="connsiteY556" fmla="*/ 2416907 h 3018471"/>
              <a:gd name="connsiteX557" fmla="*/ 7424700 w 9191452"/>
              <a:gd name="connsiteY557" fmla="*/ 2414194 h 3018471"/>
              <a:gd name="connsiteX558" fmla="*/ 7419281 w 9191452"/>
              <a:gd name="connsiteY558" fmla="*/ 2410706 h 3018471"/>
              <a:gd name="connsiteX559" fmla="*/ 7413473 w 9191452"/>
              <a:gd name="connsiteY559" fmla="*/ 2406831 h 3018471"/>
              <a:gd name="connsiteX560" fmla="*/ 7408441 w 9191452"/>
              <a:gd name="connsiteY560" fmla="*/ 2402568 h 3018471"/>
              <a:gd name="connsiteX561" fmla="*/ 7403796 w 9191452"/>
              <a:gd name="connsiteY561" fmla="*/ 2397531 h 3018471"/>
              <a:gd name="connsiteX562" fmla="*/ 7399537 w 9191452"/>
              <a:gd name="connsiteY562" fmla="*/ 2392881 h 3018471"/>
              <a:gd name="connsiteX563" fmla="*/ 7394891 w 9191452"/>
              <a:gd name="connsiteY563" fmla="*/ 2387455 h 3018471"/>
              <a:gd name="connsiteX564" fmla="*/ 7391794 w 9191452"/>
              <a:gd name="connsiteY564" fmla="*/ 2382030 h 3018471"/>
              <a:gd name="connsiteX565" fmla="*/ 7388310 w 9191452"/>
              <a:gd name="connsiteY565" fmla="*/ 2376216 h 3018471"/>
              <a:gd name="connsiteX566" fmla="*/ 7384826 w 9191452"/>
              <a:gd name="connsiteY566" fmla="*/ 2370017 h 3018471"/>
              <a:gd name="connsiteX567" fmla="*/ 7382503 w 9191452"/>
              <a:gd name="connsiteY567" fmla="*/ 2363816 h 3018471"/>
              <a:gd name="connsiteX568" fmla="*/ 7380567 w 9191452"/>
              <a:gd name="connsiteY568" fmla="*/ 2356840 h 3018471"/>
              <a:gd name="connsiteX569" fmla="*/ 7240039 w 9191452"/>
              <a:gd name="connsiteY569" fmla="*/ 1857323 h 3018471"/>
              <a:gd name="connsiteX570" fmla="*/ 7080540 w 9191452"/>
              <a:gd name="connsiteY570" fmla="*/ 2882323 h 3018471"/>
              <a:gd name="connsiteX571" fmla="*/ 7078606 w 9191452"/>
              <a:gd name="connsiteY571" fmla="*/ 2890849 h 3018471"/>
              <a:gd name="connsiteX572" fmla="*/ 7076283 w 9191452"/>
              <a:gd name="connsiteY572" fmla="*/ 2898987 h 3018471"/>
              <a:gd name="connsiteX573" fmla="*/ 7073186 w 9191452"/>
              <a:gd name="connsiteY573" fmla="*/ 2906737 h 3018471"/>
              <a:gd name="connsiteX574" fmla="*/ 7069314 w 9191452"/>
              <a:gd name="connsiteY574" fmla="*/ 2914100 h 3018471"/>
              <a:gd name="connsiteX575" fmla="*/ 7065443 w 9191452"/>
              <a:gd name="connsiteY575" fmla="*/ 2921075 h 3018471"/>
              <a:gd name="connsiteX576" fmla="*/ 7060797 w 9191452"/>
              <a:gd name="connsiteY576" fmla="*/ 2927663 h 3018471"/>
              <a:gd name="connsiteX577" fmla="*/ 7054990 w 9191452"/>
              <a:gd name="connsiteY577" fmla="*/ 2933864 h 3018471"/>
              <a:gd name="connsiteX578" fmla="*/ 7049184 w 9191452"/>
              <a:gd name="connsiteY578" fmla="*/ 2939289 h 3018471"/>
              <a:gd name="connsiteX579" fmla="*/ 7042602 w 9191452"/>
              <a:gd name="connsiteY579" fmla="*/ 2944326 h 3018471"/>
              <a:gd name="connsiteX580" fmla="*/ 7036021 w 9191452"/>
              <a:gd name="connsiteY580" fmla="*/ 2948976 h 3018471"/>
              <a:gd name="connsiteX581" fmla="*/ 7029053 w 9191452"/>
              <a:gd name="connsiteY581" fmla="*/ 2953240 h 3018471"/>
              <a:gd name="connsiteX582" fmla="*/ 7021310 w 9191452"/>
              <a:gd name="connsiteY582" fmla="*/ 2956728 h 3018471"/>
              <a:gd name="connsiteX583" fmla="*/ 7013567 w 9191452"/>
              <a:gd name="connsiteY583" fmla="*/ 2959053 h 3018471"/>
              <a:gd name="connsiteX584" fmla="*/ 7005438 w 9191452"/>
              <a:gd name="connsiteY584" fmla="*/ 2960991 h 3018471"/>
              <a:gd name="connsiteX585" fmla="*/ 6997308 w 9191452"/>
              <a:gd name="connsiteY585" fmla="*/ 2962540 h 3018471"/>
              <a:gd name="connsiteX586" fmla="*/ 6988404 w 9191452"/>
              <a:gd name="connsiteY586" fmla="*/ 2963315 h 3018471"/>
              <a:gd name="connsiteX587" fmla="*/ 6980274 w 9191452"/>
              <a:gd name="connsiteY587" fmla="*/ 2962928 h 3018471"/>
              <a:gd name="connsiteX588" fmla="*/ 6971757 w 9191452"/>
              <a:gd name="connsiteY588" fmla="*/ 2961765 h 3018471"/>
              <a:gd name="connsiteX589" fmla="*/ 6964014 w 9191452"/>
              <a:gd name="connsiteY589" fmla="*/ 2960602 h 3018471"/>
              <a:gd name="connsiteX590" fmla="*/ 6955498 w 9191452"/>
              <a:gd name="connsiteY590" fmla="*/ 2957890 h 3018471"/>
              <a:gd name="connsiteX591" fmla="*/ 6947755 w 9191452"/>
              <a:gd name="connsiteY591" fmla="*/ 2955177 h 3018471"/>
              <a:gd name="connsiteX592" fmla="*/ 6940787 w 9191452"/>
              <a:gd name="connsiteY592" fmla="*/ 2951689 h 3018471"/>
              <a:gd name="connsiteX593" fmla="*/ 6933819 w 9191452"/>
              <a:gd name="connsiteY593" fmla="*/ 2947427 h 3018471"/>
              <a:gd name="connsiteX594" fmla="*/ 6927238 w 9191452"/>
              <a:gd name="connsiteY594" fmla="*/ 2943164 h 3018471"/>
              <a:gd name="connsiteX595" fmla="*/ 6920656 w 9191452"/>
              <a:gd name="connsiteY595" fmla="*/ 2937739 h 3018471"/>
              <a:gd name="connsiteX596" fmla="*/ 6915623 w 9191452"/>
              <a:gd name="connsiteY596" fmla="*/ 2931926 h 3018471"/>
              <a:gd name="connsiteX597" fmla="*/ 6910204 w 9191452"/>
              <a:gd name="connsiteY597" fmla="*/ 2925726 h 3018471"/>
              <a:gd name="connsiteX598" fmla="*/ 6905170 w 9191452"/>
              <a:gd name="connsiteY598" fmla="*/ 2918750 h 3018471"/>
              <a:gd name="connsiteX599" fmla="*/ 6901300 w 9191452"/>
              <a:gd name="connsiteY599" fmla="*/ 2911387 h 3018471"/>
              <a:gd name="connsiteX600" fmla="*/ 6897428 w 9191452"/>
              <a:gd name="connsiteY600" fmla="*/ 2903637 h 3018471"/>
              <a:gd name="connsiteX601" fmla="*/ 6894718 w 9191452"/>
              <a:gd name="connsiteY601" fmla="*/ 2895886 h 3018471"/>
              <a:gd name="connsiteX602" fmla="*/ 6892782 w 9191452"/>
              <a:gd name="connsiteY602" fmla="*/ 2887748 h 3018471"/>
              <a:gd name="connsiteX603" fmla="*/ 6761157 w 9191452"/>
              <a:gd name="connsiteY603" fmla="*/ 2275461 h 3018471"/>
              <a:gd name="connsiteX604" fmla="*/ 6740253 w 9191452"/>
              <a:gd name="connsiteY604" fmla="*/ 2306463 h 3018471"/>
              <a:gd name="connsiteX605" fmla="*/ 6737156 w 9191452"/>
              <a:gd name="connsiteY605" fmla="*/ 2311500 h 3018471"/>
              <a:gd name="connsiteX606" fmla="*/ 6733285 w 9191452"/>
              <a:gd name="connsiteY606" fmla="*/ 2315763 h 3018471"/>
              <a:gd name="connsiteX607" fmla="*/ 6729413 w 9191452"/>
              <a:gd name="connsiteY607" fmla="*/ 2320026 h 3018471"/>
              <a:gd name="connsiteX608" fmla="*/ 6724767 w 9191452"/>
              <a:gd name="connsiteY608" fmla="*/ 2323901 h 3018471"/>
              <a:gd name="connsiteX609" fmla="*/ 6720896 w 9191452"/>
              <a:gd name="connsiteY609" fmla="*/ 2327776 h 3018471"/>
              <a:gd name="connsiteX610" fmla="*/ 6716251 w 9191452"/>
              <a:gd name="connsiteY610" fmla="*/ 2331264 h 3018471"/>
              <a:gd name="connsiteX611" fmla="*/ 6711218 w 9191452"/>
              <a:gd name="connsiteY611" fmla="*/ 2333977 h 3018471"/>
              <a:gd name="connsiteX612" fmla="*/ 6706572 w 9191452"/>
              <a:gd name="connsiteY612" fmla="*/ 2337076 h 3018471"/>
              <a:gd name="connsiteX613" fmla="*/ 6701540 w 9191452"/>
              <a:gd name="connsiteY613" fmla="*/ 2339402 h 3018471"/>
              <a:gd name="connsiteX614" fmla="*/ 6696507 w 9191452"/>
              <a:gd name="connsiteY614" fmla="*/ 2341728 h 3018471"/>
              <a:gd name="connsiteX615" fmla="*/ 6691086 w 9191452"/>
              <a:gd name="connsiteY615" fmla="*/ 2343665 h 3018471"/>
              <a:gd name="connsiteX616" fmla="*/ 6685668 w 9191452"/>
              <a:gd name="connsiteY616" fmla="*/ 2345214 h 3018471"/>
              <a:gd name="connsiteX617" fmla="*/ 6680248 w 9191452"/>
              <a:gd name="connsiteY617" fmla="*/ 2346765 h 3018471"/>
              <a:gd name="connsiteX618" fmla="*/ 6674441 w 9191452"/>
              <a:gd name="connsiteY618" fmla="*/ 2347540 h 3018471"/>
              <a:gd name="connsiteX619" fmla="*/ 6668634 w 9191452"/>
              <a:gd name="connsiteY619" fmla="*/ 2348315 h 3018471"/>
              <a:gd name="connsiteX620" fmla="*/ 6662826 w 9191452"/>
              <a:gd name="connsiteY620" fmla="*/ 2348702 h 3018471"/>
              <a:gd name="connsiteX621" fmla="*/ 6657019 w 9191452"/>
              <a:gd name="connsiteY621" fmla="*/ 2348315 h 3018471"/>
              <a:gd name="connsiteX622" fmla="*/ 6651212 w 9191452"/>
              <a:gd name="connsiteY622" fmla="*/ 2348315 h 3018471"/>
              <a:gd name="connsiteX623" fmla="*/ 6646180 w 9191452"/>
              <a:gd name="connsiteY623" fmla="*/ 2347153 h 3018471"/>
              <a:gd name="connsiteX624" fmla="*/ 6640374 w 9191452"/>
              <a:gd name="connsiteY624" fmla="*/ 2346378 h 3018471"/>
              <a:gd name="connsiteX625" fmla="*/ 6634954 w 9191452"/>
              <a:gd name="connsiteY625" fmla="*/ 2344827 h 3018471"/>
              <a:gd name="connsiteX626" fmla="*/ 6629534 w 9191452"/>
              <a:gd name="connsiteY626" fmla="*/ 2342890 h 3018471"/>
              <a:gd name="connsiteX627" fmla="*/ 6624113 w 9191452"/>
              <a:gd name="connsiteY627" fmla="*/ 2340952 h 3018471"/>
              <a:gd name="connsiteX628" fmla="*/ 6619081 w 9191452"/>
              <a:gd name="connsiteY628" fmla="*/ 2338627 h 3018471"/>
              <a:gd name="connsiteX629" fmla="*/ 6614048 w 9191452"/>
              <a:gd name="connsiteY629" fmla="*/ 2335914 h 3018471"/>
              <a:gd name="connsiteX630" fmla="*/ 6609402 w 9191452"/>
              <a:gd name="connsiteY630" fmla="*/ 2333201 h 3018471"/>
              <a:gd name="connsiteX631" fmla="*/ 6604369 w 9191452"/>
              <a:gd name="connsiteY631" fmla="*/ 2329713 h 3018471"/>
              <a:gd name="connsiteX632" fmla="*/ 6600112 w 9191452"/>
              <a:gd name="connsiteY632" fmla="*/ 2326227 h 3018471"/>
              <a:gd name="connsiteX633" fmla="*/ 6595853 w 9191452"/>
              <a:gd name="connsiteY633" fmla="*/ 2322351 h 3018471"/>
              <a:gd name="connsiteX634" fmla="*/ 6591982 w 9191452"/>
              <a:gd name="connsiteY634" fmla="*/ 2318476 h 3018471"/>
              <a:gd name="connsiteX635" fmla="*/ 6588110 w 9191452"/>
              <a:gd name="connsiteY635" fmla="*/ 2314212 h 3018471"/>
              <a:gd name="connsiteX636" fmla="*/ 6584626 w 9191452"/>
              <a:gd name="connsiteY636" fmla="*/ 2309562 h 3018471"/>
              <a:gd name="connsiteX637" fmla="*/ 6520362 w 9191452"/>
              <a:gd name="connsiteY637" fmla="*/ 2222757 h 3018471"/>
              <a:gd name="connsiteX638" fmla="*/ 6461518 w 9191452"/>
              <a:gd name="connsiteY638" fmla="*/ 2294061 h 3018471"/>
              <a:gd name="connsiteX639" fmla="*/ 6454937 w 9191452"/>
              <a:gd name="connsiteY639" fmla="*/ 2301037 h 3018471"/>
              <a:gd name="connsiteX640" fmla="*/ 6447582 w 9191452"/>
              <a:gd name="connsiteY640" fmla="*/ 2307625 h 3018471"/>
              <a:gd name="connsiteX641" fmla="*/ 6439839 w 9191452"/>
              <a:gd name="connsiteY641" fmla="*/ 2313438 h 3018471"/>
              <a:gd name="connsiteX642" fmla="*/ 6432096 w 9191452"/>
              <a:gd name="connsiteY642" fmla="*/ 2318089 h 3018471"/>
              <a:gd name="connsiteX643" fmla="*/ 6423579 w 9191452"/>
              <a:gd name="connsiteY643" fmla="*/ 2321964 h 3018471"/>
              <a:gd name="connsiteX644" fmla="*/ 6414675 w 9191452"/>
              <a:gd name="connsiteY644" fmla="*/ 2325063 h 3018471"/>
              <a:gd name="connsiteX645" fmla="*/ 6406159 w 9191452"/>
              <a:gd name="connsiteY645" fmla="*/ 2327389 h 3018471"/>
              <a:gd name="connsiteX646" fmla="*/ 6396868 w 9191452"/>
              <a:gd name="connsiteY646" fmla="*/ 2328164 h 3018471"/>
              <a:gd name="connsiteX647" fmla="*/ 6387576 w 9191452"/>
              <a:gd name="connsiteY647" fmla="*/ 2328939 h 3018471"/>
              <a:gd name="connsiteX648" fmla="*/ 6378285 w 9191452"/>
              <a:gd name="connsiteY648" fmla="*/ 2328164 h 3018471"/>
              <a:gd name="connsiteX649" fmla="*/ 6369769 w 9191452"/>
              <a:gd name="connsiteY649" fmla="*/ 2327389 h 3018471"/>
              <a:gd name="connsiteX650" fmla="*/ 6360476 w 9191452"/>
              <a:gd name="connsiteY650" fmla="*/ 2325063 h 3018471"/>
              <a:gd name="connsiteX651" fmla="*/ 6351960 w 9191452"/>
              <a:gd name="connsiteY651" fmla="*/ 2321964 h 3018471"/>
              <a:gd name="connsiteX652" fmla="*/ 6343056 w 9191452"/>
              <a:gd name="connsiteY652" fmla="*/ 2317700 h 3018471"/>
              <a:gd name="connsiteX653" fmla="*/ 6334927 w 9191452"/>
              <a:gd name="connsiteY653" fmla="*/ 2312663 h 3018471"/>
              <a:gd name="connsiteX654" fmla="*/ 6331430 w 9191452"/>
              <a:gd name="connsiteY654" fmla="*/ 2310037 h 3018471"/>
              <a:gd name="connsiteX655" fmla="*/ 6325853 w 9191452"/>
              <a:gd name="connsiteY655" fmla="*/ 2307853 h 3018471"/>
              <a:gd name="connsiteX656" fmla="*/ 6317722 w 9191452"/>
              <a:gd name="connsiteY656" fmla="*/ 2303589 h 3018471"/>
              <a:gd name="connsiteX657" fmla="*/ 6309979 w 9191452"/>
              <a:gd name="connsiteY657" fmla="*/ 2298552 h 3018471"/>
              <a:gd name="connsiteX658" fmla="*/ 6302624 w 9191452"/>
              <a:gd name="connsiteY658" fmla="*/ 2292739 h 3018471"/>
              <a:gd name="connsiteX659" fmla="*/ 6296043 w 9191452"/>
              <a:gd name="connsiteY659" fmla="*/ 2286151 h 3018471"/>
              <a:gd name="connsiteX660" fmla="*/ 6289850 w 9191452"/>
              <a:gd name="connsiteY660" fmla="*/ 2278401 h 3018471"/>
              <a:gd name="connsiteX661" fmla="*/ 6213584 w 9191452"/>
              <a:gd name="connsiteY661" fmla="*/ 2178031 h 3018471"/>
              <a:gd name="connsiteX662" fmla="*/ 6086991 w 9191452"/>
              <a:gd name="connsiteY662" fmla="*/ 2287313 h 3018471"/>
              <a:gd name="connsiteX663" fmla="*/ 6082734 w 9191452"/>
              <a:gd name="connsiteY663" fmla="*/ 2290801 h 3018471"/>
              <a:gd name="connsiteX664" fmla="*/ 6077700 w 9191452"/>
              <a:gd name="connsiteY664" fmla="*/ 2294289 h 3018471"/>
              <a:gd name="connsiteX665" fmla="*/ 6073055 w 9191452"/>
              <a:gd name="connsiteY665" fmla="*/ 2297777 h 3018471"/>
              <a:gd name="connsiteX666" fmla="*/ 6068023 w 9191452"/>
              <a:gd name="connsiteY666" fmla="*/ 2300101 h 3018471"/>
              <a:gd name="connsiteX667" fmla="*/ 6062603 w 9191452"/>
              <a:gd name="connsiteY667" fmla="*/ 2302427 h 3018471"/>
              <a:gd name="connsiteX668" fmla="*/ 6057957 w 9191452"/>
              <a:gd name="connsiteY668" fmla="*/ 2304753 h 3018471"/>
              <a:gd name="connsiteX669" fmla="*/ 6052537 w 9191452"/>
              <a:gd name="connsiteY669" fmla="*/ 2306302 h 3018471"/>
              <a:gd name="connsiteX670" fmla="*/ 6046731 w 9191452"/>
              <a:gd name="connsiteY670" fmla="*/ 2307853 h 3018471"/>
              <a:gd name="connsiteX671" fmla="*/ 6041310 w 9191452"/>
              <a:gd name="connsiteY671" fmla="*/ 2309403 h 3018471"/>
              <a:gd name="connsiteX672" fmla="*/ 6035504 w 9191452"/>
              <a:gd name="connsiteY672" fmla="*/ 2310177 h 3018471"/>
              <a:gd name="connsiteX673" fmla="*/ 6030470 w 9191452"/>
              <a:gd name="connsiteY673" fmla="*/ 2310565 h 3018471"/>
              <a:gd name="connsiteX674" fmla="*/ 6024664 w 9191452"/>
              <a:gd name="connsiteY674" fmla="*/ 2310565 h 3018471"/>
              <a:gd name="connsiteX675" fmla="*/ 6018857 w 9191452"/>
              <a:gd name="connsiteY675" fmla="*/ 2310565 h 3018471"/>
              <a:gd name="connsiteX676" fmla="*/ 6013050 w 9191452"/>
              <a:gd name="connsiteY676" fmla="*/ 2309790 h 3018471"/>
              <a:gd name="connsiteX677" fmla="*/ 6007630 w 9191452"/>
              <a:gd name="connsiteY677" fmla="*/ 2309403 h 3018471"/>
              <a:gd name="connsiteX678" fmla="*/ 6001823 w 9191452"/>
              <a:gd name="connsiteY678" fmla="*/ 2307853 h 3018471"/>
              <a:gd name="connsiteX679" fmla="*/ 5996016 w 9191452"/>
              <a:gd name="connsiteY679" fmla="*/ 2306302 h 3018471"/>
              <a:gd name="connsiteX680" fmla="*/ 5990596 w 9191452"/>
              <a:gd name="connsiteY680" fmla="*/ 2304365 h 3018471"/>
              <a:gd name="connsiteX681" fmla="*/ 5985176 w 9191452"/>
              <a:gd name="connsiteY681" fmla="*/ 2302427 h 3018471"/>
              <a:gd name="connsiteX682" fmla="*/ 5980531 w 9191452"/>
              <a:gd name="connsiteY682" fmla="*/ 2299714 h 3018471"/>
              <a:gd name="connsiteX683" fmla="*/ 5975499 w 9191452"/>
              <a:gd name="connsiteY683" fmla="*/ 2297002 h 3018471"/>
              <a:gd name="connsiteX684" fmla="*/ 5970852 w 9191452"/>
              <a:gd name="connsiteY684" fmla="*/ 2293902 h 3018471"/>
              <a:gd name="connsiteX685" fmla="*/ 5965820 w 9191452"/>
              <a:gd name="connsiteY685" fmla="*/ 2290414 h 3018471"/>
              <a:gd name="connsiteX686" fmla="*/ 5961561 w 9191452"/>
              <a:gd name="connsiteY686" fmla="*/ 2286926 h 3018471"/>
              <a:gd name="connsiteX687" fmla="*/ 5957690 w 9191452"/>
              <a:gd name="connsiteY687" fmla="*/ 2283051 h 3018471"/>
              <a:gd name="connsiteX688" fmla="*/ 5953818 w 9191452"/>
              <a:gd name="connsiteY688" fmla="*/ 2279175 h 3018471"/>
              <a:gd name="connsiteX689" fmla="*/ 5949948 w 9191452"/>
              <a:gd name="connsiteY689" fmla="*/ 2274913 h 3018471"/>
              <a:gd name="connsiteX690" fmla="*/ 5946463 w 9191452"/>
              <a:gd name="connsiteY690" fmla="*/ 2269875 h 3018471"/>
              <a:gd name="connsiteX691" fmla="*/ 5943753 w 9191452"/>
              <a:gd name="connsiteY691" fmla="*/ 2265225 h 3018471"/>
              <a:gd name="connsiteX692" fmla="*/ 5940657 w 9191452"/>
              <a:gd name="connsiteY692" fmla="*/ 2260187 h 3018471"/>
              <a:gd name="connsiteX693" fmla="*/ 5937946 w 9191452"/>
              <a:gd name="connsiteY693" fmla="*/ 2255536 h 3018471"/>
              <a:gd name="connsiteX694" fmla="*/ 5936011 w 9191452"/>
              <a:gd name="connsiteY694" fmla="*/ 2250112 h 3018471"/>
              <a:gd name="connsiteX695" fmla="*/ 5887232 w 9191452"/>
              <a:gd name="connsiteY695" fmla="*/ 2125716 h 3018471"/>
              <a:gd name="connsiteX696" fmla="*/ 5782707 w 9191452"/>
              <a:gd name="connsiteY696" fmla="*/ 2548504 h 3018471"/>
              <a:gd name="connsiteX697" fmla="*/ 5780771 w 9191452"/>
              <a:gd name="connsiteY697" fmla="*/ 2555867 h 3018471"/>
              <a:gd name="connsiteX698" fmla="*/ 5778062 w 9191452"/>
              <a:gd name="connsiteY698" fmla="*/ 2563230 h 3018471"/>
              <a:gd name="connsiteX699" fmla="*/ 5774964 w 9191452"/>
              <a:gd name="connsiteY699" fmla="*/ 2569431 h 3018471"/>
              <a:gd name="connsiteX700" fmla="*/ 5771480 w 9191452"/>
              <a:gd name="connsiteY700" fmla="*/ 2576018 h 3018471"/>
              <a:gd name="connsiteX701" fmla="*/ 5767222 w 9191452"/>
              <a:gd name="connsiteY701" fmla="*/ 2581832 h 3018471"/>
              <a:gd name="connsiteX702" fmla="*/ 5762576 w 9191452"/>
              <a:gd name="connsiteY702" fmla="*/ 2587644 h 3018471"/>
              <a:gd name="connsiteX703" fmla="*/ 5757931 w 9191452"/>
              <a:gd name="connsiteY703" fmla="*/ 2593070 h 3018471"/>
              <a:gd name="connsiteX704" fmla="*/ 5752511 w 9191452"/>
              <a:gd name="connsiteY704" fmla="*/ 2598108 h 3018471"/>
              <a:gd name="connsiteX705" fmla="*/ 5746704 w 9191452"/>
              <a:gd name="connsiteY705" fmla="*/ 2602758 h 3018471"/>
              <a:gd name="connsiteX706" fmla="*/ 5740509 w 9191452"/>
              <a:gd name="connsiteY706" fmla="*/ 2606633 h 3018471"/>
              <a:gd name="connsiteX707" fmla="*/ 5734316 w 9191452"/>
              <a:gd name="connsiteY707" fmla="*/ 2610508 h 3018471"/>
              <a:gd name="connsiteX708" fmla="*/ 5727734 w 9191452"/>
              <a:gd name="connsiteY708" fmla="*/ 2613609 h 3018471"/>
              <a:gd name="connsiteX709" fmla="*/ 5720766 w 9191452"/>
              <a:gd name="connsiteY709" fmla="*/ 2616322 h 3018471"/>
              <a:gd name="connsiteX710" fmla="*/ 5713798 w 9191452"/>
              <a:gd name="connsiteY710" fmla="*/ 2618259 h 3018471"/>
              <a:gd name="connsiteX711" fmla="*/ 5706442 w 9191452"/>
              <a:gd name="connsiteY711" fmla="*/ 2619810 h 3018471"/>
              <a:gd name="connsiteX712" fmla="*/ 5698699 w 9191452"/>
              <a:gd name="connsiteY712" fmla="*/ 2620584 h 3018471"/>
              <a:gd name="connsiteX713" fmla="*/ 5690956 w 9191452"/>
              <a:gd name="connsiteY713" fmla="*/ 2621359 h 3018471"/>
              <a:gd name="connsiteX714" fmla="*/ 5683988 w 9191452"/>
              <a:gd name="connsiteY714" fmla="*/ 2621359 h 3018471"/>
              <a:gd name="connsiteX715" fmla="*/ 5676633 w 9191452"/>
              <a:gd name="connsiteY715" fmla="*/ 2620197 h 3018471"/>
              <a:gd name="connsiteX716" fmla="*/ 5669277 w 9191452"/>
              <a:gd name="connsiteY716" fmla="*/ 2618646 h 3018471"/>
              <a:gd name="connsiteX717" fmla="*/ 5661922 w 9191452"/>
              <a:gd name="connsiteY717" fmla="*/ 2616709 h 3018471"/>
              <a:gd name="connsiteX718" fmla="*/ 5655341 w 9191452"/>
              <a:gd name="connsiteY718" fmla="*/ 2614384 h 3018471"/>
              <a:gd name="connsiteX719" fmla="*/ 5648373 w 9191452"/>
              <a:gd name="connsiteY719" fmla="*/ 2611672 h 3018471"/>
              <a:gd name="connsiteX720" fmla="*/ 5642178 w 9191452"/>
              <a:gd name="connsiteY720" fmla="*/ 2608184 h 3018471"/>
              <a:gd name="connsiteX721" fmla="*/ 5635984 w 9191452"/>
              <a:gd name="connsiteY721" fmla="*/ 2604309 h 3018471"/>
              <a:gd name="connsiteX722" fmla="*/ 5630176 w 9191452"/>
              <a:gd name="connsiteY722" fmla="*/ 2600046 h 3018471"/>
              <a:gd name="connsiteX723" fmla="*/ 5624758 w 9191452"/>
              <a:gd name="connsiteY723" fmla="*/ 2595395 h 3018471"/>
              <a:gd name="connsiteX724" fmla="*/ 5619338 w 9191452"/>
              <a:gd name="connsiteY724" fmla="*/ 2590357 h 3018471"/>
              <a:gd name="connsiteX725" fmla="*/ 5614692 w 9191452"/>
              <a:gd name="connsiteY725" fmla="*/ 2584545 h 3018471"/>
              <a:gd name="connsiteX726" fmla="*/ 5610433 w 9191452"/>
              <a:gd name="connsiteY726" fmla="*/ 2578731 h 3018471"/>
              <a:gd name="connsiteX727" fmla="*/ 5606563 w 9191452"/>
              <a:gd name="connsiteY727" fmla="*/ 2572143 h 3018471"/>
              <a:gd name="connsiteX728" fmla="*/ 5603077 w 9191452"/>
              <a:gd name="connsiteY728" fmla="*/ 2565556 h 3018471"/>
              <a:gd name="connsiteX729" fmla="*/ 5430805 w 9191452"/>
              <a:gd name="connsiteY729" fmla="*/ 2186170 h 3018471"/>
              <a:gd name="connsiteX730" fmla="*/ 5370412 w 9191452"/>
              <a:gd name="connsiteY730" fmla="*/ 2273363 h 3018471"/>
              <a:gd name="connsiteX731" fmla="*/ 5366153 w 9191452"/>
              <a:gd name="connsiteY731" fmla="*/ 2278788 h 3018471"/>
              <a:gd name="connsiteX732" fmla="*/ 5361508 w 9191452"/>
              <a:gd name="connsiteY732" fmla="*/ 2284214 h 3018471"/>
              <a:gd name="connsiteX733" fmla="*/ 5356862 w 9191452"/>
              <a:gd name="connsiteY733" fmla="*/ 2288864 h 3018471"/>
              <a:gd name="connsiteX734" fmla="*/ 5351442 w 9191452"/>
              <a:gd name="connsiteY734" fmla="*/ 2293127 h 3018471"/>
              <a:gd name="connsiteX735" fmla="*/ 5346023 w 9191452"/>
              <a:gd name="connsiteY735" fmla="*/ 2297002 h 3018471"/>
              <a:gd name="connsiteX736" fmla="*/ 5340990 w 9191452"/>
              <a:gd name="connsiteY736" fmla="*/ 2300490 h 3018471"/>
              <a:gd name="connsiteX737" fmla="*/ 5335183 w 9191452"/>
              <a:gd name="connsiteY737" fmla="*/ 2303978 h 3018471"/>
              <a:gd name="connsiteX738" fmla="*/ 5328602 w 9191452"/>
              <a:gd name="connsiteY738" fmla="*/ 2306690 h 3018471"/>
              <a:gd name="connsiteX739" fmla="*/ 5322408 w 9191452"/>
              <a:gd name="connsiteY739" fmla="*/ 2309403 h 3018471"/>
              <a:gd name="connsiteX740" fmla="*/ 5316213 w 9191452"/>
              <a:gd name="connsiteY740" fmla="*/ 2311340 h 3018471"/>
              <a:gd name="connsiteX741" fmla="*/ 5310020 w 9191452"/>
              <a:gd name="connsiteY741" fmla="*/ 2312503 h 3018471"/>
              <a:gd name="connsiteX742" fmla="*/ 5303052 w 9191452"/>
              <a:gd name="connsiteY742" fmla="*/ 2313665 h 3018471"/>
              <a:gd name="connsiteX743" fmla="*/ 5296470 w 9191452"/>
              <a:gd name="connsiteY743" fmla="*/ 2314053 h 3018471"/>
              <a:gd name="connsiteX744" fmla="*/ 5289502 w 9191452"/>
              <a:gd name="connsiteY744" fmla="*/ 2314053 h 3018471"/>
              <a:gd name="connsiteX745" fmla="*/ 5282921 w 9191452"/>
              <a:gd name="connsiteY745" fmla="*/ 2313665 h 3018471"/>
              <a:gd name="connsiteX746" fmla="*/ 5275953 w 9191452"/>
              <a:gd name="connsiteY746" fmla="*/ 2312503 h 3018471"/>
              <a:gd name="connsiteX747" fmla="*/ 5269371 w 9191452"/>
              <a:gd name="connsiteY747" fmla="*/ 2311727 h 3018471"/>
              <a:gd name="connsiteX748" fmla="*/ 5262403 w 9191452"/>
              <a:gd name="connsiteY748" fmla="*/ 2309790 h 3018471"/>
              <a:gd name="connsiteX749" fmla="*/ 5256208 w 9191452"/>
              <a:gd name="connsiteY749" fmla="*/ 2307466 h 3018471"/>
              <a:gd name="connsiteX750" fmla="*/ 5250401 w 9191452"/>
              <a:gd name="connsiteY750" fmla="*/ 2304365 h 3018471"/>
              <a:gd name="connsiteX751" fmla="*/ 5244207 w 9191452"/>
              <a:gd name="connsiteY751" fmla="*/ 2301652 h 3018471"/>
              <a:gd name="connsiteX752" fmla="*/ 5238788 w 9191452"/>
              <a:gd name="connsiteY752" fmla="*/ 2298164 h 3018471"/>
              <a:gd name="connsiteX753" fmla="*/ 5232980 w 9191452"/>
              <a:gd name="connsiteY753" fmla="*/ 2294289 h 3018471"/>
              <a:gd name="connsiteX754" fmla="*/ 5227948 w 9191452"/>
              <a:gd name="connsiteY754" fmla="*/ 2290026 h 3018471"/>
              <a:gd name="connsiteX755" fmla="*/ 5223302 w 9191452"/>
              <a:gd name="connsiteY755" fmla="*/ 2284989 h 3018471"/>
              <a:gd name="connsiteX756" fmla="*/ 5219044 w 9191452"/>
              <a:gd name="connsiteY756" fmla="*/ 2280339 h 3018471"/>
              <a:gd name="connsiteX757" fmla="*/ 5214398 w 9191452"/>
              <a:gd name="connsiteY757" fmla="*/ 2274913 h 3018471"/>
              <a:gd name="connsiteX758" fmla="*/ 5211301 w 9191452"/>
              <a:gd name="connsiteY758" fmla="*/ 2269488 h 3018471"/>
              <a:gd name="connsiteX759" fmla="*/ 5207817 w 9191452"/>
              <a:gd name="connsiteY759" fmla="*/ 2263674 h 3018471"/>
              <a:gd name="connsiteX760" fmla="*/ 5204333 w 9191452"/>
              <a:gd name="connsiteY760" fmla="*/ 2257475 h 3018471"/>
              <a:gd name="connsiteX761" fmla="*/ 5202010 w 9191452"/>
              <a:gd name="connsiteY761" fmla="*/ 2251274 h 3018471"/>
              <a:gd name="connsiteX762" fmla="*/ 5200074 w 9191452"/>
              <a:gd name="connsiteY762" fmla="*/ 2244298 h 3018471"/>
              <a:gd name="connsiteX763" fmla="*/ 5059546 w 9191452"/>
              <a:gd name="connsiteY763" fmla="*/ 1744781 h 3018471"/>
              <a:gd name="connsiteX764" fmla="*/ 4900047 w 9191452"/>
              <a:gd name="connsiteY764" fmla="*/ 2769781 h 3018471"/>
              <a:gd name="connsiteX765" fmla="*/ 4898112 w 9191452"/>
              <a:gd name="connsiteY765" fmla="*/ 2778307 h 3018471"/>
              <a:gd name="connsiteX766" fmla="*/ 4895790 w 9191452"/>
              <a:gd name="connsiteY766" fmla="*/ 2786445 h 3018471"/>
              <a:gd name="connsiteX767" fmla="*/ 4892692 w 9191452"/>
              <a:gd name="connsiteY767" fmla="*/ 2794195 h 3018471"/>
              <a:gd name="connsiteX768" fmla="*/ 4888820 w 9191452"/>
              <a:gd name="connsiteY768" fmla="*/ 2801558 h 3018471"/>
              <a:gd name="connsiteX769" fmla="*/ 4884950 w 9191452"/>
              <a:gd name="connsiteY769" fmla="*/ 2808533 h 3018471"/>
              <a:gd name="connsiteX770" fmla="*/ 4880304 w 9191452"/>
              <a:gd name="connsiteY770" fmla="*/ 2815121 h 3018471"/>
              <a:gd name="connsiteX771" fmla="*/ 4874497 w 9191452"/>
              <a:gd name="connsiteY771" fmla="*/ 2821322 h 3018471"/>
              <a:gd name="connsiteX772" fmla="*/ 4868691 w 9191452"/>
              <a:gd name="connsiteY772" fmla="*/ 2826747 h 3018471"/>
              <a:gd name="connsiteX773" fmla="*/ 4862109 w 9191452"/>
              <a:gd name="connsiteY773" fmla="*/ 2831784 h 3018471"/>
              <a:gd name="connsiteX774" fmla="*/ 4855528 w 9191452"/>
              <a:gd name="connsiteY774" fmla="*/ 2836434 h 3018471"/>
              <a:gd name="connsiteX775" fmla="*/ 4848560 w 9191452"/>
              <a:gd name="connsiteY775" fmla="*/ 2840698 h 3018471"/>
              <a:gd name="connsiteX776" fmla="*/ 4840817 w 9191452"/>
              <a:gd name="connsiteY776" fmla="*/ 2844186 h 3018471"/>
              <a:gd name="connsiteX777" fmla="*/ 4833074 w 9191452"/>
              <a:gd name="connsiteY777" fmla="*/ 2846511 h 3018471"/>
              <a:gd name="connsiteX778" fmla="*/ 4824944 w 9191452"/>
              <a:gd name="connsiteY778" fmla="*/ 2848449 h 3018471"/>
              <a:gd name="connsiteX779" fmla="*/ 4816815 w 9191452"/>
              <a:gd name="connsiteY779" fmla="*/ 2849998 h 3018471"/>
              <a:gd name="connsiteX780" fmla="*/ 4807911 w 9191452"/>
              <a:gd name="connsiteY780" fmla="*/ 2850773 h 3018471"/>
              <a:gd name="connsiteX781" fmla="*/ 4799781 w 9191452"/>
              <a:gd name="connsiteY781" fmla="*/ 2850386 h 3018471"/>
              <a:gd name="connsiteX782" fmla="*/ 4791264 w 9191452"/>
              <a:gd name="connsiteY782" fmla="*/ 2849223 h 3018471"/>
              <a:gd name="connsiteX783" fmla="*/ 4783521 w 9191452"/>
              <a:gd name="connsiteY783" fmla="*/ 2848060 h 3018471"/>
              <a:gd name="connsiteX784" fmla="*/ 4775005 w 9191452"/>
              <a:gd name="connsiteY784" fmla="*/ 2845348 h 3018471"/>
              <a:gd name="connsiteX785" fmla="*/ 4767262 w 9191452"/>
              <a:gd name="connsiteY785" fmla="*/ 2842635 h 3018471"/>
              <a:gd name="connsiteX786" fmla="*/ 4760294 w 9191452"/>
              <a:gd name="connsiteY786" fmla="*/ 2839147 h 3018471"/>
              <a:gd name="connsiteX787" fmla="*/ 4753326 w 9191452"/>
              <a:gd name="connsiteY787" fmla="*/ 2834885 h 3018471"/>
              <a:gd name="connsiteX788" fmla="*/ 4746744 w 9191452"/>
              <a:gd name="connsiteY788" fmla="*/ 2830622 h 3018471"/>
              <a:gd name="connsiteX789" fmla="*/ 4740163 w 9191452"/>
              <a:gd name="connsiteY789" fmla="*/ 2825197 h 3018471"/>
              <a:gd name="connsiteX790" fmla="*/ 4735130 w 9191452"/>
              <a:gd name="connsiteY790" fmla="*/ 2819384 h 3018471"/>
              <a:gd name="connsiteX791" fmla="*/ 4729711 w 9191452"/>
              <a:gd name="connsiteY791" fmla="*/ 2813184 h 3018471"/>
              <a:gd name="connsiteX792" fmla="*/ 4724677 w 9191452"/>
              <a:gd name="connsiteY792" fmla="*/ 2806208 h 3018471"/>
              <a:gd name="connsiteX793" fmla="*/ 4720807 w 9191452"/>
              <a:gd name="connsiteY793" fmla="*/ 2798845 h 3018471"/>
              <a:gd name="connsiteX794" fmla="*/ 4716935 w 9191452"/>
              <a:gd name="connsiteY794" fmla="*/ 2791095 h 3018471"/>
              <a:gd name="connsiteX795" fmla="*/ 4714225 w 9191452"/>
              <a:gd name="connsiteY795" fmla="*/ 2783344 h 3018471"/>
              <a:gd name="connsiteX796" fmla="*/ 4712289 w 9191452"/>
              <a:gd name="connsiteY796" fmla="*/ 2775206 h 3018471"/>
              <a:gd name="connsiteX797" fmla="*/ 4586133 w 9191452"/>
              <a:gd name="connsiteY797" fmla="*/ 2188357 h 3018471"/>
              <a:gd name="connsiteX798" fmla="*/ 4579072 w 9191452"/>
              <a:gd name="connsiteY798" fmla="*/ 2194308 h 3018471"/>
              <a:gd name="connsiteX799" fmla="*/ 4571329 w 9191452"/>
              <a:gd name="connsiteY799" fmla="*/ 2200121 h 3018471"/>
              <a:gd name="connsiteX800" fmla="*/ 4563200 w 9191452"/>
              <a:gd name="connsiteY800" fmla="*/ 2205158 h 3018471"/>
              <a:gd name="connsiteX801" fmla="*/ 4554296 w 9191452"/>
              <a:gd name="connsiteY801" fmla="*/ 2209422 h 3018471"/>
              <a:gd name="connsiteX802" fmla="*/ 4545780 w 9191452"/>
              <a:gd name="connsiteY802" fmla="*/ 2212521 h 3018471"/>
              <a:gd name="connsiteX803" fmla="*/ 4542224 w 9191452"/>
              <a:gd name="connsiteY803" fmla="*/ 2213411 h 3018471"/>
              <a:gd name="connsiteX804" fmla="*/ 4540403 w 9191452"/>
              <a:gd name="connsiteY804" fmla="*/ 2215234 h 3018471"/>
              <a:gd name="connsiteX805" fmla="*/ 4535758 w 9191452"/>
              <a:gd name="connsiteY805" fmla="*/ 2218722 h 3018471"/>
              <a:gd name="connsiteX806" fmla="*/ 4530725 w 9191452"/>
              <a:gd name="connsiteY806" fmla="*/ 2221435 h 3018471"/>
              <a:gd name="connsiteX807" fmla="*/ 4526079 w 9191452"/>
              <a:gd name="connsiteY807" fmla="*/ 2224534 h 3018471"/>
              <a:gd name="connsiteX808" fmla="*/ 4521047 w 9191452"/>
              <a:gd name="connsiteY808" fmla="*/ 2226860 h 3018471"/>
              <a:gd name="connsiteX809" fmla="*/ 4516014 w 9191452"/>
              <a:gd name="connsiteY809" fmla="*/ 2229186 h 3018471"/>
              <a:gd name="connsiteX810" fmla="*/ 4510593 w 9191452"/>
              <a:gd name="connsiteY810" fmla="*/ 2231123 h 3018471"/>
              <a:gd name="connsiteX811" fmla="*/ 4505175 w 9191452"/>
              <a:gd name="connsiteY811" fmla="*/ 2232672 h 3018471"/>
              <a:gd name="connsiteX812" fmla="*/ 4499755 w 9191452"/>
              <a:gd name="connsiteY812" fmla="*/ 2234223 h 3018471"/>
              <a:gd name="connsiteX813" fmla="*/ 4493948 w 9191452"/>
              <a:gd name="connsiteY813" fmla="*/ 2234998 h 3018471"/>
              <a:gd name="connsiteX814" fmla="*/ 4488141 w 9191452"/>
              <a:gd name="connsiteY814" fmla="*/ 2235773 h 3018471"/>
              <a:gd name="connsiteX815" fmla="*/ 4482333 w 9191452"/>
              <a:gd name="connsiteY815" fmla="*/ 2236160 h 3018471"/>
              <a:gd name="connsiteX816" fmla="*/ 4476526 w 9191452"/>
              <a:gd name="connsiteY816" fmla="*/ 2235773 h 3018471"/>
              <a:gd name="connsiteX817" fmla="*/ 4470719 w 9191452"/>
              <a:gd name="connsiteY817" fmla="*/ 2235773 h 3018471"/>
              <a:gd name="connsiteX818" fmla="*/ 4465687 w 9191452"/>
              <a:gd name="connsiteY818" fmla="*/ 2234611 h 3018471"/>
              <a:gd name="connsiteX819" fmla="*/ 4459880 w 9191452"/>
              <a:gd name="connsiteY819" fmla="*/ 2233836 h 3018471"/>
              <a:gd name="connsiteX820" fmla="*/ 4454460 w 9191452"/>
              <a:gd name="connsiteY820" fmla="*/ 2232285 h 3018471"/>
              <a:gd name="connsiteX821" fmla="*/ 4449040 w 9191452"/>
              <a:gd name="connsiteY821" fmla="*/ 2230348 h 3018471"/>
              <a:gd name="connsiteX822" fmla="*/ 4443620 w 9191452"/>
              <a:gd name="connsiteY822" fmla="*/ 2228410 h 3018471"/>
              <a:gd name="connsiteX823" fmla="*/ 4438588 w 9191452"/>
              <a:gd name="connsiteY823" fmla="*/ 2226085 h 3018471"/>
              <a:gd name="connsiteX824" fmla="*/ 4433555 w 9191452"/>
              <a:gd name="connsiteY824" fmla="*/ 2223372 h 3018471"/>
              <a:gd name="connsiteX825" fmla="*/ 4428909 w 9191452"/>
              <a:gd name="connsiteY825" fmla="*/ 2220659 h 3018471"/>
              <a:gd name="connsiteX826" fmla="*/ 4423876 w 9191452"/>
              <a:gd name="connsiteY826" fmla="*/ 2217171 h 3018471"/>
              <a:gd name="connsiteX827" fmla="*/ 4419618 w 9191452"/>
              <a:gd name="connsiteY827" fmla="*/ 2213685 h 3018471"/>
              <a:gd name="connsiteX828" fmla="*/ 4415360 w 9191452"/>
              <a:gd name="connsiteY828" fmla="*/ 2209809 h 3018471"/>
              <a:gd name="connsiteX829" fmla="*/ 4411489 w 9191452"/>
              <a:gd name="connsiteY829" fmla="*/ 2205934 h 3018471"/>
              <a:gd name="connsiteX830" fmla="*/ 4407617 w 9191452"/>
              <a:gd name="connsiteY830" fmla="*/ 2201670 h 3018471"/>
              <a:gd name="connsiteX831" fmla="*/ 4404133 w 9191452"/>
              <a:gd name="connsiteY831" fmla="*/ 2197020 h 3018471"/>
              <a:gd name="connsiteX832" fmla="*/ 4362882 w 9191452"/>
              <a:gd name="connsiteY832" fmla="*/ 2141299 h 3018471"/>
              <a:gd name="connsiteX833" fmla="*/ 4321630 w 9191452"/>
              <a:gd name="connsiteY833" fmla="*/ 2197020 h 3018471"/>
              <a:gd name="connsiteX834" fmla="*/ 4318146 w 9191452"/>
              <a:gd name="connsiteY834" fmla="*/ 2201670 h 3018471"/>
              <a:gd name="connsiteX835" fmla="*/ 4314274 w 9191452"/>
              <a:gd name="connsiteY835" fmla="*/ 2205934 h 3018471"/>
              <a:gd name="connsiteX836" fmla="*/ 4310403 w 9191452"/>
              <a:gd name="connsiteY836" fmla="*/ 2209809 h 3018471"/>
              <a:gd name="connsiteX837" fmla="*/ 4306145 w 9191452"/>
              <a:gd name="connsiteY837" fmla="*/ 2213685 h 3018471"/>
              <a:gd name="connsiteX838" fmla="*/ 4301887 w 9191452"/>
              <a:gd name="connsiteY838" fmla="*/ 2217171 h 3018471"/>
              <a:gd name="connsiteX839" fmla="*/ 4296854 w 9191452"/>
              <a:gd name="connsiteY839" fmla="*/ 2220659 h 3018471"/>
              <a:gd name="connsiteX840" fmla="*/ 4292208 w 9191452"/>
              <a:gd name="connsiteY840" fmla="*/ 2223372 h 3018471"/>
              <a:gd name="connsiteX841" fmla="*/ 4287175 w 9191452"/>
              <a:gd name="connsiteY841" fmla="*/ 2226085 h 3018471"/>
              <a:gd name="connsiteX842" fmla="*/ 4282143 w 9191452"/>
              <a:gd name="connsiteY842" fmla="*/ 2228410 h 3018471"/>
              <a:gd name="connsiteX843" fmla="*/ 4276723 w 9191452"/>
              <a:gd name="connsiteY843" fmla="*/ 2230348 h 3018471"/>
              <a:gd name="connsiteX844" fmla="*/ 4271303 w 9191452"/>
              <a:gd name="connsiteY844" fmla="*/ 2232285 h 3018471"/>
              <a:gd name="connsiteX845" fmla="*/ 4265883 w 9191452"/>
              <a:gd name="connsiteY845" fmla="*/ 2233836 h 3018471"/>
              <a:gd name="connsiteX846" fmla="*/ 4260076 w 9191452"/>
              <a:gd name="connsiteY846" fmla="*/ 2234611 h 3018471"/>
              <a:gd name="connsiteX847" fmla="*/ 4255044 w 9191452"/>
              <a:gd name="connsiteY847" fmla="*/ 2235773 h 3018471"/>
              <a:gd name="connsiteX848" fmla="*/ 4249237 w 9191452"/>
              <a:gd name="connsiteY848" fmla="*/ 2235773 h 3018471"/>
              <a:gd name="connsiteX849" fmla="*/ 4243430 w 9191452"/>
              <a:gd name="connsiteY849" fmla="*/ 2236160 h 3018471"/>
              <a:gd name="connsiteX850" fmla="*/ 4237622 w 9191452"/>
              <a:gd name="connsiteY850" fmla="*/ 2235773 h 3018471"/>
              <a:gd name="connsiteX851" fmla="*/ 4231815 w 9191452"/>
              <a:gd name="connsiteY851" fmla="*/ 2234998 h 3018471"/>
              <a:gd name="connsiteX852" fmla="*/ 4226008 w 9191452"/>
              <a:gd name="connsiteY852" fmla="*/ 2234223 h 3018471"/>
              <a:gd name="connsiteX853" fmla="*/ 4220588 w 9191452"/>
              <a:gd name="connsiteY853" fmla="*/ 2232672 h 3018471"/>
              <a:gd name="connsiteX854" fmla="*/ 4215170 w 9191452"/>
              <a:gd name="connsiteY854" fmla="*/ 2231123 h 3018471"/>
              <a:gd name="connsiteX855" fmla="*/ 4209749 w 9191452"/>
              <a:gd name="connsiteY855" fmla="*/ 2229186 h 3018471"/>
              <a:gd name="connsiteX856" fmla="*/ 4204716 w 9191452"/>
              <a:gd name="connsiteY856" fmla="*/ 2226860 h 3018471"/>
              <a:gd name="connsiteX857" fmla="*/ 4199684 w 9191452"/>
              <a:gd name="connsiteY857" fmla="*/ 2224534 h 3018471"/>
              <a:gd name="connsiteX858" fmla="*/ 4195038 w 9191452"/>
              <a:gd name="connsiteY858" fmla="*/ 2221435 h 3018471"/>
              <a:gd name="connsiteX859" fmla="*/ 4190005 w 9191452"/>
              <a:gd name="connsiteY859" fmla="*/ 2218722 h 3018471"/>
              <a:gd name="connsiteX860" fmla="*/ 4185360 w 9191452"/>
              <a:gd name="connsiteY860" fmla="*/ 2215234 h 3018471"/>
              <a:gd name="connsiteX861" fmla="*/ 4183539 w 9191452"/>
              <a:gd name="connsiteY861" fmla="*/ 2213411 h 3018471"/>
              <a:gd name="connsiteX862" fmla="*/ 4179983 w 9191452"/>
              <a:gd name="connsiteY862" fmla="*/ 2212521 h 3018471"/>
              <a:gd name="connsiteX863" fmla="*/ 4171467 w 9191452"/>
              <a:gd name="connsiteY863" fmla="*/ 2209422 h 3018471"/>
              <a:gd name="connsiteX864" fmla="*/ 4162563 w 9191452"/>
              <a:gd name="connsiteY864" fmla="*/ 2205158 h 3018471"/>
              <a:gd name="connsiteX865" fmla="*/ 4154434 w 9191452"/>
              <a:gd name="connsiteY865" fmla="*/ 2200121 h 3018471"/>
              <a:gd name="connsiteX866" fmla="*/ 4146691 w 9191452"/>
              <a:gd name="connsiteY866" fmla="*/ 2194308 h 3018471"/>
              <a:gd name="connsiteX867" fmla="*/ 4139631 w 9191452"/>
              <a:gd name="connsiteY867" fmla="*/ 2188357 h 3018471"/>
              <a:gd name="connsiteX868" fmla="*/ 4013474 w 9191452"/>
              <a:gd name="connsiteY868" fmla="*/ 2775206 h 3018471"/>
              <a:gd name="connsiteX869" fmla="*/ 4011538 w 9191452"/>
              <a:gd name="connsiteY869" fmla="*/ 2783344 h 3018471"/>
              <a:gd name="connsiteX870" fmla="*/ 4008828 w 9191452"/>
              <a:gd name="connsiteY870" fmla="*/ 2791095 h 3018471"/>
              <a:gd name="connsiteX871" fmla="*/ 4004956 w 9191452"/>
              <a:gd name="connsiteY871" fmla="*/ 2798845 h 3018471"/>
              <a:gd name="connsiteX872" fmla="*/ 4001086 w 9191452"/>
              <a:gd name="connsiteY872" fmla="*/ 2806208 h 3018471"/>
              <a:gd name="connsiteX873" fmla="*/ 3996052 w 9191452"/>
              <a:gd name="connsiteY873" fmla="*/ 2813184 h 3018471"/>
              <a:gd name="connsiteX874" fmla="*/ 3990633 w 9191452"/>
              <a:gd name="connsiteY874" fmla="*/ 2819384 h 3018471"/>
              <a:gd name="connsiteX875" fmla="*/ 3985600 w 9191452"/>
              <a:gd name="connsiteY875" fmla="*/ 2825197 h 3018471"/>
              <a:gd name="connsiteX876" fmla="*/ 3979019 w 9191452"/>
              <a:gd name="connsiteY876" fmla="*/ 2830622 h 3018471"/>
              <a:gd name="connsiteX877" fmla="*/ 3972437 w 9191452"/>
              <a:gd name="connsiteY877" fmla="*/ 2834885 h 3018471"/>
              <a:gd name="connsiteX878" fmla="*/ 3965469 w 9191452"/>
              <a:gd name="connsiteY878" fmla="*/ 2839147 h 3018471"/>
              <a:gd name="connsiteX879" fmla="*/ 3958501 w 9191452"/>
              <a:gd name="connsiteY879" fmla="*/ 2842635 h 3018471"/>
              <a:gd name="connsiteX880" fmla="*/ 3950758 w 9191452"/>
              <a:gd name="connsiteY880" fmla="*/ 2845348 h 3018471"/>
              <a:gd name="connsiteX881" fmla="*/ 3942242 w 9191452"/>
              <a:gd name="connsiteY881" fmla="*/ 2848060 h 3018471"/>
              <a:gd name="connsiteX882" fmla="*/ 3934499 w 9191452"/>
              <a:gd name="connsiteY882" fmla="*/ 2849223 h 3018471"/>
              <a:gd name="connsiteX883" fmla="*/ 3925982 w 9191452"/>
              <a:gd name="connsiteY883" fmla="*/ 2850386 h 3018471"/>
              <a:gd name="connsiteX884" fmla="*/ 3917852 w 9191452"/>
              <a:gd name="connsiteY884" fmla="*/ 2850773 h 3018471"/>
              <a:gd name="connsiteX885" fmla="*/ 3908948 w 9191452"/>
              <a:gd name="connsiteY885" fmla="*/ 2849998 h 3018471"/>
              <a:gd name="connsiteX886" fmla="*/ 3900819 w 9191452"/>
              <a:gd name="connsiteY886" fmla="*/ 2848449 h 3018471"/>
              <a:gd name="connsiteX887" fmla="*/ 3892689 w 9191452"/>
              <a:gd name="connsiteY887" fmla="*/ 2846511 h 3018471"/>
              <a:gd name="connsiteX888" fmla="*/ 3884946 w 9191452"/>
              <a:gd name="connsiteY888" fmla="*/ 2844186 h 3018471"/>
              <a:gd name="connsiteX889" fmla="*/ 3877203 w 9191452"/>
              <a:gd name="connsiteY889" fmla="*/ 2840698 h 3018471"/>
              <a:gd name="connsiteX890" fmla="*/ 3870235 w 9191452"/>
              <a:gd name="connsiteY890" fmla="*/ 2836434 h 3018471"/>
              <a:gd name="connsiteX891" fmla="*/ 3863654 w 9191452"/>
              <a:gd name="connsiteY891" fmla="*/ 2831784 h 3018471"/>
              <a:gd name="connsiteX892" fmla="*/ 3857072 w 9191452"/>
              <a:gd name="connsiteY892" fmla="*/ 2826747 h 3018471"/>
              <a:gd name="connsiteX893" fmla="*/ 3851266 w 9191452"/>
              <a:gd name="connsiteY893" fmla="*/ 2821322 h 3018471"/>
              <a:gd name="connsiteX894" fmla="*/ 3845459 w 9191452"/>
              <a:gd name="connsiteY894" fmla="*/ 2815121 h 3018471"/>
              <a:gd name="connsiteX895" fmla="*/ 3840813 w 9191452"/>
              <a:gd name="connsiteY895" fmla="*/ 2808533 h 3018471"/>
              <a:gd name="connsiteX896" fmla="*/ 3836943 w 9191452"/>
              <a:gd name="connsiteY896" fmla="*/ 2801558 h 3018471"/>
              <a:gd name="connsiteX897" fmla="*/ 3833071 w 9191452"/>
              <a:gd name="connsiteY897" fmla="*/ 2794195 h 3018471"/>
              <a:gd name="connsiteX898" fmla="*/ 3829973 w 9191452"/>
              <a:gd name="connsiteY898" fmla="*/ 2786445 h 3018471"/>
              <a:gd name="connsiteX899" fmla="*/ 3827651 w 9191452"/>
              <a:gd name="connsiteY899" fmla="*/ 2778307 h 3018471"/>
              <a:gd name="connsiteX900" fmla="*/ 3825716 w 9191452"/>
              <a:gd name="connsiteY900" fmla="*/ 2769781 h 3018471"/>
              <a:gd name="connsiteX901" fmla="*/ 3666217 w 9191452"/>
              <a:gd name="connsiteY901" fmla="*/ 1744781 h 3018471"/>
              <a:gd name="connsiteX902" fmla="*/ 3525689 w 9191452"/>
              <a:gd name="connsiteY902" fmla="*/ 2244298 h 3018471"/>
              <a:gd name="connsiteX903" fmla="*/ 3523753 w 9191452"/>
              <a:gd name="connsiteY903" fmla="*/ 2251274 h 3018471"/>
              <a:gd name="connsiteX904" fmla="*/ 3521430 w 9191452"/>
              <a:gd name="connsiteY904" fmla="*/ 2257475 h 3018471"/>
              <a:gd name="connsiteX905" fmla="*/ 3517946 w 9191452"/>
              <a:gd name="connsiteY905" fmla="*/ 2263674 h 3018471"/>
              <a:gd name="connsiteX906" fmla="*/ 3514462 w 9191452"/>
              <a:gd name="connsiteY906" fmla="*/ 2269488 h 3018471"/>
              <a:gd name="connsiteX907" fmla="*/ 3511365 w 9191452"/>
              <a:gd name="connsiteY907" fmla="*/ 2274913 h 3018471"/>
              <a:gd name="connsiteX908" fmla="*/ 3506719 w 9191452"/>
              <a:gd name="connsiteY908" fmla="*/ 2280339 h 3018471"/>
              <a:gd name="connsiteX909" fmla="*/ 3502461 w 9191452"/>
              <a:gd name="connsiteY909" fmla="*/ 2284989 h 3018471"/>
              <a:gd name="connsiteX910" fmla="*/ 3497815 w 9191452"/>
              <a:gd name="connsiteY910" fmla="*/ 2290026 h 3018471"/>
              <a:gd name="connsiteX911" fmla="*/ 3492783 w 9191452"/>
              <a:gd name="connsiteY911" fmla="*/ 2294289 h 3018471"/>
              <a:gd name="connsiteX912" fmla="*/ 3486975 w 9191452"/>
              <a:gd name="connsiteY912" fmla="*/ 2298164 h 3018471"/>
              <a:gd name="connsiteX913" fmla="*/ 3481556 w 9191452"/>
              <a:gd name="connsiteY913" fmla="*/ 2301652 h 3018471"/>
              <a:gd name="connsiteX914" fmla="*/ 3475362 w 9191452"/>
              <a:gd name="connsiteY914" fmla="*/ 2304365 h 3018471"/>
              <a:gd name="connsiteX915" fmla="*/ 3469555 w 9191452"/>
              <a:gd name="connsiteY915" fmla="*/ 2307466 h 3018471"/>
              <a:gd name="connsiteX916" fmla="*/ 3463360 w 9191452"/>
              <a:gd name="connsiteY916" fmla="*/ 2309790 h 3018471"/>
              <a:gd name="connsiteX917" fmla="*/ 3456392 w 9191452"/>
              <a:gd name="connsiteY917" fmla="*/ 2311727 h 3018471"/>
              <a:gd name="connsiteX918" fmla="*/ 3449810 w 9191452"/>
              <a:gd name="connsiteY918" fmla="*/ 2312503 h 3018471"/>
              <a:gd name="connsiteX919" fmla="*/ 3442842 w 9191452"/>
              <a:gd name="connsiteY919" fmla="*/ 2313665 h 3018471"/>
              <a:gd name="connsiteX920" fmla="*/ 3436261 w 9191452"/>
              <a:gd name="connsiteY920" fmla="*/ 2314053 h 3018471"/>
              <a:gd name="connsiteX921" fmla="*/ 3429293 w 9191452"/>
              <a:gd name="connsiteY921" fmla="*/ 2314053 h 3018471"/>
              <a:gd name="connsiteX922" fmla="*/ 3422711 w 9191452"/>
              <a:gd name="connsiteY922" fmla="*/ 2313665 h 3018471"/>
              <a:gd name="connsiteX923" fmla="*/ 3415743 w 9191452"/>
              <a:gd name="connsiteY923" fmla="*/ 2312503 h 3018471"/>
              <a:gd name="connsiteX924" fmla="*/ 3409550 w 9191452"/>
              <a:gd name="connsiteY924" fmla="*/ 2311340 h 3018471"/>
              <a:gd name="connsiteX925" fmla="*/ 3403355 w 9191452"/>
              <a:gd name="connsiteY925" fmla="*/ 2309403 h 3018471"/>
              <a:gd name="connsiteX926" fmla="*/ 3397161 w 9191452"/>
              <a:gd name="connsiteY926" fmla="*/ 2306690 h 3018471"/>
              <a:gd name="connsiteX927" fmla="*/ 3390580 w 9191452"/>
              <a:gd name="connsiteY927" fmla="*/ 2303978 h 3018471"/>
              <a:gd name="connsiteX928" fmla="*/ 3384773 w 9191452"/>
              <a:gd name="connsiteY928" fmla="*/ 2300490 h 3018471"/>
              <a:gd name="connsiteX929" fmla="*/ 3379740 w 9191452"/>
              <a:gd name="connsiteY929" fmla="*/ 2297002 h 3018471"/>
              <a:gd name="connsiteX930" fmla="*/ 3374321 w 9191452"/>
              <a:gd name="connsiteY930" fmla="*/ 2293127 h 3018471"/>
              <a:gd name="connsiteX931" fmla="*/ 3368901 w 9191452"/>
              <a:gd name="connsiteY931" fmla="*/ 2288864 h 3018471"/>
              <a:gd name="connsiteX932" fmla="*/ 3364255 w 9191452"/>
              <a:gd name="connsiteY932" fmla="*/ 2284214 h 3018471"/>
              <a:gd name="connsiteX933" fmla="*/ 3359610 w 9191452"/>
              <a:gd name="connsiteY933" fmla="*/ 2278788 h 3018471"/>
              <a:gd name="connsiteX934" fmla="*/ 3355351 w 9191452"/>
              <a:gd name="connsiteY934" fmla="*/ 2273363 h 3018471"/>
              <a:gd name="connsiteX935" fmla="*/ 3294958 w 9191452"/>
              <a:gd name="connsiteY935" fmla="*/ 2186170 h 3018471"/>
              <a:gd name="connsiteX936" fmla="*/ 3122686 w 9191452"/>
              <a:gd name="connsiteY936" fmla="*/ 2565556 h 3018471"/>
              <a:gd name="connsiteX937" fmla="*/ 3119200 w 9191452"/>
              <a:gd name="connsiteY937" fmla="*/ 2572143 h 3018471"/>
              <a:gd name="connsiteX938" fmla="*/ 3115330 w 9191452"/>
              <a:gd name="connsiteY938" fmla="*/ 2578731 h 3018471"/>
              <a:gd name="connsiteX939" fmla="*/ 3111071 w 9191452"/>
              <a:gd name="connsiteY939" fmla="*/ 2584545 h 3018471"/>
              <a:gd name="connsiteX940" fmla="*/ 3106425 w 9191452"/>
              <a:gd name="connsiteY940" fmla="*/ 2590357 h 3018471"/>
              <a:gd name="connsiteX941" fmla="*/ 3101005 w 9191452"/>
              <a:gd name="connsiteY941" fmla="*/ 2595395 h 3018471"/>
              <a:gd name="connsiteX942" fmla="*/ 3095587 w 9191452"/>
              <a:gd name="connsiteY942" fmla="*/ 2600046 h 3018471"/>
              <a:gd name="connsiteX943" fmla="*/ 3089779 w 9191452"/>
              <a:gd name="connsiteY943" fmla="*/ 2604309 h 3018471"/>
              <a:gd name="connsiteX944" fmla="*/ 3083585 w 9191452"/>
              <a:gd name="connsiteY944" fmla="*/ 2608184 h 3018471"/>
              <a:gd name="connsiteX945" fmla="*/ 3077390 w 9191452"/>
              <a:gd name="connsiteY945" fmla="*/ 2611672 h 3018471"/>
              <a:gd name="connsiteX946" fmla="*/ 3070422 w 9191452"/>
              <a:gd name="connsiteY946" fmla="*/ 2614384 h 3018471"/>
              <a:gd name="connsiteX947" fmla="*/ 3063841 w 9191452"/>
              <a:gd name="connsiteY947" fmla="*/ 2616709 h 3018471"/>
              <a:gd name="connsiteX948" fmla="*/ 3056486 w 9191452"/>
              <a:gd name="connsiteY948" fmla="*/ 2618646 h 3018471"/>
              <a:gd name="connsiteX949" fmla="*/ 3049130 w 9191452"/>
              <a:gd name="connsiteY949" fmla="*/ 2620197 h 3018471"/>
              <a:gd name="connsiteX950" fmla="*/ 3041775 w 9191452"/>
              <a:gd name="connsiteY950" fmla="*/ 2621359 h 3018471"/>
              <a:gd name="connsiteX951" fmla="*/ 3034807 w 9191452"/>
              <a:gd name="connsiteY951" fmla="*/ 2621359 h 3018471"/>
              <a:gd name="connsiteX952" fmla="*/ 3027064 w 9191452"/>
              <a:gd name="connsiteY952" fmla="*/ 2620584 h 3018471"/>
              <a:gd name="connsiteX953" fmla="*/ 3019321 w 9191452"/>
              <a:gd name="connsiteY953" fmla="*/ 2619810 h 3018471"/>
              <a:gd name="connsiteX954" fmla="*/ 3011965 w 9191452"/>
              <a:gd name="connsiteY954" fmla="*/ 2618259 h 3018471"/>
              <a:gd name="connsiteX955" fmla="*/ 3004997 w 9191452"/>
              <a:gd name="connsiteY955" fmla="*/ 2616322 h 3018471"/>
              <a:gd name="connsiteX956" fmla="*/ 2998029 w 9191452"/>
              <a:gd name="connsiteY956" fmla="*/ 2613609 h 3018471"/>
              <a:gd name="connsiteX957" fmla="*/ 2991447 w 9191452"/>
              <a:gd name="connsiteY957" fmla="*/ 2610508 h 3018471"/>
              <a:gd name="connsiteX958" fmla="*/ 2985254 w 9191452"/>
              <a:gd name="connsiteY958" fmla="*/ 2606633 h 3018471"/>
              <a:gd name="connsiteX959" fmla="*/ 2979059 w 9191452"/>
              <a:gd name="connsiteY959" fmla="*/ 2602758 h 3018471"/>
              <a:gd name="connsiteX960" fmla="*/ 2973252 w 9191452"/>
              <a:gd name="connsiteY960" fmla="*/ 2598108 h 3018471"/>
              <a:gd name="connsiteX961" fmla="*/ 2967832 w 9191452"/>
              <a:gd name="connsiteY961" fmla="*/ 2593070 h 3018471"/>
              <a:gd name="connsiteX962" fmla="*/ 2963187 w 9191452"/>
              <a:gd name="connsiteY962" fmla="*/ 2587644 h 3018471"/>
              <a:gd name="connsiteX963" fmla="*/ 2958541 w 9191452"/>
              <a:gd name="connsiteY963" fmla="*/ 2581832 h 3018471"/>
              <a:gd name="connsiteX964" fmla="*/ 2954283 w 9191452"/>
              <a:gd name="connsiteY964" fmla="*/ 2576018 h 3018471"/>
              <a:gd name="connsiteX965" fmla="*/ 2950799 w 9191452"/>
              <a:gd name="connsiteY965" fmla="*/ 2569431 h 3018471"/>
              <a:gd name="connsiteX966" fmla="*/ 2947701 w 9191452"/>
              <a:gd name="connsiteY966" fmla="*/ 2563230 h 3018471"/>
              <a:gd name="connsiteX967" fmla="*/ 2944992 w 9191452"/>
              <a:gd name="connsiteY967" fmla="*/ 2555867 h 3018471"/>
              <a:gd name="connsiteX968" fmla="*/ 2943056 w 9191452"/>
              <a:gd name="connsiteY968" fmla="*/ 2548504 h 3018471"/>
              <a:gd name="connsiteX969" fmla="*/ 2838531 w 9191452"/>
              <a:gd name="connsiteY969" fmla="*/ 2125716 h 3018471"/>
              <a:gd name="connsiteX970" fmla="*/ 2789752 w 9191452"/>
              <a:gd name="connsiteY970" fmla="*/ 2250112 h 3018471"/>
              <a:gd name="connsiteX971" fmla="*/ 2787817 w 9191452"/>
              <a:gd name="connsiteY971" fmla="*/ 2255536 h 3018471"/>
              <a:gd name="connsiteX972" fmla="*/ 2785106 w 9191452"/>
              <a:gd name="connsiteY972" fmla="*/ 2260187 h 3018471"/>
              <a:gd name="connsiteX973" fmla="*/ 2782010 w 9191452"/>
              <a:gd name="connsiteY973" fmla="*/ 2265225 h 3018471"/>
              <a:gd name="connsiteX974" fmla="*/ 2779300 w 9191452"/>
              <a:gd name="connsiteY974" fmla="*/ 2269875 h 3018471"/>
              <a:gd name="connsiteX975" fmla="*/ 2775815 w 9191452"/>
              <a:gd name="connsiteY975" fmla="*/ 2274913 h 3018471"/>
              <a:gd name="connsiteX976" fmla="*/ 2771945 w 9191452"/>
              <a:gd name="connsiteY976" fmla="*/ 2279175 h 3018471"/>
              <a:gd name="connsiteX977" fmla="*/ 2768073 w 9191452"/>
              <a:gd name="connsiteY977" fmla="*/ 2283051 h 3018471"/>
              <a:gd name="connsiteX978" fmla="*/ 2764202 w 9191452"/>
              <a:gd name="connsiteY978" fmla="*/ 2286926 h 3018471"/>
              <a:gd name="connsiteX979" fmla="*/ 2759943 w 9191452"/>
              <a:gd name="connsiteY979" fmla="*/ 2290414 h 3018471"/>
              <a:gd name="connsiteX980" fmla="*/ 2754911 w 9191452"/>
              <a:gd name="connsiteY980" fmla="*/ 2293902 h 3018471"/>
              <a:gd name="connsiteX981" fmla="*/ 2750264 w 9191452"/>
              <a:gd name="connsiteY981" fmla="*/ 2297002 h 3018471"/>
              <a:gd name="connsiteX982" fmla="*/ 2745232 w 9191452"/>
              <a:gd name="connsiteY982" fmla="*/ 2299714 h 3018471"/>
              <a:gd name="connsiteX983" fmla="*/ 2740587 w 9191452"/>
              <a:gd name="connsiteY983" fmla="*/ 2302427 h 3018471"/>
              <a:gd name="connsiteX984" fmla="*/ 2735167 w 9191452"/>
              <a:gd name="connsiteY984" fmla="*/ 2304365 h 3018471"/>
              <a:gd name="connsiteX985" fmla="*/ 2729747 w 9191452"/>
              <a:gd name="connsiteY985" fmla="*/ 2306302 h 3018471"/>
              <a:gd name="connsiteX986" fmla="*/ 2723940 w 9191452"/>
              <a:gd name="connsiteY986" fmla="*/ 2307853 h 3018471"/>
              <a:gd name="connsiteX987" fmla="*/ 2718133 w 9191452"/>
              <a:gd name="connsiteY987" fmla="*/ 2309403 h 3018471"/>
              <a:gd name="connsiteX988" fmla="*/ 2712713 w 9191452"/>
              <a:gd name="connsiteY988" fmla="*/ 2309790 h 3018471"/>
              <a:gd name="connsiteX989" fmla="*/ 2706906 w 9191452"/>
              <a:gd name="connsiteY989" fmla="*/ 2310565 h 3018471"/>
              <a:gd name="connsiteX990" fmla="*/ 2701099 w 9191452"/>
              <a:gd name="connsiteY990" fmla="*/ 2310565 h 3018471"/>
              <a:gd name="connsiteX991" fmla="*/ 2695293 w 9191452"/>
              <a:gd name="connsiteY991" fmla="*/ 2310565 h 3018471"/>
              <a:gd name="connsiteX992" fmla="*/ 2690259 w 9191452"/>
              <a:gd name="connsiteY992" fmla="*/ 2310177 h 3018471"/>
              <a:gd name="connsiteX993" fmla="*/ 2684453 w 9191452"/>
              <a:gd name="connsiteY993" fmla="*/ 2309403 h 3018471"/>
              <a:gd name="connsiteX994" fmla="*/ 2679032 w 9191452"/>
              <a:gd name="connsiteY994" fmla="*/ 2307853 h 3018471"/>
              <a:gd name="connsiteX995" fmla="*/ 2673226 w 9191452"/>
              <a:gd name="connsiteY995" fmla="*/ 2306302 h 3018471"/>
              <a:gd name="connsiteX996" fmla="*/ 2667806 w 9191452"/>
              <a:gd name="connsiteY996" fmla="*/ 2304753 h 3018471"/>
              <a:gd name="connsiteX997" fmla="*/ 2663160 w 9191452"/>
              <a:gd name="connsiteY997" fmla="*/ 2302427 h 3018471"/>
              <a:gd name="connsiteX998" fmla="*/ 2657740 w 9191452"/>
              <a:gd name="connsiteY998" fmla="*/ 2300101 h 3018471"/>
              <a:gd name="connsiteX999" fmla="*/ 2652708 w 9191452"/>
              <a:gd name="connsiteY999" fmla="*/ 2297777 h 3018471"/>
              <a:gd name="connsiteX1000" fmla="*/ 2648063 w 9191452"/>
              <a:gd name="connsiteY1000" fmla="*/ 2294289 h 3018471"/>
              <a:gd name="connsiteX1001" fmla="*/ 2643029 w 9191452"/>
              <a:gd name="connsiteY1001" fmla="*/ 2290801 h 3018471"/>
              <a:gd name="connsiteX1002" fmla="*/ 2638772 w 9191452"/>
              <a:gd name="connsiteY1002" fmla="*/ 2287313 h 3018471"/>
              <a:gd name="connsiteX1003" fmla="*/ 2512179 w 9191452"/>
              <a:gd name="connsiteY1003" fmla="*/ 2178031 h 3018471"/>
              <a:gd name="connsiteX1004" fmla="*/ 2435913 w 9191452"/>
              <a:gd name="connsiteY1004" fmla="*/ 2278401 h 3018471"/>
              <a:gd name="connsiteX1005" fmla="*/ 2429720 w 9191452"/>
              <a:gd name="connsiteY1005" fmla="*/ 2286151 h 3018471"/>
              <a:gd name="connsiteX1006" fmla="*/ 2423139 w 9191452"/>
              <a:gd name="connsiteY1006" fmla="*/ 2292739 h 3018471"/>
              <a:gd name="connsiteX1007" fmla="*/ 2415784 w 9191452"/>
              <a:gd name="connsiteY1007" fmla="*/ 2298552 h 3018471"/>
              <a:gd name="connsiteX1008" fmla="*/ 2408041 w 9191452"/>
              <a:gd name="connsiteY1008" fmla="*/ 2303589 h 3018471"/>
              <a:gd name="connsiteX1009" fmla="*/ 2399910 w 9191452"/>
              <a:gd name="connsiteY1009" fmla="*/ 2307853 h 3018471"/>
              <a:gd name="connsiteX1010" fmla="*/ 2391007 w 9191452"/>
              <a:gd name="connsiteY1010" fmla="*/ 2311340 h 3018471"/>
              <a:gd name="connsiteX1011" fmla="*/ 2382490 w 9191452"/>
              <a:gd name="connsiteY1011" fmla="*/ 2314053 h 3018471"/>
              <a:gd name="connsiteX1012" fmla="*/ 2373199 w 9191452"/>
              <a:gd name="connsiteY1012" fmla="*/ 2315602 h 3018471"/>
              <a:gd name="connsiteX1013" fmla="*/ 2363908 w 9191452"/>
              <a:gd name="connsiteY1013" fmla="*/ 2316378 h 3018471"/>
              <a:gd name="connsiteX1014" fmla="*/ 2355391 w 9191452"/>
              <a:gd name="connsiteY1014" fmla="*/ 2316378 h 3018471"/>
              <a:gd name="connsiteX1015" fmla="*/ 2346100 w 9191452"/>
              <a:gd name="connsiteY1015" fmla="*/ 2315602 h 3018471"/>
              <a:gd name="connsiteX1016" fmla="*/ 2345259 w 9191452"/>
              <a:gd name="connsiteY1016" fmla="*/ 2315427 h 3018471"/>
              <a:gd name="connsiteX1017" fmla="*/ 2345241 w 9191452"/>
              <a:gd name="connsiteY1017" fmla="*/ 2315503 h 3018471"/>
              <a:gd name="connsiteX1018" fmla="*/ 2342531 w 9191452"/>
              <a:gd name="connsiteY1018" fmla="*/ 2324416 h 3018471"/>
              <a:gd name="connsiteX1019" fmla="*/ 2338660 w 9191452"/>
              <a:gd name="connsiteY1019" fmla="*/ 2332554 h 3018471"/>
              <a:gd name="connsiteX1020" fmla="*/ 2333627 w 9191452"/>
              <a:gd name="connsiteY1020" fmla="*/ 2340692 h 3018471"/>
              <a:gd name="connsiteX1021" fmla="*/ 2327820 w 9191452"/>
              <a:gd name="connsiteY1021" fmla="*/ 2348442 h 3018471"/>
              <a:gd name="connsiteX1022" fmla="*/ 2321626 w 9191452"/>
              <a:gd name="connsiteY1022" fmla="*/ 2355805 h 3018471"/>
              <a:gd name="connsiteX1023" fmla="*/ 2314270 w 9191452"/>
              <a:gd name="connsiteY1023" fmla="*/ 2362006 h 3018471"/>
              <a:gd name="connsiteX1024" fmla="*/ 2306527 w 9191452"/>
              <a:gd name="connsiteY1024" fmla="*/ 2367819 h 3018471"/>
              <a:gd name="connsiteX1025" fmla="*/ 2298398 w 9191452"/>
              <a:gd name="connsiteY1025" fmla="*/ 2372856 h 3018471"/>
              <a:gd name="connsiteX1026" fmla="*/ 2289494 w 9191452"/>
              <a:gd name="connsiteY1026" fmla="*/ 2377120 h 3018471"/>
              <a:gd name="connsiteX1027" fmla="*/ 2280978 w 9191452"/>
              <a:gd name="connsiteY1027" fmla="*/ 2380219 h 3018471"/>
              <a:gd name="connsiteX1028" fmla="*/ 2271685 w 9191452"/>
              <a:gd name="connsiteY1028" fmla="*/ 2382545 h 3018471"/>
              <a:gd name="connsiteX1029" fmla="*/ 2263169 w 9191452"/>
              <a:gd name="connsiteY1029" fmla="*/ 2383320 h 3018471"/>
              <a:gd name="connsiteX1030" fmla="*/ 2253878 w 9191452"/>
              <a:gd name="connsiteY1030" fmla="*/ 2384095 h 3018471"/>
              <a:gd name="connsiteX1031" fmla="*/ 2244586 w 9191452"/>
              <a:gd name="connsiteY1031" fmla="*/ 2383320 h 3018471"/>
              <a:gd name="connsiteX1032" fmla="*/ 2235295 w 9191452"/>
              <a:gd name="connsiteY1032" fmla="*/ 2382545 h 3018471"/>
              <a:gd name="connsiteX1033" fmla="*/ 2226779 w 9191452"/>
              <a:gd name="connsiteY1033" fmla="*/ 2380219 h 3018471"/>
              <a:gd name="connsiteX1034" fmla="*/ 2217875 w 9191452"/>
              <a:gd name="connsiteY1034" fmla="*/ 2377120 h 3018471"/>
              <a:gd name="connsiteX1035" fmla="*/ 2209358 w 9191452"/>
              <a:gd name="connsiteY1035" fmla="*/ 2373245 h 3018471"/>
              <a:gd name="connsiteX1036" fmla="*/ 2201615 w 9191452"/>
              <a:gd name="connsiteY1036" fmla="*/ 2368594 h 3018471"/>
              <a:gd name="connsiteX1037" fmla="*/ 2193872 w 9191452"/>
              <a:gd name="connsiteY1037" fmla="*/ 2362781 h 3018471"/>
              <a:gd name="connsiteX1038" fmla="*/ 2186517 w 9191452"/>
              <a:gd name="connsiteY1038" fmla="*/ 2356193 h 3018471"/>
              <a:gd name="connsiteX1039" fmla="*/ 2179936 w 9191452"/>
              <a:gd name="connsiteY1039" fmla="*/ 2349217 h 3018471"/>
              <a:gd name="connsiteX1040" fmla="*/ 2121092 w 9191452"/>
              <a:gd name="connsiteY1040" fmla="*/ 2277913 h 3018471"/>
              <a:gd name="connsiteX1041" fmla="*/ 2056828 w 9191452"/>
              <a:gd name="connsiteY1041" fmla="*/ 2364718 h 3018471"/>
              <a:gd name="connsiteX1042" fmla="*/ 2053344 w 9191452"/>
              <a:gd name="connsiteY1042" fmla="*/ 2369368 h 3018471"/>
              <a:gd name="connsiteX1043" fmla="*/ 2049472 w 9191452"/>
              <a:gd name="connsiteY1043" fmla="*/ 2373632 h 3018471"/>
              <a:gd name="connsiteX1044" fmla="*/ 2045601 w 9191452"/>
              <a:gd name="connsiteY1044" fmla="*/ 2377507 h 3018471"/>
              <a:gd name="connsiteX1045" fmla="*/ 2041343 w 9191452"/>
              <a:gd name="connsiteY1045" fmla="*/ 2381383 h 3018471"/>
              <a:gd name="connsiteX1046" fmla="*/ 2037085 w 9191452"/>
              <a:gd name="connsiteY1046" fmla="*/ 2384869 h 3018471"/>
              <a:gd name="connsiteX1047" fmla="*/ 2032052 w 9191452"/>
              <a:gd name="connsiteY1047" fmla="*/ 2388357 h 3018471"/>
              <a:gd name="connsiteX1048" fmla="*/ 2027406 w 9191452"/>
              <a:gd name="connsiteY1048" fmla="*/ 2391070 h 3018471"/>
              <a:gd name="connsiteX1049" fmla="*/ 2022373 w 9191452"/>
              <a:gd name="connsiteY1049" fmla="*/ 2393783 h 3018471"/>
              <a:gd name="connsiteX1050" fmla="*/ 2017341 w 9191452"/>
              <a:gd name="connsiteY1050" fmla="*/ 2396108 h 3018471"/>
              <a:gd name="connsiteX1051" fmla="*/ 2011921 w 9191452"/>
              <a:gd name="connsiteY1051" fmla="*/ 2398046 h 3018471"/>
              <a:gd name="connsiteX1052" fmla="*/ 2006501 w 9191452"/>
              <a:gd name="connsiteY1052" fmla="*/ 2399983 h 3018471"/>
              <a:gd name="connsiteX1053" fmla="*/ 2001081 w 9191452"/>
              <a:gd name="connsiteY1053" fmla="*/ 2401534 h 3018471"/>
              <a:gd name="connsiteX1054" fmla="*/ 1995274 w 9191452"/>
              <a:gd name="connsiteY1054" fmla="*/ 2402309 h 3018471"/>
              <a:gd name="connsiteX1055" fmla="*/ 1990242 w 9191452"/>
              <a:gd name="connsiteY1055" fmla="*/ 2403471 h 3018471"/>
              <a:gd name="connsiteX1056" fmla="*/ 1984435 w 9191452"/>
              <a:gd name="connsiteY1056" fmla="*/ 2403471 h 3018471"/>
              <a:gd name="connsiteX1057" fmla="*/ 1978628 w 9191452"/>
              <a:gd name="connsiteY1057" fmla="*/ 2403858 h 3018471"/>
              <a:gd name="connsiteX1058" fmla="*/ 1972820 w 9191452"/>
              <a:gd name="connsiteY1058" fmla="*/ 2403471 h 3018471"/>
              <a:gd name="connsiteX1059" fmla="*/ 1967013 w 9191452"/>
              <a:gd name="connsiteY1059" fmla="*/ 2402696 h 3018471"/>
              <a:gd name="connsiteX1060" fmla="*/ 1961206 w 9191452"/>
              <a:gd name="connsiteY1060" fmla="*/ 2401921 h 3018471"/>
              <a:gd name="connsiteX1061" fmla="*/ 1955786 w 9191452"/>
              <a:gd name="connsiteY1061" fmla="*/ 2400370 h 3018471"/>
              <a:gd name="connsiteX1062" fmla="*/ 1950368 w 9191452"/>
              <a:gd name="connsiteY1062" fmla="*/ 2398821 h 3018471"/>
              <a:gd name="connsiteX1063" fmla="*/ 1944947 w 9191452"/>
              <a:gd name="connsiteY1063" fmla="*/ 2396884 h 3018471"/>
              <a:gd name="connsiteX1064" fmla="*/ 1939914 w 9191452"/>
              <a:gd name="connsiteY1064" fmla="*/ 2394558 h 3018471"/>
              <a:gd name="connsiteX1065" fmla="*/ 1934882 w 9191452"/>
              <a:gd name="connsiteY1065" fmla="*/ 2392232 h 3018471"/>
              <a:gd name="connsiteX1066" fmla="*/ 1930236 w 9191452"/>
              <a:gd name="connsiteY1066" fmla="*/ 2389133 h 3018471"/>
              <a:gd name="connsiteX1067" fmla="*/ 1925203 w 9191452"/>
              <a:gd name="connsiteY1067" fmla="*/ 2386420 h 3018471"/>
              <a:gd name="connsiteX1068" fmla="*/ 1920558 w 9191452"/>
              <a:gd name="connsiteY1068" fmla="*/ 2382932 h 3018471"/>
              <a:gd name="connsiteX1069" fmla="*/ 1916687 w 9191452"/>
              <a:gd name="connsiteY1069" fmla="*/ 2379057 h 3018471"/>
              <a:gd name="connsiteX1070" fmla="*/ 1912041 w 9191452"/>
              <a:gd name="connsiteY1070" fmla="*/ 2375182 h 3018471"/>
              <a:gd name="connsiteX1071" fmla="*/ 1908169 w 9191452"/>
              <a:gd name="connsiteY1071" fmla="*/ 2370919 h 3018471"/>
              <a:gd name="connsiteX1072" fmla="*/ 1904299 w 9191452"/>
              <a:gd name="connsiteY1072" fmla="*/ 2366656 h 3018471"/>
              <a:gd name="connsiteX1073" fmla="*/ 1901201 w 9191452"/>
              <a:gd name="connsiteY1073" fmla="*/ 2361619 h 3018471"/>
              <a:gd name="connsiteX1074" fmla="*/ 1880297 w 9191452"/>
              <a:gd name="connsiteY1074" fmla="*/ 2330617 h 3018471"/>
              <a:gd name="connsiteX1075" fmla="*/ 1748672 w 9191452"/>
              <a:gd name="connsiteY1075" fmla="*/ 2942904 h 3018471"/>
              <a:gd name="connsiteX1076" fmla="*/ 1746736 w 9191452"/>
              <a:gd name="connsiteY1076" fmla="*/ 2951042 h 3018471"/>
              <a:gd name="connsiteX1077" fmla="*/ 1744026 w 9191452"/>
              <a:gd name="connsiteY1077" fmla="*/ 2958793 h 3018471"/>
              <a:gd name="connsiteX1078" fmla="*/ 1740154 w 9191452"/>
              <a:gd name="connsiteY1078" fmla="*/ 2966543 h 3018471"/>
              <a:gd name="connsiteX1079" fmla="*/ 1736284 w 9191452"/>
              <a:gd name="connsiteY1079" fmla="*/ 2973906 h 3018471"/>
              <a:gd name="connsiteX1080" fmla="*/ 1731251 w 9191452"/>
              <a:gd name="connsiteY1080" fmla="*/ 2980882 h 3018471"/>
              <a:gd name="connsiteX1081" fmla="*/ 1725831 w 9191452"/>
              <a:gd name="connsiteY1081" fmla="*/ 2987082 h 3018471"/>
              <a:gd name="connsiteX1082" fmla="*/ 1720798 w 9191452"/>
              <a:gd name="connsiteY1082" fmla="*/ 2992895 h 3018471"/>
              <a:gd name="connsiteX1083" fmla="*/ 1714217 w 9191452"/>
              <a:gd name="connsiteY1083" fmla="*/ 2998320 h 3018471"/>
              <a:gd name="connsiteX1084" fmla="*/ 1707635 w 9191452"/>
              <a:gd name="connsiteY1084" fmla="*/ 3002583 h 3018471"/>
              <a:gd name="connsiteX1085" fmla="*/ 1700667 w 9191452"/>
              <a:gd name="connsiteY1085" fmla="*/ 3006845 h 3018471"/>
              <a:gd name="connsiteX1086" fmla="*/ 1693699 w 9191452"/>
              <a:gd name="connsiteY1086" fmla="*/ 3010333 h 3018471"/>
              <a:gd name="connsiteX1087" fmla="*/ 1685956 w 9191452"/>
              <a:gd name="connsiteY1087" fmla="*/ 3013046 h 3018471"/>
              <a:gd name="connsiteX1088" fmla="*/ 1677441 w 9191452"/>
              <a:gd name="connsiteY1088" fmla="*/ 3015758 h 3018471"/>
              <a:gd name="connsiteX1089" fmla="*/ 1669697 w 9191452"/>
              <a:gd name="connsiteY1089" fmla="*/ 3016921 h 3018471"/>
              <a:gd name="connsiteX1090" fmla="*/ 1661180 w 9191452"/>
              <a:gd name="connsiteY1090" fmla="*/ 3018084 h 3018471"/>
              <a:gd name="connsiteX1091" fmla="*/ 1653050 w 9191452"/>
              <a:gd name="connsiteY1091" fmla="*/ 3018471 h 3018471"/>
              <a:gd name="connsiteX1092" fmla="*/ 1644147 w 9191452"/>
              <a:gd name="connsiteY1092" fmla="*/ 3017696 h 3018471"/>
              <a:gd name="connsiteX1093" fmla="*/ 1636017 w 9191452"/>
              <a:gd name="connsiteY1093" fmla="*/ 3016147 h 3018471"/>
              <a:gd name="connsiteX1094" fmla="*/ 1627887 w 9191452"/>
              <a:gd name="connsiteY1094" fmla="*/ 3014209 h 3018471"/>
              <a:gd name="connsiteX1095" fmla="*/ 1620144 w 9191452"/>
              <a:gd name="connsiteY1095" fmla="*/ 3011884 h 3018471"/>
              <a:gd name="connsiteX1096" fmla="*/ 1612401 w 9191452"/>
              <a:gd name="connsiteY1096" fmla="*/ 3008396 h 3018471"/>
              <a:gd name="connsiteX1097" fmla="*/ 1605433 w 9191452"/>
              <a:gd name="connsiteY1097" fmla="*/ 3004132 h 3018471"/>
              <a:gd name="connsiteX1098" fmla="*/ 1598852 w 9191452"/>
              <a:gd name="connsiteY1098" fmla="*/ 2999482 h 3018471"/>
              <a:gd name="connsiteX1099" fmla="*/ 1592270 w 9191452"/>
              <a:gd name="connsiteY1099" fmla="*/ 2994445 h 3018471"/>
              <a:gd name="connsiteX1100" fmla="*/ 1586464 w 9191452"/>
              <a:gd name="connsiteY1100" fmla="*/ 2989020 h 3018471"/>
              <a:gd name="connsiteX1101" fmla="*/ 1580657 w 9191452"/>
              <a:gd name="connsiteY1101" fmla="*/ 2982819 h 3018471"/>
              <a:gd name="connsiteX1102" fmla="*/ 1576011 w 9191452"/>
              <a:gd name="connsiteY1102" fmla="*/ 2976231 h 3018471"/>
              <a:gd name="connsiteX1103" fmla="*/ 1572141 w 9191452"/>
              <a:gd name="connsiteY1103" fmla="*/ 2969256 h 3018471"/>
              <a:gd name="connsiteX1104" fmla="*/ 1568270 w 9191452"/>
              <a:gd name="connsiteY1104" fmla="*/ 2961893 h 3018471"/>
              <a:gd name="connsiteX1105" fmla="*/ 1565171 w 9191452"/>
              <a:gd name="connsiteY1105" fmla="*/ 2954143 h 3018471"/>
              <a:gd name="connsiteX1106" fmla="*/ 1562849 w 9191452"/>
              <a:gd name="connsiteY1106" fmla="*/ 2946005 h 3018471"/>
              <a:gd name="connsiteX1107" fmla="*/ 1560914 w 9191452"/>
              <a:gd name="connsiteY1107" fmla="*/ 2937479 h 3018471"/>
              <a:gd name="connsiteX1108" fmla="*/ 1401416 w 9191452"/>
              <a:gd name="connsiteY1108" fmla="*/ 1912479 h 3018471"/>
              <a:gd name="connsiteX1109" fmla="*/ 1260887 w 9191452"/>
              <a:gd name="connsiteY1109" fmla="*/ 2411996 h 3018471"/>
              <a:gd name="connsiteX1110" fmla="*/ 1258951 w 9191452"/>
              <a:gd name="connsiteY1110" fmla="*/ 2418972 h 3018471"/>
              <a:gd name="connsiteX1111" fmla="*/ 1256628 w 9191452"/>
              <a:gd name="connsiteY1111" fmla="*/ 2425173 h 3018471"/>
              <a:gd name="connsiteX1112" fmla="*/ 1253144 w 9191452"/>
              <a:gd name="connsiteY1112" fmla="*/ 2431372 h 3018471"/>
              <a:gd name="connsiteX1113" fmla="*/ 1249660 w 9191452"/>
              <a:gd name="connsiteY1113" fmla="*/ 2437186 h 3018471"/>
              <a:gd name="connsiteX1114" fmla="*/ 1246563 w 9191452"/>
              <a:gd name="connsiteY1114" fmla="*/ 2442611 h 3018471"/>
              <a:gd name="connsiteX1115" fmla="*/ 1241917 w 9191452"/>
              <a:gd name="connsiteY1115" fmla="*/ 2448037 h 3018471"/>
              <a:gd name="connsiteX1116" fmla="*/ 1237659 w 9191452"/>
              <a:gd name="connsiteY1116" fmla="*/ 2452687 h 3018471"/>
              <a:gd name="connsiteX1117" fmla="*/ 1233014 w 9191452"/>
              <a:gd name="connsiteY1117" fmla="*/ 2457724 h 3018471"/>
              <a:gd name="connsiteX1118" fmla="*/ 1227981 w 9191452"/>
              <a:gd name="connsiteY1118" fmla="*/ 2461987 h 3018471"/>
              <a:gd name="connsiteX1119" fmla="*/ 1222173 w 9191452"/>
              <a:gd name="connsiteY1119" fmla="*/ 2465862 h 3018471"/>
              <a:gd name="connsiteX1120" fmla="*/ 1216754 w 9191452"/>
              <a:gd name="connsiteY1120" fmla="*/ 2469350 h 3018471"/>
              <a:gd name="connsiteX1121" fmla="*/ 1210560 w 9191452"/>
              <a:gd name="connsiteY1121" fmla="*/ 2472063 h 3018471"/>
              <a:gd name="connsiteX1122" fmla="*/ 1204753 w 9191452"/>
              <a:gd name="connsiteY1122" fmla="*/ 2475164 h 3018471"/>
              <a:gd name="connsiteX1123" fmla="*/ 1198558 w 9191452"/>
              <a:gd name="connsiteY1123" fmla="*/ 2477488 h 3018471"/>
              <a:gd name="connsiteX1124" fmla="*/ 1191590 w 9191452"/>
              <a:gd name="connsiteY1124" fmla="*/ 2479425 h 3018471"/>
              <a:gd name="connsiteX1125" fmla="*/ 1185008 w 9191452"/>
              <a:gd name="connsiteY1125" fmla="*/ 2480201 h 3018471"/>
              <a:gd name="connsiteX1126" fmla="*/ 1178040 w 9191452"/>
              <a:gd name="connsiteY1126" fmla="*/ 2481363 h 3018471"/>
              <a:gd name="connsiteX1127" fmla="*/ 1171459 w 9191452"/>
              <a:gd name="connsiteY1127" fmla="*/ 2481751 h 3018471"/>
              <a:gd name="connsiteX1128" fmla="*/ 1164491 w 9191452"/>
              <a:gd name="connsiteY1128" fmla="*/ 2481751 h 3018471"/>
              <a:gd name="connsiteX1129" fmla="*/ 1157910 w 9191452"/>
              <a:gd name="connsiteY1129" fmla="*/ 2481363 h 3018471"/>
              <a:gd name="connsiteX1130" fmla="*/ 1150941 w 9191452"/>
              <a:gd name="connsiteY1130" fmla="*/ 2480201 h 3018471"/>
              <a:gd name="connsiteX1131" fmla="*/ 1144748 w 9191452"/>
              <a:gd name="connsiteY1131" fmla="*/ 2479038 h 3018471"/>
              <a:gd name="connsiteX1132" fmla="*/ 1138553 w 9191452"/>
              <a:gd name="connsiteY1132" fmla="*/ 2477101 h 3018471"/>
              <a:gd name="connsiteX1133" fmla="*/ 1132359 w 9191452"/>
              <a:gd name="connsiteY1133" fmla="*/ 2474388 h 3018471"/>
              <a:gd name="connsiteX1134" fmla="*/ 1125778 w 9191452"/>
              <a:gd name="connsiteY1134" fmla="*/ 2471676 h 3018471"/>
              <a:gd name="connsiteX1135" fmla="*/ 1119971 w 9191452"/>
              <a:gd name="connsiteY1135" fmla="*/ 2468188 h 3018471"/>
              <a:gd name="connsiteX1136" fmla="*/ 1114938 w 9191452"/>
              <a:gd name="connsiteY1136" fmla="*/ 2464700 h 3018471"/>
              <a:gd name="connsiteX1137" fmla="*/ 1109519 w 9191452"/>
              <a:gd name="connsiteY1137" fmla="*/ 2460825 h 3018471"/>
              <a:gd name="connsiteX1138" fmla="*/ 1104100 w 9191452"/>
              <a:gd name="connsiteY1138" fmla="*/ 2456562 h 3018471"/>
              <a:gd name="connsiteX1139" fmla="*/ 1099453 w 9191452"/>
              <a:gd name="connsiteY1139" fmla="*/ 2451912 h 3018471"/>
              <a:gd name="connsiteX1140" fmla="*/ 1094808 w 9191452"/>
              <a:gd name="connsiteY1140" fmla="*/ 2446486 h 3018471"/>
              <a:gd name="connsiteX1141" fmla="*/ 1090549 w 9191452"/>
              <a:gd name="connsiteY1141" fmla="*/ 2441061 h 3018471"/>
              <a:gd name="connsiteX1142" fmla="*/ 1030156 w 9191452"/>
              <a:gd name="connsiteY1142" fmla="*/ 2353868 h 3018471"/>
              <a:gd name="connsiteX1143" fmla="*/ 857884 w 9191452"/>
              <a:gd name="connsiteY1143" fmla="*/ 2733254 h 3018471"/>
              <a:gd name="connsiteX1144" fmla="*/ 854398 w 9191452"/>
              <a:gd name="connsiteY1144" fmla="*/ 2739841 h 3018471"/>
              <a:gd name="connsiteX1145" fmla="*/ 850528 w 9191452"/>
              <a:gd name="connsiteY1145" fmla="*/ 2746429 h 3018471"/>
              <a:gd name="connsiteX1146" fmla="*/ 846269 w 9191452"/>
              <a:gd name="connsiteY1146" fmla="*/ 2752243 h 3018471"/>
              <a:gd name="connsiteX1147" fmla="*/ 841623 w 9191452"/>
              <a:gd name="connsiteY1147" fmla="*/ 2758055 h 3018471"/>
              <a:gd name="connsiteX1148" fmla="*/ 836203 w 9191452"/>
              <a:gd name="connsiteY1148" fmla="*/ 2763093 h 3018471"/>
              <a:gd name="connsiteX1149" fmla="*/ 830785 w 9191452"/>
              <a:gd name="connsiteY1149" fmla="*/ 2767744 h 3018471"/>
              <a:gd name="connsiteX1150" fmla="*/ 824977 w 9191452"/>
              <a:gd name="connsiteY1150" fmla="*/ 2772007 h 3018471"/>
              <a:gd name="connsiteX1151" fmla="*/ 818783 w 9191452"/>
              <a:gd name="connsiteY1151" fmla="*/ 2775882 h 3018471"/>
              <a:gd name="connsiteX1152" fmla="*/ 812588 w 9191452"/>
              <a:gd name="connsiteY1152" fmla="*/ 2779370 h 3018471"/>
              <a:gd name="connsiteX1153" fmla="*/ 805620 w 9191452"/>
              <a:gd name="connsiteY1153" fmla="*/ 2782082 h 3018471"/>
              <a:gd name="connsiteX1154" fmla="*/ 799039 w 9191452"/>
              <a:gd name="connsiteY1154" fmla="*/ 2784407 h 3018471"/>
              <a:gd name="connsiteX1155" fmla="*/ 791684 w 9191452"/>
              <a:gd name="connsiteY1155" fmla="*/ 2786344 h 3018471"/>
              <a:gd name="connsiteX1156" fmla="*/ 784329 w 9191452"/>
              <a:gd name="connsiteY1156" fmla="*/ 2787895 h 3018471"/>
              <a:gd name="connsiteX1157" fmla="*/ 776973 w 9191452"/>
              <a:gd name="connsiteY1157" fmla="*/ 2789057 h 3018471"/>
              <a:gd name="connsiteX1158" fmla="*/ 770005 w 9191452"/>
              <a:gd name="connsiteY1158" fmla="*/ 2789057 h 3018471"/>
              <a:gd name="connsiteX1159" fmla="*/ 762262 w 9191452"/>
              <a:gd name="connsiteY1159" fmla="*/ 2788282 h 3018471"/>
              <a:gd name="connsiteX1160" fmla="*/ 754519 w 9191452"/>
              <a:gd name="connsiteY1160" fmla="*/ 2787508 h 3018471"/>
              <a:gd name="connsiteX1161" fmla="*/ 747163 w 9191452"/>
              <a:gd name="connsiteY1161" fmla="*/ 2785957 h 3018471"/>
              <a:gd name="connsiteX1162" fmla="*/ 740195 w 9191452"/>
              <a:gd name="connsiteY1162" fmla="*/ 2784020 h 3018471"/>
              <a:gd name="connsiteX1163" fmla="*/ 733227 w 9191452"/>
              <a:gd name="connsiteY1163" fmla="*/ 2781307 h 3018471"/>
              <a:gd name="connsiteX1164" fmla="*/ 726645 w 9191452"/>
              <a:gd name="connsiteY1164" fmla="*/ 2778206 h 3018471"/>
              <a:gd name="connsiteX1165" fmla="*/ 720452 w 9191452"/>
              <a:gd name="connsiteY1165" fmla="*/ 2774331 h 3018471"/>
              <a:gd name="connsiteX1166" fmla="*/ 714257 w 9191452"/>
              <a:gd name="connsiteY1166" fmla="*/ 2770456 h 3018471"/>
              <a:gd name="connsiteX1167" fmla="*/ 708450 w 9191452"/>
              <a:gd name="connsiteY1167" fmla="*/ 2765806 h 3018471"/>
              <a:gd name="connsiteX1168" fmla="*/ 703031 w 9191452"/>
              <a:gd name="connsiteY1168" fmla="*/ 2760768 h 3018471"/>
              <a:gd name="connsiteX1169" fmla="*/ 698385 w 9191452"/>
              <a:gd name="connsiteY1169" fmla="*/ 2755342 h 3018471"/>
              <a:gd name="connsiteX1170" fmla="*/ 693740 w 9191452"/>
              <a:gd name="connsiteY1170" fmla="*/ 2749530 h 3018471"/>
              <a:gd name="connsiteX1171" fmla="*/ 689481 w 9191452"/>
              <a:gd name="connsiteY1171" fmla="*/ 2743716 h 3018471"/>
              <a:gd name="connsiteX1172" fmla="*/ 685997 w 9191452"/>
              <a:gd name="connsiteY1172" fmla="*/ 2737129 h 3018471"/>
              <a:gd name="connsiteX1173" fmla="*/ 682899 w 9191452"/>
              <a:gd name="connsiteY1173" fmla="*/ 2730928 h 3018471"/>
              <a:gd name="connsiteX1174" fmla="*/ 680190 w 9191452"/>
              <a:gd name="connsiteY1174" fmla="*/ 2723565 h 3018471"/>
              <a:gd name="connsiteX1175" fmla="*/ 678254 w 9191452"/>
              <a:gd name="connsiteY1175" fmla="*/ 2716202 h 3018471"/>
              <a:gd name="connsiteX1176" fmla="*/ 573729 w 9191452"/>
              <a:gd name="connsiteY1176" fmla="*/ 2293414 h 3018471"/>
              <a:gd name="connsiteX1177" fmla="*/ 524950 w 9191452"/>
              <a:gd name="connsiteY1177" fmla="*/ 2417810 h 3018471"/>
              <a:gd name="connsiteX1178" fmla="*/ 523015 w 9191452"/>
              <a:gd name="connsiteY1178" fmla="*/ 2423234 h 3018471"/>
              <a:gd name="connsiteX1179" fmla="*/ 520304 w 9191452"/>
              <a:gd name="connsiteY1179" fmla="*/ 2427885 h 3018471"/>
              <a:gd name="connsiteX1180" fmla="*/ 517208 w 9191452"/>
              <a:gd name="connsiteY1180" fmla="*/ 2432923 h 3018471"/>
              <a:gd name="connsiteX1181" fmla="*/ 514498 w 9191452"/>
              <a:gd name="connsiteY1181" fmla="*/ 2437573 h 3018471"/>
              <a:gd name="connsiteX1182" fmla="*/ 511013 w 9191452"/>
              <a:gd name="connsiteY1182" fmla="*/ 2442611 h 3018471"/>
              <a:gd name="connsiteX1183" fmla="*/ 507143 w 9191452"/>
              <a:gd name="connsiteY1183" fmla="*/ 2446873 h 3018471"/>
              <a:gd name="connsiteX1184" fmla="*/ 503271 w 9191452"/>
              <a:gd name="connsiteY1184" fmla="*/ 2450749 h 3018471"/>
              <a:gd name="connsiteX1185" fmla="*/ 499401 w 9191452"/>
              <a:gd name="connsiteY1185" fmla="*/ 2454624 h 3018471"/>
              <a:gd name="connsiteX1186" fmla="*/ 495141 w 9191452"/>
              <a:gd name="connsiteY1186" fmla="*/ 2458112 h 3018471"/>
              <a:gd name="connsiteX1187" fmla="*/ 490109 w 9191452"/>
              <a:gd name="connsiteY1187" fmla="*/ 2461600 h 3018471"/>
              <a:gd name="connsiteX1188" fmla="*/ 485462 w 9191452"/>
              <a:gd name="connsiteY1188" fmla="*/ 2464700 h 3018471"/>
              <a:gd name="connsiteX1189" fmla="*/ 480431 w 9191452"/>
              <a:gd name="connsiteY1189" fmla="*/ 2467412 h 3018471"/>
              <a:gd name="connsiteX1190" fmla="*/ 475785 w 9191452"/>
              <a:gd name="connsiteY1190" fmla="*/ 2470125 h 3018471"/>
              <a:gd name="connsiteX1191" fmla="*/ 470365 w 9191452"/>
              <a:gd name="connsiteY1191" fmla="*/ 2472063 h 3018471"/>
              <a:gd name="connsiteX1192" fmla="*/ 464945 w 9191452"/>
              <a:gd name="connsiteY1192" fmla="*/ 2474000 h 3018471"/>
              <a:gd name="connsiteX1193" fmla="*/ 459138 w 9191452"/>
              <a:gd name="connsiteY1193" fmla="*/ 2475551 h 3018471"/>
              <a:gd name="connsiteX1194" fmla="*/ 453331 w 9191452"/>
              <a:gd name="connsiteY1194" fmla="*/ 2477101 h 3018471"/>
              <a:gd name="connsiteX1195" fmla="*/ 447911 w 9191452"/>
              <a:gd name="connsiteY1195" fmla="*/ 2477488 h 3018471"/>
              <a:gd name="connsiteX1196" fmla="*/ 442104 w 9191452"/>
              <a:gd name="connsiteY1196" fmla="*/ 2478263 h 3018471"/>
              <a:gd name="connsiteX1197" fmla="*/ 436297 w 9191452"/>
              <a:gd name="connsiteY1197" fmla="*/ 2478263 h 3018471"/>
              <a:gd name="connsiteX1198" fmla="*/ 430491 w 9191452"/>
              <a:gd name="connsiteY1198" fmla="*/ 2478263 h 3018471"/>
              <a:gd name="connsiteX1199" fmla="*/ 425458 w 9191452"/>
              <a:gd name="connsiteY1199" fmla="*/ 2477875 h 3018471"/>
              <a:gd name="connsiteX1200" fmla="*/ 419651 w 9191452"/>
              <a:gd name="connsiteY1200" fmla="*/ 2477101 h 3018471"/>
              <a:gd name="connsiteX1201" fmla="*/ 414230 w 9191452"/>
              <a:gd name="connsiteY1201" fmla="*/ 2475551 h 3018471"/>
              <a:gd name="connsiteX1202" fmla="*/ 408424 w 9191452"/>
              <a:gd name="connsiteY1202" fmla="*/ 2474000 h 3018471"/>
              <a:gd name="connsiteX1203" fmla="*/ 403004 w 9191452"/>
              <a:gd name="connsiteY1203" fmla="*/ 2472451 h 3018471"/>
              <a:gd name="connsiteX1204" fmla="*/ 398358 w 9191452"/>
              <a:gd name="connsiteY1204" fmla="*/ 2470125 h 3018471"/>
              <a:gd name="connsiteX1205" fmla="*/ 392939 w 9191452"/>
              <a:gd name="connsiteY1205" fmla="*/ 2467799 h 3018471"/>
              <a:gd name="connsiteX1206" fmla="*/ 387906 w 9191452"/>
              <a:gd name="connsiteY1206" fmla="*/ 2465475 h 3018471"/>
              <a:gd name="connsiteX1207" fmla="*/ 383261 w 9191452"/>
              <a:gd name="connsiteY1207" fmla="*/ 2461987 h 3018471"/>
              <a:gd name="connsiteX1208" fmla="*/ 378227 w 9191452"/>
              <a:gd name="connsiteY1208" fmla="*/ 2458499 h 3018471"/>
              <a:gd name="connsiteX1209" fmla="*/ 373970 w 9191452"/>
              <a:gd name="connsiteY1209" fmla="*/ 2455011 h 3018471"/>
              <a:gd name="connsiteX1210" fmla="*/ 247377 w 9191452"/>
              <a:gd name="connsiteY1210" fmla="*/ 2345729 h 3018471"/>
              <a:gd name="connsiteX1211" fmla="*/ 171112 w 9191452"/>
              <a:gd name="connsiteY1211" fmla="*/ 2446099 h 3018471"/>
              <a:gd name="connsiteX1212" fmla="*/ 164918 w 9191452"/>
              <a:gd name="connsiteY1212" fmla="*/ 2453849 h 3018471"/>
              <a:gd name="connsiteX1213" fmla="*/ 158337 w 9191452"/>
              <a:gd name="connsiteY1213" fmla="*/ 2460437 h 3018471"/>
              <a:gd name="connsiteX1214" fmla="*/ 150982 w 9191452"/>
              <a:gd name="connsiteY1214" fmla="*/ 2466250 h 3018471"/>
              <a:gd name="connsiteX1215" fmla="*/ 143239 w 9191452"/>
              <a:gd name="connsiteY1215" fmla="*/ 2471287 h 3018471"/>
              <a:gd name="connsiteX1216" fmla="*/ 135108 w 9191452"/>
              <a:gd name="connsiteY1216" fmla="*/ 2475551 h 3018471"/>
              <a:gd name="connsiteX1217" fmla="*/ 126205 w 9191452"/>
              <a:gd name="connsiteY1217" fmla="*/ 2479038 h 3018471"/>
              <a:gd name="connsiteX1218" fmla="*/ 117688 w 9191452"/>
              <a:gd name="connsiteY1218" fmla="*/ 2481751 h 3018471"/>
              <a:gd name="connsiteX1219" fmla="*/ 108397 w 9191452"/>
              <a:gd name="connsiteY1219" fmla="*/ 2483300 h 3018471"/>
              <a:gd name="connsiteX1220" fmla="*/ 99106 w 9191452"/>
              <a:gd name="connsiteY1220" fmla="*/ 2484076 h 3018471"/>
              <a:gd name="connsiteX1221" fmla="*/ 90589 w 9191452"/>
              <a:gd name="connsiteY1221" fmla="*/ 2484076 h 3018471"/>
              <a:gd name="connsiteX1222" fmla="*/ 81298 w 9191452"/>
              <a:gd name="connsiteY1222" fmla="*/ 2483300 h 3018471"/>
              <a:gd name="connsiteX1223" fmla="*/ 72007 w 9191452"/>
              <a:gd name="connsiteY1223" fmla="*/ 2481363 h 3018471"/>
              <a:gd name="connsiteX1224" fmla="*/ 63103 w 9191452"/>
              <a:gd name="connsiteY1224" fmla="*/ 2479038 h 3018471"/>
              <a:gd name="connsiteX1225" fmla="*/ 54199 w 9191452"/>
              <a:gd name="connsiteY1225" fmla="*/ 2475164 h 3018471"/>
              <a:gd name="connsiteX1226" fmla="*/ 46069 w 9191452"/>
              <a:gd name="connsiteY1226" fmla="*/ 2470512 h 3018471"/>
              <a:gd name="connsiteX1227" fmla="*/ 37938 w 9191452"/>
              <a:gd name="connsiteY1227" fmla="*/ 2464700 h 3018471"/>
              <a:gd name="connsiteX1228" fmla="*/ 30583 w 9191452"/>
              <a:gd name="connsiteY1228" fmla="*/ 2458499 h 3018471"/>
              <a:gd name="connsiteX1229" fmla="*/ 23615 w 9191452"/>
              <a:gd name="connsiteY1229" fmla="*/ 2451912 h 3018471"/>
              <a:gd name="connsiteX1230" fmla="*/ 17810 w 9191452"/>
              <a:gd name="connsiteY1230" fmla="*/ 2444549 h 3018471"/>
              <a:gd name="connsiteX1231" fmla="*/ 12775 w 9191452"/>
              <a:gd name="connsiteY1231" fmla="*/ 2436798 h 3018471"/>
              <a:gd name="connsiteX1232" fmla="*/ 8131 w 9191452"/>
              <a:gd name="connsiteY1232" fmla="*/ 2428660 h 3018471"/>
              <a:gd name="connsiteX1233" fmla="*/ 5032 w 9191452"/>
              <a:gd name="connsiteY1233" fmla="*/ 2419747 h 3018471"/>
              <a:gd name="connsiteX1234" fmla="*/ 2323 w 9191452"/>
              <a:gd name="connsiteY1234" fmla="*/ 2411221 h 3018471"/>
              <a:gd name="connsiteX1235" fmla="*/ 387 w 9191452"/>
              <a:gd name="connsiteY1235" fmla="*/ 2401921 h 3018471"/>
              <a:gd name="connsiteX1236" fmla="*/ 0 w 9191452"/>
              <a:gd name="connsiteY1236" fmla="*/ 2392620 h 3018471"/>
              <a:gd name="connsiteX1237" fmla="*/ 0 w 9191452"/>
              <a:gd name="connsiteY1237" fmla="*/ 2383320 h 3018471"/>
              <a:gd name="connsiteX1238" fmla="*/ 1162 w 9191452"/>
              <a:gd name="connsiteY1238" fmla="*/ 2374407 h 3018471"/>
              <a:gd name="connsiteX1239" fmla="*/ 2323 w 9191452"/>
              <a:gd name="connsiteY1239" fmla="*/ 2365494 h 3018471"/>
              <a:gd name="connsiteX1240" fmla="*/ 5420 w 9191452"/>
              <a:gd name="connsiteY1240" fmla="*/ 2356193 h 3018471"/>
              <a:gd name="connsiteX1241" fmla="*/ 9291 w 9191452"/>
              <a:gd name="connsiteY1241" fmla="*/ 2347668 h 3018471"/>
              <a:gd name="connsiteX1242" fmla="*/ 13550 w 9191452"/>
              <a:gd name="connsiteY1242" fmla="*/ 2339530 h 3018471"/>
              <a:gd name="connsiteX1243" fmla="*/ 18970 w 9191452"/>
              <a:gd name="connsiteY1243" fmla="*/ 2331004 h 3018471"/>
              <a:gd name="connsiteX1244" fmla="*/ 156401 w 9191452"/>
              <a:gd name="connsiteY1244" fmla="*/ 2148868 h 3018471"/>
              <a:gd name="connsiteX1245" fmla="*/ 162595 w 9191452"/>
              <a:gd name="connsiteY1245" fmla="*/ 2141118 h 3018471"/>
              <a:gd name="connsiteX1246" fmla="*/ 169177 w 9191452"/>
              <a:gd name="connsiteY1246" fmla="*/ 2134529 h 3018471"/>
              <a:gd name="connsiteX1247" fmla="*/ 176919 w 9191452"/>
              <a:gd name="connsiteY1247" fmla="*/ 2128330 h 3018471"/>
              <a:gd name="connsiteX1248" fmla="*/ 185436 w 9191452"/>
              <a:gd name="connsiteY1248" fmla="*/ 2123291 h 3018471"/>
              <a:gd name="connsiteX1249" fmla="*/ 193953 w 9191452"/>
              <a:gd name="connsiteY1249" fmla="*/ 2119028 h 3018471"/>
              <a:gd name="connsiteX1250" fmla="*/ 203244 w 9191452"/>
              <a:gd name="connsiteY1250" fmla="*/ 2115541 h 3018471"/>
              <a:gd name="connsiteX1251" fmla="*/ 212535 w 9191452"/>
              <a:gd name="connsiteY1251" fmla="*/ 2112829 h 3018471"/>
              <a:gd name="connsiteX1252" fmla="*/ 222214 w 9191452"/>
              <a:gd name="connsiteY1252" fmla="*/ 2111278 h 3018471"/>
              <a:gd name="connsiteX1253" fmla="*/ 232279 w 9191452"/>
              <a:gd name="connsiteY1253" fmla="*/ 2110891 h 3018471"/>
              <a:gd name="connsiteX1254" fmla="*/ 241957 w 9191452"/>
              <a:gd name="connsiteY1254" fmla="*/ 2111278 h 3018471"/>
              <a:gd name="connsiteX1255" fmla="*/ 251635 w 9191452"/>
              <a:gd name="connsiteY1255" fmla="*/ 2112829 h 3018471"/>
              <a:gd name="connsiteX1256" fmla="*/ 260926 w 9191452"/>
              <a:gd name="connsiteY1256" fmla="*/ 2115153 h 3018471"/>
              <a:gd name="connsiteX1257" fmla="*/ 269831 w 9191452"/>
              <a:gd name="connsiteY1257" fmla="*/ 2118641 h 3018471"/>
              <a:gd name="connsiteX1258" fmla="*/ 278735 w 9191452"/>
              <a:gd name="connsiteY1258" fmla="*/ 2122904 h 3018471"/>
              <a:gd name="connsiteX1259" fmla="*/ 286865 w 9191452"/>
              <a:gd name="connsiteY1259" fmla="*/ 2128330 h 3018471"/>
              <a:gd name="connsiteX1260" fmla="*/ 294607 w 9191452"/>
              <a:gd name="connsiteY1260" fmla="*/ 2134142 h 3018471"/>
              <a:gd name="connsiteX1261" fmla="*/ 396810 w 9191452"/>
              <a:gd name="connsiteY1261" fmla="*/ 2222110 h 3018471"/>
              <a:gd name="connsiteX1262" fmla="*/ 505593 w 9191452"/>
              <a:gd name="connsiteY1262" fmla="*/ 1944256 h 3018471"/>
              <a:gd name="connsiteX1263" fmla="*/ 508692 w 9191452"/>
              <a:gd name="connsiteY1263" fmla="*/ 1936892 h 3018471"/>
              <a:gd name="connsiteX1264" fmla="*/ 512563 w 9191452"/>
              <a:gd name="connsiteY1264" fmla="*/ 1929917 h 3018471"/>
              <a:gd name="connsiteX1265" fmla="*/ 516434 w 9191452"/>
              <a:gd name="connsiteY1265" fmla="*/ 1923717 h 3018471"/>
              <a:gd name="connsiteX1266" fmla="*/ 521079 w 9191452"/>
              <a:gd name="connsiteY1266" fmla="*/ 1917516 h 3018471"/>
              <a:gd name="connsiteX1267" fmla="*/ 526112 w 9191452"/>
              <a:gd name="connsiteY1267" fmla="*/ 1912091 h 3018471"/>
              <a:gd name="connsiteX1268" fmla="*/ 531145 w 9191452"/>
              <a:gd name="connsiteY1268" fmla="*/ 1906665 h 3018471"/>
              <a:gd name="connsiteX1269" fmla="*/ 536951 w 9191452"/>
              <a:gd name="connsiteY1269" fmla="*/ 1902403 h 3018471"/>
              <a:gd name="connsiteX1270" fmla="*/ 543533 w 9191452"/>
              <a:gd name="connsiteY1270" fmla="*/ 1898140 h 3018471"/>
              <a:gd name="connsiteX1271" fmla="*/ 549726 w 9191452"/>
              <a:gd name="connsiteY1271" fmla="*/ 1894265 h 3018471"/>
              <a:gd name="connsiteX1272" fmla="*/ 556308 w 9191452"/>
              <a:gd name="connsiteY1272" fmla="*/ 1891164 h 3018471"/>
              <a:gd name="connsiteX1273" fmla="*/ 563276 w 9191452"/>
              <a:gd name="connsiteY1273" fmla="*/ 1888452 h 3018471"/>
              <a:gd name="connsiteX1274" fmla="*/ 570632 w 9191452"/>
              <a:gd name="connsiteY1274" fmla="*/ 1886514 h 3018471"/>
              <a:gd name="connsiteX1275" fmla="*/ 577600 w 9191452"/>
              <a:gd name="connsiteY1275" fmla="*/ 1884577 h 3018471"/>
              <a:gd name="connsiteX1276" fmla="*/ 585343 w 9191452"/>
              <a:gd name="connsiteY1276" fmla="*/ 1883414 h 3018471"/>
              <a:gd name="connsiteX1277" fmla="*/ 593087 w 9191452"/>
              <a:gd name="connsiteY1277" fmla="*/ 1883026 h 3018471"/>
              <a:gd name="connsiteX1278" fmla="*/ 600828 w 9191452"/>
              <a:gd name="connsiteY1278" fmla="*/ 1883414 h 3018471"/>
              <a:gd name="connsiteX1279" fmla="*/ 608183 w 9191452"/>
              <a:gd name="connsiteY1279" fmla="*/ 1884190 h 3018471"/>
              <a:gd name="connsiteX1280" fmla="*/ 615927 w 9191452"/>
              <a:gd name="connsiteY1280" fmla="*/ 1885352 h 3018471"/>
              <a:gd name="connsiteX1281" fmla="*/ 623282 w 9191452"/>
              <a:gd name="connsiteY1281" fmla="*/ 1887289 h 3018471"/>
              <a:gd name="connsiteX1282" fmla="*/ 630637 w 9191452"/>
              <a:gd name="connsiteY1282" fmla="*/ 1890389 h 3018471"/>
              <a:gd name="connsiteX1283" fmla="*/ 637218 w 9191452"/>
              <a:gd name="connsiteY1283" fmla="*/ 1893102 h 3018471"/>
              <a:gd name="connsiteX1284" fmla="*/ 643412 w 9191452"/>
              <a:gd name="connsiteY1284" fmla="*/ 1896590 h 3018471"/>
              <a:gd name="connsiteX1285" fmla="*/ 649994 w 9191452"/>
              <a:gd name="connsiteY1285" fmla="*/ 1900853 h 3018471"/>
              <a:gd name="connsiteX1286" fmla="*/ 655800 w 9191452"/>
              <a:gd name="connsiteY1286" fmla="*/ 1905503 h 3018471"/>
              <a:gd name="connsiteX1287" fmla="*/ 661608 w 9191452"/>
              <a:gd name="connsiteY1287" fmla="*/ 1910541 h 3018471"/>
              <a:gd name="connsiteX1288" fmla="*/ 666255 w 9191452"/>
              <a:gd name="connsiteY1288" fmla="*/ 1915966 h 3018471"/>
              <a:gd name="connsiteX1289" fmla="*/ 671286 w 9191452"/>
              <a:gd name="connsiteY1289" fmla="*/ 1921779 h 3018471"/>
              <a:gd name="connsiteX1290" fmla="*/ 675544 w 9191452"/>
              <a:gd name="connsiteY1290" fmla="*/ 1927592 h 3018471"/>
              <a:gd name="connsiteX1291" fmla="*/ 679029 w 9191452"/>
              <a:gd name="connsiteY1291" fmla="*/ 1934567 h 3018471"/>
              <a:gd name="connsiteX1292" fmla="*/ 682126 w 9191452"/>
              <a:gd name="connsiteY1292" fmla="*/ 1941155 h 3018471"/>
              <a:gd name="connsiteX1293" fmla="*/ 685223 w 9191452"/>
              <a:gd name="connsiteY1293" fmla="*/ 1948518 h 3018471"/>
              <a:gd name="connsiteX1294" fmla="*/ 687158 w 9191452"/>
              <a:gd name="connsiteY1294" fmla="*/ 1955881 h 3018471"/>
              <a:gd name="connsiteX1295" fmla="*/ 797878 w 9191452"/>
              <a:gd name="connsiteY1295" fmla="*/ 2403858 h 3018471"/>
              <a:gd name="connsiteX1296" fmla="*/ 926018 w 9191452"/>
              <a:gd name="connsiteY1296" fmla="*/ 2121741 h 3018471"/>
              <a:gd name="connsiteX1297" fmla="*/ 928341 w 9191452"/>
              <a:gd name="connsiteY1297" fmla="*/ 2115928 h 3018471"/>
              <a:gd name="connsiteX1298" fmla="*/ 931825 w 9191452"/>
              <a:gd name="connsiteY1298" fmla="*/ 2110116 h 3018471"/>
              <a:gd name="connsiteX1299" fmla="*/ 935310 w 9191452"/>
              <a:gd name="connsiteY1299" fmla="*/ 2105466 h 3018471"/>
              <a:gd name="connsiteX1300" fmla="*/ 939181 w 9191452"/>
              <a:gd name="connsiteY1300" fmla="*/ 2100040 h 3018471"/>
              <a:gd name="connsiteX1301" fmla="*/ 943439 w 9191452"/>
              <a:gd name="connsiteY1301" fmla="*/ 2095777 h 3018471"/>
              <a:gd name="connsiteX1302" fmla="*/ 947698 w 9191452"/>
              <a:gd name="connsiteY1302" fmla="*/ 2091514 h 3018471"/>
              <a:gd name="connsiteX1303" fmla="*/ 952731 w 9191452"/>
              <a:gd name="connsiteY1303" fmla="*/ 2086864 h 3018471"/>
              <a:gd name="connsiteX1304" fmla="*/ 957376 w 9191452"/>
              <a:gd name="connsiteY1304" fmla="*/ 2082989 h 3018471"/>
              <a:gd name="connsiteX1305" fmla="*/ 962796 w 9191452"/>
              <a:gd name="connsiteY1305" fmla="*/ 2079888 h 3018471"/>
              <a:gd name="connsiteX1306" fmla="*/ 968215 w 9191452"/>
              <a:gd name="connsiteY1306" fmla="*/ 2076788 h 3018471"/>
              <a:gd name="connsiteX1307" fmla="*/ 973635 w 9191452"/>
              <a:gd name="connsiteY1307" fmla="*/ 2074076 h 3018471"/>
              <a:gd name="connsiteX1308" fmla="*/ 979442 w 9191452"/>
              <a:gd name="connsiteY1308" fmla="*/ 2071363 h 3018471"/>
              <a:gd name="connsiteX1309" fmla="*/ 985638 w 9191452"/>
              <a:gd name="connsiteY1309" fmla="*/ 2069426 h 3018471"/>
              <a:gd name="connsiteX1310" fmla="*/ 991444 w 9191452"/>
              <a:gd name="connsiteY1310" fmla="*/ 2068263 h 3018471"/>
              <a:gd name="connsiteX1311" fmla="*/ 997638 w 9191452"/>
              <a:gd name="connsiteY1311" fmla="*/ 2067100 h 3018471"/>
              <a:gd name="connsiteX1312" fmla="*/ 1003832 w 9191452"/>
              <a:gd name="connsiteY1312" fmla="*/ 2066326 h 3018471"/>
              <a:gd name="connsiteX1313" fmla="*/ 1010800 w 9191452"/>
              <a:gd name="connsiteY1313" fmla="*/ 2065551 h 3018471"/>
              <a:gd name="connsiteX1314" fmla="*/ 1016996 w 9191452"/>
              <a:gd name="connsiteY1314" fmla="*/ 2065551 h 3018471"/>
              <a:gd name="connsiteX1315" fmla="*/ 1023188 w 9191452"/>
              <a:gd name="connsiteY1315" fmla="*/ 2066326 h 3018471"/>
              <a:gd name="connsiteX1316" fmla="*/ 1028996 w 9191452"/>
              <a:gd name="connsiteY1316" fmla="*/ 2067100 h 3018471"/>
              <a:gd name="connsiteX1317" fmla="*/ 1035576 w 9191452"/>
              <a:gd name="connsiteY1317" fmla="*/ 2068650 h 3018471"/>
              <a:gd name="connsiteX1318" fmla="*/ 1041772 w 9191452"/>
              <a:gd name="connsiteY1318" fmla="*/ 2070201 h 3018471"/>
              <a:gd name="connsiteX1319" fmla="*/ 1047578 w 9191452"/>
              <a:gd name="connsiteY1319" fmla="*/ 2072525 h 3018471"/>
              <a:gd name="connsiteX1320" fmla="*/ 1052997 w 9191452"/>
              <a:gd name="connsiteY1320" fmla="*/ 2074851 h 3018471"/>
              <a:gd name="connsiteX1321" fmla="*/ 1058805 w 9191452"/>
              <a:gd name="connsiteY1321" fmla="*/ 2077177 h 3018471"/>
              <a:gd name="connsiteX1322" fmla="*/ 1063837 w 9191452"/>
              <a:gd name="connsiteY1322" fmla="*/ 2080663 h 3018471"/>
              <a:gd name="connsiteX1323" fmla="*/ 1069257 w 9191452"/>
              <a:gd name="connsiteY1323" fmla="*/ 2084151 h 3018471"/>
              <a:gd name="connsiteX1324" fmla="*/ 1074289 w 9191452"/>
              <a:gd name="connsiteY1324" fmla="*/ 2088026 h 3018471"/>
              <a:gd name="connsiteX1325" fmla="*/ 1078548 w 9191452"/>
              <a:gd name="connsiteY1325" fmla="*/ 2092289 h 3018471"/>
              <a:gd name="connsiteX1326" fmla="*/ 1083193 w 9191452"/>
              <a:gd name="connsiteY1326" fmla="*/ 2096553 h 3018471"/>
              <a:gd name="connsiteX1327" fmla="*/ 1087065 w 9191452"/>
              <a:gd name="connsiteY1327" fmla="*/ 2101590 h 3018471"/>
              <a:gd name="connsiteX1328" fmla="*/ 1090936 w 9191452"/>
              <a:gd name="connsiteY1328" fmla="*/ 2107015 h 3018471"/>
              <a:gd name="connsiteX1329" fmla="*/ 1131585 w 9191452"/>
              <a:gd name="connsiteY1329" fmla="*/ 2165532 h 3018471"/>
              <a:gd name="connsiteX1330" fmla="*/ 1335990 w 9191452"/>
              <a:gd name="connsiteY1330" fmla="*/ 1438925 h 3018471"/>
              <a:gd name="connsiteX1331" fmla="*/ 1338700 w 9191452"/>
              <a:gd name="connsiteY1331" fmla="*/ 1430787 h 3018471"/>
              <a:gd name="connsiteX1332" fmla="*/ 1341797 w 9191452"/>
              <a:gd name="connsiteY1332" fmla="*/ 1423424 h 3018471"/>
              <a:gd name="connsiteX1333" fmla="*/ 1345670 w 9191452"/>
              <a:gd name="connsiteY1333" fmla="*/ 1416061 h 3018471"/>
              <a:gd name="connsiteX1334" fmla="*/ 1349927 w 9191452"/>
              <a:gd name="connsiteY1334" fmla="*/ 1409472 h 3018471"/>
              <a:gd name="connsiteX1335" fmla="*/ 1355346 w 9191452"/>
              <a:gd name="connsiteY1335" fmla="*/ 1402885 h 3018471"/>
              <a:gd name="connsiteX1336" fmla="*/ 1360766 w 9191452"/>
              <a:gd name="connsiteY1336" fmla="*/ 1397072 h 3018471"/>
              <a:gd name="connsiteX1337" fmla="*/ 1366573 w 9191452"/>
              <a:gd name="connsiteY1337" fmla="*/ 1391259 h 3018471"/>
              <a:gd name="connsiteX1338" fmla="*/ 1372768 w 9191452"/>
              <a:gd name="connsiteY1338" fmla="*/ 1386608 h 3018471"/>
              <a:gd name="connsiteX1339" fmla="*/ 1379349 w 9191452"/>
              <a:gd name="connsiteY1339" fmla="*/ 1382346 h 3018471"/>
              <a:gd name="connsiteX1340" fmla="*/ 1386317 w 9191452"/>
              <a:gd name="connsiteY1340" fmla="*/ 1378859 h 3018471"/>
              <a:gd name="connsiteX1341" fmla="*/ 1393672 w 9191452"/>
              <a:gd name="connsiteY1341" fmla="*/ 1375371 h 3018471"/>
              <a:gd name="connsiteX1342" fmla="*/ 1401416 w 9191452"/>
              <a:gd name="connsiteY1342" fmla="*/ 1373045 h 3018471"/>
              <a:gd name="connsiteX1343" fmla="*/ 1409158 w 9191452"/>
              <a:gd name="connsiteY1343" fmla="*/ 1371107 h 3018471"/>
              <a:gd name="connsiteX1344" fmla="*/ 1417287 w 9191452"/>
              <a:gd name="connsiteY1344" fmla="*/ 1369557 h 3018471"/>
              <a:gd name="connsiteX1345" fmla="*/ 1425418 w 9191452"/>
              <a:gd name="connsiteY1345" fmla="*/ 1369170 h 3018471"/>
              <a:gd name="connsiteX1346" fmla="*/ 1433548 w 9191452"/>
              <a:gd name="connsiteY1346" fmla="*/ 1369170 h 3018471"/>
              <a:gd name="connsiteX1347" fmla="*/ 1442065 w 9191452"/>
              <a:gd name="connsiteY1347" fmla="*/ 1369945 h 3018471"/>
              <a:gd name="connsiteX1348" fmla="*/ 1450193 w 9191452"/>
              <a:gd name="connsiteY1348" fmla="*/ 1371496 h 3018471"/>
              <a:gd name="connsiteX1349" fmla="*/ 1457936 w 9191452"/>
              <a:gd name="connsiteY1349" fmla="*/ 1373820 h 3018471"/>
              <a:gd name="connsiteX1350" fmla="*/ 1465679 w 9191452"/>
              <a:gd name="connsiteY1350" fmla="*/ 1376921 h 3018471"/>
              <a:gd name="connsiteX1351" fmla="*/ 1473035 w 9191452"/>
              <a:gd name="connsiteY1351" fmla="*/ 1380408 h 3018471"/>
              <a:gd name="connsiteX1352" fmla="*/ 1479616 w 9191452"/>
              <a:gd name="connsiteY1352" fmla="*/ 1384284 h 3018471"/>
              <a:gd name="connsiteX1353" fmla="*/ 1485811 w 9191452"/>
              <a:gd name="connsiteY1353" fmla="*/ 1388934 h 3018471"/>
              <a:gd name="connsiteX1354" fmla="*/ 1492391 w 9191452"/>
              <a:gd name="connsiteY1354" fmla="*/ 1393971 h 3018471"/>
              <a:gd name="connsiteX1355" fmla="*/ 1498199 w 9191452"/>
              <a:gd name="connsiteY1355" fmla="*/ 1399785 h 3018471"/>
              <a:gd name="connsiteX1356" fmla="*/ 1502843 w 9191452"/>
              <a:gd name="connsiteY1356" fmla="*/ 1405597 h 3018471"/>
              <a:gd name="connsiteX1357" fmla="*/ 1507878 w 9191452"/>
              <a:gd name="connsiteY1357" fmla="*/ 1412185 h 3018471"/>
              <a:gd name="connsiteX1358" fmla="*/ 1512134 w 9191452"/>
              <a:gd name="connsiteY1358" fmla="*/ 1419161 h 3018471"/>
              <a:gd name="connsiteX1359" fmla="*/ 1515618 w 9191452"/>
              <a:gd name="connsiteY1359" fmla="*/ 1426137 h 3018471"/>
              <a:gd name="connsiteX1360" fmla="*/ 1518329 w 9191452"/>
              <a:gd name="connsiteY1360" fmla="*/ 1433499 h 3018471"/>
              <a:gd name="connsiteX1361" fmla="*/ 1520652 w 9191452"/>
              <a:gd name="connsiteY1361" fmla="*/ 1441637 h 3018471"/>
              <a:gd name="connsiteX1362" fmla="*/ 1522200 w 9191452"/>
              <a:gd name="connsiteY1362" fmla="*/ 1450163 h 3018471"/>
              <a:gd name="connsiteX1363" fmla="*/ 1670472 w 9191452"/>
              <a:gd name="connsiteY1363" fmla="*/ 2398433 h 3018471"/>
              <a:gd name="connsiteX1364" fmla="*/ 1740542 w 9191452"/>
              <a:gd name="connsiteY1364" fmla="*/ 2072914 h 3018471"/>
              <a:gd name="connsiteX1365" fmla="*/ 1742090 w 9191452"/>
              <a:gd name="connsiteY1365" fmla="*/ 2065551 h 3018471"/>
              <a:gd name="connsiteX1366" fmla="*/ 1744413 w 9191452"/>
              <a:gd name="connsiteY1366" fmla="*/ 2059350 h 3018471"/>
              <a:gd name="connsiteX1367" fmla="*/ 1746736 w 9191452"/>
              <a:gd name="connsiteY1367" fmla="*/ 2052762 h 3018471"/>
              <a:gd name="connsiteX1368" fmla="*/ 1750221 w 9191452"/>
              <a:gd name="connsiteY1368" fmla="*/ 2046174 h 3018471"/>
              <a:gd name="connsiteX1369" fmla="*/ 1753704 w 9191452"/>
              <a:gd name="connsiteY1369" fmla="*/ 2040361 h 3018471"/>
              <a:gd name="connsiteX1370" fmla="*/ 1757963 w 9191452"/>
              <a:gd name="connsiteY1370" fmla="*/ 2035324 h 3018471"/>
              <a:gd name="connsiteX1371" fmla="*/ 1762221 w 9191452"/>
              <a:gd name="connsiteY1371" fmla="*/ 2029899 h 3018471"/>
              <a:gd name="connsiteX1372" fmla="*/ 1766480 w 9191452"/>
              <a:gd name="connsiteY1372" fmla="*/ 2024473 h 3018471"/>
              <a:gd name="connsiteX1373" fmla="*/ 1771899 w 9191452"/>
              <a:gd name="connsiteY1373" fmla="*/ 2020210 h 3018471"/>
              <a:gd name="connsiteX1374" fmla="*/ 1777319 w 9191452"/>
              <a:gd name="connsiteY1374" fmla="*/ 2015947 h 3018471"/>
              <a:gd name="connsiteX1375" fmla="*/ 1783126 w 9191452"/>
              <a:gd name="connsiteY1375" fmla="*/ 2012072 h 3018471"/>
              <a:gd name="connsiteX1376" fmla="*/ 1788933 w 9191452"/>
              <a:gd name="connsiteY1376" fmla="*/ 2008584 h 3018471"/>
              <a:gd name="connsiteX1377" fmla="*/ 1795127 w 9191452"/>
              <a:gd name="connsiteY1377" fmla="*/ 2005096 h 3018471"/>
              <a:gd name="connsiteX1378" fmla="*/ 1801322 w 9191452"/>
              <a:gd name="connsiteY1378" fmla="*/ 2002772 h 3018471"/>
              <a:gd name="connsiteX1379" fmla="*/ 1808290 w 9191452"/>
              <a:gd name="connsiteY1379" fmla="*/ 2000834 h 3018471"/>
              <a:gd name="connsiteX1380" fmla="*/ 1815258 w 9191452"/>
              <a:gd name="connsiteY1380" fmla="*/ 1998897 h 3018471"/>
              <a:gd name="connsiteX1381" fmla="*/ 1822227 w 9191452"/>
              <a:gd name="connsiteY1381" fmla="*/ 1997733 h 3018471"/>
              <a:gd name="connsiteX1382" fmla="*/ 1829583 w 9191452"/>
              <a:gd name="connsiteY1382" fmla="*/ 1997346 h 3018471"/>
              <a:gd name="connsiteX1383" fmla="*/ 1836163 w 9191452"/>
              <a:gd name="connsiteY1383" fmla="*/ 1997346 h 3018471"/>
              <a:gd name="connsiteX1384" fmla="*/ 1843131 w 9191452"/>
              <a:gd name="connsiteY1384" fmla="*/ 1997733 h 3018471"/>
              <a:gd name="connsiteX1385" fmla="*/ 1850100 w 9191452"/>
              <a:gd name="connsiteY1385" fmla="*/ 1998897 h 3018471"/>
              <a:gd name="connsiteX1386" fmla="*/ 1856682 w 9191452"/>
              <a:gd name="connsiteY1386" fmla="*/ 2000446 h 3018471"/>
              <a:gd name="connsiteX1387" fmla="*/ 1863262 w 9191452"/>
              <a:gd name="connsiteY1387" fmla="*/ 2002384 h 3018471"/>
              <a:gd name="connsiteX1388" fmla="*/ 1869457 w 9191452"/>
              <a:gd name="connsiteY1388" fmla="*/ 2004709 h 3018471"/>
              <a:gd name="connsiteX1389" fmla="*/ 1876038 w 9191452"/>
              <a:gd name="connsiteY1389" fmla="*/ 2007034 h 3018471"/>
              <a:gd name="connsiteX1390" fmla="*/ 1882232 w 9191452"/>
              <a:gd name="connsiteY1390" fmla="*/ 2010522 h 3018471"/>
              <a:gd name="connsiteX1391" fmla="*/ 1888038 w 9191452"/>
              <a:gd name="connsiteY1391" fmla="*/ 2014398 h 3018471"/>
              <a:gd name="connsiteX1392" fmla="*/ 1893459 w 9191452"/>
              <a:gd name="connsiteY1392" fmla="*/ 2018273 h 3018471"/>
              <a:gd name="connsiteX1393" fmla="*/ 1898492 w 9191452"/>
              <a:gd name="connsiteY1393" fmla="*/ 2022923 h 3018471"/>
              <a:gd name="connsiteX1394" fmla="*/ 1903524 w 9191452"/>
              <a:gd name="connsiteY1394" fmla="*/ 2027960 h 3018471"/>
              <a:gd name="connsiteX1395" fmla="*/ 1908169 w 9191452"/>
              <a:gd name="connsiteY1395" fmla="*/ 2033385 h 3018471"/>
              <a:gd name="connsiteX1396" fmla="*/ 1912815 w 9191452"/>
              <a:gd name="connsiteY1396" fmla="*/ 2039199 h 3018471"/>
              <a:gd name="connsiteX1397" fmla="*/ 1983273 w 9191452"/>
              <a:gd name="connsiteY1397" fmla="*/ 2142667 h 3018471"/>
              <a:gd name="connsiteX1398" fmla="*/ 2039794 w 9191452"/>
              <a:gd name="connsiteY1398" fmla="*/ 2065551 h 3018471"/>
              <a:gd name="connsiteX1399" fmla="*/ 2043279 w 9191452"/>
              <a:gd name="connsiteY1399" fmla="*/ 2061288 h 3018471"/>
              <a:gd name="connsiteX1400" fmla="*/ 2047149 w 9191452"/>
              <a:gd name="connsiteY1400" fmla="*/ 2057024 h 3018471"/>
              <a:gd name="connsiteX1401" fmla="*/ 2051021 w 9191452"/>
              <a:gd name="connsiteY1401" fmla="*/ 2053149 h 3018471"/>
              <a:gd name="connsiteX1402" fmla="*/ 2054892 w 9191452"/>
              <a:gd name="connsiteY1402" fmla="*/ 2049662 h 3018471"/>
              <a:gd name="connsiteX1403" fmla="*/ 2059151 w 9191452"/>
              <a:gd name="connsiteY1403" fmla="*/ 2046174 h 3018471"/>
              <a:gd name="connsiteX1404" fmla="*/ 2063796 w 9191452"/>
              <a:gd name="connsiteY1404" fmla="*/ 2043074 h 3018471"/>
              <a:gd name="connsiteX1405" fmla="*/ 2068055 w 9191452"/>
              <a:gd name="connsiteY1405" fmla="*/ 2039974 h 3018471"/>
              <a:gd name="connsiteX1406" fmla="*/ 2072700 w 9191452"/>
              <a:gd name="connsiteY1406" fmla="*/ 2037649 h 3018471"/>
              <a:gd name="connsiteX1407" fmla="*/ 2077733 w 9191452"/>
              <a:gd name="connsiteY1407" fmla="*/ 2035324 h 3018471"/>
              <a:gd name="connsiteX1408" fmla="*/ 2082379 w 9191452"/>
              <a:gd name="connsiteY1408" fmla="*/ 2033385 h 3018471"/>
              <a:gd name="connsiteX1409" fmla="*/ 2087798 w 9191452"/>
              <a:gd name="connsiteY1409" fmla="*/ 2031448 h 3018471"/>
              <a:gd name="connsiteX1410" fmla="*/ 2092831 w 9191452"/>
              <a:gd name="connsiteY1410" fmla="*/ 2029899 h 3018471"/>
              <a:gd name="connsiteX1411" fmla="*/ 2097864 w 9191452"/>
              <a:gd name="connsiteY1411" fmla="*/ 2028348 h 3018471"/>
              <a:gd name="connsiteX1412" fmla="*/ 2103284 w 9191452"/>
              <a:gd name="connsiteY1412" fmla="*/ 2027573 h 3018471"/>
              <a:gd name="connsiteX1413" fmla="*/ 2109090 w 9191452"/>
              <a:gd name="connsiteY1413" fmla="*/ 2026798 h 3018471"/>
              <a:gd name="connsiteX1414" fmla="*/ 2114511 w 9191452"/>
              <a:gd name="connsiteY1414" fmla="*/ 2026411 h 3018471"/>
              <a:gd name="connsiteX1415" fmla="*/ 2119931 w 9191452"/>
              <a:gd name="connsiteY1415" fmla="*/ 2026411 h 3018471"/>
              <a:gd name="connsiteX1416" fmla="*/ 2124963 w 9191452"/>
              <a:gd name="connsiteY1416" fmla="*/ 2026798 h 3018471"/>
              <a:gd name="connsiteX1417" fmla="*/ 2130770 w 9191452"/>
              <a:gd name="connsiteY1417" fmla="*/ 2027573 h 3018471"/>
              <a:gd name="connsiteX1418" fmla="*/ 2136190 w 9191452"/>
              <a:gd name="connsiteY1418" fmla="*/ 2028348 h 3018471"/>
              <a:gd name="connsiteX1419" fmla="*/ 2141610 w 9191452"/>
              <a:gd name="connsiteY1419" fmla="*/ 2029899 h 3018471"/>
              <a:gd name="connsiteX1420" fmla="*/ 2146255 w 9191452"/>
              <a:gd name="connsiteY1420" fmla="*/ 2031448 h 3018471"/>
              <a:gd name="connsiteX1421" fmla="*/ 2151675 w 9191452"/>
              <a:gd name="connsiteY1421" fmla="*/ 2033385 h 3018471"/>
              <a:gd name="connsiteX1422" fmla="*/ 2156707 w 9191452"/>
              <a:gd name="connsiteY1422" fmla="*/ 2035324 h 3018471"/>
              <a:gd name="connsiteX1423" fmla="*/ 2161354 w 9191452"/>
              <a:gd name="connsiteY1423" fmla="*/ 2037649 h 3018471"/>
              <a:gd name="connsiteX1424" fmla="*/ 2166386 w 9191452"/>
              <a:gd name="connsiteY1424" fmla="*/ 2039974 h 3018471"/>
              <a:gd name="connsiteX1425" fmla="*/ 2170645 w 9191452"/>
              <a:gd name="connsiteY1425" fmla="*/ 2043074 h 3018471"/>
              <a:gd name="connsiteX1426" fmla="*/ 2174904 w 9191452"/>
              <a:gd name="connsiteY1426" fmla="*/ 2046174 h 3018471"/>
              <a:gd name="connsiteX1427" fmla="*/ 2179161 w 9191452"/>
              <a:gd name="connsiteY1427" fmla="*/ 2049662 h 3018471"/>
              <a:gd name="connsiteX1428" fmla="*/ 2183033 w 9191452"/>
              <a:gd name="connsiteY1428" fmla="*/ 2053538 h 3018471"/>
              <a:gd name="connsiteX1429" fmla="*/ 2186904 w 9191452"/>
              <a:gd name="connsiteY1429" fmla="*/ 2057413 h 3018471"/>
              <a:gd name="connsiteX1430" fmla="*/ 2190388 w 9191452"/>
              <a:gd name="connsiteY1430" fmla="*/ 2061288 h 3018471"/>
              <a:gd name="connsiteX1431" fmla="*/ 2279639 w 9191452"/>
              <a:gd name="connsiteY1431" fmla="*/ 2169809 h 3018471"/>
              <a:gd name="connsiteX1432" fmla="*/ 2283772 w 9191452"/>
              <a:gd name="connsiteY1432" fmla="*/ 2163306 h 3018471"/>
              <a:gd name="connsiteX1433" fmla="*/ 2421203 w 9191452"/>
              <a:gd name="connsiteY1433" fmla="*/ 1981170 h 3018471"/>
              <a:gd name="connsiteX1434" fmla="*/ 2427397 w 9191452"/>
              <a:gd name="connsiteY1434" fmla="*/ 1973420 h 3018471"/>
              <a:gd name="connsiteX1435" fmla="*/ 2433979 w 9191452"/>
              <a:gd name="connsiteY1435" fmla="*/ 1966831 h 3018471"/>
              <a:gd name="connsiteX1436" fmla="*/ 2441721 w 9191452"/>
              <a:gd name="connsiteY1436" fmla="*/ 1960632 h 3018471"/>
              <a:gd name="connsiteX1437" fmla="*/ 2450238 w 9191452"/>
              <a:gd name="connsiteY1437" fmla="*/ 1955593 h 3018471"/>
              <a:gd name="connsiteX1438" fmla="*/ 2458755 w 9191452"/>
              <a:gd name="connsiteY1438" fmla="*/ 1951330 h 3018471"/>
              <a:gd name="connsiteX1439" fmla="*/ 2468046 w 9191452"/>
              <a:gd name="connsiteY1439" fmla="*/ 1947843 h 3018471"/>
              <a:gd name="connsiteX1440" fmla="*/ 2477337 w 9191452"/>
              <a:gd name="connsiteY1440" fmla="*/ 1945131 h 3018471"/>
              <a:gd name="connsiteX1441" fmla="*/ 2487016 w 9191452"/>
              <a:gd name="connsiteY1441" fmla="*/ 1943580 h 3018471"/>
              <a:gd name="connsiteX1442" fmla="*/ 2497081 w 9191452"/>
              <a:gd name="connsiteY1442" fmla="*/ 1943193 h 3018471"/>
              <a:gd name="connsiteX1443" fmla="*/ 2506759 w 9191452"/>
              <a:gd name="connsiteY1443" fmla="*/ 1943580 h 3018471"/>
              <a:gd name="connsiteX1444" fmla="*/ 2516437 w 9191452"/>
              <a:gd name="connsiteY1444" fmla="*/ 1945131 h 3018471"/>
              <a:gd name="connsiteX1445" fmla="*/ 2525728 w 9191452"/>
              <a:gd name="connsiteY1445" fmla="*/ 1947455 h 3018471"/>
              <a:gd name="connsiteX1446" fmla="*/ 2534633 w 9191452"/>
              <a:gd name="connsiteY1446" fmla="*/ 1950943 h 3018471"/>
              <a:gd name="connsiteX1447" fmla="*/ 2543537 w 9191452"/>
              <a:gd name="connsiteY1447" fmla="*/ 1955206 h 3018471"/>
              <a:gd name="connsiteX1448" fmla="*/ 2551666 w 9191452"/>
              <a:gd name="connsiteY1448" fmla="*/ 1960632 h 3018471"/>
              <a:gd name="connsiteX1449" fmla="*/ 2559409 w 9191452"/>
              <a:gd name="connsiteY1449" fmla="*/ 1966444 h 3018471"/>
              <a:gd name="connsiteX1450" fmla="*/ 2661612 w 9191452"/>
              <a:gd name="connsiteY1450" fmla="*/ 2054412 h 3018471"/>
              <a:gd name="connsiteX1451" fmla="*/ 2770395 w 9191452"/>
              <a:gd name="connsiteY1451" fmla="*/ 1776558 h 3018471"/>
              <a:gd name="connsiteX1452" fmla="*/ 2773493 w 9191452"/>
              <a:gd name="connsiteY1452" fmla="*/ 1769194 h 3018471"/>
              <a:gd name="connsiteX1453" fmla="*/ 2777365 w 9191452"/>
              <a:gd name="connsiteY1453" fmla="*/ 1762219 h 3018471"/>
              <a:gd name="connsiteX1454" fmla="*/ 2781236 w 9191452"/>
              <a:gd name="connsiteY1454" fmla="*/ 1756019 h 3018471"/>
              <a:gd name="connsiteX1455" fmla="*/ 2785881 w 9191452"/>
              <a:gd name="connsiteY1455" fmla="*/ 1749818 h 3018471"/>
              <a:gd name="connsiteX1456" fmla="*/ 2790914 w 9191452"/>
              <a:gd name="connsiteY1456" fmla="*/ 1744393 h 3018471"/>
              <a:gd name="connsiteX1457" fmla="*/ 2795947 w 9191452"/>
              <a:gd name="connsiteY1457" fmla="*/ 1738967 h 3018471"/>
              <a:gd name="connsiteX1458" fmla="*/ 2801753 w 9191452"/>
              <a:gd name="connsiteY1458" fmla="*/ 1734705 h 3018471"/>
              <a:gd name="connsiteX1459" fmla="*/ 2808335 w 9191452"/>
              <a:gd name="connsiteY1459" fmla="*/ 1730442 h 3018471"/>
              <a:gd name="connsiteX1460" fmla="*/ 2814528 w 9191452"/>
              <a:gd name="connsiteY1460" fmla="*/ 1726567 h 3018471"/>
              <a:gd name="connsiteX1461" fmla="*/ 2821110 w 9191452"/>
              <a:gd name="connsiteY1461" fmla="*/ 1723466 h 3018471"/>
              <a:gd name="connsiteX1462" fmla="*/ 2828078 w 9191452"/>
              <a:gd name="connsiteY1462" fmla="*/ 1720754 h 3018471"/>
              <a:gd name="connsiteX1463" fmla="*/ 2835434 w 9191452"/>
              <a:gd name="connsiteY1463" fmla="*/ 1718816 h 3018471"/>
              <a:gd name="connsiteX1464" fmla="*/ 2842402 w 9191452"/>
              <a:gd name="connsiteY1464" fmla="*/ 1716879 h 3018471"/>
              <a:gd name="connsiteX1465" fmla="*/ 2850145 w 9191452"/>
              <a:gd name="connsiteY1465" fmla="*/ 1715716 h 3018471"/>
              <a:gd name="connsiteX1466" fmla="*/ 2857888 w 9191452"/>
              <a:gd name="connsiteY1466" fmla="*/ 1715328 h 3018471"/>
              <a:gd name="connsiteX1467" fmla="*/ 2865630 w 9191452"/>
              <a:gd name="connsiteY1467" fmla="*/ 1715716 h 3018471"/>
              <a:gd name="connsiteX1468" fmla="*/ 2872985 w 9191452"/>
              <a:gd name="connsiteY1468" fmla="*/ 1716492 h 3018471"/>
              <a:gd name="connsiteX1469" fmla="*/ 2880728 w 9191452"/>
              <a:gd name="connsiteY1469" fmla="*/ 1717654 h 3018471"/>
              <a:gd name="connsiteX1470" fmla="*/ 2888084 w 9191452"/>
              <a:gd name="connsiteY1470" fmla="*/ 1719591 h 3018471"/>
              <a:gd name="connsiteX1471" fmla="*/ 2895439 w 9191452"/>
              <a:gd name="connsiteY1471" fmla="*/ 1722691 h 3018471"/>
              <a:gd name="connsiteX1472" fmla="*/ 2902020 w 9191452"/>
              <a:gd name="connsiteY1472" fmla="*/ 1725404 h 3018471"/>
              <a:gd name="connsiteX1473" fmla="*/ 2908214 w 9191452"/>
              <a:gd name="connsiteY1473" fmla="*/ 1728892 h 3018471"/>
              <a:gd name="connsiteX1474" fmla="*/ 2914795 w 9191452"/>
              <a:gd name="connsiteY1474" fmla="*/ 1733155 h 3018471"/>
              <a:gd name="connsiteX1475" fmla="*/ 2920602 w 9191452"/>
              <a:gd name="connsiteY1475" fmla="*/ 1737805 h 3018471"/>
              <a:gd name="connsiteX1476" fmla="*/ 2926410 w 9191452"/>
              <a:gd name="connsiteY1476" fmla="*/ 1742843 h 3018471"/>
              <a:gd name="connsiteX1477" fmla="*/ 2931056 w 9191452"/>
              <a:gd name="connsiteY1477" fmla="*/ 1748268 h 3018471"/>
              <a:gd name="connsiteX1478" fmla="*/ 2936088 w 9191452"/>
              <a:gd name="connsiteY1478" fmla="*/ 1754081 h 3018471"/>
              <a:gd name="connsiteX1479" fmla="*/ 2940346 w 9191452"/>
              <a:gd name="connsiteY1479" fmla="*/ 1759894 h 3018471"/>
              <a:gd name="connsiteX1480" fmla="*/ 2943831 w 9191452"/>
              <a:gd name="connsiteY1480" fmla="*/ 1766869 h 3018471"/>
              <a:gd name="connsiteX1481" fmla="*/ 2946928 w 9191452"/>
              <a:gd name="connsiteY1481" fmla="*/ 1773457 h 3018471"/>
              <a:gd name="connsiteX1482" fmla="*/ 2950025 w 9191452"/>
              <a:gd name="connsiteY1482" fmla="*/ 1780820 h 3018471"/>
              <a:gd name="connsiteX1483" fmla="*/ 2951960 w 9191452"/>
              <a:gd name="connsiteY1483" fmla="*/ 1788183 h 3018471"/>
              <a:gd name="connsiteX1484" fmla="*/ 3062679 w 9191452"/>
              <a:gd name="connsiteY1484" fmla="*/ 2236160 h 3018471"/>
              <a:gd name="connsiteX1485" fmla="*/ 3190820 w 9191452"/>
              <a:gd name="connsiteY1485" fmla="*/ 1954043 h 3018471"/>
              <a:gd name="connsiteX1486" fmla="*/ 3193143 w 9191452"/>
              <a:gd name="connsiteY1486" fmla="*/ 1948230 h 3018471"/>
              <a:gd name="connsiteX1487" fmla="*/ 3196627 w 9191452"/>
              <a:gd name="connsiteY1487" fmla="*/ 1942418 h 3018471"/>
              <a:gd name="connsiteX1488" fmla="*/ 3200111 w 9191452"/>
              <a:gd name="connsiteY1488" fmla="*/ 1937768 h 3018471"/>
              <a:gd name="connsiteX1489" fmla="*/ 3203983 w 9191452"/>
              <a:gd name="connsiteY1489" fmla="*/ 1932342 h 3018471"/>
              <a:gd name="connsiteX1490" fmla="*/ 3208241 w 9191452"/>
              <a:gd name="connsiteY1490" fmla="*/ 1928079 h 3018471"/>
              <a:gd name="connsiteX1491" fmla="*/ 3212499 w 9191452"/>
              <a:gd name="connsiteY1491" fmla="*/ 1923816 h 3018471"/>
              <a:gd name="connsiteX1492" fmla="*/ 3217533 w 9191452"/>
              <a:gd name="connsiteY1492" fmla="*/ 1919166 h 3018471"/>
              <a:gd name="connsiteX1493" fmla="*/ 3222178 w 9191452"/>
              <a:gd name="connsiteY1493" fmla="*/ 1915291 h 3018471"/>
              <a:gd name="connsiteX1494" fmla="*/ 3227598 w 9191452"/>
              <a:gd name="connsiteY1494" fmla="*/ 1912190 h 3018471"/>
              <a:gd name="connsiteX1495" fmla="*/ 3233017 w 9191452"/>
              <a:gd name="connsiteY1495" fmla="*/ 1909090 h 3018471"/>
              <a:gd name="connsiteX1496" fmla="*/ 3238437 w 9191452"/>
              <a:gd name="connsiteY1496" fmla="*/ 1906378 h 3018471"/>
              <a:gd name="connsiteX1497" fmla="*/ 3244244 w 9191452"/>
              <a:gd name="connsiteY1497" fmla="*/ 1903665 h 3018471"/>
              <a:gd name="connsiteX1498" fmla="*/ 3250439 w 9191452"/>
              <a:gd name="connsiteY1498" fmla="*/ 1901728 h 3018471"/>
              <a:gd name="connsiteX1499" fmla="*/ 3256246 w 9191452"/>
              <a:gd name="connsiteY1499" fmla="*/ 1900565 h 3018471"/>
              <a:gd name="connsiteX1500" fmla="*/ 3262439 w 9191452"/>
              <a:gd name="connsiteY1500" fmla="*/ 1899402 h 3018471"/>
              <a:gd name="connsiteX1501" fmla="*/ 3268634 w 9191452"/>
              <a:gd name="connsiteY1501" fmla="*/ 1898628 h 3018471"/>
              <a:gd name="connsiteX1502" fmla="*/ 3275602 w 9191452"/>
              <a:gd name="connsiteY1502" fmla="*/ 1897853 h 3018471"/>
              <a:gd name="connsiteX1503" fmla="*/ 3281797 w 9191452"/>
              <a:gd name="connsiteY1503" fmla="*/ 1897853 h 3018471"/>
              <a:gd name="connsiteX1504" fmla="*/ 3287990 w 9191452"/>
              <a:gd name="connsiteY1504" fmla="*/ 1898628 h 3018471"/>
              <a:gd name="connsiteX1505" fmla="*/ 3293797 w 9191452"/>
              <a:gd name="connsiteY1505" fmla="*/ 1899402 h 3018471"/>
              <a:gd name="connsiteX1506" fmla="*/ 3300378 w 9191452"/>
              <a:gd name="connsiteY1506" fmla="*/ 1900952 h 3018471"/>
              <a:gd name="connsiteX1507" fmla="*/ 3306573 w 9191452"/>
              <a:gd name="connsiteY1507" fmla="*/ 1902503 h 3018471"/>
              <a:gd name="connsiteX1508" fmla="*/ 3312380 w 9191452"/>
              <a:gd name="connsiteY1508" fmla="*/ 1904827 h 3018471"/>
              <a:gd name="connsiteX1509" fmla="*/ 3317799 w 9191452"/>
              <a:gd name="connsiteY1509" fmla="*/ 1907153 h 3018471"/>
              <a:gd name="connsiteX1510" fmla="*/ 3323607 w 9191452"/>
              <a:gd name="connsiteY1510" fmla="*/ 1909479 h 3018471"/>
              <a:gd name="connsiteX1511" fmla="*/ 3328639 w 9191452"/>
              <a:gd name="connsiteY1511" fmla="*/ 1912965 h 3018471"/>
              <a:gd name="connsiteX1512" fmla="*/ 3334059 w 9191452"/>
              <a:gd name="connsiteY1512" fmla="*/ 1916453 h 3018471"/>
              <a:gd name="connsiteX1513" fmla="*/ 3339091 w 9191452"/>
              <a:gd name="connsiteY1513" fmla="*/ 1920328 h 3018471"/>
              <a:gd name="connsiteX1514" fmla="*/ 3343350 w 9191452"/>
              <a:gd name="connsiteY1514" fmla="*/ 1924591 h 3018471"/>
              <a:gd name="connsiteX1515" fmla="*/ 3347995 w 9191452"/>
              <a:gd name="connsiteY1515" fmla="*/ 1928855 h 3018471"/>
              <a:gd name="connsiteX1516" fmla="*/ 3351867 w 9191452"/>
              <a:gd name="connsiteY1516" fmla="*/ 1933892 h 3018471"/>
              <a:gd name="connsiteX1517" fmla="*/ 3355738 w 9191452"/>
              <a:gd name="connsiteY1517" fmla="*/ 1939317 h 3018471"/>
              <a:gd name="connsiteX1518" fmla="*/ 3396387 w 9191452"/>
              <a:gd name="connsiteY1518" fmla="*/ 1997834 h 3018471"/>
              <a:gd name="connsiteX1519" fmla="*/ 3600792 w 9191452"/>
              <a:gd name="connsiteY1519" fmla="*/ 1271227 h 3018471"/>
              <a:gd name="connsiteX1520" fmla="*/ 3603502 w 9191452"/>
              <a:gd name="connsiteY1520" fmla="*/ 1263089 h 3018471"/>
              <a:gd name="connsiteX1521" fmla="*/ 3606599 w 9191452"/>
              <a:gd name="connsiteY1521" fmla="*/ 1255726 h 3018471"/>
              <a:gd name="connsiteX1522" fmla="*/ 3610471 w 9191452"/>
              <a:gd name="connsiteY1522" fmla="*/ 1248363 h 3018471"/>
              <a:gd name="connsiteX1523" fmla="*/ 3614729 w 9191452"/>
              <a:gd name="connsiteY1523" fmla="*/ 1241774 h 3018471"/>
              <a:gd name="connsiteX1524" fmla="*/ 3620148 w 9191452"/>
              <a:gd name="connsiteY1524" fmla="*/ 1235187 h 3018471"/>
              <a:gd name="connsiteX1525" fmla="*/ 3625568 w 9191452"/>
              <a:gd name="connsiteY1525" fmla="*/ 1229374 h 3018471"/>
              <a:gd name="connsiteX1526" fmla="*/ 3631375 w 9191452"/>
              <a:gd name="connsiteY1526" fmla="*/ 1223561 h 3018471"/>
              <a:gd name="connsiteX1527" fmla="*/ 3637570 w 9191452"/>
              <a:gd name="connsiteY1527" fmla="*/ 1218910 h 3018471"/>
              <a:gd name="connsiteX1528" fmla="*/ 3644151 w 9191452"/>
              <a:gd name="connsiteY1528" fmla="*/ 1214648 h 3018471"/>
              <a:gd name="connsiteX1529" fmla="*/ 3651119 w 9191452"/>
              <a:gd name="connsiteY1529" fmla="*/ 1211161 h 3018471"/>
              <a:gd name="connsiteX1530" fmla="*/ 3658474 w 9191452"/>
              <a:gd name="connsiteY1530" fmla="*/ 1207673 h 3018471"/>
              <a:gd name="connsiteX1531" fmla="*/ 3666217 w 9191452"/>
              <a:gd name="connsiteY1531" fmla="*/ 1205347 h 3018471"/>
              <a:gd name="connsiteX1532" fmla="*/ 3673960 w 9191452"/>
              <a:gd name="connsiteY1532" fmla="*/ 1203409 h 3018471"/>
              <a:gd name="connsiteX1533" fmla="*/ 3682089 w 9191452"/>
              <a:gd name="connsiteY1533" fmla="*/ 1201859 h 3018471"/>
              <a:gd name="connsiteX1534" fmla="*/ 7804906 w 9191452"/>
              <a:gd name="connsiteY1534" fmla="*/ 189239 h 3018471"/>
              <a:gd name="connsiteX1535" fmla="*/ 7787100 w 9191452"/>
              <a:gd name="connsiteY1535" fmla="*/ 189626 h 3018471"/>
              <a:gd name="connsiteX1536" fmla="*/ 7768520 w 9191452"/>
              <a:gd name="connsiteY1536" fmla="*/ 190401 h 3018471"/>
              <a:gd name="connsiteX1537" fmla="*/ 7750327 w 9191452"/>
              <a:gd name="connsiteY1537" fmla="*/ 193116 h 3018471"/>
              <a:gd name="connsiteX1538" fmla="*/ 7731746 w 9191452"/>
              <a:gd name="connsiteY1538" fmla="*/ 196218 h 3018471"/>
              <a:gd name="connsiteX1539" fmla="*/ 7713167 w 9191452"/>
              <a:gd name="connsiteY1539" fmla="*/ 200096 h 3018471"/>
              <a:gd name="connsiteX1540" fmla="*/ 7694200 w 9191452"/>
              <a:gd name="connsiteY1540" fmla="*/ 205525 h 3018471"/>
              <a:gd name="connsiteX1541" fmla="*/ 7674844 w 9191452"/>
              <a:gd name="connsiteY1541" fmla="*/ 211342 h 3018471"/>
              <a:gd name="connsiteX1542" fmla="*/ 7655490 w 9191452"/>
              <a:gd name="connsiteY1542" fmla="*/ 218322 h 3018471"/>
              <a:gd name="connsiteX1543" fmla="*/ 7636137 w 9191452"/>
              <a:gd name="connsiteY1543" fmla="*/ 226466 h 3018471"/>
              <a:gd name="connsiteX1544" fmla="*/ 7615620 w 9191452"/>
              <a:gd name="connsiteY1544" fmla="*/ 234997 h 3018471"/>
              <a:gd name="connsiteX1545" fmla="*/ 7609040 w 9191452"/>
              <a:gd name="connsiteY1545" fmla="*/ 238874 h 3018471"/>
              <a:gd name="connsiteX1546" fmla="*/ 7600912 w 9191452"/>
              <a:gd name="connsiteY1546" fmla="*/ 244692 h 3018471"/>
              <a:gd name="connsiteX1547" fmla="*/ 7591234 w 9191452"/>
              <a:gd name="connsiteY1547" fmla="*/ 252059 h 3018471"/>
              <a:gd name="connsiteX1548" fmla="*/ 7580783 w 9191452"/>
              <a:gd name="connsiteY1548" fmla="*/ 261366 h 3018471"/>
              <a:gd name="connsiteX1549" fmla="*/ 7570331 w 9191452"/>
              <a:gd name="connsiteY1549" fmla="*/ 271837 h 3018471"/>
              <a:gd name="connsiteX1550" fmla="*/ 7558718 w 9191452"/>
              <a:gd name="connsiteY1550" fmla="*/ 284634 h 3018471"/>
              <a:gd name="connsiteX1551" fmla="*/ 7547493 w 9191452"/>
              <a:gd name="connsiteY1551" fmla="*/ 298981 h 3018471"/>
              <a:gd name="connsiteX1552" fmla="*/ 7535880 w 9191452"/>
              <a:gd name="connsiteY1552" fmla="*/ 315268 h 3018471"/>
              <a:gd name="connsiteX1553" fmla="*/ 7530462 w 9191452"/>
              <a:gd name="connsiteY1553" fmla="*/ 323799 h 3018471"/>
              <a:gd name="connsiteX1554" fmla="*/ 7524655 w 9191452"/>
              <a:gd name="connsiteY1554" fmla="*/ 332719 h 3018471"/>
              <a:gd name="connsiteX1555" fmla="*/ 7519623 w 9191452"/>
              <a:gd name="connsiteY1555" fmla="*/ 342413 h 3018471"/>
              <a:gd name="connsiteX1556" fmla="*/ 7514204 w 9191452"/>
              <a:gd name="connsiteY1556" fmla="*/ 352108 h 3018471"/>
              <a:gd name="connsiteX1557" fmla="*/ 7509172 w 9191452"/>
              <a:gd name="connsiteY1557" fmla="*/ 362189 h 3018471"/>
              <a:gd name="connsiteX1558" fmla="*/ 7504526 w 9191452"/>
              <a:gd name="connsiteY1558" fmla="*/ 372659 h 3018471"/>
              <a:gd name="connsiteX1559" fmla="*/ 7499494 w 9191452"/>
              <a:gd name="connsiteY1559" fmla="*/ 383906 h 3018471"/>
              <a:gd name="connsiteX1560" fmla="*/ 7495237 w 9191452"/>
              <a:gd name="connsiteY1560" fmla="*/ 395152 h 3018471"/>
              <a:gd name="connsiteX1561" fmla="*/ 7491366 w 9191452"/>
              <a:gd name="connsiteY1561" fmla="*/ 407172 h 3018471"/>
              <a:gd name="connsiteX1562" fmla="*/ 7487495 w 9191452"/>
              <a:gd name="connsiteY1562" fmla="*/ 419194 h 3018471"/>
              <a:gd name="connsiteX1563" fmla="*/ 7484011 w 9191452"/>
              <a:gd name="connsiteY1563" fmla="*/ 431991 h 3018471"/>
              <a:gd name="connsiteX1564" fmla="*/ 7480915 w 9191452"/>
              <a:gd name="connsiteY1564" fmla="*/ 445176 h 3018471"/>
              <a:gd name="connsiteX1565" fmla="*/ 7477817 w 9191452"/>
              <a:gd name="connsiteY1565" fmla="*/ 458748 h 3018471"/>
              <a:gd name="connsiteX1566" fmla="*/ 7475883 w 9191452"/>
              <a:gd name="connsiteY1566" fmla="*/ 472321 h 3018471"/>
              <a:gd name="connsiteX1567" fmla="*/ 7473947 w 9191452"/>
              <a:gd name="connsiteY1567" fmla="*/ 486281 h 3018471"/>
              <a:gd name="connsiteX1568" fmla="*/ 7472442 w 9191452"/>
              <a:gd name="connsiteY1568" fmla="*/ 500216 h 3018471"/>
              <a:gd name="connsiteX1569" fmla="*/ 7472442 w 9191452"/>
              <a:gd name="connsiteY1569" fmla="*/ 500827 h 3018471"/>
              <a:gd name="connsiteX1570" fmla="*/ 7471669 w 9191452"/>
              <a:gd name="connsiteY1570" fmla="*/ 518664 h 3018471"/>
              <a:gd name="connsiteX1571" fmla="*/ 7471281 w 9191452"/>
              <a:gd name="connsiteY1571" fmla="*/ 536499 h 3018471"/>
              <a:gd name="connsiteX1572" fmla="*/ 7471669 w 9191452"/>
              <a:gd name="connsiteY1572" fmla="*/ 555109 h 3018471"/>
              <a:gd name="connsiteX1573" fmla="*/ 7472442 w 9191452"/>
              <a:gd name="connsiteY1573" fmla="*/ 573333 h 3018471"/>
              <a:gd name="connsiteX1574" fmla="*/ 7474378 w 9191452"/>
              <a:gd name="connsiteY1574" fmla="*/ 592330 h 3018471"/>
              <a:gd name="connsiteX1575" fmla="*/ 7477476 w 9191452"/>
              <a:gd name="connsiteY1575" fmla="*/ 611329 h 3018471"/>
              <a:gd name="connsiteX1576" fmla="*/ 7480961 w 9191452"/>
              <a:gd name="connsiteY1576" fmla="*/ 629940 h 3018471"/>
              <a:gd name="connsiteX1577" fmla="*/ 7484833 w 9191452"/>
              <a:gd name="connsiteY1577" fmla="*/ 648938 h 3018471"/>
              <a:gd name="connsiteX1578" fmla="*/ 7489479 w 9191452"/>
              <a:gd name="connsiteY1578" fmla="*/ 668325 h 3018471"/>
              <a:gd name="connsiteX1579" fmla="*/ 7495287 w 9191452"/>
              <a:gd name="connsiteY1579" fmla="*/ 687710 h 3018471"/>
              <a:gd name="connsiteX1580" fmla="*/ 7501481 w 9191452"/>
              <a:gd name="connsiteY1580" fmla="*/ 707484 h 3018471"/>
              <a:gd name="connsiteX1581" fmla="*/ 7508837 w 9191452"/>
              <a:gd name="connsiteY1581" fmla="*/ 727646 h 3018471"/>
              <a:gd name="connsiteX1582" fmla="*/ 7516581 w 9191452"/>
              <a:gd name="connsiteY1582" fmla="*/ 747420 h 3018471"/>
              <a:gd name="connsiteX1583" fmla="*/ 7524712 w 9191452"/>
              <a:gd name="connsiteY1583" fmla="*/ 767194 h 3018471"/>
              <a:gd name="connsiteX1584" fmla="*/ 7534392 w 9191452"/>
              <a:gd name="connsiteY1584" fmla="*/ 787743 h 3018471"/>
              <a:gd name="connsiteX1585" fmla="*/ 7544071 w 9191452"/>
              <a:gd name="connsiteY1585" fmla="*/ 807905 h 3018471"/>
              <a:gd name="connsiteX1586" fmla="*/ 7555299 w 9191452"/>
              <a:gd name="connsiteY1586" fmla="*/ 828842 h 3018471"/>
              <a:gd name="connsiteX1587" fmla="*/ 7567302 w 9191452"/>
              <a:gd name="connsiteY1587" fmla="*/ 850166 h 3018471"/>
              <a:gd name="connsiteX1588" fmla="*/ 7580079 w 9191452"/>
              <a:gd name="connsiteY1588" fmla="*/ 871104 h 3018471"/>
              <a:gd name="connsiteX1589" fmla="*/ 7593243 w 9191452"/>
              <a:gd name="connsiteY1589" fmla="*/ 891653 h 3018471"/>
              <a:gd name="connsiteX1590" fmla="*/ 7606794 w 9191452"/>
              <a:gd name="connsiteY1590" fmla="*/ 912203 h 3018471"/>
              <a:gd name="connsiteX1591" fmla="*/ 7620733 w 9191452"/>
              <a:gd name="connsiteY1591" fmla="*/ 932364 h 3018471"/>
              <a:gd name="connsiteX1592" fmla="*/ 7635833 w 9191452"/>
              <a:gd name="connsiteY1592" fmla="*/ 952913 h 3018471"/>
              <a:gd name="connsiteX1593" fmla="*/ 7650546 w 9191452"/>
              <a:gd name="connsiteY1593" fmla="*/ 972687 h 3018471"/>
              <a:gd name="connsiteX1594" fmla="*/ 7666808 w 9191452"/>
              <a:gd name="connsiteY1594" fmla="*/ 992462 h 3018471"/>
              <a:gd name="connsiteX1595" fmla="*/ 7682681 w 9191452"/>
              <a:gd name="connsiteY1595" fmla="*/ 1011848 h 3018471"/>
              <a:gd name="connsiteX1596" fmla="*/ 7698943 w 9191452"/>
              <a:gd name="connsiteY1596" fmla="*/ 1031233 h 3018471"/>
              <a:gd name="connsiteX1597" fmla="*/ 7715592 w 9191452"/>
              <a:gd name="connsiteY1597" fmla="*/ 1050620 h 3018471"/>
              <a:gd name="connsiteX1598" fmla="*/ 7733015 w 9191452"/>
              <a:gd name="connsiteY1598" fmla="*/ 1069619 h 3018471"/>
              <a:gd name="connsiteX1599" fmla="*/ 7749664 w 9191452"/>
              <a:gd name="connsiteY1599" fmla="*/ 1088617 h 3018471"/>
              <a:gd name="connsiteX1600" fmla="*/ 7767862 w 9191452"/>
              <a:gd name="connsiteY1600" fmla="*/ 1106839 h 3018471"/>
              <a:gd name="connsiteX1601" fmla="*/ 7785284 w 9191452"/>
              <a:gd name="connsiteY1601" fmla="*/ 1125451 h 3018471"/>
              <a:gd name="connsiteX1602" fmla="*/ 7821293 w 9191452"/>
              <a:gd name="connsiteY1602" fmla="*/ 1161121 h 3018471"/>
              <a:gd name="connsiteX1603" fmla="*/ 7857688 w 9191452"/>
              <a:gd name="connsiteY1603" fmla="*/ 1196016 h 3018471"/>
              <a:gd name="connsiteX1604" fmla="*/ 7894469 w 9191452"/>
              <a:gd name="connsiteY1604" fmla="*/ 1230136 h 3018471"/>
              <a:gd name="connsiteX1605" fmla="*/ 7930864 w 9191452"/>
              <a:gd name="connsiteY1605" fmla="*/ 1262704 h 3018471"/>
              <a:gd name="connsiteX1606" fmla="*/ 7966484 w 9191452"/>
              <a:gd name="connsiteY1606" fmla="*/ 1294499 h 3018471"/>
              <a:gd name="connsiteX1607" fmla="*/ 8002106 w 9191452"/>
              <a:gd name="connsiteY1607" fmla="*/ 1325128 h 3018471"/>
              <a:gd name="connsiteX1608" fmla="*/ 8069088 w 9191452"/>
              <a:gd name="connsiteY1608" fmla="*/ 1382900 h 3018471"/>
              <a:gd name="connsiteX1609" fmla="*/ 8119033 w 9191452"/>
              <a:gd name="connsiteY1609" fmla="*/ 1424774 h 3018471"/>
              <a:gd name="connsiteX1610" fmla="*/ 8163947 w 9191452"/>
              <a:gd name="connsiteY1610" fmla="*/ 1463545 h 3018471"/>
              <a:gd name="connsiteX1611" fmla="*/ 8184467 w 9191452"/>
              <a:gd name="connsiteY1611" fmla="*/ 1482157 h 3018471"/>
              <a:gd name="connsiteX1612" fmla="*/ 8204214 w 9191452"/>
              <a:gd name="connsiteY1612" fmla="*/ 1499604 h 3018471"/>
              <a:gd name="connsiteX1613" fmla="*/ 8222023 w 9191452"/>
              <a:gd name="connsiteY1613" fmla="*/ 1517052 h 3018471"/>
              <a:gd name="connsiteX1614" fmla="*/ 8237037 w 9191452"/>
              <a:gd name="connsiteY1614" fmla="*/ 1531403 h 3018471"/>
              <a:gd name="connsiteX1615" fmla="*/ 8249669 w 9191452"/>
              <a:gd name="connsiteY1615" fmla="*/ 1519336 h 3018471"/>
              <a:gd name="connsiteX1616" fmla="*/ 8267475 w 9191452"/>
              <a:gd name="connsiteY1616" fmla="*/ 1502274 h 3018471"/>
              <a:gd name="connsiteX1617" fmla="*/ 8286830 w 9191452"/>
              <a:gd name="connsiteY1617" fmla="*/ 1484823 h 3018471"/>
              <a:gd name="connsiteX1618" fmla="*/ 8306957 w 9191452"/>
              <a:gd name="connsiteY1618" fmla="*/ 1466986 h 3018471"/>
              <a:gd name="connsiteX1619" fmla="*/ 8351086 w 9191452"/>
              <a:gd name="connsiteY1619" fmla="*/ 1428595 h 3018471"/>
              <a:gd name="connsiteX1620" fmla="*/ 8399472 w 9191452"/>
              <a:gd name="connsiteY1620" fmla="*/ 1387490 h 3018471"/>
              <a:gd name="connsiteX1621" fmla="*/ 8467212 w 9191452"/>
              <a:gd name="connsiteY1621" fmla="*/ 1329710 h 3018471"/>
              <a:gd name="connsiteX1622" fmla="*/ 8502438 w 9191452"/>
              <a:gd name="connsiteY1622" fmla="*/ 1298687 h 3018471"/>
              <a:gd name="connsiteX1623" fmla="*/ 8538824 w 9191452"/>
              <a:gd name="connsiteY1623" fmla="*/ 1266501 h 3018471"/>
              <a:gd name="connsiteX1624" fmla="*/ 8575597 w 9191452"/>
              <a:gd name="connsiteY1624" fmla="*/ 1233540 h 3018471"/>
              <a:gd name="connsiteX1625" fmla="*/ 8612370 w 9191452"/>
              <a:gd name="connsiteY1625" fmla="*/ 1199802 h 3018471"/>
              <a:gd name="connsiteX1626" fmla="*/ 8648756 w 9191452"/>
              <a:gd name="connsiteY1626" fmla="*/ 1164514 h 3018471"/>
              <a:gd name="connsiteX1627" fmla="*/ 8684755 w 9191452"/>
              <a:gd name="connsiteY1627" fmla="*/ 1128451 h 3018471"/>
              <a:gd name="connsiteX1628" fmla="*/ 8702949 w 9191452"/>
              <a:gd name="connsiteY1628" fmla="*/ 1110225 h 3018471"/>
              <a:gd name="connsiteX1629" fmla="*/ 8720368 w 9191452"/>
              <a:gd name="connsiteY1629" fmla="*/ 1091222 h 3018471"/>
              <a:gd name="connsiteX1630" fmla="*/ 8737787 w 9191452"/>
              <a:gd name="connsiteY1630" fmla="*/ 1072221 h 3018471"/>
              <a:gd name="connsiteX1631" fmla="*/ 8755205 w 9191452"/>
              <a:gd name="connsiteY1631" fmla="*/ 1053220 h 3018471"/>
              <a:gd name="connsiteX1632" fmla="*/ 8771851 w 9191452"/>
              <a:gd name="connsiteY1632" fmla="*/ 1033831 h 3018471"/>
              <a:gd name="connsiteX1633" fmla="*/ 8788495 w 9191452"/>
              <a:gd name="connsiteY1633" fmla="*/ 1014442 h 3018471"/>
              <a:gd name="connsiteX1634" fmla="*/ 8804365 w 9191452"/>
              <a:gd name="connsiteY1634" fmla="*/ 994664 h 3018471"/>
              <a:gd name="connsiteX1635" fmla="*/ 8820236 w 9191452"/>
              <a:gd name="connsiteY1635" fmla="*/ 974888 h 3018471"/>
              <a:gd name="connsiteX1636" fmla="*/ 8835332 w 9191452"/>
              <a:gd name="connsiteY1636" fmla="*/ 954335 h 3018471"/>
              <a:gd name="connsiteX1637" fmla="*/ 8850429 w 9191452"/>
              <a:gd name="connsiteY1637" fmla="*/ 934171 h 3018471"/>
              <a:gd name="connsiteX1638" fmla="*/ 8864751 w 9191452"/>
              <a:gd name="connsiteY1638" fmla="*/ 913618 h 3018471"/>
              <a:gd name="connsiteX1639" fmla="*/ 8878299 w 9191452"/>
              <a:gd name="connsiteY1639" fmla="*/ 893065 h 3018471"/>
              <a:gd name="connsiteX1640" fmla="*/ 8891459 w 9191452"/>
              <a:gd name="connsiteY1640" fmla="*/ 872126 h 3018471"/>
              <a:gd name="connsiteX1641" fmla="*/ 8904234 w 9191452"/>
              <a:gd name="connsiteY1641" fmla="*/ 850798 h 3018471"/>
              <a:gd name="connsiteX1642" fmla="*/ 8916233 w 9191452"/>
              <a:gd name="connsiteY1642" fmla="*/ 829857 h 3018471"/>
              <a:gd name="connsiteX1643" fmla="*/ 8927459 w 9191452"/>
              <a:gd name="connsiteY1643" fmla="*/ 808529 h 3018471"/>
              <a:gd name="connsiteX1644" fmla="*/ 8941007 w 9191452"/>
              <a:gd name="connsiteY1644" fmla="*/ 780996 h 3018471"/>
              <a:gd name="connsiteX1645" fmla="*/ 8953006 w 9191452"/>
              <a:gd name="connsiteY1645" fmla="*/ 753851 h 3018471"/>
              <a:gd name="connsiteX1646" fmla="*/ 8958425 w 9191452"/>
              <a:gd name="connsiteY1646" fmla="*/ 740279 h 3018471"/>
              <a:gd name="connsiteX1647" fmla="*/ 8963457 w 9191452"/>
              <a:gd name="connsiteY1647" fmla="*/ 726706 h 3018471"/>
              <a:gd name="connsiteX1648" fmla="*/ 8968490 w 9191452"/>
              <a:gd name="connsiteY1648" fmla="*/ 713134 h 3018471"/>
              <a:gd name="connsiteX1649" fmla="*/ 8972748 w 9191452"/>
              <a:gd name="connsiteY1649" fmla="*/ 699949 h 3018471"/>
              <a:gd name="connsiteX1650" fmla="*/ 8977006 w 9191452"/>
              <a:gd name="connsiteY1650" fmla="*/ 686377 h 3018471"/>
              <a:gd name="connsiteX1651" fmla="*/ 8980877 w 9191452"/>
              <a:gd name="connsiteY1651" fmla="*/ 673192 h 3018471"/>
              <a:gd name="connsiteX1652" fmla="*/ 8984361 w 9191452"/>
              <a:gd name="connsiteY1652" fmla="*/ 659620 h 3018471"/>
              <a:gd name="connsiteX1653" fmla="*/ 8987457 w 9191452"/>
              <a:gd name="connsiteY1653" fmla="*/ 646823 h 3018471"/>
              <a:gd name="connsiteX1654" fmla="*/ 8990167 w 9191452"/>
              <a:gd name="connsiteY1654" fmla="*/ 633638 h 3018471"/>
              <a:gd name="connsiteX1655" fmla="*/ 8992489 w 9191452"/>
              <a:gd name="connsiteY1655" fmla="*/ 620841 h 3018471"/>
              <a:gd name="connsiteX1656" fmla="*/ 8995200 w 9191452"/>
              <a:gd name="connsiteY1656" fmla="*/ 608045 h 3018471"/>
              <a:gd name="connsiteX1657" fmla="*/ 8996361 w 9191452"/>
              <a:gd name="connsiteY1657" fmla="*/ 594860 h 3018471"/>
              <a:gd name="connsiteX1658" fmla="*/ 8997909 w 9191452"/>
              <a:gd name="connsiteY1658" fmla="*/ 582063 h 3018471"/>
              <a:gd name="connsiteX1659" fmla="*/ 8999457 w 9191452"/>
              <a:gd name="connsiteY1659" fmla="*/ 569654 h 3018471"/>
              <a:gd name="connsiteX1660" fmla="*/ 8999844 w 9191452"/>
              <a:gd name="connsiteY1660" fmla="*/ 556858 h 3018471"/>
              <a:gd name="connsiteX1661" fmla="*/ 9000232 w 9191452"/>
              <a:gd name="connsiteY1661" fmla="*/ 544448 h 3018471"/>
              <a:gd name="connsiteX1662" fmla="*/ 9000232 w 9191452"/>
              <a:gd name="connsiteY1662" fmla="*/ 531651 h 3018471"/>
              <a:gd name="connsiteX1663" fmla="*/ 9000232 w 9191452"/>
              <a:gd name="connsiteY1663" fmla="*/ 519629 h 3018471"/>
              <a:gd name="connsiteX1664" fmla="*/ 8999844 w 9191452"/>
              <a:gd name="connsiteY1664" fmla="*/ 507609 h 3018471"/>
              <a:gd name="connsiteX1665" fmla="*/ 8999070 w 9191452"/>
              <a:gd name="connsiteY1665" fmla="*/ 495588 h 3018471"/>
              <a:gd name="connsiteX1666" fmla="*/ 8997521 w 9191452"/>
              <a:gd name="connsiteY1666" fmla="*/ 483178 h 3018471"/>
              <a:gd name="connsiteX1667" fmla="*/ 8995973 w 9191452"/>
              <a:gd name="connsiteY1667" fmla="*/ 471157 h 3018471"/>
              <a:gd name="connsiteX1668" fmla="*/ 8994038 w 9191452"/>
              <a:gd name="connsiteY1668" fmla="*/ 459524 h 3018471"/>
              <a:gd name="connsiteX1669" fmla="*/ 8991716 w 9191452"/>
              <a:gd name="connsiteY1669" fmla="*/ 447890 h 3018471"/>
              <a:gd name="connsiteX1670" fmla="*/ 8989393 w 9191452"/>
              <a:gd name="connsiteY1670" fmla="*/ 436256 h 3018471"/>
              <a:gd name="connsiteX1671" fmla="*/ 8985909 w 9191452"/>
              <a:gd name="connsiteY1671" fmla="*/ 424623 h 3018471"/>
              <a:gd name="connsiteX1672" fmla="*/ 8982813 w 9191452"/>
              <a:gd name="connsiteY1672" fmla="*/ 413378 h 3018471"/>
              <a:gd name="connsiteX1673" fmla="*/ 8978942 w 9191452"/>
              <a:gd name="connsiteY1673" fmla="*/ 401743 h 3018471"/>
              <a:gd name="connsiteX1674" fmla="*/ 8972362 w 9191452"/>
              <a:gd name="connsiteY1674" fmla="*/ 383906 h 3018471"/>
              <a:gd name="connsiteX1675" fmla="*/ 8965007 w 9191452"/>
              <a:gd name="connsiteY1675" fmla="*/ 366843 h 3018471"/>
              <a:gd name="connsiteX1676" fmla="*/ 8957265 w 9191452"/>
              <a:gd name="connsiteY1676" fmla="*/ 350944 h 3018471"/>
              <a:gd name="connsiteX1677" fmla="*/ 8949136 w 9191452"/>
              <a:gd name="connsiteY1677" fmla="*/ 336596 h 3018471"/>
              <a:gd name="connsiteX1678" fmla="*/ 8941007 w 9191452"/>
              <a:gd name="connsiteY1678" fmla="*/ 322247 h 3018471"/>
              <a:gd name="connsiteX1679" fmla="*/ 8932104 w 9191452"/>
              <a:gd name="connsiteY1679" fmla="*/ 309451 h 3018471"/>
              <a:gd name="connsiteX1680" fmla="*/ 8923588 w 9191452"/>
              <a:gd name="connsiteY1680" fmla="*/ 297042 h 3018471"/>
              <a:gd name="connsiteX1681" fmla="*/ 8914297 w 9191452"/>
              <a:gd name="connsiteY1681" fmla="*/ 286184 h 3018471"/>
              <a:gd name="connsiteX1682" fmla="*/ 8905394 w 9191452"/>
              <a:gd name="connsiteY1682" fmla="*/ 276489 h 3018471"/>
              <a:gd name="connsiteX1683" fmla="*/ 8897266 w 9191452"/>
              <a:gd name="connsiteY1683" fmla="*/ 267183 h 3018471"/>
              <a:gd name="connsiteX1684" fmla="*/ 8889138 w 9191452"/>
              <a:gd name="connsiteY1684" fmla="*/ 259427 h 3018471"/>
              <a:gd name="connsiteX1685" fmla="*/ 8881395 w 9191452"/>
              <a:gd name="connsiteY1685" fmla="*/ 252448 h 3018471"/>
              <a:gd name="connsiteX1686" fmla="*/ 8874041 w 9191452"/>
              <a:gd name="connsiteY1686" fmla="*/ 246630 h 3018471"/>
              <a:gd name="connsiteX1687" fmla="*/ 8867460 w 9191452"/>
              <a:gd name="connsiteY1687" fmla="*/ 241976 h 3018471"/>
              <a:gd name="connsiteX1688" fmla="*/ 8860880 w 9191452"/>
              <a:gd name="connsiteY1688" fmla="*/ 238099 h 3018471"/>
              <a:gd name="connsiteX1689" fmla="*/ 8856234 w 9191452"/>
              <a:gd name="connsiteY1689" fmla="*/ 234997 h 3018471"/>
              <a:gd name="connsiteX1690" fmla="*/ 8835719 w 9191452"/>
              <a:gd name="connsiteY1690" fmla="*/ 226466 h 3018471"/>
              <a:gd name="connsiteX1691" fmla="*/ 8816365 w 9191452"/>
              <a:gd name="connsiteY1691" fmla="*/ 218710 h 3018471"/>
              <a:gd name="connsiteX1692" fmla="*/ 8797010 w 9191452"/>
              <a:gd name="connsiteY1692" fmla="*/ 211342 h 3018471"/>
              <a:gd name="connsiteX1693" fmla="*/ 8777656 w 9191452"/>
              <a:gd name="connsiteY1693" fmla="*/ 205525 h 3018471"/>
              <a:gd name="connsiteX1694" fmla="*/ 8759076 w 9191452"/>
              <a:gd name="connsiteY1694" fmla="*/ 200096 h 3018471"/>
              <a:gd name="connsiteX1695" fmla="*/ 8740108 w 9191452"/>
              <a:gd name="connsiteY1695" fmla="*/ 196218 h 3018471"/>
              <a:gd name="connsiteX1696" fmla="*/ 8721529 w 9191452"/>
              <a:gd name="connsiteY1696" fmla="*/ 193116 h 3018471"/>
              <a:gd name="connsiteX1697" fmla="*/ 8703335 w 9191452"/>
              <a:gd name="connsiteY1697" fmla="*/ 190401 h 3018471"/>
              <a:gd name="connsiteX1698" fmla="*/ 8684755 w 9191452"/>
              <a:gd name="connsiteY1698" fmla="*/ 189626 h 3018471"/>
              <a:gd name="connsiteX1699" fmla="*/ 8666949 w 9191452"/>
              <a:gd name="connsiteY1699" fmla="*/ 189239 h 3018471"/>
              <a:gd name="connsiteX1700" fmla="*/ 8649531 w 9191452"/>
              <a:gd name="connsiteY1700" fmla="*/ 190014 h 3018471"/>
              <a:gd name="connsiteX1701" fmla="*/ 8631724 w 9191452"/>
              <a:gd name="connsiteY1701" fmla="*/ 191565 h 3018471"/>
              <a:gd name="connsiteX1702" fmla="*/ 8614306 w 9191452"/>
              <a:gd name="connsiteY1702" fmla="*/ 194280 h 3018471"/>
              <a:gd name="connsiteX1703" fmla="*/ 8597274 w 9191452"/>
              <a:gd name="connsiteY1703" fmla="*/ 197770 h 3018471"/>
              <a:gd name="connsiteX1704" fmla="*/ 8580242 w 9191452"/>
              <a:gd name="connsiteY1704" fmla="*/ 202036 h 3018471"/>
              <a:gd name="connsiteX1705" fmla="*/ 8563597 w 9191452"/>
              <a:gd name="connsiteY1705" fmla="*/ 207852 h 3018471"/>
              <a:gd name="connsiteX1706" fmla="*/ 8546952 w 9191452"/>
              <a:gd name="connsiteY1706" fmla="*/ 214444 h 3018471"/>
              <a:gd name="connsiteX1707" fmla="*/ 8530694 w 9191452"/>
              <a:gd name="connsiteY1707" fmla="*/ 222200 h 3018471"/>
              <a:gd name="connsiteX1708" fmla="*/ 8514050 w 9191452"/>
              <a:gd name="connsiteY1708" fmla="*/ 230343 h 3018471"/>
              <a:gd name="connsiteX1709" fmla="*/ 8498180 w 9191452"/>
              <a:gd name="connsiteY1709" fmla="*/ 239651 h 3018471"/>
              <a:gd name="connsiteX1710" fmla="*/ 8482309 w 9191452"/>
              <a:gd name="connsiteY1710" fmla="*/ 250121 h 3018471"/>
              <a:gd name="connsiteX1711" fmla="*/ 8466438 w 9191452"/>
              <a:gd name="connsiteY1711" fmla="*/ 261366 h 3018471"/>
              <a:gd name="connsiteX1712" fmla="*/ 8450955 w 9191452"/>
              <a:gd name="connsiteY1712" fmla="*/ 273775 h 3018471"/>
              <a:gd name="connsiteX1713" fmla="*/ 8435472 w 9191452"/>
              <a:gd name="connsiteY1713" fmla="*/ 287347 h 3018471"/>
              <a:gd name="connsiteX1714" fmla="*/ 8419988 w 9191452"/>
              <a:gd name="connsiteY1714" fmla="*/ 301696 h 3018471"/>
              <a:gd name="connsiteX1715" fmla="*/ 8404504 w 9191452"/>
              <a:gd name="connsiteY1715" fmla="*/ 317207 h 3018471"/>
              <a:gd name="connsiteX1716" fmla="*/ 8389408 w 9191452"/>
              <a:gd name="connsiteY1716" fmla="*/ 333494 h 3018471"/>
              <a:gd name="connsiteX1717" fmla="*/ 8374311 w 9191452"/>
              <a:gd name="connsiteY1717" fmla="*/ 350556 h 3018471"/>
              <a:gd name="connsiteX1718" fmla="*/ 8359215 w 9191452"/>
              <a:gd name="connsiteY1718" fmla="*/ 368782 h 3018471"/>
              <a:gd name="connsiteX1719" fmla="*/ 8344506 w 9191452"/>
              <a:gd name="connsiteY1719" fmla="*/ 388171 h 3018471"/>
              <a:gd name="connsiteX1720" fmla="*/ 8329797 w 9191452"/>
              <a:gd name="connsiteY1720" fmla="*/ 408724 h 3018471"/>
              <a:gd name="connsiteX1721" fmla="*/ 8315474 w 9191452"/>
              <a:gd name="connsiteY1721" fmla="*/ 430052 h 3018471"/>
              <a:gd name="connsiteX1722" fmla="*/ 8311989 w 9191452"/>
              <a:gd name="connsiteY1722" fmla="*/ 434706 h 3018471"/>
              <a:gd name="connsiteX1723" fmla="*/ 8308119 w 9191452"/>
              <a:gd name="connsiteY1723" fmla="*/ 439747 h 3018471"/>
              <a:gd name="connsiteX1724" fmla="*/ 8304248 w 9191452"/>
              <a:gd name="connsiteY1724" fmla="*/ 443624 h 3018471"/>
              <a:gd name="connsiteX1725" fmla="*/ 8299990 w 9191452"/>
              <a:gd name="connsiteY1725" fmla="*/ 447890 h 3018471"/>
              <a:gd name="connsiteX1726" fmla="*/ 8295345 w 9191452"/>
              <a:gd name="connsiteY1726" fmla="*/ 451768 h 3018471"/>
              <a:gd name="connsiteX1727" fmla="*/ 8290701 w 9191452"/>
              <a:gd name="connsiteY1727" fmla="*/ 455259 h 3018471"/>
              <a:gd name="connsiteX1728" fmla="*/ 8285669 w 9191452"/>
              <a:gd name="connsiteY1728" fmla="*/ 457972 h 3018471"/>
              <a:gd name="connsiteX1729" fmla="*/ 8281023 w 9191452"/>
              <a:gd name="connsiteY1729" fmla="*/ 461075 h 3018471"/>
              <a:gd name="connsiteX1730" fmla="*/ 8275604 w 9191452"/>
              <a:gd name="connsiteY1730" fmla="*/ 463790 h 3018471"/>
              <a:gd name="connsiteX1731" fmla="*/ 8270184 w 9191452"/>
              <a:gd name="connsiteY1731" fmla="*/ 465728 h 3018471"/>
              <a:gd name="connsiteX1732" fmla="*/ 8265152 w 9191452"/>
              <a:gd name="connsiteY1732" fmla="*/ 467667 h 3018471"/>
              <a:gd name="connsiteX1733" fmla="*/ 8259346 w 9191452"/>
              <a:gd name="connsiteY1733" fmla="*/ 469606 h 3018471"/>
              <a:gd name="connsiteX1734" fmla="*/ 8253540 w 9191452"/>
              <a:gd name="connsiteY1734" fmla="*/ 470769 h 3018471"/>
              <a:gd name="connsiteX1735" fmla="*/ 8247734 w 9191452"/>
              <a:gd name="connsiteY1735" fmla="*/ 471544 h 3018471"/>
              <a:gd name="connsiteX1736" fmla="*/ 8241927 w 9191452"/>
              <a:gd name="connsiteY1736" fmla="*/ 472321 h 3018471"/>
              <a:gd name="connsiteX1737" fmla="*/ 8236121 w 9191452"/>
              <a:gd name="connsiteY1737" fmla="*/ 472708 h 3018471"/>
              <a:gd name="connsiteX1738" fmla="*/ 8229540 w 9191452"/>
              <a:gd name="connsiteY1738" fmla="*/ 472321 h 3018471"/>
              <a:gd name="connsiteX1739" fmla="*/ 8223734 w 9191452"/>
              <a:gd name="connsiteY1739" fmla="*/ 471544 h 3018471"/>
              <a:gd name="connsiteX1740" fmla="*/ 8217928 w 9191452"/>
              <a:gd name="connsiteY1740" fmla="*/ 470769 h 3018471"/>
              <a:gd name="connsiteX1741" fmla="*/ 8212121 w 9191452"/>
              <a:gd name="connsiteY1741" fmla="*/ 469606 h 3018471"/>
              <a:gd name="connsiteX1742" fmla="*/ 8207089 w 9191452"/>
              <a:gd name="connsiteY1742" fmla="*/ 467667 h 3018471"/>
              <a:gd name="connsiteX1743" fmla="*/ 8201670 w 9191452"/>
              <a:gd name="connsiteY1743" fmla="*/ 465728 h 3018471"/>
              <a:gd name="connsiteX1744" fmla="*/ 8195863 w 9191452"/>
              <a:gd name="connsiteY1744" fmla="*/ 463790 h 3018471"/>
              <a:gd name="connsiteX1745" fmla="*/ 8190831 w 9191452"/>
              <a:gd name="connsiteY1745" fmla="*/ 461075 h 3018471"/>
              <a:gd name="connsiteX1746" fmla="*/ 8185799 w 9191452"/>
              <a:gd name="connsiteY1746" fmla="*/ 457972 h 3018471"/>
              <a:gd name="connsiteX1747" fmla="*/ 8180767 w 9191452"/>
              <a:gd name="connsiteY1747" fmla="*/ 455259 h 3018471"/>
              <a:gd name="connsiteX1748" fmla="*/ 8176510 w 9191452"/>
              <a:gd name="connsiteY1748" fmla="*/ 451768 h 3018471"/>
              <a:gd name="connsiteX1749" fmla="*/ 8171477 w 9191452"/>
              <a:gd name="connsiteY1749" fmla="*/ 447890 h 3018471"/>
              <a:gd name="connsiteX1750" fmla="*/ 8167607 w 9191452"/>
              <a:gd name="connsiteY1750" fmla="*/ 443624 h 3018471"/>
              <a:gd name="connsiteX1751" fmla="*/ 8163736 w 9191452"/>
              <a:gd name="connsiteY1751" fmla="*/ 439358 h 3018471"/>
              <a:gd name="connsiteX1752" fmla="*/ 8159865 w 9191452"/>
              <a:gd name="connsiteY1752" fmla="*/ 434706 h 3018471"/>
              <a:gd name="connsiteX1753" fmla="*/ 8156768 w 9191452"/>
              <a:gd name="connsiteY1753" fmla="*/ 430052 h 3018471"/>
              <a:gd name="connsiteX1754" fmla="*/ 8142059 w 9191452"/>
              <a:gd name="connsiteY1754" fmla="*/ 408724 h 3018471"/>
              <a:gd name="connsiteX1755" fmla="*/ 8126963 w 9191452"/>
              <a:gd name="connsiteY1755" fmla="*/ 388171 h 3018471"/>
              <a:gd name="connsiteX1756" fmla="*/ 8112640 w 9191452"/>
              <a:gd name="connsiteY1756" fmla="*/ 368782 h 3018471"/>
              <a:gd name="connsiteX1757" fmla="*/ 8097543 w 9191452"/>
              <a:gd name="connsiteY1757" fmla="*/ 350556 h 3018471"/>
              <a:gd name="connsiteX1758" fmla="*/ 8082447 w 9191452"/>
              <a:gd name="connsiteY1758" fmla="*/ 333494 h 3018471"/>
              <a:gd name="connsiteX1759" fmla="*/ 8066964 w 9191452"/>
              <a:gd name="connsiteY1759" fmla="*/ 317207 h 3018471"/>
              <a:gd name="connsiteX1760" fmla="*/ 8052255 w 9191452"/>
              <a:gd name="connsiteY1760" fmla="*/ 301696 h 3018471"/>
              <a:gd name="connsiteX1761" fmla="*/ 8036771 w 9191452"/>
              <a:gd name="connsiteY1761" fmla="*/ 287347 h 3018471"/>
              <a:gd name="connsiteX1762" fmla="*/ 8021288 w 9191452"/>
              <a:gd name="connsiteY1762" fmla="*/ 273775 h 3018471"/>
              <a:gd name="connsiteX1763" fmla="*/ 8005805 w 9191452"/>
              <a:gd name="connsiteY1763" fmla="*/ 261366 h 3018471"/>
              <a:gd name="connsiteX1764" fmla="*/ 7989547 w 9191452"/>
              <a:gd name="connsiteY1764" fmla="*/ 250121 h 3018471"/>
              <a:gd name="connsiteX1765" fmla="*/ 7973676 w 9191452"/>
              <a:gd name="connsiteY1765" fmla="*/ 239651 h 3018471"/>
              <a:gd name="connsiteX1766" fmla="*/ 7957806 w 9191452"/>
              <a:gd name="connsiteY1766" fmla="*/ 230343 h 3018471"/>
              <a:gd name="connsiteX1767" fmla="*/ 7941160 w 9191452"/>
              <a:gd name="connsiteY1767" fmla="*/ 221425 h 3018471"/>
              <a:gd name="connsiteX1768" fmla="*/ 7924904 w 9191452"/>
              <a:gd name="connsiteY1768" fmla="*/ 214444 h 3018471"/>
              <a:gd name="connsiteX1769" fmla="*/ 7908258 w 9191452"/>
              <a:gd name="connsiteY1769" fmla="*/ 207852 h 3018471"/>
              <a:gd name="connsiteX1770" fmla="*/ 7891613 w 9191452"/>
              <a:gd name="connsiteY1770" fmla="*/ 202036 h 3018471"/>
              <a:gd name="connsiteX1771" fmla="*/ 7874582 w 9191452"/>
              <a:gd name="connsiteY1771" fmla="*/ 197770 h 3018471"/>
              <a:gd name="connsiteX1772" fmla="*/ 7857163 w 9191452"/>
              <a:gd name="connsiteY1772" fmla="*/ 193891 h 3018471"/>
              <a:gd name="connsiteX1773" fmla="*/ 7840130 w 9191452"/>
              <a:gd name="connsiteY1773" fmla="*/ 191565 h 3018471"/>
              <a:gd name="connsiteX1774" fmla="*/ 7822325 w 9191452"/>
              <a:gd name="connsiteY1774" fmla="*/ 190014 h 3018471"/>
              <a:gd name="connsiteX1775" fmla="*/ 7776262 w 9191452"/>
              <a:gd name="connsiteY1775" fmla="*/ 0 h 3018471"/>
              <a:gd name="connsiteX1776" fmla="*/ 7797939 w 9191452"/>
              <a:gd name="connsiteY1776" fmla="*/ 0 h 3018471"/>
              <a:gd name="connsiteX1777" fmla="*/ 7820390 w 9191452"/>
              <a:gd name="connsiteY1777" fmla="*/ 388 h 3018471"/>
              <a:gd name="connsiteX1778" fmla="*/ 7842453 w 9191452"/>
              <a:gd name="connsiteY1778" fmla="*/ 1939 h 3018471"/>
              <a:gd name="connsiteX1779" fmla="*/ 7865291 w 9191452"/>
              <a:gd name="connsiteY1779" fmla="*/ 4265 h 3018471"/>
              <a:gd name="connsiteX1780" fmla="*/ 7888129 w 9191452"/>
              <a:gd name="connsiteY1780" fmla="*/ 8143 h 3018471"/>
              <a:gd name="connsiteX1781" fmla="*/ 7911355 w 9191452"/>
              <a:gd name="connsiteY1781" fmla="*/ 13185 h 3018471"/>
              <a:gd name="connsiteX1782" fmla="*/ 7934193 w 9191452"/>
              <a:gd name="connsiteY1782" fmla="*/ 19001 h 3018471"/>
              <a:gd name="connsiteX1783" fmla="*/ 7945806 w 9191452"/>
              <a:gd name="connsiteY1783" fmla="*/ 22880 h 3018471"/>
              <a:gd name="connsiteX1784" fmla="*/ 7957418 w 9191452"/>
              <a:gd name="connsiteY1784" fmla="*/ 26369 h 3018471"/>
              <a:gd name="connsiteX1785" fmla="*/ 7969032 w 9191452"/>
              <a:gd name="connsiteY1785" fmla="*/ 30634 h 3018471"/>
              <a:gd name="connsiteX1786" fmla="*/ 7980644 w 9191452"/>
              <a:gd name="connsiteY1786" fmla="*/ 34900 h 3018471"/>
              <a:gd name="connsiteX1787" fmla="*/ 7992256 w 9191452"/>
              <a:gd name="connsiteY1787" fmla="*/ 39942 h 3018471"/>
              <a:gd name="connsiteX1788" fmla="*/ 8003869 w 9191452"/>
              <a:gd name="connsiteY1788" fmla="*/ 44594 h 3018471"/>
              <a:gd name="connsiteX1789" fmla="*/ 8015481 w 9191452"/>
              <a:gd name="connsiteY1789" fmla="*/ 50024 h 3018471"/>
              <a:gd name="connsiteX1790" fmla="*/ 8027094 w 9191452"/>
              <a:gd name="connsiteY1790" fmla="*/ 55841 h 3018471"/>
              <a:gd name="connsiteX1791" fmla="*/ 8038707 w 9191452"/>
              <a:gd name="connsiteY1791" fmla="*/ 62045 h 3018471"/>
              <a:gd name="connsiteX1792" fmla="*/ 8050319 w 9191452"/>
              <a:gd name="connsiteY1792" fmla="*/ 68249 h 3018471"/>
              <a:gd name="connsiteX1793" fmla="*/ 8062320 w 9191452"/>
              <a:gd name="connsiteY1793" fmla="*/ 75618 h 3018471"/>
              <a:gd name="connsiteX1794" fmla="*/ 8073932 w 9191452"/>
              <a:gd name="connsiteY1794" fmla="*/ 82598 h 3018471"/>
              <a:gd name="connsiteX1795" fmla="*/ 8085544 w 9191452"/>
              <a:gd name="connsiteY1795" fmla="*/ 90354 h 3018471"/>
              <a:gd name="connsiteX1796" fmla="*/ 8097157 w 9191452"/>
              <a:gd name="connsiteY1796" fmla="*/ 98497 h 3018471"/>
              <a:gd name="connsiteX1797" fmla="*/ 8108769 w 9191452"/>
              <a:gd name="connsiteY1797" fmla="*/ 106641 h 3018471"/>
              <a:gd name="connsiteX1798" fmla="*/ 8120382 w 9191452"/>
              <a:gd name="connsiteY1798" fmla="*/ 115559 h 3018471"/>
              <a:gd name="connsiteX1799" fmla="*/ 8131995 w 9191452"/>
              <a:gd name="connsiteY1799" fmla="*/ 124479 h 3018471"/>
              <a:gd name="connsiteX1800" fmla="*/ 8143607 w 9191452"/>
              <a:gd name="connsiteY1800" fmla="*/ 134173 h 3018471"/>
              <a:gd name="connsiteX1801" fmla="*/ 8155220 w 9191452"/>
              <a:gd name="connsiteY1801" fmla="*/ 143868 h 3018471"/>
              <a:gd name="connsiteX1802" fmla="*/ 8166832 w 9191452"/>
              <a:gd name="connsiteY1802" fmla="*/ 154726 h 3018471"/>
              <a:gd name="connsiteX1803" fmla="*/ 8178446 w 9191452"/>
              <a:gd name="connsiteY1803" fmla="*/ 165196 h 3018471"/>
              <a:gd name="connsiteX1804" fmla="*/ 8190058 w 9191452"/>
              <a:gd name="connsiteY1804" fmla="*/ 176442 h 3018471"/>
              <a:gd name="connsiteX1805" fmla="*/ 8201670 w 9191452"/>
              <a:gd name="connsiteY1805" fmla="*/ 188462 h 3018471"/>
              <a:gd name="connsiteX1806" fmla="*/ 8213283 w 9191452"/>
              <a:gd name="connsiteY1806" fmla="*/ 200872 h 3018471"/>
              <a:gd name="connsiteX1807" fmla="*/ 8224508 w 9191452"/>
              <a:gd name="connsiteY1807" fmla="*/ 213281 h 3018471"/>
              <a:gd name="connsiteX1808" fmla="*/ 8236121 w 9191452"/>
              <a:gd name="connsiteY1808" fmla="*/ 226078 h 3018471"/>
              <a:gd name="connsiteX1809" fmla="*/ 8247734 w 9191452"/>
              <a:gd name="connsiteY1809" fmla="*/ 213281 h 3018471"/>
              <a:gd name="connsiteX1810" fmla="*/ 8258572 w 9191452"/>
              <a:gd name="connsiteY1810" fmla="*/ 200872 h 3018471"/>
              <a:gd name="connsiteX1811" fmla="*/ 8270184 w 9191452"/>
              <a:gd name="connsiteY1811" fmla="*/ 188462 h 3018471"/>
              <a:gd name="connsiteX1812" fmla="*/ 8281798 w 9191452"/>
              <a:gd name="connsiteY1812" fmla="*/ 176442 h 3018471"/>
              <a:gd name="connsiteX1813" fmla="*/ 8293410 w 9191452"/>
              <a:gd name="connsiteY1813" fmla="*/ 165196 h 3018471"/>
              <a:gd name="connsiteX1814" fmla="*/ 8305022 w 9191452"/>
              <a:gd name="connsiteY1814" fmla="*/ 154726 h 3018471"/>
              <a:gd name="connsiteX1815" fmla="*/ 8316635 w 9191452"/>
              <a:gd name="connsiteY1815" fmla="*/ 143868 h 3018471"/>
              <a:gd name="connsiteX1816" fmla="*/ 8328247 w 9191452"/>
              <a:gd name="connsiteY1816" fmla="*/ 134173 h 3018471"/>
              <a:gd name="connsiteX1817" fmla="*/ 8339861 w 9191452"/>
              <a:gd name="connsiteY1817" fmla="*/ 124479 h 3018471"/>
              <a:gd name="connsiteX1818" fmla="*/ 8351473 w 9191452"/>
              <a:gd name="connsiteY1818" fmla="*/ 115559 h 3018471"/>
              <a:gd name="connsiteX1819" fmla="*/ 8363086 w 9191452"/>
              <a:gd name="connsiteY1819" fmla="*/ 106641 h 3018471"/>
              <a:gd name="connsiteX1820" fmla="*/ 8374699 w 9191452"/>
              <a:gd name="connsiteY1820" fmla="*/ 98497 h 3018471"/>
              <a:gd name="connsiteX1821" fmla="*/ 8386312 w 9191452"/>
              <a:gd name="connsiteY1821" fmla="*/ 90354 h 3018471"/>
              <a:gd name="connsiteX1822" fmla="*/ 8397924 w 9191452"/>
              <a:gd name="connsiteY1822" fmla="*/ 82986 h 3018471"/>
              <a:gd name="connsiteX1823" fmla="*/ 8409536 w 9191452"/>
              <a:gd name="connsiteY1823" fmla="*/ 75618 h 3018471"/>
              <a:gd name="connsiteX1824" fmla="*/ 8421923 w 9191452"/>
              <a:gd name="connsiteY1824" fmla="*/ 68249 h 3018471"/>
              <a:gd name="connsiteX1825" fmla="*/ 8433536 w 9191452"/>
              <a:gd name="connsiteY1825" fmla="*/ 62045 h 3018471"/>
              <a:gd name="connsiteX1826" fmla="*/ 8445148 w 9191452"/>
              <a:gd name="connsiteY1826" fmla="*/ 55841 h 3018471"/>
              <a:gd name="connsiteX1827" fmla="*/ 8456762 w 9191452"/>
              <a:gd name="connsiteY1827" fmla="*/ 50412 h 3018471"/>
              <a:gd name="connsiteX1828" fmla="*/ 8468374 w 9191452"/>
              <a:gd name="connsiteY1828" fmla="*/ 44594 h 3018471"/>
              <a:gd name="connsiteX1829" fmla="*/ 8479986 w 9191452"/>
              <a:gd name="connsiteY1829" fmla="*/ 39942 h 3018471"/>
              <a:gd name="connsiteX1830" fmla="*/ 8491599 w 9191452"/>
              <a:gd name="connsiteY1830" fmla="*/ 34900 h 3018471"/>
              <a:gd name="connsiteX1831" fmla="*/ 8503212 w 9191452"/>
              <a:gd name="connsiteY1831" fmla="*/ 30634 h 3018471"/>
              <a:gd name="connsiteX1832" fmla="*/ 8514824 w 9191452"/>
              <a:gd name="connsiteY1832" fmla="*/ 26369 h 3018471"/>
              <a:gd name="connsiteX1833" fmla="*/ 8526437 w 9191452"/>
              <a:gd name="connsiteY1833" fmla="*/ 22880 h 3018471"/>
              <a:gd name="connsiteX1834" fmla="*/ 8538049 w 9191452"/>
              <a:gd name="connsiteY1834" fmla="*/ 19001 h 3018471"/>
              <a:gd name="connsiteX1835" fmla="*/ 8561275 w 9191452"/>
              <a:gd name="connsiteY1835" fmla="*/ 13185 h 3018471"/>
              <a:gd name="connsiteX1836" fmla="*/ 8583725 w 9191452"/>
              <a:gd name="connsiteY1836" fmla="*/ 8143 h 3018471"/>
              <a:gd name="connsiteX1837" fmla="*/ 8606563 w 9191452"/>
              <a:gd name="connsiteY1837" fmla="*/ 4265 h 3018471"/>
              <a:gd name="connsiteX1838" fmla="*/ 8629402 w 9191452"/>
              <a:gd name="connsiteY1838" fmla="*/ 1939 h 3018471"/>
              <a:gd name="connsiteX1839" fmla="*/ 8651466 w 9191452"/>
              <a:gd name="connsiteY1839" fmla="*/ 388 h 3018471"/>
              <a:gd name="connsiteX1840" fmla="*/ 8673917 w 9191452"/>
              <a:gd name="connsiteY1840" fmla="*/ 0 h 3018471"/>
              <a:gd name="connsiteX1841" fmla="*/ 8695594 w 9191452"/>
              <a:gd name="connsiteY1841" fmla="*/ 0 h 3018471"/>
              <a:gd name="connsiteX1842" fmla="*/ 8717270 w 9191452"/>
              <a:gd name="connsiteY1842" fmla="*/ 1552 h 3018471"/>
              <a:gd name="connsiteX1843" fmla="*/ 8738947 w 9191452"/>
              <a:gd name="connsiteY1843" fmla="*/ 3490 h 3018471"/>
              <a:gd name="connsiteX1844" fmla="*/ 8760237 w 9191452"/>
              <a:gd name="connsiteY1844" fmla="*/ 6981 h 3018471"/>
              <a:gd name="connsiteX1845" fmla="*/ 8781140 w 9191452"/>
              <a:gd name="connsiteY1845" fmla="*/ 10083 h 3018471"/>
              <a:gd name="connsiteX1846" fmla="*/ 8802042 w 9191452"/>
              <a:gd name="connsiteY1846" fmla="*/ 14735 h 3018471"/>
              <a:gd name="connsiteX1847" fmla="*/ 8822171 w 9191452"/>
              <a:gd name="connsiteY1847" fmla="*/ 19777 h 3018471"/>
              <a:gd name="connsiteX1848" fmla="*/ 8842687 w 9191452"/>
              <a:gd name="connsiteY1848" fmla="*/ 25593 h 3018471"/>
              <a:gd name="connsiteX1849" fmla="*/ 8862041 w 9191452"/>
              <a:gd name="connsiteY1849" fmla="*/ 32186 h 3018471"/>
              <a:gd name="connsiteX1850" fmla="*/ 8881395 w 9191452"/>
              <a:gd name="connsiteY1850" fmla="*/ 38778 h 3018471"/>
              <a:gd name="connsiteX1851" fmla="*/ 8900362 w 9191452"/>
              <a:gd name="connsiteY1851" fmla="*/ 46146 h 3018471"/>
              <a:gd name="connsiteX1852" fmla="*/ 8918556 w 9191452"/>
              <a:gd name="connsiteY1852" fmla="*/ 53902 h 3018471"/>
              <a:gd name="connsiteX1853" fmla="*/ 8936362 w 9191452"/>
              <a:gd name="connsiteY1853" fmla="*/ 62045 h 3018471"/>
              <a:gd name="connsiteX1854" fmla="*/ 8951072 w 9191452"/>
              <a:gd name="connsiteY1854" fmla="*/ 69413 h 3018471"/>
              <a:gd name="connsiteX1855" fmla="*/ 8966168 w 9191452"/>
              <a:gd name="connsiteY1855" fmla="*/ 77944 h 3018471"/>
              <a:gd name="connsiteX1856" fmla="*/ 8980877 w 9191452"/>
              <a:gd name="connsiteY1856" fmla="*/ 88415 h 3018471"/>
              <a:gd name="connsiteX1857" fmla="*/ 8996361 w 9191452"/>
              <a:gd name="connsiteY1857" fmla="*/ 100435 h 3018471"/>
              <a:gd name="connsiteX1858" fmla="*/ 9011844 w 9191452"/>
              <a:gd name="connsiteY1858" fmla="*/ 113620 h 3018471"/>
              <a:gd name="connsiteX1859" fmla="*/ 9027327 w 9191452"/>
              <a:gd name="connsiteY1859" fmla="*/ 127581 h 3018471"/>
              <a:gd name="connsiteX1860" fmla="*/ 9042810 w 9191452"/>
              <a:gd name="connsiteY1860" fmla="*/ 143480 h 3018471"/>
              <a:gd name="connsiteX1861" fmla="*/ 9057907 w 9191452"/>
              <a:gd name="connsiteY1861" fmla="*/ 160542 h 3018471"/>
              <a:gd name="connsiteX1862" fmla="*/ 9073003 w 9191452"/>
              <a:gd name="connsiteY1862" fmla="*/ 178768 h 3018471"/>
              <a:gd name="connsiteX1863" fmla="*/ 9087326 w 9191452"/>
              <a:gd name="connsiteY1863" fmla="*/ 198157 h 3018471"/>
              <a:gd name="connsiteX1864" fmla="*/ 9101648 w 9191452"/>
              <a:gd name="connsiteY1864" fmla="*/ 219098 h 3018471"/>
              <a:gd name="connsiteX1865" fmla="*/ 9108228 w 9191452"/>
              <a:gd name="connsiteY1865" fmla="*/ 229956 h 3018471"/>
              <a:gd name="connsiteX1866" fmla="*/ 9114422 w 9191452"/>
              <a:gd name="connsiteY1866" fmla="*/ 240813 h 3018471"/>
              <a:gd name="connsiteX1867" fmla="*/ 9121390 w 9191452"/>
              <a:gd name="connsiteY1867" fmla="*/ 252448 h 3018471"/>
              <a:gd name="connsiteX1868" fmla="*/ 9127195 w 9191452"/>
              <a:gd name="connsiteY1868" fmla="*/ 264081 h 3018471"/>
              <a:gd name="connsiteX1869" fmla="*/ 9133389 w 9191452"/>
              <a:gd name="connsiteY1869" fmla="*/ 276489 h 3018471"/>
              <a:gd name="connsiteX1870" fmla="*/ 9139196 w 9191452"/>
              <a:gd name="connsiteY1870" fmla="*/ 288511 h 3018471"/>
              <a:gd name="connsiteX1871" fmla="*/ 9144615 w 9191452"/>
              <a:gd name="connsiteY1871" fmla="*/ 300919 h 3018471"/>
              <a:gd name="connsiteX1872" fmla="*/ 9150033 w 9191452"/>
              <a:gd name="connsiteY1872" fmla="*/ 313716 h 3018471"/>
              <a:gd name="connsiteX1873" fmla="*/ 9154679 w 9191452"/>
              <a:gd name="connsiteY1873" fmla="*/ 326901 h 3018471"/>
              <a:gd name="connsiteX1874" fmla="*/ 9159711 w 9191452"/>
              <a:gd name="connsiteY1874" fmla="*/ 339698 h 3018471"/>
              <a:gd name="connsiteX1875" fmla="*/ 9166679 w 9191452"/>
              <a:gd name="connsiteY1875" fmla="*/ 362966 h 3018471"/>
              <a:gd name="connsiteX1876" fmla="*/ 9170550 w 9191452"/>
              <a:gd name="connsiteY1876" fmla="*/ 375374 h 3018471"/>
              <a:gd name="connsiteX1877" fmla="*/ 9173646 w 9191452"/>
              <a:gd name="connsiteY1877" fmla="*/ 387783 h 3018471"/>
              <a:gd name="connsiteX1878" fmla="*/ 9177130 w 9191452"/>
              <a:gd name="connsiteY1878" fmla="*/ 400581 h 3018471"/>
              <a:gd name="connsiteX1879" fmla="*/ 9179840 w 9191452"/>
              <a:gd name="connsiteY1879" fmla="*/ 414153 h 3018471"/>
              <a:gd name="connsiteX1880" fmla="*/ 9182162 w 9191452"/>
              <a:gd name="connsiteY1880" fmla="*/ 428113 h 3018471"/>
              <a:gd name="connsiteX1881" fmla="*/ 9184872 w 9191452"/>
              <a:gd name="connsiteY1881" fmla="*/ 442074 h 3018471"/>
              <a:gd name="connsiteX1882" fmla="*/ 9186808 w 9191452"/>
              <a:gd name="connsiteY1882" fmla="*/ 456809 h 3018471"/>
              <a:gd name="connsiteX1883" fmla="*/ 9188743 w 9191452"/>
              <a:gd name="connsiteY1883" fmla="*/ 471544 h 3018471"/>
              <a:gd name="connsiteX1884" fmla="*/ 9189517 w 9191452"/>
              <a:gd name="connsiteY1884" fmla="*/ 487056 h 3018471"/>
              <a:gd name="connsiteX1885" fmla="*/ 9191065 w 9191452"/>
              <a:gd name="connsiteY1885" fmla="*/ 503343 h 3018471"/>
              <a:gd name="connsiteX1886" fmla="*/ 9191452 w 9191452"/>
              <a:gd name="connsiteY1886" fmla="*/ 519242 h 3018471"/>
              <a:gd name="connsiteX1887" fmla="*/ 9191452 w 9191452"/>
              <a:gd name="connsiteY1887" fmla="*/ 535530 h 3018471"/>
              <a:gd name="connsiteX1888" fmla="*/ 9191452 w 9191452"/>
              <a:gd name="connsiteY1888" fmla="*/ 552592 h 3018471"/>
              <a:gd name="connsiteX1889" fmla="*/ 9190679 w 9191452"/>
              <a:gd name="connsiteY1889" fmla="*/ 570043 h 3018471"/>
              <a:gd name="connsiteX1890" fmla="*/ 9189517 w 9191452"/>
              <a:gd name="connsiteY1890" fmla="*/ 587492 h 3018471"/>
              <a:gd name="connsiteX1891" fmla="*/ 9187581 w 9191452"/>
              <a:gd name="connsiteY1891" fmla="*/ 606106 h 3018471"/>
              <a:gd name="connsiteX1892" fmla="*/ 9185646 w 9191452"/>
              <a:gd name="connsiteY1892" fmla="*/ 624332 h 3018471"/>
              <a:gd name="connsiteX1893" fmla="*/ 9182936 w 9191452"/>
              <a:gd name="connsiteY1893" fmla="*/ 643333 h 3018471"/>
              <a:gd name="connsiteX1894" fmla="*/ 9179453 w 9191452"/>
              <a:gd name="connsiteY1894" fmla="*/ 662334 h 3018471"/>
              <a:gd name="connsiteX1895" fmla="*/ 9175582 w 9191452"/>
              <a:gd name="connsiteY1895" fmla="*/ 681723 h 3018471"/>
              <a:gd name="connsiteX1896" fmla="*/ 9170550 w 9191452"/>
              <a:gd name="connsiteY1896" fmla="*/ 701501 h 3018471"/>
              <a:gd name="connsiteX1897" fmla="*/ 9165905 w 9191452"/>
              <a:gd name="connsiteY1897" fmla="*/ 721665 h 3018471"/>
              <a:gd name="connsiteX1898" fmla="*/ 9159711 w 9191452"/>
              <a:gd name="connsiteY1898" fmla="*/ 742218 h 3018471"/>
              <a:gd name="connsiteX1899" fmla="*/ 9153131 w 9191452"/>
              <a:gd name="connsiteY1899" fmla="*/ 763158 h 3018471"/>
              <a:gd name="connsiteX1900" fmla="*/ 9146163 w 9191452"/>
              <a:gd name="connsiteY1900" fmla="*/ 784487 h 3018471"/>
              <a:gd name="connsiteX1901" fmla="*/ 9137648 w 9191452"/>
              <a:gd name="connsiteY1901" fmla="*/ 806202 h 3018471"/>
              <a:gd name="connsiteX1902" fmla="*/ 9129131 w 9191452"/>
              <a:gd name="connsiteY1902" fmla="*/ 827918 h 3018471"/>
              <a:gd name="connsiteX1903" fmla="*/ 9119454 w 9191452"/>
              <a:gd name="connsiteY1903" fmla="*/ 849634 h 3018471"/>
              <a:gd name="connsiteX1904" fmla="*/ 9108616 w 9191452"/>
              <a:gd name="connsiteY1904" fmla="*/ 872513 h 3018471"/>
              <a:gd name="connsiteX1905" fmla="*/ 9097777 w 9191452"/>
              <a:gd name="connsiteY1905" fmla="*/ 895392 h 3018471"/>
              <a:gd name="connsiteX1906" fmla="*/ 9084617 w 9191452"/>
              <a:gd name="connsiteY1906" fmla="*/ 920211 h 3018471"/>
              <a:gd name="connsiteX1907" fmla="*/ 9071068 w 9191452"/>
              <a:gd name="connsiteY1907" fmla="*/ 944254 h 3018471"/>
              <a:gd name="connsiteX1908" fmla="*/ 9057133 w 9191452"/>
              <a:gd name="connsiteY1908" fmla="*/ 967907 h 3018471"/>
              <a:gd name="connsiteX1909" fmla="*/ 9042037 w 9191452"/>
              <a:gd name="connsiteY1909" fmla="*/ 991950 h 3018471"/>
              <a:gd name="connsiteX1910" fmla="*/ 9026553 w 9191452"/>
              <a:gd name="connsiteY1910" fmla="*/ 1015217 h 3018471"/>
              <a:gd name="connsiteX1911" fmla="*/ 9011069 w 9191452"/>
              <a:gd name="connsiteY1911" fmla="*/ 1038485 h 3018471"/>
              <a:gd name="connsiteX1912" fmla="*/ 8994425 w 9191452"/>
              <a:gd name="connsiteY1912" fmla="*/ 1060976 h 3018471"/>
              <a:gd name="connsiteX1913" fmla="*/ 8977780 w 9191452"/>
              <a:gd name="connsiteY1913" fmla="*/ 1083855 h 3018471"/>
              <a:gd name="connsiteX1914" fmla="*/ 8960361 w 9191452"/>
              <a:gd name="connsiteY1914" fmla="*/ 1106346 h 3018471"/>
              <a:gd name="connsiteX1915" fmla="*/ 8942169 w 9191452"/>
              <a:gd name="connsiteY1915" fmla="*/ 1128062 h 3018471"/>
              <a:gd name="connsiteX1916" fmla="*/ 8924362 w 9191452"/>
              <a:gd name="connsiteY1916" fmla="*/ 1149779 h 3018471"/>
              <a:gd name="connsiteX1917" fmla="*/ 8906169 w 9191452"/>
              <a:gd name="connsiteY1917" fmla="*/ 1171107 h 3018471"/>
              <a:gd name="connsiteX1918" fmla="*/ 8887202 w 9191452"/>
              <a:gd name="connsiteY1918" fmla="*/ 1192046 h 3018471"/>
              <a:gd name="connsiteX1919" fmla="*/ 8868235 w 9191452"/>
              <a:gd name="connsiteY1919" fmla="*/ 1212987 h 3018471"/>
              <a:gd name="connsiteX1920" fmla="*/ 8849267 w 9191452"/>
              <a:gd name="connsiteY1920" fmla="*/ 1233152 h 3018471"/>
              <a:gd name="connsiteX1921" fmla="*/ 8829914 w 9191452"/>
              <a:gd name="connsiteY1921" fmla="*/ 1253704 h 3018471"/>
              <a:gd name="connsiteX1922" fmla="*/ 8810172 w 9191452"/>
              <a:gd name="connsiteY1922" fmla="*/ 1273481 h 3018471"/>
              <a:gd name="connsiteX1923" fmla="*/ 8790818 w 9191452"/>
              <a:gd name="connsiteY1923" fmla="*/ 1292870 h 3018471"/>
              <a:gd name="connsiteX1924" fmla="*/ 8751334 w 9191452"/>
              <a:gd name="connsiteY1924" fmla="*/ 1331262 h 3018471"/>
              <a:gd name="connsiteX1925" fmla="*/ 8711852 w 9191452"/>
              <a:gd name="connsiteY1925" fmla="*/ 1368100 h 3018471"/>
              <a:gd name="connsiteX1926" fmla="*/ 8672369 w 9191452"/>
              <a:gd name="connsiteY1926" fmla="*/ 1403777 h 3018471"/>
              <a:gd name="connsiteX1927" fmla="*/ 8633660 w 9191452"/>
              <a:gd name="connsiteY1927" fmla="*/ 1438290 h 3018471"/>
              <a:gd name="connsiteX1928" fmla="*/ 8595726 w 9191452"/>
              <a:gd name="connsiteY1928" fmla="*/ 1471251 h 3018471"/>
              <a:gd name="connsiteX1929" fmla="*/ 8523340 w 9191452"/>
              <a:gd name="connsiteY1929" fmla="*/ 1533297 h 3018471"/>
              <a:gd name="connsiteX1930" fmla="*/ 8459471 w 9191452"/>
              <a:gd name="connsiteY1930" fmla="*/ 1587587 h 3018471"/>
              <a:gd name="connsiteX1931" fmla="*/ 8428117 w 9191452"/>
              <a:gd name="connsiteY1931" fmla="*/ 1615119 h 3018471"/>
              <a:gd name="connsiteX1932" fmla="*/ 8398698 w 9191452"/>
              <a:gd name="connsiteY1932" fmla="*/ 1641876 h 3018471"/>
              <a:gd name="connsiteX1933" fmla="*/ 8372376 w 9191452"/>
              <a:gd name="connsiteY1933" fmla="*/ 1666695 h 3018471"/>
              <a:gd name="connsiteX1934" fmla="*/ 8360764 w 9191452"/>
              <a:gd name="connsiteY1934" fmla="*/ 1678328 h 3018471"/>
              <a:gd name="connsiteX1935" fmla="*/ 8350312 w 9191452"/>
              <a:gd name="connsiteY1935" fmla="*/ 1688798 h 3018471"/>
              <a:gd name="connsiteX1936" fmla="*/ 8341409 w 9191452"/>
              <a:gd name="connsiteY1936" fmla="*/ 1698492 h 3018471"/>
              <a:gd name="connsiteX1937" fmla="*/ 8334054 w 9191452"/>
              <a:gd name="connsiteY1937" fmla="*/ 1707412 h 3018471"/>
              <a:gd name="connsiteX1938" fmla="*/ 8329022 w 9191452"/>
              <a:gd name="connsiteY1938" fmla="*/ 1715168 h 3018471"/>
              <a:gd name="connsiteX1939" fmla="*/ 8325151 w 9191452"/>
              <a:gd name="connsiteY1939" fmla="*/ 1721759 h 3018471"/>
              <a:gd name="connsiteX1940" fmla="*/ 8320506 w 9191452"/>
              <a:gd name="connsiteY1940" fmla="*/ 1730678 h 3018471"/>
              <a:gd name="connsiteX1941" fmla="*/ 8315861 w 9191452"/>
              <a:gd name="connsiteY1941" fmla="*/ 1738434 h 3018471"/>
              <a:gd name="connsiteX1942" fmla="*/ 8310055 w 9191452"/>
              <a:gd name="connsiteY1942" fmla="*/ 1746190 h 3018471"/>
              <a:gd name="connsiteX1943" fmla="*/ 8303861 w 9191452"/>
              <a:gd name="connsiteY1943" fmla="*/ 1752782 h 3018471"/>
              <a:gd name="connsiteX1944" fmla="*/ 8296506 w 9191452"/>
              <a:gd name="connsiteY1944" fmla="*/ 1758987 h 3018471"/>
              <a:gd name="connsiteX1945" fmla="*/ 8289151 w 9191452"/>
              <a:gd name="connsiteY1945" fmla="*/ 1764416 h 3018471"/>
              <a:gd name="connsiteX1946" fmla="*/ 8281023 w 9191452"/>
              <a:gd name="connsiteY1946" fmla="*/ 1769457 h 3018471"/>
              <a:gd name="connsiteX1947" fmla="*/ 8272894 w 9191452"/>
              <a:gd name="connsiteY1947" fmla="*/ 1773334 h 3018471"/>
              <a:gd name="connsiteX1948" fmla="*/ 8264379 w 9191452"/>
              <a:gd name="connsiteY1948" fmla="*/ 1776050 h 3018471"/>
              <a:gd name="connsiteX1949" fmla="*/ 8255476 w 9191452"/>
              <a:gd name="connsiteY1949" fmla="*/ 1778376 h 3018471"/>
              <a:gd name="connsiteX1950" fmla="*/ 8246573 w 9191452"/>
              <a:gd name="connsiteY1950" fmla="*/ 1779927 h 3018471"/>
              <a:gd name="connsiteX1951" fmla="*/ 8237282 w 9191452"/>
              <a:gd name="connsiteY1951" fmla="*/ 1781090 h 3018471"/>
              <a:gd name="connsiteX1952" fmla="*/ 8228379 w 9191452"/>
              <a:gd name="connsiteY1952" fmla="*/ 1780315 h 3018471"/>
              <a:gd name="connsiteX1953" fmla="*/ 8218703 w 9191452"/>
              <a:gd name="connsiteY1953" fmla="*/ 1779540 h 3018471"/>
              <a:gd name="connsiteX1954" fmla="*/ 8209798 w 9191452"/>
              <a:gd name="connsiteY1954" fmla="*/ 1777213 h 3018471"/>
              <a:gd name="connsiteX1955" fmla="*/ 8200509 w 9191452"/>
              <a:gd name="connsiteY1955" fmla="*/ 1773723 h 3018471"/>
              <a:gd name="connsiteX1956" fmla="*/ 8191993 w 9191452"/>
              <a:gd name="connsiteY1956" fmla="*/ 1769845 h 3018471"/>
              <a:gd name="connsiteX1957" fmla="*/ 8183864 w 9191452"/>
              <a:gd name="connsiteY1957" fmla="*/ 1764803 h 3018471"/>
              <a:gd name="connsiteX1958" fmla="*/ 8176123 w 9191452"/>
              <a:gd name="connsiteY1958" fmla="*/ 1759762 h 3018471"/>
              <a:gd name="connsiteX1959" fmla="*/ 8169155 w 9191452"/>
              <a:gd name="connsiteY1959" fmla="*/ 1753945 h 3018471"/>
              <a:gd name="connsiteX1960" fmla="*/ 8162961 w 9191452"/>
              <a:gd name="connsiteY1960" fmla="*/ 1746966 h 3018471"/>
              <a:gd name="connsiteX1961" fmla="*/ 8157542 w 9191452"/>
              <a:gd name="connsiteY1961" fmla="*/ 1740373 h 3018471"/>
              <a:gd name="connsiteX1962" fmla="*/ 8152897 w 9191452"/>
              <a:gd name="connsiteY1962" fmla="*/ 1732617 h 3018471"/>
              <a:gd name="connsiteX1963" fmla="*/ 8151351 w 9191452"/>
              <a:gd name="connsiteY1963" fmla="*/ 1729521 h 3018471"/>
              <a:gd name="connsiteX1964" fmla="*/ 8150395 w 9191452"/>
              <a:gd name="connsiteY1964" fmla="*/ 1727973 h 3018471"/>
              <a:gd name="connsiteX1965" fmla="*/ 8146136 w 9191452"/>
              <a:gd name="connsiteY1965" fmla="*/ 1719056 h 3018471"/>
              <a:gd name="connsiteX1966" fmla="*/ 8144588 w 9191452"/>
              <a:gd name="connsiteY1966" fmla="*/ 1716342 h 3018471"/>
              <a:gd name="connsiteX1967" fmla="*/ 8142652 w 9191452"/>
              <a:gd name="connsiteY1967" fmla="*/ 1712465 h 3018471"/>
              <a:gd name="connsiteX1968" fmla="*/ 8136844 w 9191452"/>
              <a:gd name="connsiteY1968" fmla="*/ 1704710 h 3018471"/>
              <a:gd name="connsiteX1969" fmla="*/ 8129875 w 9191452"/>
              <a:gd name="connsiteY1969" fmla="*/ 1695405 h 3018471"/>
              <a:gd name="connsiteX1970" fmla="*/ 8120583 w 9191452"/>
              <a:gd name="connsiteY1970" fmla="*/ 1685711 h 3018471"/>
              <a:gd name="connsiteX1971" fmla="*/ 8110516 w 9191452"/>
              <a:gd name="connsiteY1971" fmla="*/ 1674856 h 3018471"/>
              <a:gd name="connsiteX1972" fmla="*/ 8098900 w 9191452"/>
              <a:gd name="connsiteY1972" fmla="*/ 1663224 h 3018471"/>
              <a:gd name="connsiteX1973" fmla="*/ 8072185 w 9191452"/>
              <a:gd name="connsiteY1973" fmla="*/ 1638022 h 3018471"/>
              <a:gd name="connsiteX1974" fmla="*/ 8041985 w 9191452"/>
              <a:gd name="connsiteY1974" fmla="*/ 1610880 h 3018471"/>
              <a:gd name="connsiteX1975" fmla="*/ 8010236 w 9191452"/>
              <a:gd name="connsiteY1975" fmla="*/ 1583353 h 3018471"/>
              <a:gd name="connsiteX1976" fmla="*/ 7945964 w 9191452"/>
              <a:gd name="connsiteY1976" fmla="*/ 1528683 h 3018471"/>
              <a:gd name="connsiteX1977" fmla="*/ 7873561 w 9191452"/>
              <a:gd name="connsiteY1977" fmla="*/ 1466648 h 3018471"/>
              <a:gd name="connsiteX1978" fmla="*/ 7836005 w 9191452"/>
              <a:gd name="connsiteY1978" fmla="*/ 1434079 h 3018471"/>
              <a:gd name="connsiteX1979" fmla="*/ 7797287 w 9191452"/>
              <a:gd name="connsiteY1979" fmla="*/ 1399571 h 3018471"/>
              <a:gd name="connsiteX1980" fmla="*/ 7758182 w 9191452"/>
              <a:gd name="connsiteY1980" fmla="*/ 1364289 h 3018471"/>
              <a:gd name="connsiteX1981" fmla="*/ 7718689 w 9191452"/>
              <a:gd name="connsiteY1981" fmla="*/ 1327455 h 3018471"/>
              <a:gd name="connsiteX1982" fmla="*/ 7679584 w 9191452"/>
              <a:gd name="connsiteY1982" fmla="*/ 1289845 h 3018471"/>
              <a:gd name="connsiteX1983" fmla="*/ 7659838 w 9191452"/>
              <a:gd name="connsiteY1983" fmla="*/ 1270459 h 3018471"/>
              <a:gd name="connsiteX1984" fmla="*/ 7640480 w 9191452"/>
              <a:gd name="connsiteY1984" fmla="*/ 1250297 h 3018471"/>
              <a:gd name="connsiteX1985" fmla="*/ 7621120 w 9191452"/>
              <a:gd name="connsiteY1985" fmla="*/ 1230523 h 3018471"/>
              <a:gd name="connsiteX1986" fmla="*/ 7602149 w 9191452"/>
              <a:gd name="connsiteY1986" fmla="*/ 1210362 h 3018471"/>
              <a:gd name="connsiteX1987" fmla="*/ 7583563 w 9191452"/>
              <a:gd name="connsiteY1987" fmla="*/ 1189425 h 3018471"/>
              <a:gd name="connsiteX1988" fmla="*/ 7564591 w 9191452"/>
              <a:gd name="connsiteY1988" fmla="*/ 1168488 h 3018471"/>
              <a:gd name="connsiteX1989" fmla="*/ 7546782 w 9191452"/>
              <a:gd name="connsiteY1989" fmla="*/ 1147164 h 3018471"/>
              <a:gd name="connsiteX1990" fmla="*/ 7528584 w 9191452"/>
              <a:gd name="connsiteY1990" fmla="*/ 1125838 h 3018471"/>
              <a:gd name="connsiteX1991" fmla="*/ 7510773 w 9191452"/>
              <a:gd name="connsiteY1991" fmla="*/ 1104125 h 3018471"/>
              <a:gd name="connsiteX1992" fmla="*/ 7493737 w 9191452"/>
              <a:gd name="connsiteY1992" fmla="*/ 1081638 h 3018471"/>
              <a:gd name="connsiteX1993" fmla="*/ 7477089 w 9191452"/>
              <a:gd name="connsiteY1993" fmla="*/ 1059537 h 3018471"/>
              <a:gd name="connsiteX1994" fmla="*/ 7460440 w 9191452"/>
              <a:gd name="connsiteY1994" fmla="*/ 1036662 h 3018471"/>
              <a:gd name="connsiteX1995" fmla="*/ 7444566 w 9191452"/>
              <a:gd name="connsiteY1995" fmla="*/ 1013398 h 3018471"/>
              <a:gd name="connsiteX1996" fmla="*/ 7429466 w 9191452"/>
              <a:gd name="connsiteY1996" fmla="*/ 990135 h 3018471"/>
              <a:gd name="connsiteX1997" fmla="*/ 7414366 w 9191452"/>
              <a:gd name="connsiteY1997" fmla="*/ 966872 h 3018471"/>
              <a:gd name="connsiteX1998" fmla="*/ 7400427 w 9191452"/>
              <a:gd name="connsiteY1998" fmla="*/ 943221 h 3018471"/>
              <a:gd name="connsiteX1999" fmla="*/ 7386876 w 9191452"/>
              <a:gd name="connsiteY1999" fmla="*/ 918794 h 3018471"/>
              <a:gd name="connsiteX2000" fmla="*/ 7374486 w 9191452"/>
              <a:gd name="connsiteY2000" fmla="*/ 894755 h 3018471"/>
              <a:gd name="connsiteX2001" fmla="*/ 7361322 w 9191452"/>
              <a:gd name="connsiteY2001" fmla="*/ 868390 h 3018471"/>
              <a:gd name="connsiteX2002" fmla="*/ 7349319 w 9191452"/>
              <a:gd name="connsiteY2002" fmla="*/ 842025 h 3018471"/>
              <a:gd name="connsiteX2003" fmla="*/ 7338091 w 9191452"/>
              <a:gd name="connsiteY2003" fmla="*/ 815660 h 3018471"/>
              <a:gd name="connsiteX2004" fmla="*/ 7328412 w 9191452"/>
              <a:gd name="connsiteY2004" fmla="*/ 790070 h 3018471"/>
              <a:gd name="connsiteX2005" fmla="*/ 7319119 w 9191452"/>
              <a:gd name="connsiteY2005" fmla="*/ 763705 h 3018471"/>
              <a:gd name="connsiteX2006" fmla="*/ 7310988 w 9191452"/>
              <a:gd name="connsiteY2006" fmla="*/ 738115 h 3018471"/>
              <a:gd name="connsiteX2007" fmla="*/ 7303632 w 9191452"/>
              <a:gd name="connsiteY2007" fmla="*/ 712138 h 3018471"/>
              <a:gd name="connsiteX2008" fmla="*/ 7297437 w 9191452"/>
              <a:gd name="connsiteY2008" fmla="*/ 686160 h 3018471"/>
              <a:gd name="connsiteX2009" fmla="*/ 7292017 w 9191452"/>
              <a:gd name="connsiteY2009" fmla="*/ 660958 h 3018471"/>
              <a:gd name="connsiteX2010" fmla="*/ 7287757 w 9191452"/>
              <a:gd name="connsiteY2010" fmla="*/ 635368 h 3018471"/>
              <a:gd name="connsiteX2011" fmla="*/ 7284273 w 9191452"/>
              <a:gd name="connsiteY2011" fmla="*/ 610166 h 3018471"/>
              <a:gd name="connsiteX2012" fmla="*/ 7281950 w 9191452"/>
              <a:gd name="connsiteY2012" fmla="*/ 584964 h 3018471"/>
              <a:gd name="connsiteX2013" fmla="*/ 7280401 w 9191452"/>
              <a:gd name="connsiteY2013" fmla="*/ 559762 h 3018471"/>
              <a:gd name="connsiteX2014" fmla="*/ 7280014 w 9191452"/>
              <a:gd name="connsiteY2014" fmla="*/ 534560 h 3018471"/>
              <a:gd name="connsiteX2015" fmla="*/ 7280401 w 9191452"/>
              <a:gd name="connsiteY2015" fmla="*/ 509746 h 3018471"/>
              <a:gd name="connsiteX2016" fmla="*/ 7281950 w 9191452"/>
              <a:gd name="connsiteY2016" fmla="*/ 485319 h 3018471"/>
              <a:gd name="connsiteX2017" fmla="*/ 7282151 w 9191452"/>
              <a:gd name="connsiteY2017" fmla="*/ 484067 h 3018471"/>
              <a:gd name="connsiteX2018" fmla="*/ 7284274 w 9191452"/>
              <a:gd name="connsiteY2018" fmla="*/ 464565 h 3018471"/>
              <a:gd name="connsiteX2019" fmla="*/ 7287371 w 9191452"/>
              <a:gd name="connsiteY2019" fmla="*/ 443237 h 3018471"/>
              <a:gd name="connsiteX2020" fmla="*/ 7290468 w 9191452"/>
              <a:gd name="connsiteY2020" fmla="*/ 422684 h 3018471"/>
              <a:gd name="connsiteX2021" fmla="*/ 7294339 w 9191452"/>
              <a:gd name="connsiteY2021" fmla="*/ 402520 h 3018471"/>
              <a:gd name="connsiteX2022" fmla="*/ 7299371 w 9191452"/>
              <a:gd name="connsiteY2022" fmla="*/ 383130 h 3018471"/>
              <a:gd name="connsiteX2023" fmla="*/ 7304790 w 9191452"/>
              <a:gd name="connsiteY2023" fmla="*/ 364128 h 3018471"/>
              <a:gd name="connsiteX2024" fmla="*/ 7310596 w 9191452"/>
              <a:gd name="connsiteY2024" fmla="*/ 345515 h 3018471"/>
              <a:gd name="connsiteX2025" fmla="*/ 7316789 w 9191452"/>
              <a:gd name="connsiteY2025" fmla="*/ 327290 h 3018471"/>
              <a:gd name="connsiteX2026" fmla="*/ 7323370 w 9191452"/>
              <a:gd name="connsiteY2026" fmla="*/ 309839 h 3018471"/>
              <a:gd name="connsiteX2027" fmla="*/ 7330337 w 9191452"/>
              <a:gd name="connsiteY2027" fmla="*/ 292777 h 3018471"/>
              <a:gd name="connsiteX2028" fmla="*/ 7338079 w 9191452"/>
              <a:gd name="connsiteY2028" fmla="*/ 276489 h 3018471"/>
              <a:gd name="connsiteX2029" fmla="*/ 7346208 w 9191452"/>
              <a:gd name="connsiteY2029" fmla="*/ 260979 h 3018471"/>
              <a:gd name="connsiteX2030" fmla="*/ 7354336 w 9191452"/>
              <a:gd name="connsiteY2030" fmla="*/ 245467 h 3018471"/>
              <a:gd name="connsiteX2031" fmla="*/ 7363240 w 9191452"/>
              <a:gd name="connsiteY2031" fmla="*/ 230731 h 3018471"/>
              <a:gd name="connsiteX2032" fmla="*/ 7371756 w 9191452"/>
              <a:gd name="connsiteY2032" fmla="*/ 216383 h 3018471"/>
              <a:gd name="connsiteX2033" fmla="*/ 7381045 w 9191452"/>
              <a:gd name="connsiteY2033" fmla="*/ 202811 h 3018471"/>
              <a:gd name="connsiteX2034" fmla="*/ 7390723 w 9191452"/>
              <a:gd name="connsiteY2034" fmla="*/ 189626 h 3018471"/>
              <a:gd name="connsiteX2035" fmla="*/ 7400012 w 9191452"/>
              <a:gd name="connsiteY2035" fmla="*/ 176829 h 3018471"/>
              <a:gd name="connsiteX2036" fmla="*/ 7409690 w 9191452"/>
              <a:gd name="connsiteY2036" fmla="*/ 164808 h 3018471"/>
              <a:gd name="connsiteX2037" fmla="*/ 7419754 w 9191452"/>
              <a:gd name="connsiteY2037" fmla="*/ 153174 h 3018471"/>
              <a:gd name="connsiteX2038" fmla="*/ 7429432 w 9191452"/>
              <a:gd name="connsiteY2038" fmla="*/ 142704 h 3018471"/>
              <a:gd name="connsiteX2039" fmla="*/ 7439496 w 9191452"/>
              <a:gd name="connsiteY2039" fmla="*/ 132234 h 3018471"/>
              <a:gd name="connsiteX2040" fmla="*/ 7449947 w 9191452"/>
              <a:gd name="connsiteY2040" fmla="*/ 122540 h 3018471"/>
              <a:gd name="connsiteX2041" fmla="*/ 7459625 w 9191452"/>
              <a:gd name="connsiteY2041" fmla="*/ 113620 h 3018471"/>
              <a:gd name="connsiteX2042" fmla="*/ 7469689 w 9191452"/>
              <a:gd name="connsiteY2042" fmla="*/ 104701 h 3018471"/>
              <a:gd name="connsiteX2043" fmla="*/ 7479366 w 9191452"/>
              <a:gd name="connsiteY2043" fmla="*/ 96946 h 3018471"/>
              <a:gd name="connsiteX2044" fmla="*/ 7489043 w 9191452"/>
              <a:gd name="connsiteY2044" fmla="*/ 89579 h 3018471"/>
              <a:gd name="connsiteX2045" fmla="*/ 7498721 w 9191452"/>
              <a:gd name="connsiteY2045" fmla="*/ 82986 h 3018471"/>
              <a:gd name="connsiteX2046" fmla="*/ 7508397 w 9191452"/>
              <a:gd name="connsiteY2046" fmla="*/ 76781 h 3018471"/>
              <a:gd name="connsiteX2047" fmla="*/ 7517688 w 9191452"/>
              <a:gd name="connsiteY2047" fmla="*/ 71353 h 3018471"/>
              <a:gd name="connsiteX2048" fmla="*/ 7526591 w 9191452"/>
              <a:gd name="connsiteY2048" fmla="*/ 65924 h 3018471"/>
              <a:gd name="connsiteX2049" fmla="*/ 7535494 w 9191452"/>
              <a:gd name="connsiteY2049" fmla="*/ 62045 h 3018471"/>
              <a:gd name="connsiteX2050" fmla="*/ 7553300 w 9191452"/>
              <a:gd name="connsiteY2050" fmla="*/ 53902 h 3018471"/>
              <a:gd name="connsiteX2051" fmla="*/ 7571880 w 9191452"/>
              <a:gd name="connsiteY2051" fmla="*/ 46146 h 3018471"/>
              <a:gd name="connsiteX2052" fmla="*/ 7590459 w 9191452"/>
              <a:gd name="connsiteY2052" fmla="*/ 38778 h 3018471"/>
              <a:gd name="connsiteX2053" fmla="*/ 7609814 w 9191452"/>
              <a:gd name="connsiteY2053" fmla="*/ 32186 h 3018471"/>
              <a:gd name="connsiteX2054" fmla="*/ 7629943 w 9191452"/>
              <a:gd name="connsiteY2054" fmla="*/ 25593 h 3018471"/>
              <a:gd name="connsiteX2055" fmla="*/ 7649684 w 9191452"/>
              <a:gd name="connsiteY2055" fmla="*/ 19777 h 3018471"/>
              <a:gd name="connsiteX2056" fmla="*/ 7669812 w 9191452"/>
              <a:gd name="connsiteY2056" fmla="*/ 14735 h 3018471"/>
              <a:gd name="connsiteX2057" fmla="*/ 7690716 w 9191452"/>
              <a:gd name="connsiteY2057" fmla="*/ 10083 h 3018471"/>
              <a:gd name="connsiteX2058" fmla="*/ 7711618 w 9191452"/>
              <a:gd name="connsiteY2058" fmla="*/ 6204 h 3018471"/>
              <a:gd name="connsiteX2059" fmla="*/ 7732908 w 9191452"/>
              <a:gd name="connsiteY2059" fmla="*/ 3490 h 3018471"/>
              <a:gd name="connsiteX2060" fmla="*/ 7754585 w 9191452"/>
              <a:gd name="connsiteY2060" fmla="*/ 1552 h 3018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Lst>
            <a:rect l="l" t="t" r="r" b="b"/>
            <a:pathLst>
              <a:path w="9191452" h="3018471">
                <a:moveTo>
                  <a:pt x="3690220" y="1201472"/>
                </a:moveTo>
                <a:lnTo>
                  <a:pt x="3698350" y="1201472"/>
                </a:lnTo>
                <a:lnTo>
                  <a:pt x="3706866" y="1202247"/>
                </a:lnTo>
                <a:lnTo>
                  <a:pt x="3714995" y="1203798"/>
                </a:lnTo>
                <a:lnTo>
                  <a:pt x="3722738" y="1206122"/>
                </a:lnTo>
                <a:lnTo>
                  <a:pt x="3730481" y="1209223"/>
                </a:lnTo>
                <a:lnTo>
                  <a:pt x="3737837" y="1212710"/>
                </a:lnTo>
                <a:lnTo>
                  <a:pt x="3744418" y="1216586"/>
                </a:lnTo>
                <a:lnTo>
                  <a:pt x="3750612" y="1221236"/>
                </a:lnTo>
                <a:lnTo>
                  <a:pt x="3757193" y="1226273"/>
                </a:lnTo>
                <a:lnTo>
                  <a:pt x="3763000" y="1232087"/>
                </a:lnTo>
                <a:lnTo>
                  <a:pt x="3767645" y="1237899"/>
                </a:lnTo>
                <a:lnTo>
                  <a:pt x="3772679" y="1244487"/>
                </a:lnTo>
                <a:lnTo>
                  <a:pt x="3776936" y="1251463"/>
                </a:lnTo>
                <a:lnTo>
                  <a:pt x="3780420" y="1258439"/>
                </a:lnTo>
                <a:lnTo>
                  <a:pt x="3783131" y="1265801"/>
                </a:lnTo>
                <a:lnTo>
                  <a:pt x="3785454" y="1273939"/>
                </a:lnTo>
                <a:lnTo>
                  <a:pt x="3787002" y="1282465"/>
                </a:lnTo>
                <a:lnTo>
                  <a:pt x="3935274" y="2230735"/>
                </a:lnTo>
                <a:lnTo>
                  <a:pt x="4005344" y="1905216"/>
                </a:lnTo>
                <a:lnTo>
                  <a:pt x="4006892" y="1897853"/>
                </a:lnTo>
                <a:lnTo>
                  <a:pt x="4009215" y="1891652"/>
                </a:lnTo>
                <a:lnTo>
                  <a:pt x="4011538" y="1885064"/>
                </a:lnTo>
                <a:lnTo>
                  <a:pt x="4015022" y="1878476"/>
                </a:lnTo>
                <a:lnTo>
                  <a:pt x="4018506" y="1872663"/>
                </a:lnTo>
                <a:lnTo>
                  <a:pt x="4022765" y="1867626"/>
                </a:lnTo>
                <a:lnTo>
                  <a:pt x="4027023" y="1862201"/>
                </a:lnTo>
                <a:lnTo>
                  <a:pt x="4031282" y="1856775"/>
                </a:lnTo>
                <a:lnTo>
                  <a:pt x="4036701" y="1852512"/>
                </a:lnTo>
                <a:lnTo>
                  <a:pt x="4042121" y="1848249"/>
                </a:lnTo>
                <a:lnTo>
                  <a:pt x="4047928" y="1844374"/>
                </a:lnTo>
                <a:lnTo>
                  <a:pt x="4053735" y="1840886"/>
                </a:lnTo>
                <a:lnTo>
                  <a:pt x="4059929" y="1837398"/>
                </a:lnTo>
                <a:lnTo>
                  <a:pt x="4066124" y="1835074"/>
                </a:lnTo>
                <a:lnTo>
                  <a:pt x="4073092" y="1833136"/>
                </a:lnTo>
                <a:lnTo>
                  <a:pt x="4080060" y="1831199"/>
                </a:lnTo>
                <a:lnTo>
                  <a:pt x="4087029" y="1830035"/>
                </a:lnTo>
                <a:lnTo>
                  <a:pt x="4094385" y="1829648"/>
                </a:lnTo>
                <a:lnTo>
                  <a:pt x="4100965" y="1829648"/>
                </a:lnTo>
                <a:lnTo>
                  <a:pt x="4107933" y="1830035"/>
                </a:lnTo>
                <a:lnTo>
                  <a:pt x="4114902" y="1831199"/>
                </a:lnTo>
                <a:lnTo>
                  <a:pt x="4121484" y="1832748"/>
                </a:lnTo>
                <a:lnTo>
                  <a:pt x="4128064" y="1834686"/>
                </a:lnTo>
                <a:lnTo>
                  <a:pt x="4134259" y="1837011"/>
                </a:lnTo>
                <a:lnTo>
                  <a:pt x="4140840" y="1839336"/>
                </a:lnTo>
                <a:lnTo>
                  <a:pt x="4147034" y="1842824"/>
                </a:lnTo>
                <a:lnTo>
                  <a:pt x="4152840" y="1846700"/>
                </a:lnTo>
                <a:lnTo>
                  <a:pt x="4158261" y="1850575"/>
                </a:lnTo>
                <a:lnTo>
                  <a:pt x="4163294" y="1855225"/>
                </a:lnTo>
                <a:lnTo>
                  <a:pt x="4168326" y="1860262"/>
                </a:lnTo>
                <a:lnTo>
                  <a:pt x="4172971" y="1865687"/>
                </a:lnTo>
                <a:lnTo>
                  <a:pt x="4177617" y="1871501"/>
                </a:lnTo>
                <a:lnTo>
                  <a:pt x="4227950" y="1945416"/>
                </a:lnTo>
                <a:lnTo>
                  <a:pt x="4270573" y="1893590"/>
                </a:lnTo>
                <a:lnTo>
                  <a:pt x="4274057" y="1889715"/>
                </a:lnTo>
                <a:lnTo>
                  <a:pt x="4277928" y="1885840"/>
                </a:lnTo>
                <a:lnTo>
                  <a:pt x="4281800" y="1881964"/>
                </a:lnTo>
                <a:lnTo>
                  <a:pt x="4286057" y="1878476"/>
                </a:lnTo>
                <a:lnTo>
                  <a:pt x="4290316" y="1875376"/>
                </a:lnTo>
                <a:lnTo>
                  <a:pt x="4294575" y="1872276"/>
                </a:lnTo>
                <a:lnTo>
                  <a:pt x="4299607" y="1869951"/>
                </a:lnTo>
                <a:lnTo>
                  <a:pt x="4304254" y="1867626"/>
                </a:lnTo>
                <a:lnTo>
                  <a:pt x="4309286" y="1865687"/>
                </a:lnTo>
                <a:lnTo>
                  <a:pt x="4314706" y="1863750"/>
                </a:lnTo>
                <a:lnTo>
                  <a:pt x="4319351" y="1862201"/>
                </a:lnTo>
                <a:lnTo>
                  <a:pt x="4324771" y="1860650"/>
                </a:lnTo>
                <a:lnTo>
                  <a:pt x="4330191" y="1859875"/>
                </a:lnTo>
                <a:lnTo>
                  <a:pt x="4335998" y="1859100"/>
                </a:lnTo>
                <a:lnTo>
                  <a:pt x="4341030" y="1858713"/>
                </a:lnTo>
                <a:lnTo>
                  <a:pt x="4346450" y="1858713"/>
                </a:lnTo>
                <a:lnTo>
                  <a:pt x="4351871" y="1859100"/>
                </a:lnTo>
                <a:lnTo>
                  <a:pt x="4357677" y="1859875"/>
                </a:lnTo>
                <a:lnTo>
                  <a:pt x="4362882" y="1860619"/>
                </a:lnTo>
                <a:lnTo>
                  <a:pt x="4368086" y="1859875"/>
                </a:lnTo>
                <a:lnTo>
                  <a:pt x="4373892" y="1859100"/>
                </a:lnTo>
                <a:lnTo>
                  <a:pt x="4379313" y="1858713"/>
                </a:lnTo>
                <a:lnTo>
                  <a:pt x="4384733" y="1858713"/>
                </a:lnTo>
                <a:lnTo>
                  <a:pt x="4389765" y="1859100"/>
                </a:lnTo>
                <a:lnTo>
                  <a:pt x="4395572" y="1859875"/>
                </a:lnTo>
                <a:lnTo>
                  <a:pt x="4400992" y="1860650"/>
                </a:lnTo>
                <a:lnTo>
                  <a:pt x="4406412" y="1862201"/>
                </a:lnTo>
                <a:lnTo>
                  <a:pt x="4411057" y="1863750"/>
                </a:lnTo>
                <a:lnTo>
                  <a:pt x="4416477" y="1865687"/>
                </a:lnTo>
                <a:lnTo>
                  <a:pt x="4421509" y="1867626"/>
                </a:lnTo>
                <a:lnTo>
                  <a:pt x="4426156" y="1869951"/>
                </a:lnTo>
                <a:lnTo>
                  <a:pt x="4431188" y="1872276"/>
                </a:lnTo>
                <a:lnTo>
                  <a:pt x="4435447" y="1875376"/>
                </a:lnTo>
                <a:lnTo>
                  <a:pt x="4439706" y="1878476"/>
                </a:lnTo>
                <a:lnTo>
                  <a:pt x="4443963" y="1881964"/>
                </a:lnTo>
                <a:lnTo>
                  <a:pt x="4447835" y="1885840"/>
                </a:lnTo>
                <a:lnTo>
                  <a:pt x="4451706" y="1889715"/>
                </a:lnTo>
                <a:lnTo>
                  <a:pt x="4455190" y="1893590"/>
                </a:lnTo>
                <a:lnTo>
                  <a:pt x="4497813" y="1945416"/>
                </a:lnTo>
                <a:lnTo>
                  <a:pt x="4548146" y="1871501"/>
                </a:lnTo>
                <a:lnTo>
                  <a:pt x="4552792" y="1865687"/>
                </a:lnTo>
                <a:lnTo>
                  <a:pt x="4557437" y="1860262"/>
                </a:lnTo>
                <a:lnTo>
                  <a:pt x="4562469" y="1855225"/>
                </a:lnTo>
                <a:lnTo>
                  <a:pt x="4567502" y="1850575"/>
                </a:lnTo>
                <a:lnTo>
                  <a:pt x="4572923" y="1846700"/>
                </a:lnTo>
                <a:lnTo>
                  <a:pt x="4578729" y="1842824"/>
                </a:lnTo>
                <a:lnTo>
                  <a:pt x="4584923" y="1839336"/>
                </a:lnTo>
                <a:lnTo>
                  <a:pt x="4591504" y="1837011"/>
                </a:lnTo>
                <a:lnTo>
                  <a:pt x="4597699" y="1834686"/>
                </a:lnTo>
                <a:lnTo>
                  <a:pt x="4604279" y="1832748"/>
                </a:lnTo>
                <a:lnTo>
                  <a:pt x="4610861" y="1831199"/>
                </a:lnTo>
                <a:lnTo>
                  <a:pt x="4617830" y="1830035"/>
                </a:lnTo>
                <a:lnTo>
                  <a:pt x="4624798" y="1829648"/>
                </a:lnTo>
                <a:lnTo>
                  <a:pt x="4631378" y="1829648"/>
                </a:lnTo>
                <a:lnTo>
                  <a:pt x="4638734" y="1830035"/>
                </a:lnTo>
                <a:lnTo>
                  <a:pt x="4645703" y="1831199"/>
                </a:lnTo>
                <a:lnTo>
                  <a:pt x="4652671" y="1833136"/>
                </a:lnTo>
                <a:lnTo>
                  <a:pt x="4659639" y="1835074"/>
                </a:lnTo>
                <a:lnTo>
                  <a:pt x="4665834" y="1837398"/>
                </a:lnTo>
                <a:lnTo>
                  <a:pt x="4672028" y="1840886"/>
                </a:lnTo>
                <a:lnTo>
                  <a:pt x="4677835" y="1844374"/>
                </a:lnTo>
                <a:lnTo>
                  <a:pt x="4683642" y="1848249"/>
                </a:lnTo>
                <a:lnTo>
                  <a:pt x="4689062" y="1852512"/>
                </a:lnTo>
                <a:lnTo>
                  <a:pt x="4694481" y="1856775"/>
                </a:lnTo>
                <a:lnTo>
                  <a:pt x="4698740" y="1862201"/>
                </a:lnTo>
                <a:lnTo>
                  <a:pt x="4702998" y="1867626"/>
                </a:lnTo>
                <a:lnTo>
                  <a:pt x="4707257" y="1872663"/>
                </a:lnTo>
                <a:lnTo>
                  <a:pt x="4710741" y="1878476"/>
                </a:lnTo>
                <a:lnTo>
                  <a:pt x="4714225" y="1885064"/>
                </a:lnTo>
                <a:lnTo>
                  <a:pt x="4716548" y="1891652"/>
                </a:lnTo>
                <a:lnTo>
                  <a:pt x="4718871" y="1897853"/>
                </a:lnTo>
                <a:lnTo>
                  <a:pt x="4720419" y="1905216"/>
                </a:lnTo>
                <a:lnTo>
                  <a:pt x="4790489" y="2230735"/>
                </a:lnTo>
                <a:lnTo>
                  <a:pt x="4938761" y="1282465"/>
                </a:lnTo>
                <a:lnTo>
                  <a:pt x="4940309" y="1273939"/>
                </a:lnTo>
                <a:lnTo>
                  <a:pt x="4942632" y="1265801"/>
                </a:lnTo>
                <a:lnTo>
                  <a:pt x="4945343" y="1258439"/>
                </a:lnTo>
                <a:lnTo>
                  <a:pt x="4948827" y="1251463"/>
                </a:lnTo>
                <a:lnTo>
                  <a:pt x="4953084" y="1244487"/>
                </a:lnTo>
                <a:lnTo>
                  <a:pt x="4958118" y="1237899"/>
                </a:lnTo>
                <a:lnTo>
                  <a:pt x="4962763" y="1232087"/>
                </a:lnTo>
                <a:lnTo>
                  <a:pt x="4968570" y="1226273"/>
                </a:lnTo>
                <a:lnTo>
                  <a:pt x="4975151" y="1221236"/>
                </a:lnTo>
                <a:lnTo>
                  <a:pt x="4981345" y="1216586"/>
                </a:lnTo>
                <a:lnTo>
                  <a:pt x="4987926" y="1212710"/>
                </a:lnTo>
                <a:lnTo>
                  <a:pt x="4995282" y="1209223"/>
                </a:lnTo>
                <a:lnTo>
                  <a:pt x="5003025" y="1206122"/>
                </a:lnTo>
                <a:lnTo>
                  <a:pt x="5010768" y="1203798"/>
                </a:lnTo>
                <a:lnTo>
                  <a:pt x="5018897" y="1202247"/>
                </a:lnTo>
                <a:lnTo>
                  <a:pt x="5027413" y="1201472"/>
                </a:lnTo>
                <a:lnTo>
                  <a:pt x="5035543" y="1201472"/>
                </a:lnTo>
                <a:lnTo>
                  <a:pt x="5043674" y="1201859"/>
                </a:lnTo>
                <a:lnTo>
                  <a:pt x="5051803" y="1203409"/>
                </a:lnTo>
                <a:lnTo>
                  <a:pt x="5059546" y="1205347"/>
                </a:lnTo>
                <a:lnTo>
                  <a:pt x="5067289" y="1207673"/>
                </a:lnTo>
                <a:lnTo>
                  <a:pt x="5074644" y="1211161"/>
                </a:lnTo>
                <a:lnTo>
                  <a:pt x="5081612" y="1214648"/>
                </a:lnTo>
                <a:lnTo>
                  <a:pt x="5088193" y="1218910"/>
                </a:lnTo>
                <a:lnTo>
                  <a:pt x="5094388" y="1223561"/>
                </a:lnTo>
                <a:lnTo>
                  <a:pt x="5100195" y="1229374"/>
                </a:lnTo>
                <a:lnTo>
                  <a:pt x="5105615" y="1235187"/>
                </a:lnTo>
                <a:lnTo>
                  <a:pt x="5111034" y="1241774"/>
                </a:lnTo>
                <a:lnTo>
                  <a:pt x="5115292" y="1248363"/>
                </a:lnTo>
                <a:lnTo>
                  <a:pt x="5119164" y="1255726"/>
                </a:lnTo>
                <a:lnTo>
                  <a:pt x="5122261" y="1263089"/>
                </a:lnTo>
                <a:lnTo>
                  <a:pt x="5124971" y="1271227"/>
                </a:lnTo>
                <a:lnTo>
                  <a:pt x="5329376" y="1997834"/>
                </a:lnTo>
                <a:lnTo>
                  <a:pt x="5370025" y="1939317"/>
                </a:lnTo>
                <a:lnTo>
                  <a:pt x="5373896" y="1933892"/>
                </a:lnTo>
                <a:lnTo>
                  <a:pt x="5377768" y="1928855"/>
                </a:lnTo>
                <a:lnTo>
                  <a:pt x="5382413" y="1924591"/>
                </a:lnTo>
                <a:lnTo>
                  <a:pt x="5386672" y="1920328"/>
                </a:lnTo>
                <a:lnTo>
                  <a:pt x="5391704" y="1916453"/>
                </a:lnTo>
                <a:lnTo>
                  <a:pt x="5397124" y="1912965"/>
                </a:lnTo>
                <a:lnTo>
                  <a:pt x="5402156" y="1909479"/>
                </a:lnTo>
                <a:lnTo>
                  <a:pt x="5407964" y="1907153"/>
                </a:lnTo>
                <a:lnTo>
                  <a:pt x="5413383" y="1904827"/>
                </a:lnTo>
                <a:lnTo>
                  <a:pt x="5419190" y="1902503"/>
                </a:lnTo>
                <a:lnTo>
                  <a:pt x="5425385" y="1900952"/>
                </a:lnTo>
                <a:lnTo>
                  <a:pt x="5431966" y="1899402"/>
                </a:lnTo>
                <a:lnTo>
                  <a:pt x="5437773" y="1898628"/>
                </a:lnTo>
                <a:lnTo>
                  <a:pt x="5443966" y="1897853"/>
                </a:lnTo>
                <a:lnTo>
                  <a:pt x="5450161" y="1897853"/>
                </a:lnTo>
                <a:lnTo>
                  <a:pt x="5457129" y="1898628"/>
                </a:lnTo>
                <a:lnTo>
                  <a:pt x="5463324" y="1899402"/>
                </a:lnTo>
                <a:lnTo>
                  <a:pt x="5469517" y="1900565"/>
                </a:lnTo>
                <a:lnTo>
                  <a:pt x="5475324" y="1901728"/>
                </a:lnTo>
                <a:lnTo>
                  <a:pt x="5481519" y="1903665"/>
                </a:lnTo>
                <a:lnTo>
                  <a:pt x="5487326" y="1906378"/>
                </a:lnTo>
                <a:lnTo>
                  <a:pt x="5492746" y="1909090"/>
                </a:lnTo>
                <a:lnTo>
                  <a:pt x="5498165" y="1912190"/>
                </a:lnTo>
                <a:lnTo>
                  <a:pt x="5503585" y="1915291"/>
                </a:lnTo>
                <a:lnTo>
                  <a:pt x="5508230" y="1919166"/>
                </a:lnTo>
                <a:lnTo>
                  <a:pt x="5513264" y="1923816"/>
                </a:lnTo>
                <a:lnTo>
                  <a:pt x="5517522" y="1928079"/>
                </a:lnTo>
                <a:lnTo>
                  <a:pt x="5521780" y="1932342"/>
                </a:lnTo>
                <a:lnTo>
                  <a:pt x="5525652" y="1937768"/>
                </a:lnTo>
                <a:lnTo>
                  <a:pt x="5529136" y="1942418"/>
                </a:lnTo>
                <a:lnTo>
                  <a:pt x="5532620" y="1948230"/>
                </a:lnTo>
                <a:lnTo>
                  <a:pt x="5534943" y="1954043"/>
                </a:lnTo>
                <a:lnTo>
                  <a:pt x="5663084" y="2236160"/>
                </a:lnTo>
                <a:lnTo>
                  <a:pt x="5773803" y="1788183"/>
                </a:lnTo>
                <a:lnTo>
                  <a:pt x="5775738" y="1780820"/>
                </a:lnTo>
                <a:lnTo>
                  <a:pt x="5778835" y="1773457"/>
                </a:lnTo>
                <a:lnTo>
                  <a:pt x="5781932" y="1766869"/>
                </a:lnTo>
                <a:lnTo>
                  <a:pt x="5785417" y="1759894"/>
                </a:lnTo>
                <a:lnTo>
                  <a:pt x="5789675" y="1754081"/>
                </a:lnTo>
                <a:lnTo>
                  <a:pt x="5794707" y="1748268"/>
                </a:lnTo>
                <a:lnTo>
                  <a:pt x="5799353" y="1742843"/>
                </a:lnTo>
                <a:lnTo>
                  <a:pt x="5805161" y="1737805"/>
                </a:lnTo>
                <a:lnTo>
                  <a:pt x="5810968" y="1733155"/>
                </a:lnTo>
                <a:lnTo>
                  <a:pt x="5817549" y="1728892"/>
                </a:lnTo>
                <a:lnTo>
                  <a:pt x="5823743" y="1725404"/>
                </a:lnTo>
                <a:lnTo>
                  <a:pt x="5830324" y="1722691"/>
                </a:lnTo>
                <a:lnTo>
                  <a:pt x="5837679" y="1719591"/>
                </a:lnTo>
                <a:lnTo>
                  <a:pt x="5845035" y="1717654"/>
                </a:lnTo>
                <a:lnTo>
                  <a:pt x="5852778" y="1716492"/>
                </a:lnTo>
                <a:lnTo>
                  <a:pt x="5860133" y="1715716"/>
                </a:lnTo>
                <a:lnTo>
                  <a:pt x="5867875" y="1715328"/>
                </a:lnTo>
                <a:lnTo>
                  <a:pt x="5875618" y="1715716"/>
                </a:lnTo>
                <a:lnTo>
                  <a:pt x="5883361" y="1716879"/>
                </a:lnTo>
                <a:lnTo>
                  <a:pt x="5890329" y="1718816"/>
                </a:lnTo>
                <a:lnTo>
                  <a:pt x="5897685" y="1720754"/>
                </a:lnTo>
                <a:lnTo>
                  <a:pt x="5904653" y="1723466"/>
                </a:lnTo>
                <a:lnTo>
                  <a:pt x="5911235" y="1726567"/>
                </a:lnTo>
                <a:lnTo>
                  <a:pt x="5917428" y="1730442"/>
                </a:lnTo>
                <a:lnTo>
                  <a:pt x="5924010" y="1734705"/>
                </a:lnTo>
                <a:lnTo>
                  <a:pt x="5929816" y="1738967"/>
                </a:lnTo>
                <a:lnTo>
                  <a:pt x="5934849" y="1744393"/>
                </a:lnTo>
                <a:lnTo>
                  <a:pt x="5939882" y="1749818"/>
                </a:lnTo>
                <a:lnTo>
                  <a:pt x="5944527" y="1756019"/>
                </a:lnTo>
                <a:lnTo>
                  <a:pt x="5948398" y="1762219"/>
                </a:lnTo>
                <a:lnTo>
                  <a:pt x="5952270" y="1769194"/>
                </a:lnTo>
                <a:lnTo>
                  <a:pt x="5955368" y="1776558"/>
                </a:lnTo>
                <a:lnTo>
                  <a:pt x="6064151" y="2054412"/>
                </a:lnTo>
                <a:lnTo>
                  <a:pt x="6166354" y="1966444"/>
                </a:lnTo>
                <a:lnTo>
                  <a:pt x="6174097" y="1960632"/>
                </a:lnTo>
                <a:lnTo>
                  <a:pt x="6182226" y="1955206"/>
                </a:lnTo>
                <a:lnTo>
                  <a:pt x="6191130" y="1950943"/>
                </a:lnTo>
                <a:lnTo>
                  <a:pt x="6200035" y="1947455"/>
                </a:lnTo>
                <a:lnTo>
                  <a:pt x="6209326" y="1945131"/>
                </a:lnTo>
                <a:lnTo>
                  <a:pt x="6219004" y="1943580"/>
                </a:lnTo>
                <a:lnTo>
                  <a:pt x="6228682" y="1943193"/>
                </a:lnTo>
                <a:lnTo>
                  <a:pt x="6238747" y="1943580"/>
                </a:lnTo>
                <a:lnTo>
                  <a:pt x="6248426" y="1945131"/>
                </a:lnTo>
                <a:lnTo>
                  <a:pt x="6257717" y="1947843"/>
                </a:lnTo>
                <a:lnTo>
                  <a:pt x="6267008" y="1951330"/>
                </a:lnTo>
                <a:lnTo>
                  <a:pt x="6275525" y="1955593"/>
                </a:lnTo>
                <a:lnTo>
                  <a:pt x="6284042" y="1960632"/>
                </a:lnTo>
                <a:lnTo>
                  <a:pt x="6291784" y="1966831"/>
                </a:lnTo>
                <a:lnTo>
                  <a:pt x="6298366" y="1973420"/>
                </a:lnTo>
                <a:lnTo>
                  <a:pt x="6304560" y="1981170"/>
                </a:lnTo>
                <a:lnTo>
                  <a:pt x="6384483" y="2087091"/>
                </a:lnTo>
                <a:lnTo>
                  <a:pt x="6451066" y="2006132"/>
                </a:lnTo>
                <a:lnTo>
                  <a:pt x="6454550" y="2002257"/>
                </a:lnTo>
                <a:lnTo>
                  <a:pt x="6458421" y="1998382"/>
                </a:lnTo>
                <a:lnTo>
                  <a:pt x="6462293" y="1994506"/>
                </a:lnTo>
                <a:lnTo>
                  <a:pt x="6466550" y="1991018"/>
                </a:lnTo>
                <a:lnTo>
                  <a:pt x="6470809" y="1987918"/>
                </a:lnTo>
                <a:lnTo>
                  <a:pt x="6475068" y="1984818"/>
                </a:lnTo>
                <a:lnTo>
                  <a:pt x="6480100" y="1982493"/>
                </a:lnTo>
                <a:lnTo>
                  <a:pt x="6484747" y="1980168"/>
                </a:lnTo>
                <a:lnTo>
                  <a:pt x="6489779" y="1978229"/>
                </a:lnTo>
                <a:lnTo>
                  <a:pt x="6495199" y="1976292"/>
                </a:lnTo>
                <a:lnTo>
                  <a:pt x="6499844" y="1974743"/>
                </a:lnTo>
                <a:lnTo>
                  <a:pt x="6505264" y="1973192"/>
                </a:lnTo>
                <a:lnTo>
                  <a:pt x="6510684" y="1972417"/>
                </a:lnTo>
                <a:lnTo>
                  <a:pt x="6516491" y="1971642"/>
                </a:lnTo>
                <a:lnTo>
                  <a:pt x="6521524" y="1971255"/>
                </a:lnTo>
                <a:lnTo>
                  <a:pt x="6526944" y="1971255"/>
                </a:lnTo>
                <a:lnTo>
                  <a:pt x="6532364" y="1971642"/>
                </a:lnTo>
                <a:lnTo>
                  <a:pt x="6538170" y="1972417"/>
                </a:lnTo>
                <a:lnTo>
                  <a:pt x="6543590" y="1973192"/>
                </a:lnTo>
                <a:lnTo>
                  <a:pt x="6548623" y="1974743"/>
                </a:lnTo>
                <a:lnTo>
                  <a:pt x="6553656" y="1976292"/>
                </a:lnTo>
                <a:lnTo>
                  <a:pt x="6559075" y="1978229"/>
                </a:lnTo>
                <a:lnTo>
                  <a:pt x="6563722" y="1980168"/>
                </a:lnTo>
                <a:lnTo>
                  <a:pt x="6568754" y="1982493"/>
                </a:lnTo>
                <a:lnTo>
                  <a:pt x="6573399" y="1984818"/>
                </a:lnTo>
                <a:lnTo>
                  <a:pt x="6577658" y="1987918"/>
                </a:lnTo>
                <a:lnTo>
                  <a:pt x="6582303" y="1991018"/>
                </a:lnTo>
                <a:lnTo>
                  <a:pt x="6586562" y="1994506"/>
                </a:lnTo>
                <a:lnTo>
                  <a:pt x="6590433" y="1997993"/>
                </a:lnTo>
                <a:lnTo>
                  <a:pt x="6594305" y="2001868"/>
                </a:lnTo>
                <a:lnTo>
                  <a:pt x="6598176" y="2006132"/>
                </a:lnTo>
                <a:lnTo>
                  <a:pt x="6601660" y="2010395"/>
                </a:lnTo>
                <a:lnTo>
                  <a:pt x="6658181" y="2087511"/>
                </a:lnTo>
                <a:lnTo>
                  <a:pt x="6728639" y="1984043"/>
                </a:lnTo>
                <a:lnTo>
                  <a:pt x="6733285" y="1978229"/>
                </a:lnTo>
                <a:lnTo>
                  <a:pt x="6737930" y="1972804"/>
                </a:lnTo>
                <a:lnTo>
                  <a:pt x="6742962" y="1967767"/>
                </a:lnTo>
                <a:lnTo>
                  <a:pt x="6747996" y="1963117"/>
                </a:lnTo>
                <a:lnTo>
                  <a:pt x="6753416" y="1959242"/>
                </a:lnTo>
                <a:lnTo>
                  <a:pt x="6759222" y="1955366"/>
                </a:lnTo>
                <a:lnTo>
                  <a:pt x="6765416" y="1951878"/>
                </a:lnTo>
                <a:lnTo>
                  <a:pt x="6771998" y="1949553"/>
                </a:lnTo>
                <a:lnTo>
                  <a:pt x="6778192" y="1947228"/>
                </a:lnTo>
                <a:lnTo>
                  <a:pt x="6784772" y="1945290"/>
                </a:lnTo>
                <a:lnTo>
                  <a:pt x="6791354" y="1943741"/>
                </a:lnTo>
                <a:lnTo>
                  <a:pt x="6798323" y="1942577"/>
                </a:lnTo>
                <a:lnTo>
                  <a:pt x="6805291" y="1942190"/>
                </a:lnTo>
                <a:lnTo>
                  <a:pt x="6811872" y="1942190"/>
                </a:lnTo>
                <a:lnTo>
                  <a:pt x="6819228" y="1942577"/>
                </a:lnTo>
                <a:lnTo>
                  <a:pt x="6826196" y="1943741"/>
                </a:lnTo>
                <a:lnTo>
                  <a:pt x="6833164" y="1945678"/>
                </a:lnTo>
                <a:lnTo>
                  <a:pt x="6840132" y="1947616"/>
                </a:lnTo>
                <a:lnTo>
                  <a:pt x="6846327" y="1949940"/>
                </a:lnTo>
                <a:lnTo>
                  <a:pt x="6852522" y="1953428"/>
                </a:lnTo>
                <a:lnTo>
                  <a:pt x="6858328" y="1956916"/>
                </a:lnTo>
                <a:lnTo>
                  <a:pt x="6864135" y="1960791"/>
                </a:lnTo>
                <a:lnTo>
                  <a:pt x="6869555" y="1965054"/>
                </a:lnTo>
                <a:lnTo>
                  <a:pt x="6874974" y="1969317"/>
                </a:lnTo>
                <a:lnTo>
                  <a:pt x="6879233" y="1974743"/>
                </a:lnTo>
                <a:lnTo>
                  <a:pt x="6883492" y="1980168"/>
                </a:lnTo>
                <a:lnTo>
                  <a:pt x="6887750" y="1985205"/>
                </a:lnTo>
                <a:lnTo>
                  <a:pt x="6891234" y="1991018"/>
                </a:lnTo>
                <a:lnTo>
                  <a:pt x="6894718" y="1997606"/>
                </a:lnTo>
                <a:lnTo>
                  <a:pt x="6897041" y="2004194"/>
                </a:lnTo>
                <a:lnTo>
                  <a:pt x="6899364" y="2010395"/>
                </a:lnTo>
                <a:lnTo>
                  <a:pt x="6900912" y="2017758"/>
                </a:lnTo>
                <a:lnTo>
                  <a:pt x="6970982" y="2343277"/>
                </a:lnTo>
                <a:lnTo>
                  <a:pt x="7119254" y="1395007"/>
                </a:lnTo>
                <a:lnTo>
                  <a:pt x="7120802" y="1386481"/>
                </a:lnTo>
                <a:lnTo>
                  <a:pt x="7123125" y="1378343"/>
                </a:lnTo>
                <a:lnTo>
                  <a:pt x="7125836" y="1370981"/>
                </a:lnTo>
                <a:lnTo>
                  <a:pt x="7129320" y="1364004"/>
                </a:lnTo>
                <a:lnTo>
                  <a:pt x="7133577" y="1357029"/>
                </a:lnTo>
                <a:lnTo>
                  <a:pt x="7138611" y="1350441"/>
                </a:lnTo>
                <a:lnTo>
                  <a:pt x="7143256" y="1344628"/>
                </a:lnTo>
                <a:lnTo>
                  <a:pt x="7149063" y="1338815"/>
                </a:lnTo>
                <a:lnTo>
                  <a:pt x="7155644" y="1333778"/>
                </a:lnTo>
                <a:lnTo>
                  <a:pt x="7161838" y="1329128"/>
                </a:lnTo>
                <a:lnTo>
                  <a:pt x="7168419" y="1325251"/>
                </a:lnTo>
                <a:lnTo>
                  <a:pt x="7175775" y="1321765"/>
                </a:lnTo>
                <a:lnTo>
                  <a:pt x="7183518" y="1318664"/>
                </a:lnTo>
                <a:lnTo>
                  <a:pt x="7191261" y="1316339"/>
                </a:lnTo>
                <a:lnTo>
                  <a:pt x="7199390" y="1314789"/>
                </a:lnTo>
                <a:lnTo>
                  <a:pt x="7207907" y="1314014"/>
                </a:lnTo>
                <a:lnTo>
                  <a:pt x="7216036" y="1314014"/>
                </a:lnTo>
                <a:lnTo>
                  <a:pt x="7224167" y="1314401"/>
                </a:lnTo>
                <a:lnTo>
                  <a:pt x="7232296" y="1315951"/>
                </a:lnTo>
                <a:lnTo>
                  <a:pt x="7240039" y="1317889"/>
                </a:lnTo>
                <a:lnTo>
                  <a:pt x="7247782" y="1320214"/>
                </a:lnTo>
                <a:lnTo>
                  <a:pt x="7255137" y="1323702"/>
                </a:lnTo>
                <a:lnTo>
                  <a:pt x="7262105" y="1327190"/>
                </a:lnTo>
                <a:lnTo>
                  <a:pt x="7268686" y="1331452"/>
                </a:lnTo>
                <a:lnTo>
                  <a:pt x="7274881" y="1336102"/>
                </a:lnTo>
                <a:lnTo>
                  <a:pt x="7280688" y="1341916"/>
                </a:lnTo>
                <a:lnTo>
                  <a:pt x="7286108" y="1347728"/>
                </a:lnTo>
                <a:lnTo>
                  <a:pt x="7291527" y="1354316"/>
                </a:lnTo>
                <a:lnTo>
                  <a:pt x="7295786" y="1360905"/>
                </a:lnTo>
                <a:lnTo>
                  <a:pt x="7299658" y="1368267"/>
                </a:lnTo>
                <a:lnTo>
                  <a:pt x="7302754" y="1375631"/>
                </a:lnTo>
                <a:lnTo>
                  <a:pt x="7305464" y="1383769"/>
                </a:lnTo>
                <a:lnTo>
                  <a:pt x="7509869" y="2110376"/>
                </a:lnTo>
                <a:lnTo>
                  <a:pt x="7550518" y="2051859"/>
                </a:lnTo>
                <a:lnTo>
                  <a:pt x="7554389" y="2046434"/>
                </a:lnTo>
                <a:lnTo>
                  <a:pt x="7558261" y="2041397"/>
                </a:lnTo>
                <a:lnTo>
                  <a:pt x="7562906" y="2037133"/>
                </a:lnTo>
                <a:lnTo>
                  <a:pt x="7567165" y="2032870"/>
                </a:lnTo>
                <a:lnTo>
                  <a:pt x="7572197" y="2028995"/>
                </a:lnTo>
                <a:lnTo>
                  <a:pt x="7577617" y="2025507"/>
                </a:lnTo>
                <a:lnTo>
                  <a:pt x="7582650" y="2022021"/>
                </a:lnTo>
                <a:lnTo>
                  <a:pt x="7588458" y="2019695"/>
                </a:lnTo>
                <a:lnTo>
                  <a:pt x="7593876" y="2017369"/>
                </a:lnTo>
                <a:lnTo>
                  <a:pt x="7599683" y="2015045"/>
                </a:lnTo>
                <a:lnTo>
                  <a:pt x="7605878" y="2013494"/>
                </a:lnTo>
                <a:lnTo>
                  <a:pt x="7612459" y="2011944"/>
                </a:lnTo>
                <a:lnTo>
                  <a:pt x="7618266" y="2011170"/>
                </a:lnTo>
                <a:lnTo>
                  <a:pt x="7624460" y="2010395"/>
                </a:lnTo>
                <a:lnTo>
                  <a:pt x="7630654" y="2010395"/>
                </a:lnTo>
                <a:lnTo>
                  <a:pt x="7637622" y="2011170"/>
                </a:lnTo>
                <a:lnTo>
                  <a:pt x="7643817" y="2011944"/>
                </a:lnTo>
                <a:lnTo>
                  <a:pt x="7650011" y="2013107"/>
                </a:lnTo>
                <a:lnTo>
                  <a:pt x="7655818" y="2014270"/>
                </a:lnTo>
                <a:lnTo>
                  <a:pt x="7662012" y="2016207"/>
                </a:lnTo>
                <a:lnTo>
                  <a:pt x="7667819" y="2018920"/>
                </a:lnTo>
                <a:lnTo>
                  <a:pt x="7673239" y="2021632"/>
                </a:lnTo>
                <a:lnTo>
                  <a:pt x="7678658" y="2024732"/>
                </a:lnTo>
                <a:lnTo>
                  <a:pt x="7684078" y="2027833"/>
                </a:lnTo>
                <a:lnTo>
                  <a:pt x="7688723" y="2031708"/>
                </a:lnTo>
                <a:lnTo>
                  <a:pt x="7693757" y="2036358"/>
                </a:lnTo>
                <a:lnTo>
                  <a:pt x="7698016" y="2040621"/>
                </a:lnTo>
                <a:lnTo>
                  <a:pt x="7702273" y="2044884"/>
                </a:lnTo>
                <a:lnTo>
                  <a:pt x="7706145" y="2050310"/>
                </a:lnTo>
                <a:lnTo>
                  <a:pt x="7709629" y="2054960"/>
                </a:lnTo>
                <a:lnTo>
                  <a:pt x="7713113" y="2060772"/>
                </a:lnTo>
                <a:lnTo>
                  <a:pt x="7715436" y="2066585"/>
                </a:lnTo>
                <a:lnTo>
                  <a:pt x="7843577" y="2348702"/>
                </a:lnTo>
                <a:lnTo>
                  <a:pt x="7954296" y="1900725"/>
                </a:lnTo>
                <a:lnTo>
                  <a:pt x="7956231" y="1893362"/>
                </a:lnTo>
                <a:lnTo>
                  <a:pt x="7959328" y="1885999"/>
                </a:lnTo>
                <a:lnTo>
                  <a:pt x="7962426" y="1879411"/>
                </a:lnTo>
                <a:lnTo>
                  <a:pt x="7965910" y="1872436"/>
                </a:lnTo>
                <a:lnTo>
                  <a:pt x="7970168" y="1866623"/>
                </a:lnTo>
                <a:lnTo>
                  <a:pt x="7975201" y="1860810"/>
                </a:lnTo>
                <a:lnTo>
                  <a:pt x="7979846" y="1855385"/>
                </a:lnTo>
                <a:lnTo>
                  <a:pt x="7985654" y="1850347"/>
                </a:lnTo>
                <a:lnTo>
                  <a:pt x="7991461" y="1845697"/>
                </a:lnTo>
                <a:lnTo>
                  <a:pt x="7998042" y="1841434"/>
                </a:lnTo>
                <a:lnTo>
                  <a:pt x="8004236" y="1837946"/>
                </a:lnTo>
                <a:lnTo>
                  <a:pt x="8010817" y="1835233"/>
                </a:lnTo>
                <a:lnTo>
                  <a:pt x="8018172" y="1832133"/>
                </a:lnTo>
                <a:lnTo>
                  <a:pt x="8025528" y="1830196"/>
                </a:lnTo>
                <a:lnTo>
                  <a:pt x="8033271" y="1829034"/>
                </a:lnTo>
                <a:lnTo>
                  <a:pt x="8040626" y="1828258"/>
                </a:lnTo>
                <a:lnTo>
                  <a:pt x="8048369" y="1827870"/>
                </a:lnTo>
                <a:lnTo>
                  <a:pt x="8056111" y="1828258"/>
                </a:lnTo>
                <a:lnTo>
                  <a:pt x="8063854" y="1829421"/>
                </a:lnTo>
                <a:lnTo>
                  <a:pt x="8070822" y="1831358"/>
                </a:lnTo>
                <a:lnTo>
                  <a:pt x="8078178" y="1833296"/>
                </a:lnTo>
                <a:lnTo>
                  <a:pt x="8085146" y="1836008"/>
                </a:lnTo>
                <a:lnTo>
                  <a:pt x="8091728" y="1839109"/>
                </a:lnTo>
                <a:lnTo>
                  <a:pt x="8097922" y="1842984"/>
                </a:lnTo>
                <a:lnTo>
                  <a:pt x="8104503" y="1847247"/>
                </a:lnTo>
                <a:lnTo>
                  <a:pt x="8110310" y="1851509"/>
                </a:lnTo>
                <a:lnTo>
                  <a:pt x="8115342" y="1856935"/>
                </a:lnTo>
                <a:lnTo>
                  <a:pt x="8120375" y="1862360"/>
                </a:lnTo>
                <a:lnTo>
                  <a:pt x="8125021" y="1868561"/>
                </a:lnTo>
                <a:lnTo>
                  <a:pt x="8128891" y="1874761"/>
                </a:lnTo>
                <a:lnTo>
                  <a:pt x="8132763" y="1881736"/>
                </a:lnTo>
                <a:lnTo>
                  <a:pt x="8135861" y="1889100"/>
                </a:lnTo>
                <a:lnTo>
                  <a:pt x="8244644" y="2166954"/>
                </a:lnTo>
                <a:lnTo>
                  <a:pt x="8346847" y="2078986"/>
                </a:lnTo>
                <a:lnTo>
                  <a:pt x="8354590" y="2073174"/>
                </a:lnTo>
                <a:lnTo>
                  <a:pt x="8362720" y="2067748"/>
                </a:lnTo>
                <a:lnTo>
                  <a:pt x="8371624" y="2063485"/>
                </a:lnTo>
                <a:lnTo>
                  <a:pt x="8380528" y="2059997"/>
                </a:lnTo>
                <a:lnTo>
                  <a:pt x="8389819" y="2057673"/>
                </a:lnTo>
                <a:lnTo>
                  <a:pt x="8399498" y="2056122"/>
                </a:lnTo>
                <a:lnTo>
                  <a:pt x="8409175" y="2055735"/>
                </a:lnTo>
                <a:lnTo>
                  <a:pt x="8419241" y="2056122"/>
                </a:lnTo>
                <a:lnTo>
                  <a:pt x="8428919" y="2057673"/>
                </a:lnTo>
                <a:lnTo>
                  <a:pt x="8438210" y="2060385"/>
                </a:lnTo>
                <a:lnTo>
                  <a:pt x="8447501" y="2063872"/>
                </a:lnTo>
                <a:lnTo>
                  <a:pt x="8456019" y="2068135"/>
                </a:lnTo>
                <a:lnTo>
                  <a:pt x="8464535" y="2073174"/>
                </a:lnTo>
                <a:lnTo>
                  <a:pt x="8472278" y="2079373"/>
                </a:lnTo>
                <a:lnTo>
                  <a:pt x="8478859" y="2085962"/>
                </a:lnTo>
                <a:lnTo>
                  <a:pt x="8485054" y="2093712"/>
                </a:lnTo>
                <a:lnTo>
                  <a:pt x="8622484" y="2275848"/>
                </a:lnTo>
                <a:lnTo>
                  <a:pt x="8627904" y="2284374"/>
                </a:lnTo>
                <a:lnTo>
                  <a:pt x="8632163" y="2292512"/>
                </a:lnTo>
                <a:lnTo>
                  <a:pt x="8636034" y="2301037"/>
                </a:lnTo>
                <a:lnTo>
                  <a:pt x="8639131" y="2310338"/>
                </a:lnTo>
                <a:lnTo>
                  <a:pt x="8640293" y="2319251"/>
                </a:lnTo>
                <a:lnTo>
                  <a:pt x="8641454" y="2328164"/>
                </a:lnTo>
                <a:lnTo>
                  <a:pt x="8641454" y="2337464"/>
                </a:lnTo>
                <a:lnTo>
                  <a:pt x="8641067" y="2346765"/>
                </a:lnTo>
                <a:lnTo>
                  <a:pt x="8639131" y="2356065"/>
                </a:lnTo>
                <a:lnTo>
                  <a:pt x="8636422" y="2364591"/>
                </a:lnTo>
                <a:lnTo>
                  <a:pt x="8633324" y="2373504"/>
                </a:lnTo>
                <a:lnTo>
                  <a:pt x="8628679" y="2381642"/>
                </a:lnTo>
                <a:lnTo>
                  <a:pt x="8623646" y="2389393"/>
                </a:lnTo>
                <a:lnTo>
                  <a:pt x="8617839" y="2396756"/>
                </a:lnTo>
                <a:lnTo>
                  <a:pt x="8610871" y="2403343"/>
                </a:lnTo>
                <a:lnTo>
                  <a:pt x="8603516" y="2409544"/>
                </a:lnTo>
                <a:lnTo>
                  <a:pt x="8595385" y="2415356"/>
                </a:lnTo>
                <a:lnTo>
                  <a:pt x="8587256" y="2420008"/>
                </a:lnTo>
                <a:lnTo>
                  <a:pt x="8578352" y="2423882"/>
                </a:lnTo>
                <a:lnTo>
                  <a:pt x="8569447" y="2426207"/>
                </a:lnTo>
                <a:lnTo>
                  <a:pt x="8560156" y="2428144"/>
                </a:lnTo>
                <a:lnTo>
                  <a:pt x="8550866" y="2428920"/>
                </a:lnTo>
                <a:lnTo>
                  <a:pt x="8542348" y="2428920"/>
                </a:lnTo>
                <a:lnTo>
                  <a:pt x="8533057" y="2428144"/>
                </a:lnTo>
                <a:lnTo>
                  <a:pt x="8523766" y="2426595"/>
                </a:lnTo>
                <a:lnTo>
                  <a:pt x="8515249" y="2423882"/>
                </a:lnTo>
                <a:lnTo>
                  <a:pt x="8506346" y="2420395"/>
                </a:lnTo>
                <a:lnTo>
                  <a:pt x="8498215" y="2416131"/>
                </a:lnTo>
                <a:lnTo>
                  <a:pt x="8490473" y="2411094"/>
                </a:lnTo>
                <a:lnTo>
                  <a:pt x="8483118" y="2405281"/>
                </a:lnTo>
                <a:lnTo>
                  <a:pt x="8476536" y="2398693"/>
                </a:lnTo>
                <a:lnTo>
                  <a:pt x="8470343" y="2390943"/>
                </a:lnTo>
                <a:lnTo>
                  <a:pt x="8394077" y="2290573"/>
                </a:lnTo>
                <a:lnTo>
                  <a:pt x="8267485" y="2399855"/>
                </a:lnTo>
                <a:lnTo>
                  <a:pt x="8263227" y="2403343"/>
                </a:lnTo>
                <a:lnTo>
                  <a:pt x="8258194" y="2406831"/>
                </a:lnTo>
                <a:lnTo>
                  <a:pt x="8253548" y="2410319"/>
                </a:lnTo>
                <a:lnTo>
                  <a:pt x="8248516" y="2412643"/>
                </a:lnTo>
                <a:lnTo>
                  <a:pt x="8243096" y="2414969"/>
                </a:lnTo>
                <a:lnTo>
                  <a:pt x="8238451" y="2417295"/>
                </a:lnTo>
                <a:lnTo>
                  <a:pt x="8233031" y="2418844"/>
                </a:lnTo>
                <a:lnTo>
                  <a:pt x="8227224" y="2420395"/>
                </a:lnTo>
                <a:lnTo>
                  <a:pt x="8221804" y="2421945"/>
                </a:lnTo>
                <a:lnTo>
                  <a:pt x="8215997" y="2422719"/>
                </a:lnTo>
                <a:lnTo>
                  <a:pt x="8210964" y="2423107"/>
                </a:lnTo>
                <a:lnTo>
                  <a:pt x="8205157" y="2423107"/>
                </a:lnTo>
                <a:lnTo>
                  <a:pt x="8199350" y="2423107"/>
                </a:lnTo>
                <a:lnTo>
                  <a:pt x="8193543" y="2422332"/>
                </a:lnTo>
                <a:lnTo>
                  <a:pt x="8188123" y="2421945"/>
                </a:lnTo>
                <a:lnTo>
                  <a:pt x="8182316" y="2420395"/>
                </a:lnTo>
                <a:lnTo>
                  <a:pt x="8176510" y="2418844"/>
                </a:lnTo>
                <a:lnTo>
                  <a:pt x="8171089" y="2416907"/>
                </a:lnTo>
                <a:lnTo>
                  <a:pt x="8165669" y="2414969"/>
                </a:lnTo>
                <a:lnTo>
                  <a:pt x="8161024" y="2412256"/>
                </a:lnTo>
                <a:lnTo>
                  <a:pt x="8155992" y="2409544"/>
                </a:lnTo>
                <a:lnTo>
                  <a:pt x="8151345" y="2406444"/>
                </a:lnTo>
                <a:lnTo>
                  <a:pt x="8146313" y="2402956"/>
                </a:lnTo>
                <a:lnTo>
                  <a:pt x="8142054" y="2399468"/>
                </a:lnTo>
                <a:lnTo>
                  <a:pt x="8138184" y="2395593"/>
                </a:lnTo>
                <a:lnTo>
                  <a:pt x="8134312" y="2391717"/>
                </a:lnTo>
                <a:lnTo>
                  <a:pt x="8130441" y="2387455"/>
                </a:lnTo>
                <a:lnTo>
                  <a:pt x="8126957" y="2382417"/>
                </a:lnTo>
                <a:lnTo>
                  <a:pt x="8124246" y="2377767"/>
                </a:lnTo>
                <a:lnTo>
                  <a:pt x="8121150" y="2372729"/>
                </a:lnTo>
                <a:lnTo>
                  <a:pt x="8118439" y="2368078"/>
                </a:lnTo>
                <a:lnTo>
                  <a:pt x="8116504" y="2362654"/>
                </a:lnTo>
                <a:lnTo>
                  <a:pt x="8067725" y="2238258"/>
                </a:lnTo>
                <a:lnTo>
                  <a:pt x="7963200" y="2661046"/>
                </a:lnTo>
                <a:lnTo>
                  <a:pt x="7961264" y="2668409"/>
                </a:lnTo>
                <a:lnTo>
                  <a:pt x="7958555" y="2675772"/>
                </a:lnTo>
                <a:lnTo>
                  <a:pt x="7955458" y="2681973"/>
                </a:lnTo>
                <a:lnTo>
                  <a:pt x="7951974" y="2688560"/>
                </a:lnTo>
                <a:lnTo>
                  <a:pt x="7947715" y="2694374"/>
                </a:lnTo>
                <a:lnTo>
                  <a:pt x="7943069" y="2700186"/>
                </a:lnTo>
                <a:lnTo>
                  <a:pt x="7938424" y="2705612"/>
                </a:lnTo>
                <a:lnTo>
                  <a:pt x="7933004" y="2710650"/>
                </a:lnTo>
                <a:lnTo>
                  <a:pt x="7927197" y="2715300"/>
                </a:lnTo>
                <a:lnTo>
                  <a:pt x="7921002" y="2719175"/>
                </a:lnTo>
                <a:lnTo>
                  <a:pt x="7914809" y="2723050"/>
                </a:lnTo>
                <a:lnTo>
                  <a:pt x="7908227" y="2726151"/>
                </a:lnTo>
                <a:lnTo>
                  <a:pt x="7901259" y="2728864"/>
                </a:lnTo>
                <a:lnTo>
                  <a:pt x="7894291" y="2730801"/>
                </a:lnTo>
                <a:lnTo>
                  <a:pt x="7886935" y="2732352"/>
                </a:lnTo>
                <a:lnTo>
                  <a:pt x="7879192" y="2733126"/>
                </a:lnTo>
                <a:lnTo>
                  <a:pt x="7871449" y="2733901"/>
                </a:lnTo>
                <a:lnTo>
                  <a:pt x="7864481" y="2733901"/>
                </a:lnTo>
                <a:lnTo>
                  <a:pt x="7857126" y="2732739"/>
                </a:lnTo>
                <a:lnTo>
                  <a:pt x="7849770" y="2731188"/>
                </a:lnTo>
                <a:lnTo>
                  <a:pt x="7842416" y="2729251"/>
                </a:lnTo>
                <a:lnTo>
                  <a:pt x="7835834" y="2726926"/>
                </a:lnTo>
                <a:lnTo>
                  <a:pt x="7828866" y="2724214"/>
                </a:lnTo>
                <a:lnTo>
                  <a:pt x="7822671" y="2720726"/>
                </a:lnTo>
                <a:lnTo>
                  <a:pt x="7816478" y="2716851"/>
                </a:lnTo>
                <a:lnTo>
                  <a:pt x="7810670" y="2712588"/>
                </a:lnTo>
                <a:lnTo>
                  <a:pt x="7805251" y="2707937"/>
                </a:lnTo>
                <a:lnTo>
                  <a:pt x="7799831" y="2702899"/>
                </a:lnTo>
                <a:lnTo>
                  <a:pt x="7795185" y="2697087"/>
                </a:lnTo>
                <a:lnTo>
                  <a:pt x="7790926" y="2691273"/>
                </a:lnTo>
                <a:lnTo>
                  <a:pt x="7787056" y="2684685"/>
                </a:lnTo>
                <a:lnTo>
                  <a:pt x="7783570" y="2678098"/>
                </a:lnTo>
                <a:lnTo>
                  <a:pt x="7611298" y="2298712"/>
                </a:lnTo>
                <a:lnTo>
                  <a:pt x="7550905" y="2385905"/>
                </a:lnTo>
                <a:lnTo>
                  <a:pt x="7546646" y="2391330"/>
                </a:lnTo>
                <a:lnTo>
                  <a:pt x="7542001" y="2396756"/>
                </a:lnTo>
                <a:lnTo>
                  <a:pt x="7537355" y="2401406"/>
                </a:lnTo>
                <a:lnTo>
                  <a:pt x="7531935" y="2405669"/>
                </a:lnTo>
                <a:lnTo>
                  <a:pt x="7526516" y="2409544"/>
                </a:lnTo>
                <a:lnTo>
                  <a:pt x="7521483" y="2413032"/>
                </a:lnTo>
                <a:lnTo>
                  <a:pt x="7515676" y="2416520"/>
                </a:lnTo>
                <a:lnTo>
                  <a:pt x="7509095" y="2419232"/>
                </a:lnTo>
                <a:lnTo>
                  <a:pt x="7502901" y="2421945"/>
                </a:lnTo>
                <a:lnTo>
                  <a:pt x="7496707" y="2423882"/>
                </a:lnTo>
                <a:lnTo>
                  <a:pt x="7490513" y="2425045"/>
                </a:lnTo>
                <a:lnTo>
                  <a:pt x="7483545" y="2426207"/>
                </a:lnTo>
                <a:lnTo>
                  <a:pt x="7476964" y="2426595"/>
                </a:lnTo>
                <a:lnTo>
                  <a:pt x="7469995" y="2426595"/>
                </a:lnTo>
                <a:lnTo>
                  <a:pt x="7463414" y="2426207"/>
                </a:lnTo>
                <a:lnTo>
                  <a:pt x="7456446" y="2425045"/>
                </a:lnTo>
                <a:lnTo>
                  <a:pt x="7449864" y="2424269"/>
                </a:lnTo>
                <a:lnTo>
                  <a:pt x="7442896" y="2422332"/>
                </a:lnTo>
                <a:lnTo>
                  <a:pt x="7436702" y="2420008"/>
                </a:lnTo>
                <a:lnTo>
                  <a:pt x="7430895" y="2416907"/>
                </a:lnTo>
                <a:lnTo>
                  <a:pt x="7424700" y="2414194"/>
                </a:lnTo>
                <a:lnTo>
                  <a:pt x="7419281" y="2410706"/>
                </a:lnTo>
                <a:lnTo>
                  <a:pt x="7413473" y="2406831"/>
                </a:lnTo>
                <a:lnTo>
                  <a:pt x="7408441" y="2402568"/>
                </a:lnTo>
                <a:lnTo>
                  <a:pt x="7403796" y="2397531"/>
                </a:lnTo>
                <a:lnTo>
                  <a:pt x="7399537" y="2392881"/>
                </a:lnTo>
                <a:lnTo>
                  <a:pt x="7394891" y="2387455"/>
                </a:lnTo>
                <a:lnTo>
                  <a:pt x="7391794" y="2382030"/>
                </a:lnTo>
                <a:lnTo>
                  <a:pt x="7388310" y="2376216"/>
                </a:lnTo>
                <a:lnTo>
                  <a:pt x="7384826" y="2370017"/>
                </a:lnTo>
                <a:lnTo>
                  <a:pt x="7382503" y="2363816"/>
                </a:lnTo>
                <a:lnTo>
                  <a:pt x="7380567" y="2356840"/>
                </a:lnTo>
                <a:lnTo>
                  <a:pt x="7240039" y="1857323"/>
                </a:lnTo>
                <a:lnTo>
                  <a:pt x="7080540" y="2882323"/>
                </a:lnTo>
                <a:lnTo>
                  <a:pt x="7078606" y="2890849"/>
                </a:lnTo>
                <a:lnTo>
                  <a:pt x="7076283" y="2898987"/>
                </a:lnTo>
                <a:lnTo>
                  <a:pt x="7073186" y="2906737"/>
                </a:lnTo>
                <a:lnTo>
                  <a:pt x="7069314" y="2914100"/>
                </a:lnTo>
                <a:lnTo>
                  <a:pt x="7065443" y="2921075"/>
                </a:lnTo>
                <a:lnTo>
                  <a:pt x="7060797" y="2927663"/>
                </a:lnTo>
                <a:lnTo>
                  <a:pt x="7054990" y="2933864"/>
                </a:lnTo>
                <a:lnTo>
                  <a:pt x="7049184" y="2939289"/>
                </a:lnTo>
                <a:lnTo>
                  <a:pt x="7042602" y="2944326"/>
                </a:lnTo>
                <a:lnTo>
                  <a:pt x="7036021" y="2948976"/>
                </a:lnTo>
                <a:lnTo>
                  <a:pt x="7029053" y="2953240"/>
                </a:lnTo>
                <a:lnTo>
                  <a:pt x="7021310" y="2956728"/>
                </a:lnTo>
                <a:lnTo>
                  <a:pt x="7013567" y="2959053"/>
                </a:lnTo>
                <a:lnTo>
                  <a:pt x="7005438" y="2960991"/>
                </a:lnTo>
                <a:lnTo>
                  <a:pt x="6997308" y="2962540"/>
                </a:lnTo>
                <a:lnTo>
                  <a:pt x="6988404" y="2963315"/>
                </a:lnTo>
                <a:lnTo>
                  <a:pt x="6980274" y="2962928"/>
                </a:lnTo>
                <a:lnTo>
                  <a:pt x="6971757" y="2961765"/>
                </a:lnTo>
                <a:lnTo>
                  <a:pt x="6964014" y="2960602"/>
                </a:lnTo>
                <a:lnTo>
                  <a:pt x="6955498" y="2957890"/>
                </a:lnTo>
                <a:lnTo>
                  <a:pt x="6947755" y="2955177"/>
                </a:lnTo>
                <a:lnTo>
                  <a:pt x="6940787" y="2951689"/>
                </a:lnTo>
                <a:lnTo>
                  <a:pt x="6933819" y="2947427"/>
                </a:lnTo>
                <a:lnTo>
                  <a:pt x="6927238" y="2943164"/>
                </a:lnTo>
                <a:lnTo>
                  <a:pt x="6920656" y="2937739"/>
                </a:lnTo>
                <a:lnTo>
                  <a:pt x="6915623" y="2931926"/>
                </a:lnTo>
                <a:lnTo>
                  <a:pt x="6910204" y="2925726"/>
                </a:lnTo>
                <a:lnTo>
                  <a:pt x="6905170" y="2918750"/>
                </a:lnTo>
                <a:lnTo>
                  <a:pt x="6901300" y="2911387"/>
                </a:lnTo>
                <a:lnTo>
                  <a:pt x="6897428" y="2903637"/>
                </a:lnTo>
                <a:lnTo>
                  <a:pt x="6894718" y="2895886"/>
                </a:lnTo>
                <a:lnTo>
                  <a:pt x="6892782" y="2887748"/>
                </a:lnTo>
                <a:lnTo>
                  <a:pt x="6761157" y="2275461"/>
                </a:lnTo>
                <a:lnTo>
                  <a:pt x="6740253" y="2306463"/>
                </a:lnTo>
                <a:lnTo>
                  <a:pt x="6737156" y="2311500"/>
                </a:lnTo>
                <a:lnTo>
                  <a:pt x="6733285" y="2315763"/>
                </a:lnTo>
                <a:lnTo>
                  <a:pt x="6729413" y="2320026"/>
                </a:lnTo>
                <a:lnTo>
                  <a:pt x="6724767" y="2323901"/>
                </a:lnTo>
                <a:lnTo>
                  <a:pt x="6720896" y="2327776"/>
                </a:lnTo>
                <a:lnTo>
                  <a:pt x="6716251" y="2331264"/>
                </a:lnTo>
                <a:lnTo>
                  <a:pt x="6711218" y="2333977"/>
                </a:lnTo>
                <a:lnTo>
                  <a:pt x="6706572" y="2337076"/>
                </a:lnTo>
                <a:lnTo>
                  <a:pt x="6701540" y="2339402"/>
                </a:lnTo>
                <a:lnTo>
                  <a:pt x="6696507" y="2341728"/>
                </a:lnTo>
                <a:lnTo>
                  <a:pt x="6691086" y="2343665"/>
                </a:lnTo>
                <a:lnTo>
                  <a:pt x="6685668" y="2345214"/>
                </a:lnTo>
                <a:lnTo>
                  <a:pt x="6680248" y="2346765"/>
                </a:lnTo>
                <a:lnTo>
                  <a:pt x="6674441" y="2347540"/>
                </a:lnTo>
                <a:lnTo>
                  <a:pt x="6668634" y="2348315"/>
                </a:lnTo>
                <a:lnTo>
                  <a:pt x="6662826" y="2348702"/>
                </a:lnTo>
                <a:lnTo>
                  <a:pt x="6657019" y="2348315"/>
                </a:lnTo>
                <a:lnTo>
                  <a:pt x="6651212" y="2348315"/>
                </a:lnTo>
                <a:lnTo>
                  <a:pt x="6646180" y="2347153"/>
                </a:lnTo>
                <a:lnTo>
                  <a:pt x="6640374" y="2346378"/>
                </a:lnTo>
                <a:lnTo>
                  <a:pt x="6634954" y="2344827"/>
                </a:lnTo>
                <a:lnTo>
                  <a:pt x="6629534" y="2342890"/>
                </a:lnTo>
                <a:lnTo>
                  <a:pt x="6624113" y="2340952"/>
                </a:lnTo>
                <a:lnTo>
                  <a:pt x="6619081" y="2338627"/>
                </a:lnTo>
                <a:lnTo>
                  <a:pt x="6614048" y="2335914"/>
                </a:lnTo>
                <a:lnTo>
                  <a:pt x="6609402" y="2333201"/>
                </a:lnTo>
                <a:lnTo>
                  <a:pt x="6604369" y="2329713"/>
                </a:lnTo>
                <a:lnTo>
                  <a:pt x="6600112" y="2326227"/>
                </a:lnTo>
                <a:lnTo>
                  <a:pt x="6595853" y="2322351"/>
                </a:lnTo>
                <a:lnTo>
                  <a:pt x="6591982" y="2318476"/>
                </a:lnTo>
                <a:lnTo>
                  <a:pt x="6588110" y="2314212"/>
                </a:lnTo>
                <a:lnTo>
                  <a:pt x="6584626" y="2309562"/>
                </a:lnTo>
                <a:lnTo>
                  <a:pt x="6520362" y="2222757"/>
                </a:lnTo>
                <a:lnTo>
                  <a:pt x="6461518" y="2294061"/>
                </a:lnTo>
                <a:lnTo>
                  <a:pt x="6454937" y="2301037"/>
                </a:lnTo>
                <a:lnTo>
                  <a:pt x="6447582" y="2307625"/>
                </a:lnTo>
                <a:lnTo>
                  <a:pt x="6439839" y="2313438"/>
                </a:lnTo>
                <a:lnTo>
                  <a:pt x="6432096" y="2318089"/>
                </a:lnTo>
                <a:lnTo>
                  <a:pt x="6423579" y="2321964"/>
                </a:lnTo>
                <a:lnTo>
                  <a:pt x="6414675" y="2325063"/>
                </a:lnTo>
                <a:lnTo>
                  <a:pt x="6406159" y="2327389"/>
                </a:lnTo>
                <a:lnTo>
                  <a:pt x="6396868" y="2328164"/>
                </a:lnTo>
                <a:lnTo>
                  <a:pt x="6387576" y="2328939"/>
                </a:lnTo>
                <a:lnTo>
                  <a:pt x="6378285" y="2328164"/>
                </a:lnTo>
                <a:lnTo>
                  <a:pt x="6369769" y="2327389"/>
                </a:lnTo>
                <a:lnTo>
                  <a:pt x="6360476" y="2325063"/>
                </a:lnTo>
                <a:lnTo>
                  <a:pt x="6351960" y="2321964"/>
                </a:lnTo>
                <a:lnTo>
                  <a:pt x="6343056" y="2317700"/>
                </a:lnTo>
                <a:lnTo>
                  <a:pt x="6334927" y="2312663"/>
                </a:lnTo>
                <a:lnTo>
                  <a:pt x="6331430" y="2310037"/>
                </a:lnTo>
                <a:lnTo>
                  <a:pt x="6325853" y="2307853"/>
                </a:lnTo>
                <a:lnTo>
                  <a:pt x="6317722" y="2303589"/>
                </a:lnTo>
                <a:lnTo>
                  <a:pt x="6309979" y="2298552"/>
                </a:lnTo>
                <a:lnTo>
                  <a:pt x="6302624" y="2292739"/>
                </a:lnTo>
                <a:lnTo>
                  <a:pt x="6296043" y="2286151"/>
                </a:lnTo>
                <a:lnTo>
                  <a:pt x="6289850" y="2278401"/>
                </a:lnTo>
                <a:lnTo>
                  <a:pt x="6213584" y="2178031"/>
                </a:lnTo>
                <a:lnTo>
                  <a:pt x="6086991" y="2287313"/>
                </a:lnTo>
                <a:lnTo>
                  <a:pt x="6082734" y="2290801"/>
                </a:lnTo>
                <a:lnTo>
                  <a:pt x="6077700" y="2294289"/>
                </a:lnTo>
                <a:lnTo>
                  <a:pt x="6073055" y="2297777"/>
                </a:lnTo>
                <a:lnTo>
                  <a:pt x="6068023" y="2300101"/>
                </a:lnTo>
                <a:lnTo>
                  <a:pt x="6062603" y="2302427"/>
                </a:lnTo>
                <a:lnTo>
                  <a:pt x="6057957" y="2304753"/>
                </a:lnTo>
                <a:lnTo>
                  <a:pt x="6052537" y="2306302"/>
                </a:lnTo>
                <a:lnTo>
                  <a:pt x="6046731" y="2307853"/>
                </a:lnTo>
                <a:lnTo>
                  <a:pt x="6041310" y="2309403"/>
                </a:lnTo>
                <a:lnTo>
                  <a:pt x="6035504" y="2310177"/>
                </a:lnTo>
                <a:lnTo>
                  <a:pt x="6030470" y="2310565"/>
                </a:lnTo>
                <a:lnTo>
                  <a:pt x="6024664" y="2310565"/>
                </a:lnTo>
                <a:lnTo>
                  <a:pt x="6018857" y="2310565"/>
                </a:lnTo>
                <a:lnTo>
                  <a:pt x="6013050" y="2309790"/>
                </a:lnTo>
                <a:lnTo>
                  <a:pt x="6007630" y="2309403"/>
                </a:lnTo>
                <a:lnTo>
                  <a:pt x="6001823" y="2307853"/>
                </a:lnTo>
                <a:lnTo>
                  <a:pt x="5996016" y="2306302"/>
                </a:lnTo>
                <a:lnTo>
                  <a:pt x="5990596" y="2304365"/>
                </a:lnTo>
                <a:lnTo>
                  <a:pt x="5985176" y="2302427"/>
                </a:lnTo>
                <a:lnTo>
                  <a:pt x="5980531" y="2299714"/>
                </a:lnTo>
                <a:lnTo>
                  <a:pt x="5975499" y="2297002"/>
                </a:lnTo>
                <a:lnTo>
                  <a:pt x="5970852" y="2293902"/>
                </a:lnTo>
                <a:lnTo>
                  <a:pt x="5965820" y="2290414"/>
                </a:lnTo>
                <a:lnTo>
                  <a:pt x="5961561" y="2286926"/>
                </a:lnTo>
                <a:lnTo>
                  <a:pt x="5957690" y="2283051"/>
                </a:lnTo>
                <a:lnTo>
                  <a:pt x="5953818" y="2279175"/>
                </a:lnTo>
                <a:lnTo>
                  <a:pt x="5949948" y="2274913"/>
                </a:lnTo>
                <a:lnTo>
                  <a:pt x="5946463" y="2269875"/>
                </a:lnTo>
                <a:lnTo>
                  <a:pt x="5943753" y="2265225"/>
                </a:lnTo>
                <a:lnTo>
                  <a:pt x="5940657" y="2260187"/>
                </a:lnTo>
                <a:lnTo>
                  <a:pt x="5937946" y="2255536"/>
                </a:lnTo>
                <a:lnTo>
                  <a:pt x="5936011" y="2250112"/>
                </a:lnTo>
                <a:lnTo>
                  <a:pt x="5887232" y="2125716"/>
                </a:lnTo>
                <a:lnTo>
                  <a:pt x="5782707" y="2548504"/>
                </a:lnTo>
                <a:lnTo>
                  <a:pt x="5780771" y="2555867"/>
                </a:lnTo>
                <a:lnTo>
                  <a:pt x="5778062" y="2563230"/>
                </a:lnTo>
                <a:lnTo>
                  <a:pt x="5774964" y="2569431"/>
                </a:lnTo>
                <a:lnTo>
                  <a:pt x="5771480" y="2576018"/>
                </a:lnTo>
                <a:lnTo>
                  <a:pt x="5767222" y="2581832"/>
                </a:lnTo>
                <a:lnTo>
                  <a:pt x="5762576" y="2587644"/>
                </a:lnTo>
                <a:lnTo>
                  <a:pt x="5757931" y="2593070"/>
                </a:lnTo>
                <a:lnTo>
                  <a:pt x="5752511" y="2598108"/>
                </a:lnTo>
                <a:lnTo>
                  <a:pt x="5746704" y="2602758"/>
                </a:lnTo>
                <a:lnTo>
                  <a:pt x="5740509" y="2606633"/>
                </a:lnTo>
                <a:lnTo>
                  <a:pt x="5734316" y="2610508"/>
                </a:lnTo>
                <a:lnTo>
                  <a:pt x="5727734" y="2613609"/>
                </a:lnTo>
                <a:lnTo>
                  <a:pt x="5720766" y="2616322"/>
                </a:lnTo>
                <a:lnTo>
                  <a:pt x="5713798" y="2618259"/>
                </a:lnTo>
                <a:lnTo>
                  <a:pt x="5706442" y="2619810"/>
                </a:lnTo>
                <a:lnTo>
                  <a:pt x="5698699" y="2620584"/>
                </a:lnTo>
                <a:lnTo>
                  <a:pt x="5690956" y="2621359"/>
                </a:lnTo>
                <a:lnTo>
                  <a:pt x="5683988" y="2621359"/>
                </a:lnTo>
                <a:lnTo>
                  <a:pt x="5676633" y="2620197"/>
                </a:lnTo>
                <a:lnTo>
                  <a:pt x="5669277" y="2618646"/>
                </a:lnTo>
                <a:lnTo>
                  <a:pt x="5661922" y="2616709"/>
                </a:lnTo>
                <a:lnTo>
                  <a:pt x="5655341" y="2614384"/>
                </a:lnTo>
                <a:lnTo>
                  <a:pt x="5648373" y="2611672"/>
                </a:lnTo>
                <a:lnTo>
                  <a:pt x="5642178" y="2608184"/>
                </a:lnTo>
                <a:lnTo>
                  <a:pt x="5635984" y="2604309"/>
                </a:lnTo>
                <a:lnTo>
                  <a:pt x="5630176" y="2600046"/>
                </a:lnTo>
                <a:lnTo>
                  <a:pt x="5624758" y="2595395"/>
                </a:lnTo>
                <a:lnTo>
                  <a:pt x="5619338" y="2590357"/>
                </a:lnTo>
                <a:lnTo>
                  <a:pt x="5614692" y="2584545"/>
                </a:lnTo>
                <a:lnTo>
                  <a:pt x="5610433" y="2578731"/>
                </a:lnTo>
                <a:lnTo>
                  <a:pt x="5606563" y="2572143"/>
                </a:lnTo>
                <a:lnTo>
                  <a:pt x="5603077" y="2565556"/>
                </a:lnTo>
                <a:lnTo>
                  <a:pt x="5430805" y="2186170"/>
                </a:lnTo>
                <a:lnTo>
                  <a:pt x="5370412" y="2273363"/>
                </a:lnTo>
                <a:lnTo>
                  <a:pt x="5366153" y="2278788"/>
                </a:lnTo>
                <a:lnTo>
                  <a:pt x="5361508" y="2284214"/>
                </a:lnTo>
                <a:lnTo>
                  <a:pt x="5356862" y="2288864"/>
                </a:lnTo>
                <a:lnTo>
                  <a:pt x="5351442" y="2293127"/>
                </a:lnTo>
                <a:lnTo>
                  <a:pt x="5346023" y="2297002"/>
                </a:lnTo>
                <a:lnTo>
                  <a:pt x="5340990" y="2300490"/>
                </a:lnTo>
                <a:lnTo>
                  <a:pt x="5335183" y="2303978"/>
                </a:lnTo>
                <a:lnTo>
                  <a:pt x="5328602" y="2306690"/>
                </a:lnTo>
                <a:lnTo>
                  <a:pt x="5322408" y="2309403"/>
                </a:lnTo>
                <a:lnTo>
                  <a:pt x="5316213" y="2311340"/>
                </a:lnTo>
                <a:lnTo>
                  <a:pt x="5310020" y="2312503"/>
                </a:lnTo>
                <a:lnTo>
                  <a:pt x="5303052" y="2313665"/>
                </a:lnTo>
                <a:lnTo>
                  <a:pt x="5296470" y="2314053"/>
                </a:lnTo>
                <a:lnTo>
                  <a:pt x="5289502" y="2314053"/>
                </a:lnTo>
                <a:lnTo>
                  <a:pt x="5282921" y="2313665"/>
                </a:lnTo>
                <a:lnTo>
                  <a:pt x="5275953" y="2312503"/>
                </a:lnTo>
                <a:lnTo>
                  <a:pt x="5269371" y="2311727"/>
                </a:lnTo>
                <a:lnTo>
                  <a:pt x="5262403" y="2309790"/>
                </a:lnTo>
                <a:lnTo>
                  <a:pt x="5256208" y="2307466"/>
                </a:lnTo>
                <a:lnTo>
                  <a:pt x="5250401" y="2304365"/>
                </a:lnTo>
                <a:lnTo>
                  <a:pt x="5244207" y="2301652"/>
                </a:lnTo>
                <a:lnTo>
                  <a:pt x="5238788" y="2298164"/>
                </a:lnTo>
                <a:lnTo>
                  <a:pt x="5232980" y="2294289"/>
                </a:lnTo>
                <a:lnTo>
                  <a:pt x="5227948" y="2290026"/>
                </a:lnTo>
                <a:lnTo>
                  <a:pt x="5223302" y="2284989"/>
                </a:lnTo>
                <a:lnTo>
                  <a:pt x="5219044" y="2280339"/>
                </a:lnTo>
                <a:lnTo>
                  <a:pt x="5214398" y="2274913"/>
                </a:lnTo>
                <a:lnTo>
                  <a:pt x="5211301" y="2269488"/>
                </a:lnTo>
                <a:lnTo>
                  <a:pt x="5207817" y="2263674"/>
                </a:lnTo>
                <a:lnTo>
                  <a:pt x="5204333" y="2257475"/>
                </a:lnTo>
                <a:lnTo>
                  <a:pt x="5202010" y="2251274"/>
                </a:lnTo>
                <a:lnTo>
                  <a:pt x="5200074" y="2244298"/>
                </a:lnTo>
                <a:lnTo>
                  <a:pt x="5059546" y="1744781"/>
                </a:lnTo>
                <a:lnTo>
                  <a:pt x="4900047" y="2769781"/>
                </a:lnTo>
                <a:lnTo>
                  <a:pt x="4898112" y="2778307"/>
                </a:lnTo>
                <a:lnTo>
                  <a:pt x="4895790" y="2786445"/>
                </a:lnTo>
                <a:lnTo>
                  <a:pt x="4892692" y="2794195"/>
                </a:lnTo>
                <a:lnTo>
                  <a:pt x="4888820" y="2801558"/>
                </a:lnTo>
                <a:lnTo>
                  <a:pt x="4884950" y="2808533"/>
                </a:lnTo>
                <a:lnTo>
                  <a:pt x="4880304" y="2815121"/>
                </a:lnTo>
                <a:lnTo>
                  <a:pt x="4874497" y="2821322"/>
                </a:lnTo>
                <a:lnTo>
                  <a:pt x="4868691" y="2826747"/>
                </a:lnTo>
                <a:lnTo>
                  <a:pt x="4862109" y="2831784"/>
                </a:lnTo>
                <a:lnTo>
                  <a:pt x="4855528" y="2836434"/>
                </a:lnTo>
                <a:lnTo>
                  <a:pt x="4848560" y="2840698"/>
                </a:lnTo>
                <a:lnTo>
                  <a:pt x="4840817" y="2844186"/>
                </a:lnTo>
                <a:lnTo>
                  <a:pt x="4833074" y="2846511"/>
                </a:lnTo>
                <a:lnTo>
                  <a:pt x="4824944" y="2848449"/>
                </a:lnTo>
                <a:lnTo>
                  <a:pt x="4816815" y="2849998"/>
                </a:lnTo>
                <a:lnTo>
                  <a:pt x="4807911" y="2850773"/>
                </a:lnTo>
                <a:lnTo>
                  <a:pt x="4799781" y="2850386"/>
                </a:lnTo>
                <a:lnTo>
                  <a:pt x="4791264" y="2849223"/>
                </a:lnTo>
                <a:lnTo>
                  <a:pt x="4783521" y="2848060"/>
                </a:lnTo>
                <a:lnTo>
                  <a:pt x="4775005" y="2845348"/>
                </a:lnTo>
                <a:lnTo>
                  <a:pt x="4767262" y="2842635"/>
                </a:lnTo>
                <a:lnTo>
                  <a:pt x="4760294" y="2839147"/>
                </a:lnTo>
                <a:lnTo>
                  <a:pt x="4753326" y="2834885"/>
                </a:lnTo>
                <a:lnTo>
                  <a:pt x="4746744" y="2830622"/>
                </a:lnTo>
                <a:lnTo>
                  <a:pt x="4740163" y="2825197"/>
                </a:lnTo>
                <a:lnTo>
                  <a:pt x="4735130" y="2819384"/>
                </a:lnTo>
                <a:lnTo>
                  <a:pt x="4729711" y="2813184"/>
                </a:lnTo>
                <a:lnTo>
                  <a:pt x="4724677" y="2806208"/>
                </a:lnTo>
                <a:lnTo>
                  <a:pt x="4720807" y="2798845"/>
                </a:lnTo>
                <a:lnTo>
                  <a:pt x="4716935" y="2791095"/>
                </a:lnTo>
                <a:lnTo>
                  <a:pt x="4714225" y="2783344"/>
                </a:lnTo>
                <a:lnTo>
                  <a:pt x="4712289" y="2775206"/>
                </a:lnTo>
                <a:lnTo>
                  <a:pt x="4586133" y="2188357"/>
                </a:lnTo>
                <a:lnTo>
                  <a:pt x="4579072" y="2194308"/>
                </a:lnTo>
                <a:lnTo>
                  <a:pt x="4571329" y="2200121"/>
                </a:lnTo>
                <a:lnTo>
                  <a:pt x="4563200" y="2205158"/>
                </a:lnTo>
                <a:lnTo>
                  <a:pt x="4554296" y="2209422"/>
                </a:lnTo>
                <a:lnTo>
                  <a:pt x="4545780" y="2212521"/>
                </a:lnTo>
                <a:lnTo>
                  <a:pt x="4542224" y="2213411"/>
                </a:lnTo>
                <a:lnTo>
                  <a:pt x="4540403" y="2215234"/>
                </a:lnTo>
                <a:lnTo>
                  <a:pt x="4535758" y="2218722"/>
                </a:lnTo>
                <a:lnTo>
                  <a:pt x="4530725" y="2221435"/>
                </a:lnTo>
                <a:lnTo>
                  <a:pt x="4526079" y="2224534"/>
                </a:lnTo>
                <a:lnTo>
                  <a:pt x="4521047" y="2226860"/>
                </a:lnTo>
                <a:lnTo>
                  <a:pt x="4516014" y="2229186"/>
                </a:lnTo>
                <a:lnTo>
                  <a:pt x="4510593" y="2231123"/>
                </a:lnTo>
                <a:lnTo>
                  <a:pt x="4505175" y="2232672"/>
                </a:lnTo>
                <a:lnTo>
                  <a:pt x="4499755" y="2234223"/>
                </a:lnTo>
                <a:lnTo>
                  <a:pt x="4493948" y="2234998"/>
                </a:lnTo>
                <a:lnTo>
                  <a:pt x="4488141" y="2235773"/>
                </a:lnTo>
                <a:lnTo>
                  <a:pt x="4482333" y="2236160"/>
                </a:lnTo>
                <a:lnTo>
                  <a:pt x="4476526" y="2235773"/>
                </a:lnTo>
                <a:lnTo>
                  <a:pt x="4470719" y="2235773"/>
                </a:lnTo>
                <a:lnTo>
                  <a:pt x="4465687" y="2234611"/>
                </a:lnTo>
                <a:lnTo>
                  <a:pt x="4459880" y="2233836"/>
                </a:lnTo>
                <a:lnTo>
                  <a:pt x="4454460" y="2232285"/>
                </a:lnTo>
                <a:lnTo>
                  <a:pt x="4449040" y="2230348"/>
                </a:lnTo>
                <a:lnTo>
                  <a:pt x="4443620" y="2228410"/>
                </a:lnTo>
                <a:lnTo>
                  <a:pt x="4438588" y="2226085"/>
                </a:lnTo>
                <a:lnTo>
                  <a:pt x="4433555" y="2223372"/>
                </a:lnTo>
                <a:lnTo>
                  <a:pt x="4428909" y="2220659"/>
                </a:lnTo>
                <a:lnTo>
                  <a:pt x="4423876" y="2217171"/>
                </a:lnTo>
                <a:lnTo>
                  <a:pt x="4419618" y="2213685"/>
                </a:lnTo>
                <a:lnTo>
                  <a:pt x="4415360" y="2209809"/>
                </a:lnTo>
                <a:lnTo>
                  <a:pt x="4411489" y="2205934"/>
                </a:lnTo>
                <a:lnTo>
                  <a:pt x="4407617" y="2201670"/>
                </a:lnTo>
                <a:lnTo>
                  <a:pt x="4404133" y="2197020"/>
                </a:lnTo>
                <a:lnTo>
                  <a:pt x="4362882" y="2141299"/>
                </a:lnTo>
                <a:lnTo>
                  <a:pt x="4321630" y="2197020"/>
                </a:lnTo>
                <a:lnTo>
                  <a:pt x="4318146" y="2201670"/>
                </a:lnTo>
                <a:lnTo>
                  <a:pt x="4314274" y="2205934"/>
                </a:lnTo>
                <a:lnTo>
                  <a:pt x="4310403" y="2209809"/>
                </a:lnTo>
                <a:lnTo>
                  <a:pt x="4306145" y="2213685"/>
                </a:lnTo>
                <a:lnTo>
                  <a:pt x="4301887" y="2217171"/>
                </a:lnTo>
                <a:lnTo>
                  <a:pt x="4296854" y="2220659"/>
                </a:lnTo>
                <a:lnTo>
                  <a:pt x="4292208" y="2223372"/>
                </a:lnTo>
                <a:lnTo>
                  <a:pt x="4287175" y="2226085"/>
                </a:lnTo>
                <a:lnTo>
                  <a:pt x="4282143" y="2228410"/>
                </a:lnTo>
                <a:lnTo>
                  <a:pt x="4276723" y="2230348"/>
                </a:lnTo>
                <a:lnTo>
                  <a:pt x="4271303" y="2232285"/>
                </a:lnTo>
                <a:lnTo>
                  <a:pt x="4265883" y="2233836"/>
                </a:lnTo>
                <a:lnTo>
                  <a:pt x="4260076" y="2234611"/>
                </a:lnTo>
                <a:lnTo>
                  <a:pt x="4255044" y="2235773"/>
                </a:lnTo>
                <a:lnTo>
                  <a:pt x="4249237" y="2235773"/>
                </a:lnTo>
                <a:lnTo>
                  <a:pt x="4243430" y="2236160"/>
                </a:lnTo>
                <a:lnTo>
                  <a:pt x="4237622" y="2235773"/>
                </a:lnTo>
                <a:lnTo>
                  <a:pt x="4231815" y="2234998"/>
                </a:lnTo>
                <a:lnTo>
                  <a:pt x="4226008" y="2234223"/>
                </a:lnTo>
                <a:lnTo>
                  <a:pt x="4220588" y="2232672"/>
                </a:lnTo>
                <a:lnTo>
                  <a:pt x="4215170" y="2231123"/>
                </a:lnTo>
                <a:lnTo>
                  <a:pt x="4209749" y="2229186"/>
                </a:lnTo>
                <a:lnTo>
                  <a:pt x="4204716" y="2226860"/>
                </a:lnTo>
                <a:lnTo>
                  <a:pt x="4199684" y="2224534"/>
                </a:lnTo>
                <a:lnTo>
                  <a:pt x="4195038" y="2221435"/>
                </a:lnTo>
                <a:lnTo>
                  <a:pt x="4190005" y="2218722"/>
                </a:lnTo>
                <a:lnTo>
                  <a:pt x="4185360" y="2215234"/>
                </a:lnTo>
                <a:lnTo>
                  <a:pt x="4183539" y="2213411"/>
                </a:lnTo>
                <a:lnTo>
                  <a:pt x="4179983" y="2212521"/>
                </a:lnTo>
                <a:lnTo>
                  <a:pt x="4171467" y="2209422"/>
                </a:lnTo>
                <a:lnTo>
                  <a:pt x="4162563" y="2205158"/>
                </a:lnTo>
                <a:lnTo>
                  <a:pt x="4154434" y="2200121"/>
                </a:lnTo>
                <a:lnTo>
                  <a:pt x="4146691" y="2194308"/>
                </a:lnTo>
                <a:lnTo>
                  <a:pt x="4139631" y="2188357"/>
                </a:lnTo>
                <a:lnTo>
                  <a:pt x="4013474" y="2775206"/>
                </a:lnTo>
                <a:lnTo>
                  <a:pt x="4011538" y="2783344"/>
                </a:lnTo>
                <a:lnTo>
                  <a:pt x="4008828" y="2791095"/>
                </a:lnTo>
                <a:lnTo>
                  <a:pt x="4004956" y="2798845"/>
                </a:lnTo>
                <a:lnTo>
                  <a:pt x="4001086" y="2806208"/>
                </a:lnTo>
                <a:lnTo>
                  <a:pt x="3996052" y="2813184"/>
                </a:lnTo>
                <a:lnTo>
                  <a:pt x="3990633" y="2819384"/>
                </a:lnTo>
                <a:lnTo>
                  <a:pt x="3985600" y="2825197"/>
                </a:lnTo>
                <a:lnTo>
                  <a:pt x="3979019" y="2830622"/>
                </a:lnTo>
                <a:lnTo>
                  <a:pt x="3972437" y="2834885"/>
                </a:lnTo>
                <a:lnTo>
                  <a:pt x="3965469" y="2839147"/>
                </a:lnTo>
                <a:lnTo>
                  <a:pt x="3958501" y="2842635"/>
                </a:lnTo>
                <a:lnTo>
                  <a:pt x="3950758" y="2845348"/>
                </a:lnTo>
                <a:lnTo>
                  <a:pt x="3942242" y="2848060"/>
                </a:lnTo>
                <a:lnTo>
                  <a:pt x="3934499" y="2849223"/>
                </a:lnTo>
                <a:lnTo>
                  <a:pt x="3925982" y="2850386"/>
                </a:lnTo>
                <a:lnTo>
                  <a:pt x="3917852" y="2850773"/>
                </a:lnTo>
                <a:lnTo>
                  <a:pt x="3908948" y="2849998"/>
                </a:lnTo>
                <a:lnTo>
                  <a:pt x="3900819" y="2848449"/>
                </a:lnTo>
                <a:lnTo>
                  <a:pt x="3892689" y="2846511"/>
                </a:lnTo>
                <a:lnTo>
                  <a:pt x="3884946" y="2844186"/>
                </a:lnTo>
                <a:lnTo>
                  <a:pt x="3877203" y="2840698"/>
                </a:lnTo>
                <a:lnTo>
                  <a:pt x="3870235" y="2836434"/>
                </a:lnTo>
                <a:lnTo>
                  <a:pt x="3863654" y="2831784"/>
                </a:lnTo>
                <a:lnTo>
                  <a:pt x="3857072" y="2826747"/>
                </a:lnTo>
                <a:lnTo>
                  <a:pt x="3851266" y="2821322"/>
                </a:lnTo>
                <a:lnTo>
                  <a:pt x="3845459" y="2815121"/>
                </a:lnTo>
                <a:lnTo>
                  <a:pt x="3840813" y="2808533"/>
                </a:lnTo>
                <a:lnTo>
                  <a:pt x="3836943" y="2801558"/>
                </a:lnTo>
                <a:lnTo>
                  <a:pt x="3833071" y="2794195"/>
                </a:lnTo>
                <a:lnTo>
                  <a:pt x="3829973" y="2786445"/>
                </a:lnTo>
                <a:lnTo>
                  <a:pt x="3827651" y="2778307"/>
                </a:lnTo>
                <a:lnTo>
                  <a:pt x="3825716" y="2769781"/>
                </a:lnTo>
                <a:lnTo>
                  <a:pt x="3666217" y="1744781"/>
                </a:lnTo>
                <a:lnTo>
                  <a:pt x="3525689" y="2244298"/>
                </a:lnTo>
                <a:lnTo>
                  <a:pt x="3523753" y="2251274"/>
                </a:lnTo>
                <a:lnTo>
                  <a:pt x="3521430" y="2257475"/>
                </a:lnTo>
                <a:lnTo>
                  <a:pt x="3517946" y="2263674"/>
                </a:lnTo>
                <a:lnTo>
                  <a:pt x="3514462" y="2269488"/>
                </a:lnTo>
                <a:lnTo>
                  <a:pt x="3511365" y="2274913"/>
                </a:lnTo>
                <a:lnTo>
                  <a:pt x="3506719" y="2280339"/>
                </a:lnTo>
                <a:lnTo>
                  <a:pt x="3502461" y="2284989"/>
                </a:lnTo>
                <a:lnTo>
                  <a:pt x="3497815" y="2290026"/>
                </a:lnTo>
                <a:lnTo>
                  <a:pt x="3492783" y="2294289"/>
                </a:lnTo>
                <a:lnTo>
                  <a:pt x="3486975" y="2298164"/>
                </a:lnTo>
                <a:lnTo>
                  <a:pt x="3481556" y="2301652"/>
                </a:lnTo>
                <a:lnTo>
                  <a:pt x="3475362" y="2304365"/>
                </a:lnTo>
                <a:lnTo>
                  <a:pt x="3469555" y="2307466"/>
                </a:lnTo>
                <a:lnTo>
                  <a:pt x="3463360" y="2309790"/>
                </a:lnTo>
                <a:lnTo>
                  <a:pt x="3456392" y="2311727"/>
                </a:lnTo>
                <a:lnTo>
                  <a:pt x="3449810" y="2312503"/>
                </a:lnTo>
                <a:lnTo>
                  <a:pt x="3442842" y="2313665"/>
                </a:lnTo>
                <a:lnTo>
                  <a:pt x="3436261" y="2314053"/>
                </a:lnTo>
                <a:lnTo>
                  <a:pt x="3429293" y="2314053"/>
                </a:lnTo>
                <a:lnTo>
                  <a:pt x="3422711" y="2313665"/>
                </a:lnTo>
                <a:lnTo>
                  <a:pt x="3415743" y="2312503"/>
                </a:lnTo>
                <a:lnTo>
                  <a:pt x="3409550" y="2311340"/>
                </a:lnTo>
                <a:lnTo>
                  <a:pt x="3403355" y="2309403"/>
                </a:lnTo>
                <a:lnTo>
                  <a:pt x="3397161" y="2306690"/>
                </a:lnTo>
                <a:lnTo>
                  <a:pt x="3390580" y="2303978"/>
                </a:lnTo>
                <a:lnTo>
                  <a:pt x="3384773" y="2300490"/>
                </a:lnTo>
                <a:lnTo>
                  <a:pt x="3379740" y="2297002"/>
                </a:lnTo>
                <a:lnTo>
                  <a:pt x="3374321" y="2293127"/>
                </a:lnTo>
                <a:lnTo>
                  <a:pt x="3368901" y="2288864"/>
                </a:lnTo>
                <a:lnTo>
                  <a:pt x="3364255" y="2284214"/>
                </a:lnTo>
                <a:lnTo>
                  <a:pt x="3359610" y="2278788"/>
                </a:lnTo>
                <a:lnTo>
                  <a:pt x="3355351" y="2273363"/>
                </a:lnTo>
                <a:lnTo>
                  <a:pt x="3294958" y="2186170"/>
                </a:lnTo>
                <a:lnTo>
                  <a:pt x="3122686" y="2565556"/>
                </a:lnTo>
                <a:lnTo>
                  <a:pt x="3119200" y="2572143"/>
                </a:lnTo>
                <a:lnTo>
                  <a:pt x="3115330" y="2578731"/>
                </a:lnTo>
                <a:lnTo>
                  <a:pt x="3111071" y="2584545"/>
                </a:lnTo>
                <a:lnTo>
                  <a:pt x="3106425" y="2590357"/>
                </a:lnTo>
                <a:lnTo>
                  <a:pt x="3101005" y="2595395"/>
                </a:lnTo>
                <a:lnTo>
                  <a:pt x="3095587" y="2600046"/>
                </a:lnTo>
                <a:lnTo>
                  <a:pt x="3089779" y="2604309"/>
                </a:lnTo>
                <a:lnTo>
                  <a:pt x="3083585" y="2608184"/>
                </a:lnTo>
                <a:lnTo>
                  <a:pt x="3077390" y="2611672"/>
                </a:lnTo>
                <a:lnTo>
                  <a:pt x="3070422" y="2614384"/>
                </a:lnTo>
                <a:lnTo>
                  <a:pt x="3063841" y="2616709"/>
                </a:lnTo>
                <a:lnTo>
                  <a:pt x="3056486" y="2618646"/>
                </a:lnTo>
                <a:lnTo>
                  <a:pt x="3049130" y="2620197"/>
                </a:lnTo>
                <a:lnTo>
                  <a:pt x="3041775" y="2621359"/>
                </a:lnTo>
                <a:lnTo>
                  <a:pt x="3034807" y="2621359"/>
                </a:lnTo>
                <a:lnTo>
                  <a:pt x="3027064" y="2620584"/>
                </a:lnTo>
                <a:lnTo>
                  <a:pt x="3019321" y="2619810"/>
                </a:lnTo>
                <a:lnTo>
                  <a:pt x="3011965" y="2618259"/>
                </a:lnTo>
                <a:lnTo>
                  <a:pt x="3004997" y="2616322"/>
                </a:lnTo>
                <a:lnTo>
                  <a:pt x="2998029" y="2613609"/>
                </a:lnTo>
                <a:lnTo>
                  <a:pt x="2991447" y="2610508"/>
                </a:lnTo>
                <a:lnTo>
                  <a:pt x="2985254" y="2606633"/>
                </a:lnTo>
                <a:lnTo>
                  <a:pt x="2979059" y="2602758"/>
                </a:lnTo>
                <a:lnTo>
                  <a:pt x="2973252" y="2598108"/>
                </a:lnTo>
                <a:lnTo>
                  <a:pt x="2967832" y="2593070"/>
                </a:lnTo>
                <a:lnTo>
                  <a:pt x="2963187" y="2587644"/>
                </a:lnTo>
                <a:lnTo>
                  <a:pt x="2958541" y="2581832"/>
                </a:lnTo>
                <a:lnTo>
                  <a:pt x="2954283" y="2576018"/>
                </a:lnTo>
                <a:lnTo>
                  <a:pt x="2950799" y="2569431"/>
                </a:lnTo>
                <a:lnTo>
                  <a:pt x="2947701" y="2563230"/>
                </a:lnTo>
                <a:lnTo>
                  <a:pt x="2944992" y="2555867"/>
                </a:lnTo>
                <a:lnTo>
                  <a:pt x="2943056" y="2548504"/>
                </a:lnTo>
                <a:lnTo>
                  <a:pt x="2838531" y="2125716"/>
                </a:lnTo>
                <a:lnTo>
                  <a:pt x="2789752" y="2250112"/>
                </a:lnTo>
                <a:lnTo>
                  <a:pt x="2787817" y="2255536"/>
                </a:lnTo>
                <a:lnTo>
                  <a:pt x="2785106" y="2260187"/>
                </a:lnTo>
                <a:lnTo>
                  <a:pt x="2782010" y="2265225"/>
                </a:lnTo>
                <a:lnTo>
                  <a:pt x="2779300" y="2269875"/>
                </a:lnTo>
                <a:lnTo>
                  <a:pt x="2775815" y="2274913"/>
                </a:lnTo>
                <a:lnTo>
                  <a:pt x="2771945" y="2279175"/>
                </a:lnTo>
                <a:lnTo>
                  <a:pt x="2768073" y="2283051"/>
                </a:lnTo>
                <a:lnTo>
                  <a:pt x="2764202" y="2286926"/>
                </a:lnTo>
                <a:lnTo>
                  <a:pt x="2759943" y="2290414"/>
                </a:lnTo>
                <a:lnTo>
                  <a:pt x="2754911" y="2293902"/>
                </a:lnTo>
                <a:lnTo>
                  <a:pt x="2750264" y="2297002"/>
                </a:lnTo>
                <a:lnTo>
                  <a:pt x="2745232" y="2299714"/>
                </a:lnTo>
                <a:lnTo>
                  <a:pt x="2740587" y="2302427"/>
                </a:lnTo>
                <a:lnTo>
                  <a:pt x="2735167" y="2304365"/>
                </a:lnTo>
                <a:lnTo>
                  <a:pt x="2729747" y="2306302"/>
                </a:lnTo>
                <a:lnTo>
                  <a:pt x="2723940" y="2307853"/>
                </a:lnTo>
                <a:lnTo>
                  <a:pt x="2718133" y="2309403"/>
                </a:lnTo>
                <a:lnTo>
                  <a:pt x="2712713" y="2309790"/>
                </a:lnTo>
                <a:lnTo>
                  <a:pt x="2706906" y="2310565"/>
                </a:lnTo>
                <a:lnTo>
                  <a:pt x="2701099" y="2310565"/>
                </a:lnTo>
                <a:lnTo>
                  <a:pt x="2695293" y="2310565"/>
                </a:lnTo>
                <a:lnTo>
                  <a:pt x="2690259" y="2310177"/>
                </a:lnTo>
                <a:lnTo>
                  <a:pt x="2684453" y="2309403"/>
                </a:lnTo>
                <a:lnTo>
                  <a:pt x="2679032" y="2307853"/>
                </a:lnTo>
                <a:lnTo>
                  <a:pt x="2673226" y="2306302"/>
                </a:lnTo>
                <a:lnTo>
                  <a:pt x="2667806" y="2304753"/>
                </a:lnTo>
                <a:lnTo>
                  <a:pt x="2663160" y="2302427"/>
                </a:lnTo>
                <a:lnTo>
                  <a:pt x="2657740" y="2300101"/>
                </a:lnTo>
                <a:lnTo>
                  <a:pt x="2652708" y="2297777"/>
                </a:lnTo>
                <a:lnTo>
                  <a:pt x="2648063" y="2294289"/>
                </a:lnTo>
                <a:lnTo>
                  <a:pt x="2643029" y="2290801"/>
                </a:lnTo>
                <a:lnTo>
                  <a:pt x="2638772" y="2287313"/>
                </a:lnTo>
                <a:lnTo>
                  <a:pt x="2512179" y="2178031"/>
                </a:lnTo>
                <a:lnTo>
                  <a:pt x="2435913" y="2278401"/>
                </a:lnTo>
                <a:lnTo>
                  <a:pt x="2429720" y="2286151"/>
                </a:lnTo>
                <a:lnTo>
                  <a:pt x="2423139" y="2292739"/>
                </a:lnTo>
                <a:lnTo>
                  <a:pt x="2415784" y="2298552"/>
                </a:lnTo>
                <a:lnTo>
                  <a:pt x="2408041" y="2303589"/>
                </a:lnTo>
                <a:lnTo>
                  <a:pt x="2399910" y="2307853"/>
                </a:lnTo>
                <a:lnTo>
                  <a:pt x="2391007" y="2311340"/>
                </a:lnTo>
                <a:lnTo>
                  <a:pt x="2382490" y="2314053"/>
                </a:lnTo>
                <a:lnTo>
                  <a:pt x="2373199" y="2315602"/>
                </a:lnTo>
                <a:lnTo>
                  <a:pt x="2363908" y="2316378"/>
                </a:lnTo>
                <a:lnTo>
                  <a:pt x="2355391" y="2316378"/>
                </a:lnTo>
                <a:lnTo>
                  <a:pt x="2346100" y="2315602"/>
                </a:lnTo>
                <a:lnTo>
                  <a:pt x="2345259" y="2315427"/>
                </a:lnTo>
                <a:lnTo>
                  <a:pt x="2345241" y="2315503"/>
                </a:lnTo>
                <a:lnTo>
                  <a:pt x="2342531" y="2324416"/>
                </a:lnTo>
                <a:lnTo>
                  <a:pt x="2338660" y="2332554"/>
                </a:lnTo>
                <a:lnTo>
                  <a:pt x="2333627" y="2340692"/>
                </a:lnTo>
                <a:lnTo>
                  <a:pt x="2327820" y="2348442"/>
                </a:lnTo>
                <a:lnTo>
                  <a:pt x="2321626" y="2355805"/>
                </a:lnTo>
                <a:lnTo>
                  <a:pt x="2314270" y="2362006"/>
                </a:lnTo>
                <a:lnTo>
                  <a:pt x="2306527" y="2367819"/>
                </a:lnTo>
                <a:lnTo>
                  <a:pt x="2298398" y="2372856"/>
                </a:lnTo>
                <a:lnTo>
                  <a:pt x="2289494" y="2377120"/>
                </a:lnTo>
                <a:lnTo>
                  <a:pt x="2280978" y="2380219"/>
                </a:lnTo>
                <a:lnTo>
                  <a:pt x="2271685" y="2382545"/>
                </a:lnTo>
                <a:lnTo>
                  <a:pt x="2263169" y="2383320"/>
                </a:lnTo>
                <a:lnTo>
                  <a:pt x="2253878" y="2384095"/>
                </a:lnTo>
                <a:lnTo>
                  <a:pt x="2244586" y="2383320"/>
                </a:lnTo>
                <a:lnTo>
                  <a:pt x="2235295" y="2382545"/>
                </a:lnTo>
                <a:lnTo>
                  <a:pt x="2226779" y="2380219"/>
                </a:lnTo>
                <a:lnTo>
                  <a:pt x="2217875" y="2377120"/>
                </a:lnTo>
                <a:lnTo>
                  <a:pt x="2209358" y="2373245"/>
                </a:lnTo>
                <a:lnTo>
                  <a:pt x="2201615" y="2368594"/>
                </a:lnTo>
                <a:lnTo>
                  <a:pt x="2193872" y="2362781"/>
                </a:lnTo>
                <a:lnTo>
                  <a:pt x="2186517" y="2356193"/>
                </a:lnTo>
                <a:lnTo>
                  <a:pt x="2179936" y="2349217"/>
                </a:lnTo>
                <a:lnTo>
                  <a:pt x="2121092" y="2277913"/>
                </a:lnTo>
                <a:lnTo>
                  <a:pt x="2056828" y="2364718"/>
                </a:lnTo>
                <a:lnTo>
                  <a:pt x="2053344" y="2369368"/>
                </a:lnTo>
                <a:lnTo>
                  <a:pt x="2049472" y="2373632"/>
                </a:lnTo>
                <a:lnTo>
                  <a:pt x="2045601" y="2377507"/>
                </a:lnTo>
                <a:lnTo>
                  <a:pt x="2041343" y="2381383"/>
                </a:lnTo>
                <a:lnTo>
                  <a:pt x="2037085" y="2384869"/>
                </a:lnTo>
                <a:lnTo>
                  <a:pt x="2032052" y="2388357"/>
                </a:lnTo>
                <a:lnTo>
                  <a:pt x="2027406" y="2391070"/>
                </a:lnTo>
                <a:lnTo>
                  <a:pt x="2022373" y="2393783"/>
                </a:lnTo>
                <a:lnTo>
                  <a:pt x="2017341" y="2396108"/>
                </a:lnTo>
                <a:lnTo>
                  <a:pt x="2011921" y="2398046"/>
                </a:lnTo>
                <a:lnTo>
                  <a:pt x="2006501" y="2399983"/>
                </a:lnTo>
                <a:lnTo>
                  <a:pt x="2001081" y="2401534"/>
                </a:lnTo>
                <a:lnTo>
                  <a:pt x="1995274" y="2402309"/>
                </a:lnTo>
                <a:lnTo>
                  <a:pt x="1990242" y="2403471"/>
                </a:lnTo>
                <a:lnTo>
                  <a:pt x="1984435" y="2403471"/>
                </a:lnTo>
                <a:lnTo>
                  <a:pt x="1978628" y="2403858"/>
                </a:lnTo>
                <a:lnTo>
                  <a:pt x="1972820" y="2403471"/>
                </a:lnTo>
                <a:lnTo>
                  <a:pt x="1967013" y="2402696"/>
                </a:lnTo>
                <a:lnTo>
                  <a:pt x="1961206" y="2401921"/>
                </a:lnTo>
                <a:lnTo>
                  <a:pt x="1955786" y="2400370"/>
                </a:lnTo>
                <a:lnTo>
                  <a:pt x="1950368" y="2398821"/>
                </a:lnTo>
                <a:lnTo>
                  <a:pt x="1944947" y="2396884"/>
                </a:lnTo>
                <a:lnTo>
                  <a:pt x="1939914" y="2394558"/>
                </a:lnTo>
                <a:lnTo>
                  <a:pt x="1934882" y="2392232"/>
                </a:lnTo>
                <a:lnTo>
                  <a:pt x="1930236" y="2389133"/>
                </a:lnTo>
                <a:lnTo>
                  <a:pt x="1925203" y="2386420"/>
                </a:lnTo>
                <a:lnTo>
                  <a:pt x="1920558" y="2382932"/>
                </a:lnTo>
                <a:lnTo>
                  <a:pt x="1916687" y="2379057"/>
                </a:lnTo>
                <a:lnTo>
                  <a:pt x="1912041" y="2375182"/>
                </a:lnTo>
                <a:lnTo>
                  <a:pt x="1908169" y="2370919"/>
                </a:lnTo>
                <a:lnTo>
                  <a:pt x="1904299" y="2366656"/>
                </a:lnTo>
                <a:lnTo>
                  <a:pt x="1901201" y="2361619"/>
                </a:lnTo>
                <a:lnTo>
                  <a:pt x="1880297" y="2330617"/>
                </a:lnTo>
                <a:lnTo>
                  <a:pt x="1748672" y="2942904"/>
                </a:lnTo>
                <a:lnTo>
                  <a:pt x="1746736" y="2951042"/>
                </a:lnTo>
                <a:lnTo>
                  <a:pt x="1744026" y="2958793"/>
                </a:lnTo>
                <a:lnTo>
                  <a:pt x="1740154" y="2966543"/>
                </a:lnTo>
                <a:lnTo>
                  <a:pt x="1736284" y="2973906"/>
                </a:lnTo>
                <a:lnTo>
                  <a:pt x="1731251" y="2980882"/>
                </a:lnTo>
                <a:lnTo>
                  <a:pt x="1725831" y="2987082"/>
                </a:lnTo>
                <a:lnTo>
                  <a:pt x="1720798" y="2992895"/>
                </a:lnTo>
                <a:lnTo>
                  <a:pt x="1714217" y="2998320"/>
                </a:lnTo>
                <a:lnTo>
                  <a:pt x="1707635" y="3002583"/>
                </a:lnTo>
                <a:lnTo>
                  <a:pt x="1700667" y="3006845"/>
                </a:lnTo>
                <a:lnTo>
                  <a:pt x="1693699" y="3010333"/>
                </a:lnTo>
                <a:lnTo>
                  <a:pt x="1685956" y="3013046"/>
                </a:lnTo>
                <a:lnTo>
                  <a:pt x="1677441" y="3015758"/>
                </a:lnTo>
                <a:lnTo>
                  <a:pt x="1669697" y="3016921"/>
                </a:lnTo>
                <a:lnTo>
                  <a:pt x="1661180" y="3018084"/>
                </a:lnTo>
                <a:lnTo>
                  <a:pt x="1653050" y="3018471"/>
                </a:lnTo>
                <a:lnTo>
                  <a:pt x="1644147" y="3017696"/>
                </a:lnTo>
                <a:lnTo>
                  <a:pt x="1636017" y="3016147"/>
                </a:lnTo>
                <a:lnTo>
                  <a:pt x="1627887" y="3014209"/>
                </a:lnTo>
                <a:lnTo>
                  <a:pt x="1620144" y="3011884"/>
                </a:lnTo>
                <a:lnTo>
                  <a:pt x="1612401" y="3008396"/>
                </a:lnTo>
                <a:lnTo>
                  <a:pt x="1605433" y="3004132"/>
                </a:lnTo>
                <a:lnTo>
                  <a:pt x="1598852" y="2999482"/>
                </a:lnTo>
                <a:lnTo>
                  <a:pt x="1592270" y="2994445"/>
                </a:lnTo>
                <a:lnTo>
                  <a:pt x="1586464" y="2989020"/>
                </a:lnTo>
                <a:lnTo>
                  <a:pt x="1580657" y="2982819"/>
                </a:lnTo>
                <a:lnTo>
                  <a:pt x="1576011" y="2976231"/>
                </a:lnTo>
                <a:lnTo>
                  <a:pt x="1572141" y="2969256"/>
                </a:lnTo>
                <a:lnTo>
                  <a:pt x="1568270" y="2961893"/>
                </a:lnTo>
                <a:lnTo>
                  <a:pt x="1565171" y="2954143"/>
                </a:lnTo>
                <a:lnTo>
                  <a:pt x="1562849" y="2946005"/>
                </a:lnTo>
                <a:lnTo>
                  <a:pt x="1560914" y="2937479"/>
                </a:lnTo>
                <a:lnTo>
                  <a:pt x="1401416" y="1912479"/>
                </a:lnTo>
                <a:lnTo>
                  <a:pt x="1260887" y="2411996"/>
                </a:lnTo>
                <a:lnTo>
                  <a:pt x="1258951" y="2418972"/>
                </a:lnTo>
                <a:lnTo>
                  <a:pt x="1256628" y="2425173"/>
                </a:lnTo>
                <a:lnTo>
                  <a:pt x="1253144" y="2431372"/>
                </a:lnTo>
                <a:lnTo>
                  <a:pt x="1249660" y="2437186"/>
                </a:lnTo>
                <a:lnTo>
                  <a:pt x="1246563" y="2442611"/>
                </a:lnTo>
                <a:lnTo>
                  <a:pt x="1241917" y="2448037"/>
                </a:lnTo>
                <a:lnTo>
                  <a:pt x="1237659" y="2452687"/>
                </a:lnTo>
                <a:lnTo>
                  <a:pt x="1233014" y="2457724"/>
                </a:lnTo>
                <a:lnTo>
                  <a:pt x="1227981" y="2461987"/>
                </a:lnTo>
                <a:lnTo>
                  <a:pt x="1222173" y="2465862"/>
                </a:lnTo>
                <a:lnTo>
                  <a:pt x="1216754" y="2469350"/>
                </a:lnTo>
                <a:lnTo>
                  <a:pt x="1210560" y="2472063"/>
                </a:lnTo>
                <a:lnTo>
                  <a:pt x="1204753" y="2475164"/>
                </a:lnTo>
                <a:lnTo>
                  <a:pt x="1198558" y="2477488"/>
                </a:lnTo>
                <a:lnTo>
                  <a:pt x="1191590" y="2479425"/>
                </a:lnTo>
                <a:lnTo>
                  <a:pt x="1185008" y="2480201"/>
                </a:lnTo>
                <a:lnTo>
                  <a:pt x="1178040" y="2481363"/>
                </a:lnTo>
                <a:lnTo>
                  <a:pt x="1171459" y="2481751"/>
                </a:lnTo>
                <a:lnTo>
                  <a:pt x="1164491" y="2481751"/>
                </a:lnTo>
                <a:lnTo>
                  <a:pt x="1157910" y="2481363"/>
                </a:lnTo>
                <a:lnTo>
                  <a:pt x="1150941" y="2480201"/>
                </a:lnTo>
                <a:lnTo>
                  <a:pt x="1144748" y="2479038"/>
                </a:lnTo>
                <a:lnTo>
                  <a:pt x="1138553" y="2477101"/>
                </a:lnTo>
                <a:lnTo>
                  <a:pt x="1132359" y="2474388"/>
                </a:lnTo>
                <a:lnTo>
                  <a:pt x="1125778" y="2471676"/>
                </a:lnTo>
                <a:lnTo>
                  <a:pt x="1119971" y="2468188"/>
                </a:lnTo>
                <a:lnTo>
                  <a:pt x="1114938" y="2464700"/>
                </a:lnTo>
                <a:lnTo>
                  <a:pt x="1109519" y="2460825"/>
                </a:lnTo>
                <a:lnTo>
                  <a:pt x="1104100" y="2456562"/>
                </a:lnTo>
                <a:lnTo>
                  <a:pt x="1099453" y="2451912"/>
                </a:lnTo>
                <a:lnTo>
                  <a:pt x="1094808" y="2446486"/>
                </a:lnTo>
                <a:lnTo>
                  <a:pt x="1090549" y="2441061"/>
                </a:lnTo>
                <a:lnTo>
                  <a:pt x="1030156" y="2353868"/>
                </a:lnTo>
                <a:lnTo>
                  <a:pt x="857884" y="2733254"/>
                </a:lnTo>
                <a:lnTo>
                  <a:pt x="854398" y="2739841"/>
                </a:lnTo>
                <a:lnTo>
                  <a:pt x="850528" y="2746429"/>
                </a:lnTo>
                <a:lnTo>
                  <a:pt x="846269" y="2752243"/>
                </a:lnTo>
                <a:lnTo>
                  <a:pt x="841623" y="2758055"/>
                </a:lnTo>
                <a:lnTo>
                  <a:pt x="836203" y="2763093"/>
                </a:lnTo>
                <a:lnTo>
                  <a:pt x="830785" y="2767744"/>
                </a:lnTo>
                <a:lnTo>
                  <a:pt x="824977" y="2772007"/>
                </a:lnTo>
                <a:lnTo>
                  <a:pt x="818783" y="2775882"/>
                </a:lnTo>
                <a:lnTo>
                  <a:pt x="812588" y="2779370"/>
                </a:lnTo>
                <a:lnTo>
                  <a:pt x="805620" y="2782082"/>
                </a:lnTo>
                <a:lnTo>
                  <a:pt x="799039" y="2784407"/>
                </a:lnTo>
                <a:lnTo>
                  <a:pt x="791684" y="2786344"/>
                </a:lnTo>
                <a:lnTo>
                  <a:pt x="784329" y="2787895"/>
                </a:lnTo>
                <a:lnTo>
                  <a:pt x="776973" y="2789057"/>
                </a:lnTo>
                <a:lnTo>
                  <a:pt x="770005" y="2789057"/>
                </a:lnTo>
                <a:lnTo>
                  <a:pt x="762262" y="2788282"/>
                </a:lnTo>
                <a:lnTo>
                  <a:pt x="754519" y="2787508"/>
                </a:lnTo>
                <a:lnTo>
                  <a:pt x="747163" y="2785957"/>
                </a:lnTo>
                <a:lnTo>
                  <a:pt x="740195" y="2784020"/>
                </a:lnTo>
                <a:lnTo>
                  <a:pt x="733227" y="2781307"/>
                </a:lnTo>
                <a:lnTo>
                  <a:pt x="726645" y="2778206"/>
                </a:lnTo>
                <a:lnTo>
                  <a:pt x="720452" y="2774331"/>
                </a:lnTo>
                <a:lnTo>
                  <a:pt x="714257" y="2770456"/>
                </a:lnTo>
                <a:lnTo>
                  <a:pt x="708450" y="2765806"/>
                </a:lnTo>
                <a:lnTo>
                  <a:pt x="703031" y="2760768"/>
                </a:lnTo>
                <a:lnTo>
                  <a:pt x="698385" y="2755342"/>
                </a:lnTo>
                <a:lnTo>
                  <a:pt x="693740" y="2749530"/>
                </a:lnTo>
                <a:lnTo>
                  <a:pt x="689481" y="2743716"/>
                </a:lnTo>
                <a:lnTo>
                  <a:pt x="685997" y="2737129"/>
                </a:lnTo>
                <a:lnTo>
                  <a:pt x="682899" y="2730928"/>
                </a:lnTo>
                <a:lnTo>
                  <a:pt x="680190" y="2723565"/>
                </a:lnTo>
                <a:lnTo>
                  <a:pt x="678254" y="2716202"/>
                </a:lnTo>
                <a:lnTo>
                  <a:pt x="573729" y="2293414"/>
                </a:lnTo>
                <a:lnTo>
                  <a:pt x="524950" y="2417810"/>
                </a:lnTo>
                <a:lnTo>
                  <a:pt x="523015" y="2423234"/>
                </a:lnTo>
                <a:lnTo>
                  <a:pt x="520304" y="2427885"/>
                </a:lnTo>
                <a:lnTo>
                  <a:pt x="517208" y="2432923"/>
                </a:lnTo>
                <a:lnTo>
                  <a:pt x="514498" y="2437573"/>
                </a:lnTo>
                <a:lnTo>
                  <a:pt x="511013" y="2442611"/>
                </a:lnTo>
                <a:lnTo>
                  <a:pt x="507143" y="2446873"/>
                </a:lnTo>
                <a:lnTo>
                  <a:pt x="503271" y="2450749"/>
                </a:lnTo>
                <a:lnTo>
                  <a:pt x="499401" y="2454624"/>
                </a:lnTo>
                <a:lnTo>
                  <a:pt x="495141" y="2458112"/>
                </a:lnTo>
                <a:lnTo>
                  <a:pt x="490109" y="2461600"/>
                </a:lnTo>
                <a:lnTo>
                  <a:pt x="485462" y="2464700"/>
                </a:lnTo>
                <a:lnTo>
                  <a:pt x="480431" y="2467412"/>
                </a:lnTo>
                <a:lnTo>
                  <a:pt x="475785" y="2470125"/>
                </a:lnTo>
                <a:lnTo>
                  <a:pt x="470365" y="2472063"/>
                </a:lnTo>
                <a:lnTo>
                  <a:pt x="464945" y="2474000"/>
                </a:lnTo>
                <a:lnTo>
                  <a:pt x="459138" y="2475551"/>
                </a:lnTo>
                <a:lnTo>
                  <a:pt x="453331" y="2477101"/>
                </a:lnTo>
                <a:lnTo>
                  <a:pt x="447911" y="2477488"/>
                </a:lnTo>
                <a:lnTo>
                  <a:pt x="442104" y="2478263"/>
                </a:lnTo>
                <a:lnTo>
                  <a:pt x="436297" y="2478263"/>
                </a:lnTo>
                <a:lnTo>
                  <a:pt x="430491" y="2478263"/>
                </a:lnTo>
                <a:lnTo>
                  <a:pt x="425458" y="2477875"/>
                </a:lnTo>
                <a:lnTo>
                  <a:pt x="419651" y="2477101"/>
                </a:lnTo>
                <a:lnTo>
                  <a:pt x="414230" y="2475551"/>
                </a:lnTo>
                <a:lnTo>
                  <a:pt x="408424" y="2474000"/>
                </a:lnTo>
                <a:lnTo>
                  <a:pt x="403004" y="2472451"/>
                </a:lnTo>
                <a:lnTo>
                  <a:pt x="398358" y="2470125"/>
                </a:lnTo>
                <a:lnTo>
                  <a:pt x="392939" y="2467799"/>
                </a:lnTo>
                <a:lnTo>
                  <a:pt x="387906" y="2465475"/>
                </a:lnTo>
                <a:lnTo>
                  <a:pt x="383261" y="2461987"/>
                </a:lnTo>
                <a:lnTo>
                  <a:pt x="378227" y="2458499"/>
                </a:lnTo>
                <a:lnTo>
                  <a:pt x="373970" y="2455011"/>
                </a:lnTo>
                <a:lnTo>
                  <a:pt x="247377" y="2345729"/>
                </a:lnTo>
                <a:lnTo>
                  <a:pt x="171112" y="2446099"/>
                </a:lnTo>
                <a:lnTo>
                  <a:pt x="164918" y="2453849"/>
                </a:lnTo>
                <a:lnTo>
                  <a:pt x="158337" y="2460437"/>
                </a:lnTo>
                <a:lnTo>
                  <a:pt x="150982" y="2466250"/>
                </a:lnTo>
                <a:lnTo>
                  <a:pt x="143239" y="2471287"/>
                </a:lnTo>
                <a:lnTo>
                  <a:pt x="135108" y="2475551"/>
                </a:lnTo>
                <a:lnTo>
                  <a:pt x="126205" y="2479038"/>
                </a:lnTo>
                <a:lnTo>
                  <a:pt x="117688" y="2481751"/>
                </a:lnTo>
                <a:lnTo>
                  <a:pt x="108397" y="2483300"/>
                </a:lnTo>
                <a:lnTo>
                  <a:pt x="99106" y="2484076"/>
                </a:lnTo>
                <a:lnTo>
                  <a:pt x="90589" y="2484076"/>
                </a:lnTo>
                <a:lnTo>
                  <a:pt x="81298" y="2483300"/>
                </a:lnTo>
                <a:lnTo>
                  <a:pt x="72007" y="2481363"/>
                </a:lnTo>
                <a:lnTo>
                  <a:pt x="63103" y="2479038"/>
                </a:lnTo>
                <a:lnTo>
                  <a:pt x="54199" y="2475164"/>
                </a:lnTo>
                <a:lnTo>
                  <a:pt x="46069" y="2470512"/>
                </a:lnTo>
                <a:lnTo>
                  <a:pt x="37938" y="2464700"/>
                </a:lnTo>
                <a:lnTo>
                  <a:pt x="30583" y="2458499"/>
                </a:lnTo>
                <a:lnTo>
                  <a:pt x="23615" y="2451912"/>
                </a:lnTo>
                <a:lnTo>
                  <a:pt x="17810" y="2444549"/>
                </a:lnTo>
                <a:lnTo>
                  <a:pt x="12775" y="2436798"/>
                </a:lnTo>
                <a:lnTo>
                  <a:pt x="8131" y="2428660"/>
                </a:lnTo>
                <a:lnTo>
                  <a:pt x="5032" y="2419747"/>
                </a:lnTo>
                <a:lnTo>
                  <a:pt x="2323" y="2411221"/>
                </a:lnTo>
                <a:lnTo>
                  <a:pt x="387" y="2401921"/>
                </a:lnTo>
                <a:lnTo>
                  <a:pt x="0" y="2392620"/>
                </a:lnTo>
                <a:lnTo>
                  <a:pt x="0" y="2383320"/>
                </a:lnTo>
                <a:lnTo>
                  <a:pt x="1162" y="2374407"/>
                </a:lnTo>
                <a:lnTo>
                  <a:pt x="2323" y="2365494"/>
                </a:lnTo>
                <a:lnTo>
                  <a:pt x="5420" y="2356193"/>
                </a:lnTo>
                <a:lnTo>
                  <a:pt x="9291" y="2347668"/>
                </a:lnTo>
                <a:lnTo>
                  <a:pt x="13550" y="2339530"/>
                </a:lnTo>
                <a:lnTo>
                  <a:pt x="18970" y="2331004"/>
                </a:lnTo>
                <a:lnTo>
                  <a:pt x="156401" y="2148868"/>
                </a:lnTo>
                <a:lnTo>
                  <a:pt x="162595" y="2141118"/>
                </a:lnTo>
                <a:lnTo>
                  <a:pt x="169177" y="2134529"/>
                </a:lnTo>
                <a:lnTo>
                  <a:pt x="176919" y="2128330"/>
                </a:lnTo>
                <a:lnTo>
                  <a:pt x="185436" y="2123291"/>
                </a:lnTo>
                <a:lnTo>
                  <a:pt x="193953" y="2119028"/>
                </a:lnTo>
                <a:lnTo>
                  <a:pt x="203244" y="2115541"/>
                </a:lnTo>
                <a:lnTo>
                  <a:pt x="212535" y="2112829"/>
                </a:lnTo>
                <a:lnTo>
                  <a:pt x="222214" y="2111278"/>
                </a:lnTo>
                <a:lnTo>
                  <a:pt x="232279" y="2110891"/>
                </a:lnTo>
                <a:lnTo>
                  <a:pt x="241957" y="2111278"/>
                </a:lnTo>
                <a:lnTo>
                  <a:pt x="251635" y="2112829"/>
                </a:lnTo>
                <a:lnTo>
                  <a:pt x="260926" y="2115153"/>
                </a:lnTo>
                <a:lnTo>
                  <a:pt x="269831" y="2118641"/>
                </a:lnTo>
                <a:lnTo>
                  <a:pt x="278735" y="2122904"/>
                </a:lnTo>
                <a:lnTo>
                  <a:pt x="286865" y="2128330"/>
                </a:lnTo>
                <a:lnTo>
                  <a:pt x="294607" y="2134142"/>
                </a:lnTo>
                <a:lnTo>
                  <a:pt x="396810" y="2222110"/>
                </a:lnTo>
                <a:lnTo>
                  <a:pt x="505593" y="1944256"/>
                </a:lnTo>
                <a:lnTo>
                  <a:pt x="508692" y="1936892"/>
                </a:lnTo>
                <a:lnTo>
                  <a:pt x="512563" y="1929917"/>
                </a:lnTo>
                <a:lnTo>
                  <a:pt x="516434" y="1923717"/>
                </a:lnTo>
                <a:lnTo>
                  <a:pt x="521079" y="1917516"/>
                </a:lnTo>
                <a:lnTo>
                  <a:pt x="526112" y="1912091"/>
                </a:lnTo>
                <a:lnTo>
                  <a:pt x="531145" y="1906665"/>
                </a:lnTo>
                <a:lnTo>
                  <a:pt x="536951" y="1902403"/>
                </a:lnTo>
                <a:lnTo>
                  <a:pt x="543533" y="1898140"/>
                </a:lnTo>
                <a:lnTo>
                  <a:pt x="549726" y="1894265"/>
                </a:lnTo>
                <a:lnTo>
                  <a:pt x="556308" y="1891164"/>
                </a:lnTo>
                <a:lnTo>
                  <a:pt x="563276" y="1888452"/>
                </a:lnTo>
                <a:lnTo>
                  <a:pt x="570632" y="1886514"/>
                </a:lnTo>
                <a:lnTo>
                  <a:pt x="577600" y="1884577"/>
                </a:lnTo>
                <a:lnTo>
                  <a:pt x="585343" y="1883414"/>
                </a:lnTo>
                <a:lnTo>
                  <a:pt x="593087" y="1883026"/>
                </a:lnTo>
                <a:lnTo>
                  <a:pt x="600828" y="1883414"/>
                </a:lnTo>
                <a:lnTo>
                  <a:pt x="608183" y="1884190"/>
                </a:lnTo>
                <a:lnTo>
                  <a:pt x="615927" y="1885352"/>
                </a:lnTo>
                <a:lnTo>
                  <a:pt x="623282" y="1887289"/>
                </a:lnTo>
                <a:lnTo>
                  <a:pt x="630637" y="1890389"/>
                </a:lnTo>
                <a:lnTo>
                  <a:pt x="637218" y="1893102"/>
                </a:lnTo>
                <a:lnTo>
                  <a:pt x="643412" y="1896590"/>
                </a:lnTo>
                <a:lnTo>
                  <a:pt x="649994" y="1900853"/>
                </a:lnTo>
                <a:lnTo>
                  <a:pt x="655800" y="1905503"/>
                </a:lnTo>
                <a:lnTo>
                  <a:pt x="661608" y="1910541"/>
                </a:lnTo>
                <a:lnTo>
                  <a:pt x="666255" y="1915966"/>
                </a:lnTo>
                <a:lnTo>
                  <a:pt x="671286" y="1921779"/>
                </a:lnTo>
                <a:lnTo>
                  <a:pt x="675544" y="1927592"/>
                </a:lnTo>
                <a:lnTo>
                  <a:pt x="679029" y="1934567"/>
                </a:lnTo>
                <a:lnTo>
                  <a:pt x="682126" y="1941155"/>
                </a:lnTo>
                <a:lnTo>
                  <a:pt x="685223" y="1948518"/>
                </a:lnTo>
                <a:lnTo>
                  <a:pt x="687158" y="1955881"/>
                </a:lnTo>
                <a:lnTo>
                  <a:pt x="797878" y="2403858"/>
                </a:lnTo>
                <a:lnTo>
                  <a:pt x="926018" y="2121741"/>
                </a:lnTo>
                <a:lnTo>
                  <a:pt x="928341" y="2115928"/>
                </a:lnTo>
                <a:lnTo>
                  <a:pt x="931825" y="2110116"/>
                </a:lnTo>
                <a:lnTo>
                  <a:pt x="935310" y="2105466"/>
                </a:lnTo>
                <a:lnTo>
                  <a:pt x="939181" y="2100040"/>
                </a:lnTo>
                <a:lnTo>
                  <a:pt x="943439" y="2095777"/>
                </a:lnTo>
                <a:lnTo>
                  <a:pt x="947698" y="2091514"/>
                </a:lnTo>
                <a:lnTo>
                  <a:pt x="952731" y="2086864"/>
                </a:lnTo>
                <a:lnTo>
                  <a:pt x="957376" y="2082989"/>
                </a:lnTo>
                <a:lnTo>
                  <a:pt x="962796" y="2079888"/>
                </a:lnTo>
                <a:lnTo>
                  <a:pt x="968215" y="2076788"/>
                </a:lnTo>
                <a:lnTo>
                  <a:pt x="973635" y="2074076"/>
                </a:lnTo>
                <a:lnTo>
                  <a:pt x="979442" y="2071363"/>
                </a:lnTo>
                <a:lnTo>
                  <a:pt x="985638" y="2069426"/>
                </a:lnTo>
                <a:lnTo>
                  <a:pt x="991444" y="2068263"/>
                </a:lnTo>
                <a:lnTo>
                  <a:pt x="997638" y="2067100"/>
                </a:lnTo>
                <a:lnTo>
                  <a:pt x="1003832" y="2066326"/>
                </a:lnTo>
                <a:lnTo>
                  <a:pt x="1010800" y="2065551"/>
                </a:lnTo>
                <a:lnTo>
                  <a:pt x="1016996" y="2065551"/>
                </a:lnTo>
                <a:lnTo>
                  <a:pt x="1023188" y="2066326"/>
                </a:lnTo>
                <a:lnTo>
                  <a:pt x="1028996" y="2067100"/>
                </a:lnTo>
                <a:lnTo>
                  <a:pt x="1035576" y="2068650"/>
                </a:lnTo>
                <a:lnTo>
                  <a:pt x="1041772" y="2070201"/>
                </a:lnTo>
                <a:lnTo>
                  <a:pt x="1047578" y="2072525"/>
                </a:lnTo>
                <a:lnTo>
                  <a:pt x="1052997" y="2074851"/>
                </a:lnTo>
                <a:lnTo>
                  <a:pt x="1058805" y="2077177"/>
                </a:lnTo>
                <a:lnTo>
                  <a:pt x="1063837" y="2080663"/>
                </a:lnTo>
                <a:lnTo>
                  <a:pt x="1069257" y="2084151"/>
                </a:lnTo>
                <a:lnTo>
                  <a:pt x="1074289" y="2088026"/>
                </a:lnTo>
                <a:lnTo>
                  <a:pt x="1078548" y="2092289"/>
                </a:lnTo>
                <a:lnTo>
                  <a:pt x="1083193" y="2096553"/>
                </a:lnTo>
                <a:lnTo>
                  <a:pt x="1087065" y="2101590"/>
                </a:lnTo>
                <a:lnTo>
                  <a:pt x="1090936" y="2107015"/>
                </a:lnTo>
                <a:lnTo>
                  <a:pt x="1131585" y="2165532"/>
                </a:lnTo>
                <a:lnTo>
                  <a:pt x="1335990" y="1438925"/>
                </a:lnTo>
                <a:lnTo>
                  <a:pt x="1338700" y="1430787"/>
                </a:lnTo>
                <a:lnTo>
                  <a:pt x="1341797" y="1423424"/>
                </a:lnTo>
                <a:lnTo>
                  <a:pt x="1345670" y="1416061"/>
                </a:lnTo>
                <a:lnTo>
                  <a:pt x="1349927" y="1409472"/>
                </a:lnTo>
                <a:lnTo>
                  <a:pt x="1355346" y="1402885"/>
                </a:lnTo>
                <a:lnTo>
                  <a:pt x="1360766" y="1397072"/>
                </a:lnTo>
                <a:lnTo>
                  <a:pt x="1366573" y="1391259"/>
                </a:lnTo>
                <a:lnTo>
                  <a:pt x="1372768" y="1386608"/>
                </a:lnTo>
                <a:lnTo>
                  <a:pt x="1379349" y="1382346"/>
                </a:lnTo>
                <a:lnTo>
                  <a:pt x="1386317" y="1378859"/>
                </a:lnTo>
                <a:lnTo>
                  <a:pt x="1393672" y="1375371"/>
                </a:lnTo>
                <a:lnTo>
                  <a:pt x="1401416" y="1373045"/>
                </a:lnTo>
                <a:lnTo>
                  <a:pt x="1409158" y="1371107"/>
                </a:lnTo>
                <a:lnTo>
                  <a:pt x="1417287" y="1369557"/>
                </a:lnTo>
                <a:lnTo>
                  <a:pt x="1425418" y="1369170"/>
                </a:lnTo>
                <a:lnTo>
                  <a:pt x="1433548" y="1369170"/>
                </a:lnTo>
                <a:lnTo>
                  <a:pt x="1442065" y="1369945"/>
                </a:lnTo>
                <a:lnTo>
                  <a:pt x="1450193" y="1371496"/>
                </a:lnTo>
                <a:lnTo>
                  <a:pt x="1457936" y="1373820"/>
                </a:lnTo>
                <a:lnTo>
                  <a:pt x="1465679" y="1376921"/>
                </a:lnTo>
                <a:lnTo>
                  <a:pt x="1473035" y="1380408"/>
                </a:lnTo>
                <a:lnTo>
                  <a:pt x="1479616" y="1384284"/>
                </a:lnTo>
                <a:lnTo>
                  <a:pt x="1485811" y="1388934"/>
                </a:lnTo>
                <a:lnTo>
                  <a:pt x="1492391" y="1393971"/>
                </a:lnTo>
                <a:lnTo>
                  <a:pt x="1498199" y="1399785"/>
                </a:lnTo>
                <a:lnTo>
                  <a:pt x="1502843" y="1405597"/>
                </a:lnTo>
                <a:lnTo>
                  <a:pt x="1507878" y="1412185"/>
                </a:lnTo>
                <a:lnTo>
                  <a:pt x="1512134" y="1419161"/>
                </a:lnTo>
                <a:lnTo>
                  <a:pt x="1515618" y="1426137"/>
                </a:lnTo>
                <a:lnTo>
                  <a:pt x="1518329" y="1433499"/>
                </a:lnTo>
                <a:lnTo>
                  <a:pt x="1520652" y="1441637"/>
                </a:lnTo>
                <a:lnTo>
                  <a:pt x="1522200" y="1450163"/>
                </a:lnTo>
                <a:lnTo>
                  <a:pt x="1670472" y="2398433"/>
                </a:lnTo>
                <a:lnTo>
                  <a:pt x="1740542" y="2072914"/>
                </a:lnTo>
                <a:lnTo>
                  <a:pt x="1742090" y="2065551"/>
                </a:lnTo>
                <a:lnTo>
                  <a:pt x="1744413" y="2059350"/>
                </a:lnTo>
                <a:lnTo>
                  <a:pt x="1746736" y="2052762"/>
                </a:lnTo>
                <a:lnTo>
                  <a:pt x="1750221" y="2046174"/>
                </a:lnTo>
                <a:lnTo>
                  <a:pt x="1753704" y="2040361"/>
                </a:lnTo>
                <a:lnTo>
                  <a:pt x="1757963" y="2035324"/>
                </a:lnTo>
                <a:lnTo>
                  <a:pt x="1762221" y="2029899"/>
                </a:lnTo>
                <a:lnTo>
                  <a:pt x="1766480" y="2024473"/>
                </a:lnTo>
                <a:lnTo>
                  <a:pt x="1771899" y="2020210"/>
                </a:lnTo>
                <a:lnTo>
                  <a:pt x="1777319" y="2015947"/>
                </a:lnTo>
                <a:lnTo>
                  <a:pt x="1783126" y="2012072"/>
                </a:lnTo>
                <a:lnTo>
                  <a:pt x="1788933" y="2008584"/>
                </a:lnTo>
                <a:lnTo>
                  <a:pt x="1795127" y="2005096"/>
                </a:lnTo>
                <a:lnTo>
                  <a:pt x="1801322" y="2002772"/>
                </a:lnTo>
                <a:lnTo>
                  <a:pt x="1808290" y="2000834"/>
                </a:lnTo>
                <a:lnTo>
                  <a:pt x="1815258" y="1998897"/>
                </a:lnTo>
                <a:lnTo>
                  <a:pt x="1822227" y="1997733"/>
                </a:lnTo>
                <a:lnTo>
                  <a:pt x="1829583" y="1997346"/>
                </a:lnTo>
                <a:lnTo>
                  <a:pt x="1836163" y="1997346"/>
                </a:lnTo>
                <a:lnTo>
                  <a:pt x="1843131" y="1997733"/>
                </a:lnTo>
                <a:lnTo>
                  <a:pt x="1850100" y="1998897"/>
                </a:lnTo>
                <a:lnTo>
                  <a:pt x="1856682" y="2000446"/>
                </a:lnTo>
                <a:lnTo>
                  <a:pt x="1863262" y="2002384"/>
                </a:lnTo>
                <a:lnTo>
                  <a:pt x="1869457" y="2004709"/>
                </a:lnTo>
                <a:lnTo>
                  <a:pt x="1876038" y="2007034"/>
                </a:lnTo>
                <a:lnTo>
                  <a:pt x="1882232" y="2010522"/>
                </a:lnTo>
                <a:lnTo>
                  <a:pt x="1888038" y="2014398"/>
                </a:lnTo>
                <a:lnTo>
                  <a:pt x="1893459" y="2018273"/>
                </a:lnTo>
                <a:lnTo>
                  <a:pt x="1898492" y="2022923"/>
                </a:lnTo>
                <a:lnTo>
                  <a:pt x="1903524" y="2027960"/>
                </a:lnTo>
                <a:lnTo>
                  <a:pt x="1908169" y="2033385"/>
                </a:lnTo>
                <a:lnTo>
                  <a:pt x="1912815" y="2039199"/>
                </a:lnTo>
                <a:lnTo>
                  <a:pt x="1983273" y="2142667"/>
                </a:lnTo>
                <a:lnTo>
                  <a:pt x="2039794" y="2065551"/>
                </a:lnTo>
                <a:lnTo>
                  <a:pt x="2043279" y="2061288"/>
                </a:lnTo>
                <a:lnTo>
                  <a:pt x="2047149" y="2057024"/>
                </a:lnTo>
                <a:lnTo>
                  <a:pt x="2051021" y="2053149"/>
                </a:lnTo>
                <a:lnTo>
                  <a:pt x="2054892" y="2049662"/>
                </a:lnTo>
                <a:lnTo>
                  <a:pt x="2059151" y="2046174"/>
                </a:lnTo>
                <a:lnTo>
                  <a:pt x="2063796" y="2043074"/>
                </a:lnTo>
                <a:lnTo>
                  <a:pt x="2068055" y="2039974"/>
                </a:lnTo>
                <a:lnTo>
                  <a:pt x="2072700" y="2037649"/>
                </a:lnTo>
                <a:lnTo>
                  <a:pt x="2077733" y="2035324"/>
                </a:lnTo>
                <a:lnTo>
                  <a:pt x="2082379" y="2033385"/>
                </a:lnTo>
                <a:lnTo>
                  <a:pt x="2087798" y="2031448"/>
                </a:lnTo>
                <a:lnTo>
                  <a:pt x="2092831" y="2029899"/>
                </a:lnTo>
                <a:lnTo>
                  <a:pt x="2097864" y="2028348"/>
                </a:lnTo>
                <a:lnTo>
                  <a:pt x="2103284" y="2027573"/>
                </a:lnTo>
                <a:lnTo>
                  <a:pt x="2109090" y="2026798"/>
                </a:lnTo>
                <a:lnTo>
                  <a:pt x="2114511" y="2026411"/>
                </a:lnTo>
                <a:lnTo>
                  <a:pt x="2119931" y="2026411"/>
                </a:lnTo>
                <a:lnTo>
                  <a:pt x="2124963" y="2026798"/>
                </a:lnTo>
                <a:lnTo>
                  <a:pt x="2130770" y="2027573"/>
                </a:lnTo>
                <a:lnTo>
                  <a:pt x="2136190" y="2028348"/>
                </a:lnTo>
                <a:lnTo>
                  <a:pt x="2141610" y="2029899"/>
                </a:lnTo>
                <a:lnTo>
                  <a:pt x="2146255" y="2031448"/>
                </a:lnTo>
                <a:lnTo>
                  <a:pt x="2151675" y="2033385"/>
                </a:lnTo>
                <a:lnTo>
                  <a:pt x="2156707" y="2035324"/>
                </a:lnTo>
                <a:lnTo>
                  <a:pt x="2161354" y="2037649"/>
                </a:lnTo>
                <a:lnTo>
                  <a:pt x="2166386" y="2039974"/>
                </a:lnTo>
                <a:lnTo>
                  <a:pt x="2170645" y="2043074"/>
                </a:lnTo>
                <a:lnTo>
                  <a:pt x="2174904" y="2046174"/>
                </a:lnTo>
                <a:lnTo>
                  <a:pt x="2179161" y="2049662"/>
                </a:lnTo>
                <a:lnTo>
                  <a:pt x="2183033" y="2053538"/>
                </a:lnTo>
                <a:lnTo>
                  <a:pt x="2186904" y="2057413"/>
                </a:lnTo>
                <a:lnTo>
                  <a:pt x="2190388" y="2061288"/>
                </a:lnTo>
                <a:lnTo>
                  <a:pt x="2279639" y="2169809"/>
                </a:lnTo>
                <a:lnTo>
                  <a:pt x="2283772" y="2163306"/>
                </a:lnTo>
                <a:lnTo>
                  <a:pt x="2421203" y="1981170"/>
                </a:lnTo>
                <a:lnTo>
                  <a:pt x="2427397" y="1973420"/>
                </a:lnTo>
                <a:lnTo>
                  <a:pt x="2433979" y="1966831"/>
                </a:lnTo>
                <a:lnTo>
                  <a:pt x="2441721" y="1960632"/>
                </a:lnTo>
                <a:lnTo>
                  <a:pt x="2450238" y="1955593"/>
                </a:lnTo>
                <a:lnTo>
                  <a:pt x="2458755" y="1951330"/>
                </a:lnTo>
                <a:lnTo>
                  <a:pt x="2468046" y="1947843"/>
                </a:lnTo>
                <a:lnTo>
                  <a:pt x="2477337" y="1945131"/>
                </a:lnTo>
                <a:lnTo>
                  <a:pt x="2487016" y="1943580"/>
                </a:lnTo>
                <a:lnTo>
                  <a:pt x="2497081" y="1943193"/>
                </a:lnTo>
                <a:lnTo>
                  <a:pt x="2506759" y="1943580"/>
                </a:lnTo>
                <a:lnTo>
                  <a:pt x="2516437" y="1945131"/>
                </a:lnTo>
                <a:lnTo>
                  <a:pt x="2525728" y="1947455"/>
                </a:lnTo>
                <a:lnTo>
                  <a:pt x="2534633" y="1950943"/>
                </a:lnTo>
                <a:lnTo>
                  <a:pt x="2543537" y="1955206"/>
                </a:lnTo>
                <a:lnTo>
                  <a:pt x="2551666" y="1960632"/>
                </a:lnTo>
                <a:lnTo>
                  <a:pt x="2559409" y="1966444"/>
                </a:lnTo>
                <a:lnTo>
                  <a:pt x="2661612" y="2054412"/>
                </a:lnTo>
                <a:lnTo>
                  <a:pt x="2770395" y="1776558"/>
                </a:lnTo>
                <a:lnTo>
                  <a:pt x="2773493" y="1769194"/>
                </a:lnTo>
                <a:lnTo>
                  <a:pt x="2777365" y="1762219"/>
                </a:lnTo>
                <a:lnTo>
                  <a:pt x="2781236" y="1756019"/>
                </a:lnTo>
                <a:lnTo>
                  <a:pt x="2785881" y="1749818"/>
                </a:lnTo>
                <a:lnTo>
                  <a:pt x="2790914" y="1744393"/>
                </a:lnTo>
                <a:lnTo>
                  <a:pt x="2795947" y="1738967"/>
                </a:lnTo>
                <a:lnTo>
                  <a:pt x="2801753" y="1734705"/>
                </a:lnTo>
                <a:lnTo>
                  <a:pt x="2808335" y="1730442"/>
                </a:lnTo>
                <a:lnTo>
                  <a:pt x="2814528" y="1726567"/>
                </a:lnTo>
                <a:lnTo>
                  <a:pt x="2821110" y="1723466"/>
                </a:lnTo>
                <a:lnTo>
                  <a:pt x="2828078" y="1720754"/>
                </a:lnTo>
                <a:lnTo>
                  <a:pt x="2835434" y="1718816"/>
                </a:lnTo>
                <a:lnTo>
                  <a:pt x="2842402" y="1716879"/>
                </a:lnTo>
                <a:lnTo>
                  <a:pt x="2850145" y="1715716"/>
                </a:lnTo>
                <a:lnTo>
                  <a:pt x="2857888" y="1715328"/>
                </a:lnTo>
                <a:lnTo>
                  <a:pt x="2865630" y="1715716"/>
                </a:lnTo>
                <a:lnTo>
                  <a:pt x="2872985" y="1716492"/>
                </a:lnTo>
                <a:lnTo>
                  <a:pt x="2880728" y="1717654"/>
                </a:lnTo>
                <a:lnTo>
                  <a:pt x="2888084" y="1719591"/>
                </a:lnTo>
                <a:lnTo>
                  <a:pt x="2895439" y="1722691"/>
                </a:lnTo>
                <a:lnTo>
                  <a:pt x="2902020" y="1725404"/>
                </a:lnTo>
                <a:lnTo>
                  <a:pt x="2908214" y="1728892"/>
                </a:lnTo>
                <a:lnTo>
                  <a:pt x="2914795" y="1733155"/>
                </a:lnTo>
                <a:lnTo>
                  <a:pt x="2920602" y="1737805"/>
                </a:lnTo>
                <a:lnTo>
                  <a:pt x="2926410" y="1742843"/>
                </a:lnTo>
                <a:lnTo>
                  <a:pt x="2931056" y="1748268"/>
                </a:lnTo>
                <a:lnTo>
                  <a:pt x="2936088" y="1754081"/>
                </a:lnTo>
                <a:lnTo>
                  <a:pt x="2940346" y="1759894"/>
                </a:lnTo>
                <a:lnTo>
                  <a:pt x="2943831" y="1766869"/>
                </a:lnTo>
                <a:lnTo>
                  <a:pt x="2946928" y="1773457"/>
                </a:lnTo>
                <a:lnTo>
                  <a:pt x="2950025" y="1780820"/>
                </a:lnTo>
                <a:lnTo>
                  <a:pt x="2951960" y="1788183"/>
                </a:lnTo>
                <a:lnTo>
                  <a:pt x="3062679" y="2236160"/>
                </a:lnTo>
                <a:lnTo>
                  <a:pt x="3190820" y="1954043"/>
                </a:lnTo>
                <a:lnTo>
                  <a:pt x="3193143" y="1948230"/>
                </a:lnTo>
                <a:lnTo>
                  <a:pt x="3196627" y="1942418"/>
                </a:lnTo>
                <a:lnTo>
                  <a:pt x="3200111" y="1937768"/>
                </a:lnTo>
                <a:lnTo>
                  <a:pt x="3203983" y="1932342"/>
                </a:lnTo>
                <a:lnTo>
                  <a:pt x="3208241" y="1928079"/>
                </a:lnTo>
                <a:lnTo>
                  <a:pt x="3212499" y="1923816"/>
                </a:lnTo>
                <a:lnTo>
                  <a:pt x="3217533" y="1919166"/>
                </a:lnTo>
                <a:lnTo>
                  <a:pt x="3222178" y="1915291"/>
                </a:lnTo>
                <a:lnTo>
                  <a:pt x="3227598" y="1912190"/>
                </a:lnTo>
                <a:lnTo>
                  <a:pt x="3233017" y="1909090"/>
                </a:lnTo>
                <a:lnTo>
                  <a:pt x="3238437" y="1906378"/>
                </a:lnTo>
                <a:lnTo>
                  <a:pt x="3244244" y="1903665"/>
                </a:lnTo>
                <a:lnTo>
                  <a:pt x="3250439" y="1901728"/>
                </a:lnTo>
                <a:lnTo>
                  <a:pt x="3256246" y="1900565"/>
                </a:lnTo>
                <a:lnTo>
                  <a:pt x="3262439" y="1899402"/>
                </a:lnTo>
                <a:lnTo>
                  <a:pt x="3268634" y="1898628"/>
                </a:lnTo>
                <a:lnTo>
                  <a:pt x="3275602" y="1897853"/>
                </a:lnTo>
                <a:lnTo>
                  <a:pt x="3281797" y="1897853"/>
                </a:lnTo>
                <a:lnTo>
                  <a:pt x="3287990" y="1898628"/>
                </a:lnTo>
                <a:lnTo>
                  <a:pt x="3293797" y="1899402"/>
                </a:lnTo>
                <a:lnTo>
                  <a:pt x="3300378" y="1900952"/>
                </a:lnTo>
                <a:lnTo>
                  <a:pt x="3306573" y="1902503"/>
                </a:lnTo>
                <a:lnTo>
                  <a:pt x="3312380" y="1904827"/>
                </a:lnTo>
                <a:lnTo>
                  <a:pt x="3317799" y="1907153"/>
                </a:lnTo>
                <a:lnTo>
                  <a:pt x="3323607" y="1909479"/>
                </a:lnTo>
                <a:lnTo>
                  <a:pt x="3328639" y="1912965"/>
                </a:lnTo>
                <a:lnTo>
                  <a:pt x="3334059" y="1916453"/>
                </a:lnTo>
                <a:lnTo>
                  <a:pt x="3339091" y="1920328"/>
                </a:lnTo>
                <a:lnTo>
                  <a:pt x="3343350" y="1924591"/>
                </a:lnTo>
                <a:lnTo>
                  <a:pt x="3347995" y="1928855"/>
                </a:lnTo>
                <a:lnTo>
                  <a:pt x="3351867" y="1933892"/>
                </a:lnTo>
                <a:lnTo>
                  <a:pt x="3355738" y="1939317"/>
                </a:lnTo>
                <a:lnTo>
                  <a:pt x="3396387" y="1997834"/>
                </a:lnTo>
                <a:lnTo>
                  <a:pt x="3600792" y="1271227"/>
                </a:lnTo>
                <a:lnTo>
                  <a:pt x="3603502" y="1263089"/>
                </a:lnTo>
                <a:lnTo>
                  <a:pt x="3606599" y="1255726"/>
                </a:lnTo>
                <a:lnTo>
                  <a:pt x="3610471" y="1248363"/>
                </a:lnTo>
                <a:lnTo>
                  <a:pt x="3614729" y="1241774"/>
                </a:lnTo>
                <a:lnTo>
                  <a:pt x="3620148" y="1235187"/>
                </a:lnTo>
                <a:lnTo>
                  <a:pt x="3625568" y="1229374"/>
                </a:lnTo>
                <a:lnTo>
                  <a:pt x="3631375" y="1223561"/>
                </a:lnTo>
                <a:lnTo>
                  <a:pt x="3637570" y="1218910"/>
                </a:lnTo>
                <a:lnTo>
                  <a:pt x="3644151" y="1214648"/>
                </a:lnTo>
                <a:lnTo>
                  <a:pt x="3651119" y="1211161"/>
                </a:lnTo>
                <a:lnTo>
                  <a:pt x="3658474" y="1207673"/>
                </a:lnTo>
                <a:lnTo>
                  <a:pt x="3666217" y="1205347"/>
                </a:lnTo>
                <a:lnTo>
                  <a:pt x="3673960" y="1203409"/>
                </a:lnTo>
                <a:lnTo>
                  <a:pt x="3682089" y="1201859"/>
                </a:lnTo>
                <a:close/>
                <a:moveTo>
                  <a:pt x="7804906" y="189239"/>
                </a:moveTo>
                <a:lnTo>
                  <a:pt x="7787100" y="189626"/>
                </a:lnTo>
                <a:lnTo>
                  <a:pt x="7768520" y="190401"/>
                </a:lnTo>
                <a:lnTo>
                  <a:pt x="7750327" y="193116"/>
                </a:lnTo>
                <a:lnTo>
                  <a:pt x="7731746" y="196218"/>
                </a:lnTo>
                <a:lnTo>
                  <a:pt x="7713167" y="200096"/>
                </a:lnTo>
                <a:lnTo>
                  <a:pt x="7694200" y="205525"/>
                </a:lnTo>
                <a:lnTo>
                  <a:pt x="7674844" y="211342"/>
                </a:lnTo>
                <a:lnTo>
                  <a:pt x="7655490" y="218322"/>
                </a:lnTo>
                <a:lnTo>
                  <a:pt x="7636137" y="226466"/>
                </a:lnTo>
                <a:lnTo>
                  <a:pt x="7615620" y="234997"/>
                </a:lnTo>
                <a:lnTo>
                  <a:pt x="7609040" y="238874"/>
                </a:lnTo>
                <a:lnTo>
                  <a:pt x="7600912" y="244692"/>
                </a:lnTo>
                <a:lnTo>
                  <a:pt x="7591234" y="252059"/>
                </a:lnTo>
                <a:lnTo>
                  <a:pt x="7580783" y="261366"/>
                </a:lnTo>
                <a:lnTo>
                  <a:pt x="7570331" y="271837"/>
                </a:lnTo>
                <a:lnTo>
                  <a:pt x="7558718" y="284634"/>
                </a:lnTo>
                <a:lnTo>
                  <a:pt x="7547493" y="298981"/>
                </a:lnTo>
                <a:lnTo>
                  <a:pt x="7535880" y="315268"/>
                </a:lnTo>
                <a:lnTo>
                  <a:pt x="7530462" y="323799"/>
                </a:lnTo>
                <a:lnTo>
                  <a:pt x="7524655" y="332719"/>
                </a:lnTo>
                <a:lnTo>
                  <a:pt x="7519623" y="342413"/>
                </a:lnTo>
                <a:lnTo>
                  <a:pt x="7514204" y="352108"/>
                </a:lnTo>
                <a:lnTo>
                  <a:pt x="7509172" y="362189"/>
                </a:lnTo>
                <a:lnTo>
                  <a:pt x="7504526" y="372659"/>
                </a:lnTo>
                <a:lnTo>
                  <a:pt x="7499494" y="383906"/>
                </a:lnTo>
                <a:lnTo>
                  <a:pt x="7495237" y="395152"/>
                </a:lnTo>
                <a:lnTo>
                  <a:pt x="7491366" y="407172"/>
                </a:lnTo>
                <a:lnTo>
                  <a:pt x="7487495" y="419194"/>
                </a:lnTo>
                <a:lnTo>
                  <a:pt x="7484011" y="431991"/>
                </a:lnTo>
                <a:lnTo>
                  <a:pt x="7480915" y="445176"/>
                </a:lnTo>
                <a:lnTo>
                  <a:pt x="7477817" y="458748"/>
                </a:lnTo>
                <a:lnTo>
                  <a:pt x="7475883" y="472321"/>
                </a:lnTo>
                <a:lnTo>
                  <a:pt x="7473947" y="486281"/>
                </a:lnTo>
                <a:lnTo>
                  <a:pt x="7472442" y="500216"/>
                </a:lnTo>
                <a:lnTo>
                  <a:pt x="7472442" y="500827"/>
                </a:lnTo>
                <a:lnTo>
                  <a:pt x="7471669" y="518664"/>
                </a:lnTo>
                <a:lnTo>
                  <a:pt x="7471281" y="536499"/>
                </a:lnTo>
                <a:lnTo>
                  <a:pt x="7471669" y="555109"/>
                </a:lnTo>
                <a:lnTo>
                  <a:pt x="7472442" y="573333"/>
                </a:lnTo>
                <a:lnTo>
                  <a:pt x="7474378" y="592330"/>
                </a:lnTo>
                <a:lnTo>
                  <a:pt x="7477476" y="611329"/>
                </a:lnTo>
                <a:lnTo>
                  <a:pt x="7480961" y="629940"/>
                </a:lnTo>
                <a:lnTo>
                  <a:pt x="7484833" y="648938"/>
                </a:lnTo>
                <a:lnTo>
                  <a:pt x="7489479" y="668325"/>
                </a:lnTo>
                <a:lnTo>
                  <a:pt x="7495287" y="687710"/>
                </a:lnTo>
                <a:lnTo>
                  <a:pt x="7501481" y="707484"/>
                </a:lnTo>
                <a:lnTo>
                  <a:pt x="7508837" y="727646"/>
                </a:lnTo>
                <a:lnTo>
                  <a:pt x="7516581" y="747420"/>
                </a:lnTo>
                <a:lnTo>
                  <a:pt x="7524712" y="767194"/>
                </a:lnTo>
                <a:lnTo>
                  <a:pt x="7534392" y="787743"/>
                </a:lnTo>
                <a:lnTo>
                  <a:pt x="7544071" y="807905"/>
                </a:lnTo>
                <a:lnTo>
                  <a:pt x="7555299" y="828842"/>
                </a:lnTo>
                <a:lnTo>
                  <a:pt x="7567302" y="850166"/>
                </a:lnTo>
                <a:lnTo>
                  <a:pt x="7580079" y="871104"/>
                </a:lnTo>
                <a:lnTo>
                  <a:pt x="7593243" y="891653"/>
                </a:lnTo>
                <a:lnTo>
                  <a:pt x="7606794" y="912203"/>
                </a:lnTo>
                <a:lnTo>
                  <a:pt x="7620733" y="932364"/>
                </a:lnTo>
                <a:lnTo>
                  <a:pt x="7635833" y="952913"/>
                </a:lnTo>
                <a:lnTo>
                  <a:pt x="7650546" y="972687"/>
                </a:lnTo>
                <a:lnTo>
                  <a:pt x="7666808" y="992462"/>
                </a:lnTo>
                <a:lnTo>
                  <a:pt x="7682681" y="1011848"/>
                </a:lnTo>
                <a:lnTo>
                  <a:pt x="7698943" y="1031233"/>
                </a:lnTo>
                <a:lnTo>
                  <a:pt x="7715592" y="1050620"/>
                </a:lnTo>
                <a:lnTo>
                  <a:pt x="7733015" y="1069619"/>
                </a:lnTo>
                <a:lnTo>
                  <a:pt x="7749664" y="1088617"/>
                </a:lnTo>
                <a:lnTo>
                  <a:pt x="7767862" y="1106839"/>
                </a:lnTo>
                <a:lnTo>
                  <a:pt x="7785284" y="1125451"/>
                </a:lnTo>
                <a:lnTo>
                  <a:pt x="7821293" y="1161121"/>
                </a:lnTo>
                <a:lnTo>
                  <a:pt x="7857688" y="1196016"/>
                </a:lnTo>
                <a:lnTo>
                  <a:pt x="7894469" y="1230136"/>
                </a:lnTo>
                <a:lnTo>
                  <a:pt x="7930864" y="1262704"/>
                </a:lnTo>
                <a:lnTo>
                  <a:pt x="7966484" y="1294499"/>
                </a:lnTo>
                <a:lnTo>
                  <a:pt x="8002106" y="1325128"/>
                </a:lnTo>
                <a:lnTo>
                  <a:pt x="8069088" y="1382900"/>
                </a:lnTo>
                <a:lnTo>
                  <a:pt x="8119033" y="1424774"/>
                </a:lnTo>
                <a:lnTo>
                  <a:pt x="8163947" y="1463545"/>
                </a:lnTo>
                <a:lnTo>
                  <a:pt x="8184467" y="1482157"/>
                </a:lnTo>
                <a:lnTo>
                  <a:pt x="8204214" y="1499604"/>
                </a:lnTo>
                <a:lnTo>
                  <a:pt x="8222023" y="1517052"/>
                </a:lnTo>
                <a:lnTo>
                  <a:pt x="8237037" y="1531403"/>
                </a:lnTo>
                <a:lnTo>
                  <a:pt x="8249669" y="1519336"/>
                </a:lnTo>
                <a:lnTo>
                  <a:pt x="8267475" y="1502274"/>
                </a:lnTo>
                <a:lnTo>
                  <a:pt x="8286830" y="1484823"/>
                </a:lnTo>
                <a:lnTo>
                  <a:pt x="8306957" y="1466986"/>
                </a:lnTo>
                <a:lnTo>
                  <a:pt x="8351086" y="1428595"/>
                </a:lnTo>
                <a:lnTo>
                  <a:pt x="8399472" y="1387490"/>
                </a:lnTo>
                <a:lnTo>
                  <a:pt x="8467212" y="1329710"/>
                </a:lnTo>
                <a:lnTo>
                  <a:pt x="8502438" y="1298687"/>
                </a:lnTo>
                <a:lnTo>
                  <a:pt x="8538824" y="1266501"/>
                </a:lnTo>
                <a:lnTo>
                  <a:pt x="8575597" y="1233540"/>
                </a:lnTo>
                <a:lnTo>
                  <a:pt x="8612370" y="1199802"/>
                </a:lnTo>
                <a:lnTo>
                  <a:pt x="8648756" y="1164514"/>
                </a:lnTo>
                <a:lnTo>
                  <a:pt x="8684755" y="1128451"/>
                </a:lnTo>
                <a:lnTo>
                  <a:pt x="8702949" y="1110225"/>
                </a:lnTo>
                <a:lnTo>
                  <a:pt x="8720368" y="1091222"/>
                </a:lnTo>
                <a:lnTo>
                  <a:pt x="8737787" y="1072221"/>
                </a:lnTo>
                <a:lnTo>
                  <a:pt x="8755205" y="1053220"/>
                </a:lnTo>
                <a:lnTo>
                  <a:pt x="8771851" y="1033831"/>
                </a:lnTo>
                <a:lnTo>
                  <a:pt x="8788495" y="1014442"/>
                </a:lnTo>
                <a:lnTo>
                  <a:pt x="8804365" y="994664"/>
                </a:lnTo>
                <a:lnTo>
                  <a:pt x="8820236" y="974888"/>
                </a:lnTo>
                <a:lnTo>
                  <a:pt x="8835332" y="954335"/>
                </a:lnTo>
                <a:lnTo>
                  <a:pt x="8850429" y="934171"/>
                </a:lnTo>
                <a:lnTo>
                  <a:pt x="8864751" y="913618"/>
                </a:lnTo>
                <a:lnTo>
                  <a:pt x="8878299" y="893065"/>
                </a:lnTo>
                <a:lnTo>
                  <a:pt x="8891459" y="872126"/>
                </a:lnTo>
                <a:lnTo>
                  <a:pt x="8904234" y="850798"/>
                </a:lnTo>
                <a:lnTo>
                  <a:pt x="8916233" y="829857"/>
                </a:lnTo>
                <a:lnTo>
                  <a:pt x="8927459" y="808529"/>
                </a:lnTo>
                <a:lnTo>
                  <a:pt x="8941007" y="780996"/>
                </a:lnTo>
                <a:lnTo>
                  <a:pt x="8953006" y="753851"/>
                </a:lnTo>
                <a:lnTo>
                  <a:pt x="8958425" y="740279"/>
                </a:lnTo>
                <a:lnTo>
                  <a:pt x="8963457" y="726706"/>
                </a:lnTo>
                <a:lnTo>
                  <a:pt x="8968490" y="713134"/>
                </a:lnTo>
                <a:lnTo>
                  <a:pt x="8972748" y="699949"/>
                </a:lnTo>
                <a:lnTo>
                  <a:pt x="8977006" y="686377"/>
                </a:lnTo>
                <a:lnTo>
                  <a:pt x="8980877" y="673192"/>
                </a:lnTo>
                <a:lnTo>
                  <a:pt x="8984361" y="659620"/>
                </a:lnTo>
                <a:lnTo>
                  <a:pt x="8987457" y="646823"/>
                </a:lnTo>
                <a:lnTo>
                  <a:pt x="8990167" y="633638"/>
                </a:lnTo>
                <a:lnTo>
                  <a:pt x="8992489" y="620841"/>
                </a:lnTo>
                <a:lnTo>
                  <a:pt x="8995200" y="608045"/>
                </a:lnTo>
                <a:lnTo>
                  <a:pt x="8996361" y="594860"/>
                </a:lnTo>
                <a:lnTo>
                  <a:pt x="8997909" y="582063"/>
                </a:lnTo>
                <a:lnTo>
                  <a:pt x="8999457" y="569654"/>
                </a:lnTo>
                <a:lnTo>
                  <a:pt x="8999844" y="556858"/>
                </a:lnTo>
                <a:lnTo>
                  <a:pt x="9000232" y="544448"/>
                </a:lnTo>
                <a:lnTo>
                  <a:pt x="9000232" y="531651"/>
                </a:lnTo>
                <a:lnTo>
                  <a:pt x="9000232" y="519629"/>
                </a:lnTo>
                <a:lnTo>
                  <a:pt x="8999844" y="507609"/>
                </a:lnTo>
                <a:lnTo>
                  <a:pt x="8999070" y="495588"/>
                </a:lnTo>
                <a:lnTo>
                  <a:pt x="8997521" y="483178"/>
                </a:lnTo>
                <a:lnTo>
                  <a:pt x="8995973" y="471157"/>
                </a:lnTo>
                <a:lnTo>
                  <a:pt x="8994038" y="459524"/>
                </a:lnTo>
                <a:lnTo>
                  <a:pt x="8991716" y="447890"/>
                </a:lnTo>
                <a:lnTo>
                  <a:pt x="8989393" y="436256"/>
                </a:lnTo>
                <a:lnTo>
                  <a:pt x="8985909" y="424623"/>
                </a:lnTo>
                <a:lnTo>
                  <a:pt x="8982813" y="413378"/>
                </a:lnTo>
                <a:lnTo>
                  <a:pt x="8978942" y="401743"/>
                </a:lnTo>
                <a:lnTo>
                  <a:pt x="8972362" y="383906"/>
                </a:lnTo>
                <a:lnTo>
                  <a:pt x="8965007" y="366843"/>
                </a:lnTo>
                <a:lnTo>
                  <a:pt x="8957265" y="350944"/>
                </a:lnTo>
                <a:lnTo>
                  <a:pt x="8949136" y="336596"/>
                </a:lnTo>
                <a:lnTo>
                  <a:pt x="8941007" y="322247"/>
                </a:lnTo>
                <a:lnTo>
                  <a:pt x="8932104" y="309451"/>
                </a:lnTo>
                <a:lnTo>
                  <a:pt x="8923588" y="297042"/>
                </a:lnTo>
                <a:lnTo>
                  <a:pt x="8914297" y="286184"/>
                </a:lnTo>
                <a:lnTo>
                  <a:pt x="8905394" y="276489"/>
                </a:lnTo>
                <a:lnTo>
                  <a:pt x="8897266" y="267183"/>
                </a:lnTo>
                <a:lnTo>
                  <a:pt x="8889138" y="259427"/>
                </a:lnTo>
                <a:lnTo>
                  <a:pt x="8881395" y="252448"/>
                </a:lnTo>
                <a:lnTo>
                  <a:pt x="8874041" y="246630"/>
                </a:lnTo>
                <a:lnTo>
                  <a:pt x="8867460" y="241976"/>
                </a:lnTo>
                <a:lnTo>
                  <a:pt x="8860880" y="238099"/>
                </a:lnTo>
                <a:lnTo>
                  <a:pt x="8856234" y="234997"/>
                </a:lnTo>
                <a:lnTo>
                  <a:pt x="8835719" y="226466"/>
                </a:lnTo>
                <a:lnTo>
                  <a:pt x="8816365" y="218710"/>
                </a:lnTo>
                <a:lnTo>
                  <a:pt x="8797010" y="211342"/>
                </a:lnTo>
                <a:lnTo>
                  <a:pt x="8777656" y="205525"/>
                </a:lnTo>
                <a:lnTo>
                  <a:pt x="8759076" y="200096"/>
                </a:lnTo>
                <a:lnTo>
                  <a:pt x="8740108" y="196218"/>
                </a:lnTo>
                <a:lnTo>
                  <a:pt x="8721529" y="193116"/>
                </a:lnTo>
                <a:lnTo>
                  <a:pt x="8703335" y="190401"/>
                </a:lnTo>
                <a:lnTo>
                  <a:pt x="8684755" y="189626"/>
                </a:lnTo>
                <a:lnTo>
                  <a:pt x="8666949" y="189239"/>
                </a:lnTo>
                <a:lnTo>
                  <a:pt x="8649531" y="190014"/>
                </a:lnTo>
                <a:lnTo>
                  <a:pt x="8631724" y="191565"/>
                </a:lnTo>
                <a:lnTo>
                  <a:pt x="8614306" y="194280"/>
                </a:lnTo>
                <a:lnTo>
                  <a:pt x="8597274" y="197770"/>
                </a:lnTo>
                <a:lnTo>
                  <a:pt x="8580242" y="202036"/>
                </a:lnTo>
                <a:lnTo>
                  <a:pt x="8563597" y="207852"/>
                </a:lnTo>
                <a:lnTo>
                  <a:pt x="8546952" y="214444"/>
                </a:lnTo>
                <a:lnTo>
                  <a:pt x="8530694" y="222200"/>
                </a:lnTo>
                <a:lnTo>
                  <a:pt x="8514050" y="230343"/>
                </a:lnTo>
                <a:lnTo>
                  <a:pt x="8498180" y="239651"/>
                </a:lnTo>
                <a:lnTo>
                  <a:pt x="8482309" y="250121"/>
                </a:lnTo>
                <a:lnTo>
                  <a:pt x="8466438" y="261366"/>
                </a:lnTo>
                <a:lnTo>
                  <a:pt x="8450955" y="273775"/>
                </a:lnTo>
                <a:lnTo>
                  <a:pt x="8435472" y="287347"/>
                </a:lnTo>
                <a:lnTo>
                  <a:pt x="8419988" y="301696"/>
                </a:lnTo>
                <a:lnTo>
                  <a:pt x="8404504" y="317207"/>
                </a:lnTo>
                <a:lnTo>
                  <a:pt x="8389408" y="333494"/>
                </a:lnTo>
                <a:lnTo>
                  <a:pt x="8374311" y="350556"/>
                </a:lnTo>
                <a:lnTo>
                  <a:pt x="8359215" y="368782"/>
                </a:lnTo>
                <a:lnTo>
                  <a:pt x="8344506" y="388171"/>
                </a:lnTo>
                <a:lnTo>
                  <a:pt x="8329797" y="408724"/>
                </a:lnTo>
                <a:lnTo>
                  <a:pt x="8315474" y="430052"/>
                </a:lnTo>
                <a:lnTo>
                  <a:pt x="8311989" y="434706"/>
                </a:lnTo>
                <a:lnTo>
                  <a:pt x="8308119" y="439747"/>
                </a:lnTo>
                <a:lnTo>
                  <a:pt x="8304248" y="443624"/>
                </a:lnTo>
                <a:lnTo>
                  <a:pt x="8299990" y="447890"/>
                </a:lnTo>
                <a:lnTo>
                  <a:pt x="8295345" y="451768"/>
                </a:lnTo>
                <a:lnTo>
                  <a:pt x="8290701" y="455259"/>
                </a:lnTo>
                <a:lnTo>
                  <a:pt x="8285669" y="457972"/>
                </a:lnTo>
                <a:lnTo>
                  <a:pt x="8281023" y="461075"/>
                </a:lnTo>
                <a:lnTo>
                  <a:pt x="8275604" y="463790"/>
                </a:lnTo>
                <a:lnTo>
                  <a:pt x="8270184" y="465728"/>
                </a:lnTo>
                <a:lnTo>
                  <a:pt x="8265152" y="467667"/>
                </a:lnTo>
                <a:lnTo>
                  <a:pt x="8259346" y="469606"/>
                </a:lnTo>
                <a:lnTo>
                  <a:pt x="8253540" y="470769"/>
                </a:lnTo>
                <a:lnTo>
                  <a:pt x="8247734" y="471544"/>
                </a:lnTo>
                <a:lnTo>
                  <a:pt x="8241927" y="472321"/>
                </a:lnTo>
                <a:lnTo>
                  <a:pt x="8236121" y="472708"/>
                </a:lnTo>
                <a:lnTo>
                  <a:pt x="8229540" y="472321"/>
                </a:lnTo>
                <a:lnTo>
                  <a:pt x="8223734" y="471544"/>
                </a:lnTo>
                <a:lnTo>
                  <a:pt x="8217928" y="470769"/>
                </a:lnTo>
                <a:lnTo>
                  <a:pt x="8212121" y="469606"/>
                </a:lnTo>
                <a:lnTo>
                  <a:pt x="8207089" y="467667"/>
                </a:lnTo>
                <a:lnTo>
                  <a:pt x="8201670" y="465728"/>
                </a:lnTo>
                <a:lnTo>
                  <a:pt x="8195863" y="463790"/>
                </a:lnTo>
                <a:lnTo>
                  <a:pt x="8190831" y="461075"/>
                </a:lnTo>
                <a:lnTo>
                  <a:pt x="8185799" y="457972"/>
                </a:lnTo>
                <a:lnTo>
                  <a:pt x="8180767" y="455259"/>
                </a:lnTo>
                <a:lnTo>
                  <a:pt x="8176510" y="451768"/>
                </a:lnTo>
                <a:lnTo>
                  <a:pt x="8171477" y="447890"/>
                </a:lnTo>
                <a:lnTo>
                  <a:pt x="8167607" y="443624"/>
                </a:lnTo>
                <a:lnTo>
                  <a:pt x="8163736" y="439358"/>
                </a:lnTo>
                <a:lnTo>
                  <a:pt x="8159865" y="434706"/>
                </a:lnTo>
                <a:lnTo>
                  <a:pt x="8156768" y="430052"/>
                </a:lnTo>
                <a:lnTo>
                  <a:pt x="8142059" y="408724"/>
                </a:lnTo>
                <a:lnTo>
                  <a:pt x="8126963" y="388171"/>
                </a:lnTo>
                <a:lnTo>
                  <a:pt x="8112640" y="368782"/>
                </a:lnTo>
                <a:lnTo>
                  <a:pt x="8097543" y="350556"/>
                </a:lnTo>
                <a:lnTo>
                  <a:pt x="8082447" y="333494"/>
                </a:lnTo>
                <a:lnTo>
                  <a:pt x="8066964" y="317207"/>
                </a:lnTo>
                <a:lnTo>
                  <a:pt x="8052255" y="301696"/>
                </a:lnTo>
                <a:lnTo>
                  <a:pt x="8036771" y="287347"/>
                </a:lnTo>
                <a:lnTo>
                  <a:pt x="8021288" y="273775"/>
                </a:lnTo>
                <a:lnTo>
                  <a:pt x="8005805" y="261366"/>
                </a:lnTo>
                <a:lnTo>
                  <a:pt x="7989547" y="250121"/>
                </a:lnTo>
                <a:lnTo>
                  <a:pt x="7973676" y="239651"/>
                </a:lnTo>
                <a:lnTo>
                  <a:pt x="7957806" y="230343"/>
                </a:lnTo>
                <a:lnTo>
                  <a:pt x="7941160" y="221425"/>
                </a:lnTo>
                <a:lnTo>
                  <a:pt x="7924904" y="214444"/>
                </a:lnTo>
                <a:lnTo>
                  <a:pt x="7908258" y="207852"/>
                </a:lnTo>
                <a:lnTo>
                  <a:pt x="7891613" y="202036"/>
                </a:lnTo>
                <a:lnTo>
                  <a:pt x="7874582" y="197770"/>
                </a:lnTo>
                <a:lnTo>
                  <a:pt x="7857163" y="193891"/>
                </a:lnTo>
                <a:lnTo>
                  <a:pt x="7840130" y="191565"/>
                </a:lnTo>
                <a:lnTo>
                  <a:pt x="7822325" y="190014"/>
                </a:lnTo>
                <a:close/>
                <a:moveTo>
                  <a:pt x="7776262" y="0"/>
                </a:moveTo>
                <a:lnTo>
                  <a:pt x="7797939" y="0"/>
                </a:lnTo>
                <a:lnTo>
                  <a:pt x="7820390" y="388"/>
                </a:lnTo>
                <a:lnTo>
                  <a:pt x="7842453" y="1939"/>
                </a:lnTo>
                <a:lnTo>
                  <a:pt x="7865291" y="4265"/>
                </a:lnTo>
                <a:lnTo>
                  <a:pt x="7888129" y="8143"/>
                </a:lnTo>
                <a:lnTo>
                  <a:pt x="7911355" y="13185"/>
                </a:lnTo>
                <a:lnTo>
                  <a:pt x="7934193" y="19001"/>
                </a:lnTo>
                <a:lnTo>
                  <a:pt x="7945806" y="22880"/>
                </a:lnTo>
                <a:lnTo>
                  <a:pt x="7957418" y="26369"/>
                </a:lnTo>
                <a:lnTo>
                  <a:pt x="7969032" y="30634"/>
                </a:lnTo>
                <a:lnTo>
                  <a:pt x="7980644" y="34900"/>
                </a:lnTo>
                <a:lnTo>
                  <a:pt x="7992256" y="39942"/>
                </a:lnTo>
                <a:lnTo>
                  <a:pt x="8003869" y="44594"/>
                </a:lnTo>
                <a:lnTo>
                  <a:pt x="8015481" y="50024"/>
                </a:lnTo>
                <a:lnTo>
                  <a:pt x="8027094" y="55841"/>
                </a:lnTo>
                <a:lnTo>
                  <a:pt x="8038707" y="62045"/>
                </a:lnTo>
                <a:lnTo>
                  <a:pt x="8050319" y="68249"/>
                </a:lnTo>
                <a:lnTo>
                  <a:pt x="8062320" y="75618"/>
                </a:lnTo>
                <a:lnTo>
                  <a:pt x="8073932" y="82598"/>
                </a:lnTo>
                <a:lnTo>
                  <a:pt x="8085544" y="90354"/>
                </a:lnTo>
                <a:lnTo>
                  <a:pt x="8097157" y="98497"/>
                </a:lnTo>
                <a:lnTo>
                  <a:pt x="8108769" y="106641"/>
                </a:lnTo>
                <a:lnTo>
                  <a:pt x="8120382" y="115559"/>
                </a:lnTo>
                <a:lnTo>
                  <a:pt x="8131995" y="124479"/>
                </a:lnTo>
                <a:lnTo>
                  <a:pt x="8143607" y="134173"/>
                </a:lnTo>
                <a:lnTo>
                  <a:pt x="8155220" y="143868"/>
                </a:lnTo>
                <a:lnTo>
                  <a:pt x="8166832" y="154726"/>
                </a:lnTo>
                <a:lnTo>
                  <a:pt x="8178446" y="165196"/>
                </a:lnTo>
                <a:lnTo>
                  <a:pt x="8190058" y="176442"/>
                </a:lnTo>
                <a:lnTo>
                  <a:pt x="8201670" y="188462"/>
                </a:lnTo>
                <a:lnTo>
                  <a:pt x="8213283" y="200872"/>
                </a:lnTo>
                <a:lnTo>
                  <a:pt x="8224508" y="213281"/>
                </a:lnTo>
                <a:lnTo>
                  <a:pt x="8236121" y="226078"/>
                </a:lnTo>
                <a:lnTo>
                  <a:pt x="8247734" y="213281"/>
                </a:lnTo>
                <a:lnTo>
                  <a:pt x="8258572" y="200872"/>
                </a:lnTo>
                <a:lnTo>
                  <a:pt x="8270184" y="188462"/>
                </a:lnTo>
                <a:lnTo>
                  <a:pt x="8281798" y="176442"/>
                </a:lnTo>
                <a:lnTo>
                  <a:pt x="8293410" y="165196"/>
                </a:lnTo>
                <a:lnTo>
                  <a:pt x="8305022" y="154726"/>
                </a:lnTo>
                <a:lnTo>
                  <a:pt x="8316635" y="143868"/>
                </a:lnTo>
                <a:lnTo>
                  <a:pt x="8328247" y="134173"/>
                </a:lnTo>
                <a:lnTo>
                  <a:pt x="8339861" y="124479"/>
                </a:lnTo>
                <a:lnTo>
                  <a:pt x="8351473" y="115559"/>
                </a:lnTo>
                <a:lnTo>
                  <a:pt x="8363086" y="106641"/>
                </a:lnTo>
                <a:lnTo>
                  <a:pt x="8374699" y="98497"/>
                </a:lnTo>
                <a:lnTo>
                  <a:pt x="8386312" y="90354"/>
                </a:lnTo>
                <a:lnTo>
                  <a:pt x="8397924" y="82986"/>
                </a:lnTo>
                <a:lnTo>
                  <a:pt x="8409536" y="75618"/>
                </a:lnTo>
                <a:lnTo>
                  <a:pt x="8421923" y="68249"/>
                </a:lnTo>
                <a:lnTo>
                  <a:pt x="8433536" y="62045"/>
                </a:lnTo>
                <a:lnTo>
                  <a:pt x="8445148" y="55841"/>
                </a:lnTo>
                <a:lnTo>
                  <a:pt x="8456762" y="50412"/>
                </a:lnTo>
                <a:lnTo>
                  <a:pt x="8468374" y="44594"/>
                </a:lnTo>
                <a:lnTo>
                  <a:pt x="8479986" y="39942"/>
                </a:lnTo>
                <a:lnTo>
                  <a:pt x="8491599" y="34900"/>
                </a:lnTo>
                <a:lnTo>
                  <a:pt x="8503212" y="30634"/>
                </a:lnTo>
                <a:lnTo>
                  <a:pt x="8514824" y="26369"/>
                </a:lnTo>
                <a:lnTo>
                  <a:pt x="8526437" y="22880"/>
                </a:lnTo>
                <a:lnTo>
                  <a:pt x="8538049" y="19001"/>
                </a:lnTo>
                <a:lnTo>
                  <a:pt x="8561275" y="13185"/>
                </a:lnTo>
                <a:lnTo>
                  <a:pt x="8583725" y="8143"/>
                </a:lnTo>
                <a:lnTo>
                  <a:pt x="8606563" y="4265"/>
                </a:lnTo>
                <a:lnTo>
                  <a:pt x="8629402" y="1939"/>
                </a:lnTo>
                <a:lnTo>
                  <a:pt x="8651466" y="388"/>
                </a:lnTo>
                <a:lnTo>
                  <a:pt x="8673917" y="0"/>
                </a:lnTo>
                <a:lnTo>
                  <a:pt x="8695594" y="0"/>
                </a:lnTo>
                <a:lnTo>
                  <a:pt x="8717270" y="1552"/>
                </a:lnTo>
                <a:lnTo>
                  <a:pt x="8738947" y="3490"/>
                </a:lnTo>
                <a:lnTo>
                  <a:pt x="8760237" y="6981"/>
                </a:lnTo>
                <a:lnTo>
                  <a:pt x="8781140" y="10083"/>
                </a:lnTo>
                <a:lnTo>
                  <a:pt x="8802042" y="14735"/>
                </a:lnTo>
                <a:lnTo>
                  <a:pt x="8822171" y="19777"/>
                </a:lnTo>
                <a:lnTo>
                  <a:pt x="8842687" y="25593"/>
                </a:lnTo>
                <a:lnTo>
                  <a:pt x="8862041" y="32186"/>
                </a:lnTo>
                <a:lnTo>
                  <a:pt x="8881395" y="38778"/>
                </a:lnTo>
                <a:lnTo>
                  <a:pt x="8900362" y="46146"/>
                </a:lnTo>
                <a:lnTo>
                  <a:pt x="8918556" y="53902"/>
                </a:lnTo>
                <a:lnTo>
                  <a:pt x="8936362" y="62045"/>
                </a:lnTo>
                <a:lnTo>
                  <a:pt x="8951072" y="69413"/>
                </a:lnTo>
                <a:lnTo>
                  <a:pt x="8966168" y="77944"/>
                </a:lnTo>
                <a:lnTo>
                  <a:pt x="8980877" y="88415"/>
                </a:lnTo>
                <a:lnTo>
                  <a:pt x="8996361" y="100435"/>
                </a:lnTo>
                <a:lnTo>
                  <a:pt x="9011844" y="113620"/>
                </a:lnTo>
                <a:lnTo>
                  <a:pt x="9027327" y="127581"/>
                </a:lnTo>
                <a:lnTo>
                  <a:pt x="9042810" y="143480"/>
                </a:lnTo>
                <a:lnTo>
                  <a:pt x="9057907" y="160542"/>
                </a:lnTo>
                <a:lnTo>
                  <a:pt x="9073003" y="178768"/>
                </a:lnTo>
                <a:lnTo>
                  <a:pt x="9087326" y="198157"/>
                </a:lnTo>
                <a:lnTo>
                  <a:pt x="9101648" y="219098"/>
                </a:lnTo>
                <a:lnTo>
                  <a:pt x="9108228" y="229956"/>
                </a:lnTo>
                <a:lnTo>
                  <a:pt x="9114422" y="240813"/>
                </a:lnTo>
                <a:lnTo>
                  <a:pt x="9121390" y="252448"/>
                </a:lnTo>
                <a:lnTo>
                  <a:pt x="9127195" y="264081"/>
                </a:lnTo>
                <a:lnTo>
                  <a:pt x="9133389" y="276489"/>
                </a:lnTo>
                <a:lnTo>
                  <a:pt x="9139196" y="288511"/>
                </a:lnTo>
                <a:lnTo>
                  <a:pt x="9144615" y="300919"/>
                </a:lnTo>
                <a:lnTo>
                  <a:pt x="9150033" y="313716"/>
                </a:lnTo>
                <a:lnTo>
                  <a:pt x="9154679" y="326901"/>
                </a:lnTo>
                <a:lnTo>
                  <a:pt x="9159711" y="339698"/>
                </a:lnTo>
                <a:lnTo>
                  <a:pt x="9166679" y="362966"/>
                </a:lnTo>
                <a:lnTo>
                  <a:pt x="9170550" y="375374"/>
                </a:lnTo>
                <a:lnTo>
                  <a:pt x="9173646" y="387783"/>
                </a:lnTo>
                <a:lnTo>
                  <a:pt x="9177130" y="400581"/>
                </a:lnTo>
                <a:lnTo>
                  <a:pt x="9179840" y="414153"/>
                </a:lnTo>
                <a:lnTo>
                  <a:pt x="9182162" y="428113"/>
                </a:lnTo>
                <a:lnTo>
                  <a:pt x="9184872" y="442074"/>
                </a:lnTo>
                <a:lnTo>
                  <a:pt x="9186808" y="456809"/>
                </a:lnTo>
                <a:lnTo>
                  <a:pt x="9188743" y="471544"/>
                </a:lnTo>
                <a:lnTo>
                  <a:pt x="9189517" y="487056"/>
                </a:lnTo>
                <a:lnTo>
                  <a:pt x="9191065" y="503343"/>
                </a:lnTo>
                <a:lnTo>
                  <a:pt x="9191452" y="519242"/>
                </a:lnTo>
                <a:lnTo>
                  <a:pt x="9191452" y="535530"/>
                </a:lnTo>
                <a:lnTo>
                  <a:pt x="9191452" y="552592"/>
                </a:lnTo>
                <a:lnTo>
                  <a:pt x="9190679" y="570043"/>
                </a:lnTo>
                <a:lnTo>
                  <a:pt x="9189517" y="587492"/>
                </a:lnTo>
                <a:lnTo>
                  <a:pt x="9187581" y="606106"/>
                </a:lnTo>
                <a:lnTo>
                  <a:pt x="9185646" y="624332"/>
                </a:lnTo>
                <a:lnTo>
                  <a:pt x="9182936" y="643333"/>
                </a:lnTo>
                <a:lnTo>
                  <a:pt x="9179453" y="662334"/>
                </a:lnTo>
                <a:lnTo>
                  <a:pt x="9175582" y="681723"/>
                </a:lnTo>
                <a:lnTo>
                  <a:pt x="9170550" y="701501"/>
                </a:lnTo>
                <a:lnTo>
                  <a:pt x="9165905" y="721665"/>
                </a:lnTo>
                <a:lnTo>
                  <a:pt x="9159711" y="742218"/>
                </a:lnTo>
                <a:lnTo>
                  <a:pt x="9153131" y="763158"/>
                </a:lnTo>
                <a:lnTo>
                  <a:pt x="9146163" y="784487"/>
                </a:lnTo>
                <a:lnTo>
                  <a:pt x="9137648" y="806202"/>
                </a:lnTo>
                <a:lnTo>
                  <a:pt x="9129131" y="827918"/>
                </a:lnTo>
                <a:lnTo>
                  <a:pt x="9119454" y="849634"/>
                </a:lnTo>
                <a:lnTo>
                  <a:pt x="9108616" y="872513"/>
                </a:lnTo>
                <a:lnTo>
                  <a:pt x="9097777" y="895392"/>
                </a:lnTo>
                <a:lnTo>
                  <a:pt x="9084617" y="920211"/>
                </a:lnTo>
                <a:lnTo>
                  <a:pt x="9071068" y="944254"/>
                </a:lnTo>
                <a:lnTo>
                  <a:pt x="9057133" y="967907"/>
                </a:lnTo>
                <a:lnTo>
                  <a:pt x="9042037" y="991950"/>
                </a:lnTo>
                <a:lnTo>
                  <a:pt x="9026553" y="1015217"/>
                </a:lnTo>
                <a:lnTo>
                  <a:pt x="9011069" y="1038485"/>
                </a:lnTo>
                <a:lnTo>
                  <a:pt x="8994425" y="1060976"/>
                </a:lnTo>
                <a:lnTo>
                  <a:pt x="8977780" y="1083855"/>
                </a:lnTo>
                <a:lnTo>
                  <a:pt x="8960361" y="1106346"/>
                </a:lnTo>
                <a:lnTo>
                  <a:pt x="8942169" y="1128062"/>
                </a:lnTo>
                <a:lnTo>
                  <a:pt x="8924362" y="1149779"/>
                </a:lnTo>
                <a:lnTo>
                  <a:pt x="8906169" y="1171107"/>
                </a:lnTo>
                <a:lnTo>
                  <a:pt x="8887202" y="1192046"/>
                </a:lnTo>
                <a:lnTo>
                  <a:pt x="8868235" y="1212987"/>
                </a:lnTo>
                <a:lnTo>
                  <a:pt x="8849267" y="1233152"/>
                </a:lnTo>
                <a:lnTo>
                  <a:pt x="8829914" y="1253704"/>
                </a:lnTo>
                <a:lnTo>
                  <a:pt x="8810172" y="1273481"/>
                </a:lnTo>
                <a:lnTo>
                  <a:pt x="8790818" y="1292870"/>
                </a:lnTo>
                <a:lnTo>
                  <a:pt x="8751334" y="1331262"/>
                </a:lnTo>
                <a:lnTo>
                  <a:pt x="8711852" y="1368100"/>
                </a:lnTo>
                <a:lnTo>
                  <a:pt x="8672369" y="1403777"/>
                </a:lnTo>
                <a:lnTo>
                  <a:pt x="8633660" y="1438290"/>
                </a:lnTo>
                <a:lnTo>
                  <a:pt x="8595726" y="1471251"/>
                </a:lnTo>
                <a:lnTo>
                  <a:pt x="8523340" y="1533297"/>
                </a:lnTo>
                <a:lnTo>
                  <a:pt x="8459471" y="1587587"/>
                </a:lnTo>
                <a:lnTo>
                  <a:pt x="8428117" y="1615119"/>
                </a:lnTo>
                <a:lnTo>
                  <a:pt x="8398698" y="1641876"/>
                </a:lnTo>
                <a:lnTo>
                  <a:pt x="8372376" y="1666695"/>
                </a:lnTo>
                <a:lnTo>
                  <a:pt x="8360764" y="1678328"/>
                </a:lnTo>
                <a:lnTo>
                  <a:pt x="8350312" y="1688798"/>
                </a:lnTo>
                <a:lnTo>
                  <a:pt x="8341409" y="1698492"/>
                </a:lnTo>
                <a:lnTo>
                  <a:pt x="8334054" y="1707412"/>
                </a:lnTo>
                <a:lnTo>
                  <a:pt x="8329022" y="1715168"/>
                </a:lnTo>
                <a:lnTo>
                  <a:pt x="8325151" y="1721759"/>
                </a:lnTo>
                <a:lnTo>
                  <a:pt x="8320506" y="1730678"/>
                </a:lnTo>
                <a:lnTo>
                  <a:pt x="8315861" y="1738434"/>
                </a:lnTo>
                <a:lnTo>
                  <a:pt x="8310055" y="1746190"/>
                </a:lnTo>
                <a:lnTo>
                  <a:pt x="8303861" y="1752782"/>
                </a:lnTo>
                <a:lnTo>
                  <a:pt x="8296506" y="1758987"/>
                </a:lnTo>
                <a:lnTo>
                  <a:pt x="8289151" y="1764416"/>
                </a:lnTo>
                <a:lnTo>
                  <a:pt x="8281023" y="1769457"/>
                </a:lnTo>
                <a:lnTo>
                  <a:pt x="8272894" y="1773334"/>
                </a:lnTo>
                <a:lnTo>
                  <a:pt x="8264379" y="1776050"/>
                </a:lnTo>
                <a:lnTo>
                  <a:pt x="8255476" y="1778376"/>
                </a:lnTo>
                <a:lnTo>
                  <a:pt x="8246573" y="1779927"/>
                </a:lnTo>
                <a:lnTo>
                  <a:pt x="8237282" y="1781090"/>
                </a:lnTo>
                <a:lnTo>
                  <a:pt x="8228379" y="1780315"/>
                </a:lnTo>
                <a:lnTo>
                  <a:pt x="8218703" y="1779540"/>
                </a:lnTo>
                <a:lnTo>
                  <a:pt x="8209798" y="1777213"/>
                </a:lnTo>
                <a:lnTo>
                  <a:pt x="8200509" y="1773723"/>
                </a:lnTo>
                <a:lnTo>
                  <a:pt x="8191993" y="1769845"/>
                </a:lnTo>
                <a:lnTo>
                  <a:pt x="8183864" y="1764803"/>
                </a:lnTo>
                <a:lnTo>
                  <a:pt x="8176123" y="1759762"/>
                </a:lnTo>
                <a:lnTo>
                  <a:pt x="8169155" y="1753945"/>
                </a:lnTo>
                <a:lnTo>
                  <a:pt x="8162961" y="1746966"/>
                </a:lnTo>
                <a:lnTo>
                  <a:pt x="8157542" y="1740373"/>
                </a:lnTo>
                <a:lnTo>
                  <a:pt x="8152897" y="1732617"/>
                </a:lnTo>
                <a:lnTo>
                  <a:pt x="8151351" y="1729521"/>
                </a:lnTo>
                <a:lnTo>
                  <a:pt x="8150395" y="1727973"/>
                </a:lnTo>
                <a:lnTo>
                  <a:pt x="8146136" y="1719056"/>
                </a:lnTo>
                <a:lnTo>
                  <a:pt x="8144588" y="1716342"/>
                </a:lnTo>
                <a:lnTo>
                  <a:pt x="8142652" y="1712465"/>
                </a:lnTo>
                <a:lnTo>
                  <a:pt x="8136844" y="1704710"/>
                </a:lnTo>
                <a:lnTo>
                  <a:pt x="8129875" y="1695405"/>
                </a:lnTo>
                <a:lnTo>
                  <a:pt x="8120583" y="1685711"/>
                </a:lnTo>
                <a:lnTo>
                  <a:pt x="8110516" y="1674856"/>
                </a:lnTo>
                <a:lnTo>
                  <a:pt x="8098900" y="1663224"/>
                </a:lnTo>
                <a:lnTo>
                  <a:pt x="8072185" y="1638022"/>
                </a:lnTo>
                <a:lnTo>
                  <a:pt x="8041985" y="1610880"/>
                </a:lnTo>
                <a:lnTo>
                  <a:pt x="8010236" y="1583353"/>
                </a:lnTo>
                <a:lnTo>
                  <a:pt x="7945964" y="1528683"/>
                </a:lnTo>
                <a:lnTo>
                  <a:pt x="7873561" y="1466648"/>
                </a:lnTo>
                <a:lnTo>
                  <a:pt x="7836005" y="1434079"/>
                </a:lnTo>
                <a:lnTo>
                  <a:pt x="7797287" y="1399571"/>
                </a:lnTo>
                <a:lnTo>
                  <a:pt x="7758182" y="1364289"/>
                </a:lnTo>
                <a:lnTo>
                  <a:pt x="7718689" y="1327455"/>
                </a:lnTo>
                <a:lnTo>
                  <a:pt x="7679584" y="1289845"/>
                </a:lnTo>
                <a:lnTo>
                  <a:pt x="7659838" y="1270459"/>
                </a:lnTo>
                <a:lnTo>
                  <a:pt x="7640480" y="1250297"/>
                </a:lnTo>
                <a:lnTo>
                  <a:pt x="7621120" y="1230523"/>
                </a:lnTo>
                <a:lnTo>
                  <a:pt x="7602149" y="1210362"/>
                </a:lnTo>
                <a:lnTo>
                  <a:pt x="7583563" y="1189425"/>
                </a:lnTo>
                <a:lnTo>
                  <a:pt x="7564591" y="1168488"/>
                </a:lnTo>
                <a:lnTo>
                  <a:pt x="7546782" y="1147164"/>
                </a:lnTo>
                <a:lnTo>
                  <a:pt x="7528584" y="1125838"/>
                </a:lnTo>
                <a:lnTo>
                  <a:pt x="7510773" y="1104125"/>
                </a:lnTo>
                <a:lnTo>
                  <a:pt x="7493737" y="1081638"/>
                </a:lnTo>
                <a:lnTo>
                  <a:pt x="7477089" y="1059537"/>
                </a:lnTo>
                <a:lnTo>
                  <a:pt x="7460440" y="1036662"/>
                </a:lnTo>
                <a:lnTo>
                  <a:pt x="7444566" y="1013398"/>
                </a:lnTo>
                <a:lnTo>
                  <a:pt x="7429466" y="990135"/>
                </a:lnTo>
                <a:lnTo>
                  <a:pt x="7414366" y="966872"/>
                </a:lnTo>
                <a:lnTo>
                  <a:pt x="7400427" y="943221"/>
                </a:lnTo>
                <a:lnTo>
                  <a:pt x="7386876" y="918794"/>
                </a:lnTo>
                <a:lnTo>
                  <a:pt x="7374486" y="894755"/>
                </a:lnTo>
                <a:lnTo>
                  <a:pt x="7361322" y="868390"/>
                </a:lnTo>
                <a:lnTo>
                  <a:pt x="7349319" y="842025"/>
                </a:lnTo>
                <a:lnTo>
                  <a:pt x="7338091" y="815660"/>
                </a:lnTo>
                <a:lnTo>
                  <a:pt x="7328412" y="790070"/>
                </a:lnTo>
                <a:lnTo>
                  <a:pt x="7319119" y="763705"/>
                </a:lnTo>
                <a:lnTo>
                  <a:pt x="7310988" y="738115"/>
                </a:lnTo>
                <a:lnTo>
                  <a:pt x="7303632" y="712138"/>
                </a:lnTo>
                <a:lnTo>
                  <a:pt x="7297437" y="686160"/>
                </a:lnTo>
                <a:lnTo>
                  <a:pt x="7292017" y="660958"/>
                </a:lnTo>
                <a:lnTo>
                  <a:pt x="7287757" y="635368"/>
                </a:lnTo>
                <a:lnTo>
                  <a:pt x="7284273" y="610166"/>
                </a:lnTo>
                <a:lnTo>
                  <a:pt x="7281950" y="584964"/>
                </a:lnTo>
                <a:lnTo>
                  <a:pt x="7280401" y="559762"/>
                </a:lnTo>
                <a:lnTo>
                  <a:pt x="7280014" y="534560"/>
                </a:lnTo>
                <a:lnTo>
                  <a:pt x="7280401" y="509746"/>
                </a:lnTo>
                <a:lnTo>
                  <a:pt x="7281950" y="485319"/>
                </a:lnTo>
                <a:lnTo>
                  <a:pt x="7282151" y="484067"/>
                </a:lnTo>
                <a:lnTo>
                  <a:pt x="7284274" y="464565"/>
                </a:lnTo>
                <a:lnTo>
                  <a:pt x="7287371" y="443237"/>
                </a:lnTo>
                <a:lnTo>
                  <a:pt x="7290468" y="422684"/>
                </a:lnTo>
                <a:lnTo>
                  <a:pt x="7294339" y="402520"/>
                </a:lnTo>
                <a:lnTo>
                  <a:pt x="7299371" y="383130"/>
                </a:lnTo>
                <a:lnTo>
                  <a:pt x="7304790" y="364128"/>
                </a:lnTo>
                <a:lnTo>
                  <a:pt x="7310596" y="345515"/>
                </a:lnTo>
                <a:lnTo>
                  <a:pt x="7316789" y="327290"/>
                </a:lnTo>
                <a:lnTo>
                  <a:pt x="7323370" y="309839"/>
                </a:lnTo>
                <a:lnTo>
                  <a:pt x="7330337" y="292777"/>
                </a:lnTo>
                <a:lnTo>
                  <a:pt x="7338079" y="276489"/>
                </a:lnTo>
                <a:lnTo>
                  <a:pt x="7346208" y="260979"/>
                </a:lnTo>
                <a:lnTo>
                  <a:pt x="7354336" y="245467"/>
                </a:lnTo>
                <a:lnTo>
                  <a:pt x="7363240" y="230731"/>
                </a:lnTo>
                <a:lnTo>
                  <a:pt x="7371756" y="216383"/>
                </a:lnTo>
                <a:lnTo>
                  <a:pt x="7381045" y="202811"/>
                </a:lnTo>
                <a:lnTo>
                  <a:pt x="7390723" y="189626"/>
                </a:lnTo>
                <a:lnTo>
                  <a:pt x="7400012" y="176829"/>
                </a:lnTo>
                <a:lnTo>
                  <a:pt x="7409690" y="164808"/>
                </a:lnTo>
                <a:lnTo>
                  <a:pt x="7419754" y="153174"/>
                </a:lnTo>
                <a:lnTo>
                  <a:pt x="7429432" y="142704"/>
                </a:lnTo>
                <a:lnTo>
                  <a:pt x="7439496" y="132234"/>
                </a:lnTo>
                <a:lnTo>
                  <a:pt x="7449947" y="122540"/>
                </a:lnTo>
                <a:lnTo>
                  <a:pt x="7459625" y="113620"/>
                </a:lnTo>
                <a:lnTo>
                  <a:pt x="7469689" y="104701"/>
                </a:lnTo>
                <a:lnTo>
                  <a:pt x="7479366" y="96946"/>
                </a:lnTo>
                <a:lnTo>
                  <a:pt x="7489043" y="89579"/>
                </a:lnTo>
                <a:lnTo>
                  <a:pt x="7498721" y="82986"/>
                </a:lnTo>
                <a:lnTo>
                  <a:pt x="7508397" y="76781"/>
                </a:lnTo>
                <a:lnTo>
                  <a:pt x="7517688" y="71353"/>
                </a:lnTo>
                <a:lnTo>
                  <a:pt x="7526591" y="65924"/>
                </a:lnTo>
                <a:lnTo>
                  <a:pt x="7535494" y="62045"/>
                </a:lnTo>
                <a:lnTo>
                  <a:pt x="7553300" y="53902"/>
                </a:lnTo>
                <a:lnTo>
                  <a:pt x="7571880" y="46146"/>
                </a:lnTo>
                <a:lnTo>
                  <a:pt x="7590459" y="38778"/>
                </a:lnTo>
                <a:lnTo>
                  <a:pt x="7609814" y="32186"/>
                </a:lnTo>
                <a:lnTo>
                  <a:pt x="7629943" y="25593"/>
                </a:lnTo>
                <a:lnTo>
                  <a:pt x="7649684" y="19777"/>
                </a:lnTo>
                <a:lnTo>
                  <a:pt x="7669812" y="14735"/>
                </a:lnTo>
                <a:lnTo>
                  <a:pt x="7690716" y="10083"/>
                </a:lnTo>
                <a:lnTo>
                  <a:pt x="7711618" y="6204"/>
                </a:lnTo>
                <a:lnTo>
                  <a:pt x="7732908" y="3490"/>
                </a:lnTo>
                <a:lnTo>
                  <a:pt x="7754585" y="1552"/>
                </a:lnTo>
                <a:close/>
              </a:path>
            </a:pathLst>
          </a:custGeom>
          <a:solidFill>
            <a:schemeClr val="accent1"/>
          </a:solidFill>
          <a:ln>
            <a:noFill/>
          </a:ln>
        </p:spPr>
        <p:txBody>
          <a:bodyPr wrap="square" anchor="ctr" anchorCtr="1">
            <a:noAutofit/>
          </a:bodyPr>
          <a:lstStyle/>
          <a:p>
            <a:endParaRPr lang="zh-CN" altLang="en-US">
              <a:ea typeface="宋体" panose="02010600030101010101" pitchFamily="2" charset="-122"/>
            </a:endParaRPr>
          </a:p>
        </p:txBody>
      </p:sp>
      <p:sp>
        <p:nvSpPr>
          <p:cNvPr id="30" name="矩形 29"/>
          <p:cNvSpPr/>
          <p:nvPr/>
        </p:nvSpPr>
        <p:spPr>
          <a:xfrm>
            <a:off x="613728" y="2321168"/>
            <a:ext cx="3311158" cy="1012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2" name="矩形 31"/>
          <p:cNvSpPr/>
          <p:nvPr/>
        </p:nvSpPr>
        <p:spPr>
          <a:xfrm>
            <a:off x="3924886" y="5589881"/>
            <a:ext cx="3311158" cy="1012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4909624" y="2446289"/>
            <a:ext cx="3311158" cy="1012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Rectangle 42"/>
          <p:cNvSpPr>
            <a:spLocks noChangeArrowheads="1"/>
          </p:cNvSpPr>
          <p:nvPr/>
        </p:nvSpPr>
        <p:spPr bwMode="auto">
          <a:xfrm>
            <a:off x="9023237" y="2851546"/>
            <a:ext cx="10351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4800" dirty="0">
                <a:solidFill>
                  <a:schemeClr val="accent1"/>
                </a:solidFill>
                <a:latin typeface="+mn-lt"/>
              </a:rPr>
              <a:t>73</a:t>
            </a:r>
            <a:r>
              <a:rPr lang="en-US" altLang="zh-CN" dirty="0">
                <a:solidFill>
                  <a:schemeClr val="accent1"/>
                </a:solidFill>
                <a:latin typeface="+mn-lt"/>
              </a:rPr>
              <a:t>%</a:t>
            </a:r>
            <a:endParaRPr lang="zh-CN" altLang="en-US" sz="3600" dirty="0">
              <a:solidFill>
                <a:schemeClr val="accent1"/>
              </a:solidFill>
              <a:latin typeface="+mn-lt"/>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19"/>
          <p:cNvSpPr/>
          <p:nvPr/>
        </p:nvSpPr>
        <p:spPr>
          <a:xfrm>
            <a:off x="1384705" y="1922243"/>
            <a:ext cx="1057026" cy="1416380"/>
          </a:xfrm>
          <a:custGeom>
            <a:avLst/>
            <a:gdLst>
              <a:gd name="connsiteX0" fmla="*/ 528516 w 1057026"/>
              <a:gd name="connsiteY0" fmla="*/ 115121 h 1416380"/>
              <a:gd name="connsiteX1" fmla="*/ 119710 w 1057026"/>
              <a:gd name="connsiteY1" fmla="*/ 523927 h 1416380"/>
              <a:gd name="connsiteX2" fmla="*/ 528516 w 1057026"/>
              <a:gd name="connsiteY2" fmla="*/ 932733 h 1416380"/>
              <a:gd name="connsiteX3" fmla="*/ 937322 w 1057026"/>
              <a:gd name="connsiteY3" fmla="*/ 523927 h 1416380"/>
              <a:gd name="connsiteX4" fmla="*/ 528516 w 1057026"/>
              <a:gd name="connsiteY4" fmla="*/ 115121 h 1416380"/>
              <a:gd name="connsiteX5" fmla="*/ 528513 w 1057026"/>
              <a:gd name="connsiteY5" fmla="*/ 0 h 1416380"/>
              <a:gd name="connsiteX6" fmla="*/ 902229 w 1057026"/>
              <a:gd name="connsiteY6" fmla="*/ 154798 h 1416380"/>
              <a:gd name="connsiteX7" fmla="*/ 902229 w 1057026"/>
              <a:gd name="connsiteY7" fmla="*/ 902230 h 1416380"/>
              <a:gd name="connsiteX8" fmla="*/ 528513 w 1057026"/>
              <a:gd name="connsiteY8" fmla="*/ 1416380 h 1416380"/>
              <a:gd name="connsiteX9" fmla="*/ 154797 w 1057026"/>
              <a:gd name="connsiteY9" fmla="*/ 902230 h 1416380"/>
              <a:gd name="connsiteX10" fmla="*/ 154797 w 1057026"/>
              <a:gd name="connsiteY10" fmla="*/ 154798 h 1416380"/>
              <a:gd name="connsiteX11" fmla="*/ 528513 w 1057026"/>
              <a:gd name="connsiteY11" fmla="*/ 0 h 1416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0" rtlCol="0" anchor="ctr"/>
          <a:lstStyle/>
          <a:p>
            <a:pPr algn="ctr"/>
            <a:r>
              <a:rPr lang="en-US" altLang="zh-CN" dirty="0">
                <a:solidFill>
                  <a:schemeClr val="tx1">
                    <a:lumMod val="65000"/>
                    <a:lumOff val="35000"/>
                  </a:schemeClr>
                </a:solidFill>
                <a:latin typeface="微软雅黑" panose="020B0503020204020204" pitchFamily="34" charset="-122"/>
                <a:ea typeface="微软雅黑" panose="020B0503020204020204" pitchFamily="34" charset="-122"/>
              </a:rPr>
              <a:t>Q1</a:t>
            </a:r>
            <a:endParaRPr lang="zh-CN" altLang="en-US"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0" name="矩形: 圆角 29"/>
          <p:cNvSpPr/>
          <p:nvPr/>
        </p:nvSpPr>
        <p:spPr>
          <a:xfrm>
            <a:off x="569909" y="3609593"/>
            <a:ext cx="2653908" cy="661812"/>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1" name="矩形 30"/>
          <p:cNvSpPr/>
          <p:nvPr/>
        </p:nvSpPr>
        <p:spPr>
          <a:xfrm>
            <a:off x="482599" y="4358489"/>
            <a:ext cx="2741218" cy="2020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任意多边形 19"/>
          <p:cNvSpPr/>
          <p:nvPr/>
        </p:nvSpPr>
        <p:spPr>
          <a:xfrm>
            <a:off x="4213233" y="1922243"/>
            <a:ext cx="1057026" cy="1416380"/>
          </a:xfrm>
          <a:custGeom>
            <a:avLst/>
            <a:gdLst>
              <a:gd name="connsiteX0" fmla="*/ 528516 w 1057026"/>
              <a:gd name="connsiteY0" fmla="*/ 115121 h 1416380"/>
              <a:gd name="connsiteX1" fmla="*/ 119710 w 1057026"/>
              <a:gd name="connsiteY1" fmla="*/ 523927 h 1416380"/>
              <a:gd name="connsiteX2" fmla="*/ 528516 w 1057026"/>
              <a:gd name="connsiteY2" fmla="*/ 932733 h 1416380"/>
              <a:gd name="connsiteX3" fmla="*/ 937322 w 1057026"/>
              <a:gd name="connsiteY3" fmla="*/ 523927 h 1416380"/>
              <a:gd name="connsiteX4" fmla="*/ 528516 w 1057026"/>
              <a:gd name="connsiteY4" fmla="*/ 115121 h 1416380"/>
              <a:gd name="connsiteX5" fmla="*/ 528513 w 1057026"/>
              <a:gd name="connsiteY5" fmla="*/ 0 h 1416380"/>
              <a:gd name="connsiteX6" fmla="*/ 902229 w 1057026"/>
              <a:gd name="connsiteY6" fmla="*/ 154798 h 1416380"/>
              <a:gd name="connsiteX7" fmla="*/ 902229 w 1057026"/>
              <a:gd name="connsiteY7" fmla="*/ 902230 h 1416380"/>
              <a:gd name="connsiteX8" fmla="*/ 528513 w 1057026"/>
              <a:gd name="connsiteY8" fmla="*/ 1416380 h 1416380"/>
              <a:gd name="connsiteX9" fmla="*/ 154797 w 1057026"/>
              <a:gd name="connsiteY9" fmla="*/ 902230 h 1416380"/>
              <a:gd name="connsiteX10" fmla="*/ 154797 w 1057026"/>
              <a:gd name="connsiteY10" fmla="*/ 154798 h 1416380"/>
              <a:gd name="connsiteX11" fmla="*/ 528513 w 1057026"/>
              <a:gd name="connsiteY11" fmla="*/ 0 h 1416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0" rtlCol="0" anchor="ctr"/>
          <a:lstStyle/>
          <a:p>
            <a:pPr algn="ctr"/>
            <a:r>
              <a:rPr lang="en-US" altLang="zh-CN" dirty="0">
                <a:solidFill>
                  <a:schemeClr val="tx1">
                    <a:lumMod val="65000"/>
                    <a:lumOff val="35000"/>
                  </a:schemeClr>
                </a:solidFill>
                <a:latin typeface="微软雅黑" panose="020B0503020204020204" pitchFamily="34" charset="-122"/>
                <a:ea typeface="微软雅黑" panose="020B0503020204020204" pitchFamily="34" charset="-122"/>
              </a:rPr>
              <a:t>Q2</a:t>
            </a:r>
            <a:endParaRPr lang="zh-CN" altLang="en-US"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3" name="矩形: 圆角 32"/>
          <p:cNvSpPr/>
          <p:nvPr/>
        </p:nvSpPr>
        <p:spPr>
          <a:xfrm>
            <a:off x="3398437" y="3609593"/>
            <a:ext cx="2653908" cy="661812"/>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4" name="矩形 33"/>
          <p:cNvSpPr/>
          <p:nvPr/>
        </p:nvSpPr>
        <p:spPr>
          <a:xfrm>
            <a:off x="3311127" y="4358489"/>
            <a:ext cx="2741218" cy="2020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任意多边形 19"/>
          <p:cNvSpPr/>
          <p:nvPr/>
        </p:nvSpPr>
        <p:spPr>
          <a:xfrm>
            <a:off x="7041761" y="1922243"/>
            <a:ext cx="1057026" cy="1416380"/>
          </a:xfrm>
          <a:custGeom>
            <a:avLst/>
            <a:gdLst>
              <a:gd name="connsiteX0" fmla="*/ 528516 w 1057026"/>
              <a:gd name="connsiteY0" fmla="*/ 115121 h 1416380"/>
              <a:gd name="connsiteX1" fmla="*/ 119710 w 1057026"/>
              <a:gd name="connsiteY1" fmla="*/ 523927 h 1416380"/>
              <a:gd name="connsiteX2" fmla="*/ 528516 w 1057026"/>
              <a:gd name="connsiteY2" fmla="*/ 932733 h 1416380"/>
              <a:gd name="connsiteX3" fmla="*/ 937322 w 1057026"/>
              <a:gd name="connsiteY3" fmla="*/ 523927 h 1416380"/>
              <a:gd name="connsiteX4" fmla="*/ 528516 w 1057026"/>
              <a:gd name="connsiteY4" fmla="*/ 115121 h 1416380"/>
              <a:gd name="connsiteX5" fmla="*/ 528513 w 1057026"/>
              <a:gd name="connsiteY5" fmla="*/ 0 h 1416380"/>
              <a:gd name="connsiteX6" fmla="*/ 902229 w 1057026"/>
              <a:gd name="connsiteY6" fmla="*/ 154798 h 1416380"/>
              <a:gd name="connsiteX7" fmla="*/ 902229 w 1057026"/>
              <a:gd name="connsiteY7" fmla="*/ 902230 h 1416380"/>
              <a:gd name="connsiteX8" fmla="*/ 528513 w 1057026"/>
              <a:gd name="connsiteY8" fmla="*/ 1416380 h 1416380"/>
              <a:gd name="connsiteX9" fmla="*/ 154797 w 1057026"/>
              <a:gd name="connsiteY9" fmla="*/ 902230 h 1416380"/>
              <a:gd name="connsiteX10" fmla="*/ 154797 w 1057026"/>
              <a:gd name="connsiteY10" fmla="*/ 154798 h 1416380"/>
              <a:gd name="connsiteX11" fmla="*/ 528513 w 1057026"/>
              <a:gd name="connsiteY11" fmla="*/ 0 h 1416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0" rtlCol="0" anchor="ctr"/>
          <a:lstStyle/>
          <a:p>
            <a:pPr algn="ctr"/>
            <a:r>
              <a:rPr lang="en-US" altLang="zh-CN" dirty="0">
                <a:solidFill>
                  <a:schemeClr val="tx1">
                    <a:lumMod val="65000"/>
                    <a:lumOff val="35000"/>
                  </a:schemeClr>
                </a:solidFill>
                <a:latin typeface="微软雅黑" panose="020B0503020204020204" pitchFamily="34" charset="-122"/>
                <a:ea typeface="微软雅黑" panose="020B0503020204020204" pitchFamily="34" charset="-122"/>
              </a:rPr>
              <a:t>Q3</a:t>
            </a:r>
            <a:endParaRPr lang="zh-CN" altLang="en-US"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6" name="矩形: 圆角 35"/>
          <p:cNvSpPr/>
          <p:nvPr/>
        </p:nvSpPr>
        <p:spPr>
          <a:xfrm>
            <a:off x="6226965" y="3609593"/>
            <a:ext cx="2653908" cy="661812"/>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7" name="矩形 36"/>
          <p:cNvSpPr/>
          <p:nvPr/>
        </p:nvSpPr>
        <p:spPr>
          <a:xfrm>
            <a:off x="6139655" y="4358489"/>
            <a:ext cx="2741218" cy="2020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2" name="任意多边形 19"/>
          <p:cNvSpPr/>
          <p:nvPr/>
        </p:nvSpPr>
        <p:spPr>
          <a:xfrm>
            <a:off x="9870289" y="1922243"/>
            <a:ext cx="1057026" cy="1416380"/>
          </a:xfrm>
          <a:custGeom>
            <a:avLst/>
            <a:gdLst>
              <a:gd name="connsiteX0" fmla="*/ 528516 w 1057026"/>
              <a:gd name="connsiteY0" fmla="*/ 115121 h 1416380"/>
              <a:gd name="connsiteX1" fmla="*/ 119710 w 1057026"/>
              <a:gd name="connsiteY1" fmla="*/ 523927 h 1416380"/>
              <a:gd name="connsiteX2" fmla="*/ 528516 w 1057026"/>
              <a:gd name="connsiteY2" fmla="*/ 932733 h 1416380"/>
              <a:gd name="connsiteX3" fmla="*/ 937322 w 1057026"/>
              <a:gd name="connsiteY3" fmla="*/ 523927 h 1416380"/>
              <a:gd name="connsiteX4" fmla="*/ 528516 w 1057026"/>
              <a:gd name="connsiteY4" fmla="*/ 115121 h 1416380"/>
              <a:gd name="connsiteX5" fmla="*/ 528513 w 1057026"/>
              <a:gd name="connsiteY5" fmla="*/ 0 h 1416380"/>
              <a:gd name="connsiteX6" fmla="*/ 902229 w 1057026"/>
              <a:gd name="connsiteY6" fmla="*/ 154798 h 1416380"/>
              <a:gd name="connsiteX7" fmla="*/ 902229 w 1057026"/>
              <a:gd name="connsiteY7" fmla="*/ 902230 h 1416380"/>
              <a:gd name="connsiteX8" fmla="*/ 528513 w 1057026"/>
              <a:gd name="connsiteY8" fmla="*/ 1416380 h 1416380"/>
              <a:gd name="connsiteX9" fmla="*/ 154797 w 1057026"/>
              <a:gd name="connsiteY9" fmla="*/ 902230 h 1416380"/>
              <a:gd name="connsiteX10" fmla="*/ 154797 w 1057026"/>
              <a:gd name="connsiteY10" fmla="*/ 154798 h 1416380"/>
              <a:gd name="connsiteX11" fmla="*/ 528513 w 1057026"/>
              <a:gd name="connsiteY11" fmla="*/ 0 h 1416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0" rtlCol="0" anchor="ctr"/>
          <a:lstStyle/>
          <a:p>
            <a:pPr algn="ctr"/>
            <a:r>
              <a:rPr lang="en-US" altLang="zh-CN" dirty="0">
                <a:solidFill>
                  <a:schemeClr val="tx1">
                    <a:lumMod val="65000"/>
                    <a:lumOff val="35000"/>
                  </a:schemeClr>
                </a:solidFill>
                <a:latin typeface="微软雅黑" panose="020B0503020204020204" pitchFamily="34" charset="-122"/>
                <a:ea typeface="微软雅黑" panose="020B0503020204020204" pitchFamily="34" charset="-122"/>
              </a:rPr>
              <a:t>Q4</a:t>
            </a:r>
            <a:endParaRPr lang="zh-CN" altLang="en-US"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3" name="矩形: 圆角 42"/>
          <p:cNvSpPr/>
          <p:nvPr/>
        </p:nvSpPr>
        <p:spPr>
          <a:xfrm>
            <a:off x="9055493" y="3609593"/>
            <a:ext cx="2653908" cy="661812"/>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44" name="矩形 43"/>
          <p:cNvSpPr/>
          <p:nvPr/>
        </p:nvSpPr>
        <p:spPr>
          <a:xfrm>
            <a:off x="8968183" y="4358489"/>
            <a:ext cx="2741218" cy="2020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251162" y="1340939"/>
            <a:ext cx="6011093" cy="2885530"/>
          </a:xfrm>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
        <p:nvSpPr>
          <p:cNvPr id="2" name="文本框 1"/>
          <p:cNvSpPr txBox="1"/>
          <p:nvPr/>
        </p:nvSpPr>
        <p:spPr>
          <a:xfrm>
            <a:off x="2313733" y="417217"/>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01</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515403" y="2398154"/>
            <a:ext cx="1930401" cy="711200"/>
            <a:chOff x="0" y="0"/>
            <a:chExt cx="3462337" cy="1276350"/>
          </a:xfrm>
        </p:grpSpPr>
        <p:sp>
          <p:nvSpPr>
            <p:cNvPr id="2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2" name="组合 21"/>
          <p:cNvGrpSpPr/>
          <p:nvPr/>
        </p:nvGrpSpPr>
        <p:grpSpPr>
          <a:xfrm>
            <a:off x="2739293" y="3467298"/>
            <a:ext cx="1171525" cy="431614"/>
            <a:chOff x="0" y="0"/>
            <a:chExt cx="3462337" cy="1276350"/>
          </a:xfrm>
        </p:grpSpPr>
        <p:sp>
          <p:nvSpPr>
            <p:cNvPr id="27"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8"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9" name="组合 28"/>
          <p:cNvGrpSpPr/>
          <p:nvPr/>
        </p:nvGrpSpPr>
        <p:grpSpPr>
          <a:xfrm>
            <a:off x="960975" y="3931531"/>
            <a:ext cx="1471136" cy="541997"/>
            <a:chOff x="0" y="0"/>
            <a:chExt cx="3462337" cy="1276350"/>
          </a:xfrm>
        </p:grpSpPr>
        <p:sp>
          <p:nvSpPr>
            <p:cNvPr id="3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32" name="组合 31"/>
          <p:cNvGrpSpPr/>
          <p:nvPr/>
        </p:nvGrpSpPr>
        <p:grpSpPr>
          <a:xfrm>
            <a:off x="2432111" y="4653742"/>
            <a:ext cx="587792" cy="216555"/>
            <a:chOff x="0" y="0"/>
            <a:chExt cx="3462337" cy="1276350"/>
          </a:xfrm>
        </p:grpSpPr>
        <p:sp>
          <p:nvSpPr>
            <p:cNvPr id="33"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4"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sp>
        <p:nvSpPr>
          <p:cNvPr id="35" name="矩形 34"/>
          <p:cNvSpPr/>
          <p:nvPr/>
        </p:nvSpPr>
        <p:spPr>
          <a:xfrm>
            <a:off x="689743" y="5001442"/>
            <a:ext cx="3773646" cy="101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5960997" y="2186776"/>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flipH="1">
            <a:off x="5079684" y="2540085"/>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5960997" y="3748681"/>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5960997" y="5310586"/>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矩形 10"/>
          <p:cNvSpPr/>
          <p:nvPr/>
        </p:nvSpPr>
        <p:spPr>
          <a:xfrm>
            <a:off x="3395242" y="4504859"/>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3" name="矩形 12"/>
          <p:cNvSpPr/>
          <p:nvPr/>
        </p:nvSpPr>
        <p:spPr>
          <a:xfrm>
            <a:off x="3395242" y="2726245"/>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5" name="矩形 14"/>
          <p:cNvSpPr/>
          <p:nvPr/>
        </p:nvSpPr>
        <p:spPr>
          <a:xfrm>
            <a:off x="5478585" y="2900311"/>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5478585" y="4678925"/>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KSO_Shape"/>
          <p:cNvSpPr/>
          <p:nvPr/>
        </p:nvSpPr>
        <p:spPr bwMode="auto">
          <a:xfrm>
            <a:off x="3888030" y="4896896"/>
            <a:ext cx="486878" cy="557494"/>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KSO_Shape"/>
          <p:cNvSpPr/>
          <p:nvPr/>
        </p:nvSpPr>
        <p:spPr bwMode="auto">
          <a:xfrm>
            <a:off x="3839499" y="3033580"/>
            <a:ext cx="583941" cy="726898"/>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rgbClr val="FE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24" name="文本框 23"/>
          <p:cNvSpPr txBox="1"/>
          <p:nvPr/>
        </p:nvSpPr>
        <p:spPr>
          <a:xfrm>
            <a:off x="423442" y="3408780"/>
            <a:ext cx="2971800" cy="1846659"/>
          </a:xfrm>
          <a:prstGeom prst="rect">
            <a:avLst/>
          </a:prstGeom>
          <a:noFill/>
        </p:spPr>
        <p:txBody>
          <a:bodyPr wrap="square" rtlCol="0">
            <a:spAutoFit/>
          </a:bodyPr>
          <a:lstStyle/>
          <a:p>
            <a:pPr algn="ctr"/>
            <a:r>
              <a:rPr lang="en-US" altLang="zh-CN" sz="6600" b="1" dirty="0">
                <a:solidFill>
                  <a:schemeClr val="accent1"/>
                </a:solidFill>
                <a:latin typeface="+mj-ea"/>
                <a:ea typeface="+mj-ea"/>
              </a:rPr>
              <a:t>8850</a:t>
            </a:r>
            <a:endParaRPr lang="en-US" altLang="zh-CN" sz="6600" b="1" dirty="0">
              <a:solidFill>
                <a:schemeClr val="accent1"/>
              </a:solidFill>
              <a:latin typeface="+mj-ea"/>
              <a:ea typeface="+mj-ea"/>
            </a:endParaRPr>
          </a:p>
          <a:p>
            <a:pPr algn="ctr"/>
            <a:r>
              <a:rPr lang="zh-CN" altLang="en-US" sz="4400" dirty="0">
                <a:solidFill>
                  <a:schemeClr val="accent1"/>
                </a:solidFill>
                <a:latin typeface="+mj-ea"/>
                <a:ea typeface="+mj-ea"/>
              </a:rPr>
              <a:t>人次</a:t>
            </a:r>
            <a:endParaRPr lang="zh-CN" altLang="en-US" sz="6600" dirty="0">
              <a:solidFill>
                <a:schemeClr val="accent1"/>
              </a:solidFill>
              <a:latin typeface="+mj-ea"/>
              <a:ea typeface="+mj-ea"/>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009650"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4809711" y="4282416"/>
            <a:ext cx="2572578"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4" name="矩形 13"/>
          <p:cNvSpPr/>
          <p:nvPr/>
        </p:nvSpPr>
        <p:spPr>
          <a:xfrm>
            <a:off x="7626192"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4809711" y="4020694"/>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809711" y="6094978"/>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1479550" y="1664573"/>
            <a:ext cx="9232900" cy="1692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3" name="KSO_Shape"/>
          <p:cNvSpPr/>
          <p:nvPr/>
        </p:nvSpPr>
        <p:spPr bwMode="auto">
          <a:xfrm>
            <a:off x="2099680" y="4070824"/>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6" name="KSO_Shape"/>
          <p:cNvSpPr/>
          <p:nvPr/>
        </p:nvSpPr>
        <p:spPr bwMode="auto">
          <a:xfrm>
            <a:off x="8695378" y="4112034"/>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矩形 10"/>
          <p:cNvSpPr/>
          <p:nvPr/>
        </p:nvSpPr>
        <p:spPr>
          <a:xfrm>
            <a:off x="500222" y="1791951"/>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8" name="KSO_Shape"/>
          <p:cNvSpPr/>
          <p:nvPr/>
        </p:nvSpPr>
        <p:spPr bwMode="auto">
          <a:xfrm>
            <a:off x="7708802" y="1762327"/>
            <a:ext cx="2504342" cy="293477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9" name="矩形 18"/>
          <p:cNvSpPr/>
          <p:nvPr/>
        </p:nvSpPr>
        <p:spPr>
          <a:xfrm>
            <a:off x="500222" y="3366042"/>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500222" y="4940133"/>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1" name="右大括号 20"/>
          <p:cNvSpPr/>
          <p:nvPr/>
        </p:nvSpPr>
        <p:spPr>
          <a:xfrm>
            <a:off x="5669280" y="2073306"/>
            <a:ext cx="872197" cy="4296376"/>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文本框 21"/>
          <p:cNvSpPr txBox="1"/>
          <p:nvPr/>
        </p:nvSpPr>
        <p:spPr>
          <a:xfrm>
            <a:off x="8028788" y="4926629"/>
            <a:ext cx="2344011" cy="1630045"/>
          </a:xfrm>
          <a:prstGeom prst="rect">
            <a:avLst/>
          </a:prstGeom>
          <a:noFill/>
        </p:spPr>
        <p:txBody>
          <a:bodyPr wrap="square" rtlCol="0">
            <a:spAutoFit/>
          </a:bodyPr>
          <a:lstStyle/>
          <a:p>
            <a:pPr algn="ctr"/>
            <a:r>
              <a:rPr lang="zh-CN" altLang="en-US" sz="2800" dirty="0">
                <a:latin typeface="+mj-ea"/>
                <a:cs typeface="+mj-ea"/>
              </a:rPr>
              <a:t>请输入文本</a:t>
            </a: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燕尾形 114"/>
          <p:cNvSpPr/>
          <p:nvPr/>
        </p:nvSpPr>
        <p:spPr>
          <a:xfrm>
            <a:off x="1932390" y="280505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0" name="燕尾形 115"/>
          <p:cNvSpPr/>
          <p:nvPr/>
        </p:nvSpPr>
        <p:spPr>
          <a:xfrm>
            <a:off x="1655500" y="280505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2" name="燕尾形 116"/>
          <p:cNvSpPr/>
          <p:nvPr/>
        </p:nvSpPr>
        <p:spPr>
          <a:xfrm>
            <a:off x="1363390" y="280505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3" name="文本框 12"/>
          <p:cNvSpPr txBox="1"/>
          <p:nvPr/>
        </p:nvSpPr>
        <p:spPr>
          <a:xfrm>
            <a:off x="1363390" y="1789390"/>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14" name="KSO_Shape"/>
          <p:cNvSpPr/>
          <p:nvPr/>
        </p:nvSpPr>
        <p:spPr bwMode="auto">
          <a:xfrm>
            <a:off x="2787126" y="1922970"/>
            <a:ext cx="1362844" cy="1158418"/>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圆角矩形 38"/>
          <p:cNvSpPr/>
          <p:nvPr/>
        </p:nvSpPr>
        <p:spPr>
          <a:xfrm>
            <a:off x="4730705" y="1801991"/>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16" name="直接连接符 15"/>
          <p:cNvCxnSpPr/>
          <p:nvPr/>
        </p:nvCxnSpPr>
        <p:spPr>
          <a:xfrm>
            <a:off x="4730705" y="3129280"/>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燕尾形 114"/>
          <p:cNvSpPr/>
          <p:nvPr/>
        </p:nvSpPr>
        <p:spPr>
          <a:xfrm>
            <a:off x="1932390" y="451770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3" name="燕尾形 115"/>
          <p:cNvSpPr/>
          <p:nvPr/>
        </p:nvSpPr>
        <p:spPr>
          <a:xfrm>
            <a:off x="1655500" y="451770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4" name="燕尾形 116"/>
          <p:cNvSpPr/>
          <p:nvPr/>
        </p:nvSpPr>
        <p:spPr>
          <a:xfrm>
            <a:off x="1363390" y="451770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5" name="文本框 24"/>
          <p:cNvSpPr txBox="1"/>
          <p:nvPr/>
        </p:nvSpPr>
        <p:spPr>
          <a:xfrm>
            <a:off x="1363390" y="3502041"/>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6" name="圆角矩形 38"/>
          <p:cNvSpPr/>
          <p:nvPr/>
        </p:nvSpPr>
        <p:spPr>
          <a:xfrm>
            <a:off x="4730705" y="3514642"/>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27" name="直接连接符 26"/>
          <p:cNvCxnSpPr/>
          <p:nvPr/>
        </p:nvCxnSpPr>
        <p:spPr>
          <a:xfrm>
            <a:off x="4730705" y="4841931"/>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燕尾形 114"/>
          <p:cNvSpPr/>
          <p:nvPr/>
        </p:nvSpPr>
        <p:spPr>
          <a:xfrm>
            <a:off x="1932390" y="623035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9" name="燕尾形 115"/>
          <p:cNvSpPr/>
          <p:nvPr/>
        </p:nvSpPr>
        <p:spPr>
          <a:xfrm>
            <a:off x="1655500" y="623035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0" name="燕尾形 116"/>
          <p:cNvSpPr/>
          <p:nvPr/>
        </p:nvSpPr>
        <p:spPr>
          <a:xfrm>
            <a:off x="1363390" y="623035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1" name="文本框 30"/>
          <p:cNvSpPr txBox="1"/>
          <p:nvPr/>
        </p:nvSpPr>
        <p:spPr>
          <a:xfrm>
            <a:off x="1363390" y="5214692"/>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C</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2" name="圆角矩形 38"/>
          <p:cNvSpPr/>
          <p:nvPr/>
        </p:nvSpPr>
        <p:spPr>
          <a:xfrm>
            <a:off x="4730705" y="5227293"/>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3" name="直接连接符 32"/>
          <p:cNvCxnSpPr/>
          <p:nvPr/>
        </p:nvCxnSpPr>
        <p:spPr>
          <a:xfrm>
            <a:off x="4730705" y="6554582"/>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2913735" y="3635621"/>
            <a:ext cx="1134170" cy="950813"/>
          </a:xfrm>
          <a:custGeom>
            <a:avLst/>
            <a:gdLst>
              <a:gd name="T0" fmla="*/ 4782741 w 8175625"/>
              <a:gd name="T1" fmla="*/ 5951140 h 6857999"/>
              <a:gd name="T2" fmla="*/ 4805363 w 8175625"/>
              <a:gd name="T3" fmla="*/ 6108303 h 6857999"/>
              <a:gd name="T4" fmla="*/ 5407025 w 8175625"/>
              <a:gd name="T5" fmla="*/ 6147990 h 6857999"/>
              <a:gd name="T6" fmla="*/ 5505847 w 8175625"/>
              <a:gd name="T7" fmla="*/ 6027340 h 6857999"/>
              <a:gd name="T8" fmla="*/ 5432425 w 8175625"/>
              <a:gd name="T9" fmla="*/ 5888037 h 6857999"/>
              <a:gd name="T10" fmla="*/ 3708797 w 8175625"/>
              <a:gd name="T11" fmla="*/ 5894784 h 6857999"/>
              <a:gd name="T12" fmla="*/ 3649266 w 8175625"/>
              <a:gd name="T13" fmla="*/ 6041231 h 6857999"/>
              <a:gd name="T14" fmla="*/ 3759597 w 8175625"/>
              <a:gd name="T15" fmla="*/ 6151562 h 6857999"/>
              <a:gd name="T16" fmla="*/ 4356498 w 8175625"/>
              <a:gd name="T17" fmla="*/ 6097587 h 6857999"/>
              <a:gd name="T18" fmla="*/ 4363642 w 8175625"/>
              <a:gd name="T19" fmla="*/ 5938837 h 6857999"/>
              <a:gd name="T20" fmla="*/ 2660254 w 8175625"/>
              <a:gd name="T21" fmla="*/ 5870971 h 6857999"/>
              <a:gd name="T22" fmla="*/ 2534445 w 8175625"/>
              <a:gd name="T23" fmla="*/ 5963840 h 6857999"/>
              <a:gd name="T24" fmla="*/ 2572148 w 8175625"/>
              <a:gd name="T25" fmla="*/ 6117828 h 6857999"/>
              <a:gd name="T26" fmla="*/ 3176985 w 8175625"/>
              <a:gd name="T27" fmla="*/ 6143625 h 6857999"/>
              <a:gd name="T28" fmla="*/ 3263901 w 8175625"/>
              <a:gd name="T29" fmla="*/ 6012656 h 6857999"/>
              <a:gd name="T30" fmla="*/ 3176985 w 8175625"/>
              <a:gd name="T31" fmla="*/ 5881687 h 6857999"/>
              <a:gd name="T32" fmla="*/ 1454944 w 8175625"/>
              <a:gd name="T33" fmla="*/ 5903118 h 6857999"/>
              <a:gd name="T34" fmla="*/ 1409700 w 8175625"/>
              <a:gd name="T35" fmla="*/ 6054725 h 6857999"/>
              <a:gd name="T36" fmla="*/ 1530747 w 8175625"/>
              <a:gd name="T37" fmla="*/ 6153547 h 6857999"/>
              <a:gd name="T38" fmla="*/ 2120901 w 8175625"/>
              <a:gd name="T39" fmla="*/ 6086475 h 6857999"/>
              <a:gd name="T40" fmla="*/ 2113360 w 8175625"/>
              <a:gd name="T41" fmla="*/ 5927724 h 6857999"/>
              <a:gd name="T42" fmla="*/ 6281341 w 8175625"/>
              <a:gd name="T43" fmla="*/ 5562200 h 6857999"/>
              <a:gd name="T44" fmla="*/ 5895579 w 8175625"/>
              <a:gd name="T45" fmla="*/ 5877439 h 6857999"/>
              <a:gd name="T46" fmla="*/ 5978526 w 8175625"/>
              <a:gd name="T47" fmla="*/ 6299344 h 6857999"/>
              <a:gd name="T48" fmla="*/ 6374210 w 8175625"/>
              <a:gd name="T49" fmla="*/ 6461524 h 6857999"/>
              <a:gd name="T50" fmla="*/ 6759972 w 8175625"/>
              <a:gd name="T51" fmla="*/ 6146284 h 6857999"/>
              <a:gd name="T52" fmla="*/ 6677026 w 8175625"/>
              <a:gd name="T53" fmla="*/ 5724380 h 6857999"/>
              <a:gd name="T54" fmla="*/ 2074912 w 8175625"/>
              <a:gd name="T55" fmla="*/ 4174059 h 6857999"/>
              <a:gd name="T56" fmla="*/ 6123336 w 8175625"/>
              <a:gd name="T57" fmla="*/ 4174059 h 6857999"/>
              <a:gd name="T58" fmla="*/ 3708967 w 8175625"/>
              <a:gd name="T59" fmla="*/ 3935802 h 6857999"/>
              <a:gd name="T60" fmla="*/ 2788473 w 8175625"/>
              <a:gd name="T61" fmla="*/ 1758464 h 6857999"/>
              <a:gd name="T62" fmla="*/ 1684958 w 8175625"/>
              <a:gd name="T63" fmla="*/ 1207690 h 6857999"/>
              <a:gd name="T64" fmla="*/ 1903412 w 8175625"/>
              <a:gd name="T65" fmla="*/ 1396853 h 6857999"/>
              <a:gd name="T66" fmla="*/ 2094064 w 8175625"/>
              <a:gd name="T67" fmla="*/ 1211267 h 6857999"/>
              <a:gd name="T68" fmla="*/ 2339527 w 8175625"/>
              <a:gd name="T69" fmla="*/ 1278428 h 6857999"/>
              <a:gd name="T70" fmla="*/ 2392750 w 8175625"/>
              <a:gd name="T71" fmla="*/ 1584426 h 6857999"/>
              <a:gd name="T72" fmla="*/ 2043620 w 8175625"/>
              <a:gd name="T73" fmla="*/ 1710800 h 6857999"/>
              <a:gd name="T74" fmla="*/ 2123456 w 8175625"/>
              <a:gd name="T75" fmla="*/ 1981032 h 6857999"/>
              <a:gd name="T76" fmla="*/ 1632132 w 8175625"/>
              <a:gd name="T77" fmla="*/ 1938113 h 6857999"/>
              <a:gd name="T78" fmla="*/ 1414472 w 8175625"/>
              <a:gd name="T79" fmla="*/ 1580055 h 6857999"/>
              <a:gd name="T80" fmla="*/ 1469284 w 8175625"/>
              <a:gd name="T81" fmla="*/ 1278428 h 6857999"/>
              <a:gd name="T82" fmla="*/ 1299215 w 8175625"/>
              <a:gd name="T83" fmla="*/ 530225 h 6857999"/>
              <a:gd name="T84" fmla="*/ 892114 w 8175625"/>
              <a:gd name="T85" fmla="*/ 712390 h 6857999"/>
              <a:gd name="T86" fmla="*/ 654440 w 8175625"/>
              <a:gd name="T87" fmla="*/ 1085056 h 6857999"/>
              <a:gd name="T88" fmla="*/ 659995 w 8175625"/>
              <a:gd name="T89" fmla="*/ 4694634 h 6857999"/>
              <a:gd name="T90" fmla="*/ 906795 w 8175625"/>
              <a:gd name="T91" fmla="*/ 5060950 h 6857999"/>
              <a:gd name="T92" fmla="*/ 1318657 w 8175625"/>
              <a:gd name="T93" fmla="*/ 5233590 h 6857999"/>
              <a:gd name="T94" fmla="*/ 7129559 w 8175625"/>
              <a:gd name="T95" fmla="*/ 5153025 h 6857999"/>
              <a:gd name="T96" fmla="*/ 7447780 w 8175625"/>
              <a:gd name="T97" fmla="*/ 4849415 h 6857999"/>
              <a:gd name="T98" fmla="*/ 7548960 w 8175625"/>
              <a:gd name="T99" fmla="*/ 1256903 h 6857999"/>
              <a:gd name="T100" fmla="*/ 7396594 w 8175625"/>
              <a:gd name="T101" fmla="*/ 834231 h 6857999"/>
              <a:gd name="T102" fmla="*/ 7043060 w 8175625"/>
              <a:gd name="T103" fmla="*/ 571103 h 6857999"/>
              <a:gd name="T104" fmla="*/ 7539831 w 8175625"/>
              <a:gd name="T105" fmla="*/ 12303 h 6857999"/>
              <a:gd name="T106" fmla="*/ 7936310 w 8175625"/>
              <a:gd name="T107" fmla="*/ 213121 h 6857999"/>
              <a:gd name="T108" fmla="*/ 8155781 w 8175625"/>
              <a:gd name="T109" fmla="*/ 598090 h 6857999"/>
              <a:gd name="T110" fmla="*/ 8128794 w 8175625"/>
              <a:gd name="T111" fmla="*/ 6351190 h 6857999"/>
              <a:gd name="T112" fmla="*/ 7865269 w 8175625"/>
              <a:gd name="T113" fmla="*/ 6704409 h 6857999"/>
              <a:gd name="T114" fmla="*/ 7442597 w 8175625"/>
              <a:gd name="T115" fmla="*/ 6857205 h 6857999"/>
              <a:gd name="T116" fmla="*/ 387747 w 8175625"/>
              <a:gd name="T117" fmla="*/ 6755209 h 6857999"/>
              <a:gd name="T118" fmla="*/ 84138 w 8175625"/>
              <a:gd name="T119" fmla="*/ 6437312 h 6857999"/>
              <a:gd name="T120" fmla="*/ 3969 w 8175625"/>
              <a:gd name="T121" fmla="*/ 693737 h 6857999"/>
              <a:gd name="T122" fmla="*/ 176610 w 8175625"/>
              <a:gd name="T123" fmla="*/ 280987 h 6857999"/>
              <a:gd name="T124" fmla="*/ 542925 w 8175625"/>
              <a:gd name="T125" fmla="*/ 34925 h 6857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175625" h="6857999">
                <a:moveTo>
                  <a:pt x="4910138" y="5870574"/>
                </a:moveTo>
                <a:lnTo>
                  <a:pt x="4902994" y="5870971"/>
                </a:lnTo>
                <a:lnTo>
                  <a:pt x="4896247" y="5871765"/>
                </a:lnTo>
                <a:lnTo>
                  <a:pt x="4889103" y="5872559"/>
                </a:lnTo>
                <a:lnTo>
                  <a:pt x="4881563" y="5873749"/>
                </a:lnTo>
                <a:lnTo>
                  <a:pt x="4874816" y="5874940"/>
                </a:lnTo>
                <a:lnTo>
                  <a:pt x="4868069" y="5876924"/>
                </a:lnTo>
                <a:lnTo>
                  <a:pt x="4861719" y="5879306"/>
                </a:lnTo>
                <a:lnTo>
                  <a:pt x="4855369" y="5881687"/>
                </a:lnTo>
                <a:lnTo>
                  <a:pt x="4849019" y="5884862"/>
                </a:lnTo>
                <a:lnTo>
                  <a:pt x="4842669" y="5888037"/>
                </a:lnTo>
                <a:lnTo>
                  <a:pt x="4837113" y="5891609"/>
                </a:lnTo>
                <a:lnTo>
                  <a:pt x="4831159" y="5894784"/>
                </a:lnTo>
                <a:lnTo>
                  <a:pt x="4825603" y="5898752"/>
                </a:lnTo>
                <a:lnTo>
                  <a:pt x="4820047" y="5903118"/>
                </a:lnTo>
                <a:lnTo>
                  <a:pt x="4815284" y="5907484"/>
                </a:lnTo>
                <a:lnTo>
                  <a:pt x="4810522" y="5912246"/>
                </a:lnTo>
                <a:lnTo>
                  <a:pt x="4805363" y="5917009"/>
                </a:lnTo>
                <a:lnTo>
                  <a:pt x="4800997" y="5922565"/>
                </a:lnTo>
                <a:lnTo>
                  <a:pt x="4796631" y="5927724"/>
                </a:lnTo>
                <a:lnTo>
                  <a:pt x="4793059" y="5933281"/>
                </a:lnTo>
                <a:lnTo>
                  <a:pt x="4789091" y="5938837"/>
                </a:lnTo>
                <a:lnTo>
                  <a:pt x="4785519" y="5944790"/>
                </a:lnTo>
                <a:lnTo>
                  <a:pt x="4782741" y="5951140"/>
                </a:lnTo>
                <a:lnTo>
                  <a:pt x="4779963" y="5957490"/>
                </a:lnTo>
                <a:lnTo>
                  <a:pt x="4777581" y="5963840"/>
                </a:lnTo>
                <a:lnTo>
                  <a:pt x="4775200" y="5970587"/>
                </a:lnTo>
                <a:lnTo>
                  <a:pt x="4773216" y="5977334"/>
                </a:lnTo>
                <a:lnTo>
                  <a:pt x="4771628" y="5984081"/>
                </a:lnTo>
                <a:lnTo>
                  <a:pt x="4770041" y="5990828"/>
                </a:lnTo>
                <a:lnTo>
                  <a:pt x="4769247" y="5997971"/>
                </a:lnTo>
                <a:lnTo>
                  <a:pt x="4768850" y="6005512"/>
                </a:lnTo>
                <a:lnTo>
                  <a:pt x="4768850" y="6012656"/>
                </a:lnTo>
                <a:lnTo>
                  <a:pt x="4768850" y="6019800"/>
                </a:lnTo>
                <a:lnTo>
                  <a:pt x="4769247" y="6027340"/>
                </a:lnTo>
                <a:lnTo>
                  <a:pt x="4770041" y="6034087"/>
                </a:lnTo>
                <a:lnTo>
                  <a:pt x="4771628" y="6041231"/>
                </a:lnTo>
                <a:lnTo>
                  <a:pt x="4773216" y="6047978"/>
                </a:lnTo>
                <a:lnTo>
                  <a:pt x="4775200" y="6054725"/>
                </a:lnTo>
                <a:lnTo>
                  <a:pt x="4777581" y="6061471"/>
                </a:lnTo>
                <a:lnTo>
                  <a:pt x="4779963" y="6067821"/>
                </a:lnTo>
                <a:lnTo>
                  <a:pt x="4782741" y="6074171"/>
                </a:lnTo>
                <a:lnTo>
                  <a:pt x="4785519" y="6080125"/>
                </a:lnTo>
                <a:lnTo>
                  <a:pt x="4789091" y="6086475"/>
                </a:lnTo>
                <a:lnTo>
                  <a:pt x="4793059" y="6092031"/>
                </a:lnTo>
                <a:lnTo>
                  <a:pt x="4796631" y="6097587"/>
                </a:lnTo>
                <a:lnTo>
                  <a:pt x="4800997" y="6102747"/>
                </a:lnTo>
                <a:lnTo>
                  <a:pt x="4805363" y="6108303"/>
                </a:lnTo>
                <a:lnTo>
                  <a:pt x="4810522" y="6113065"/>
                </a:lnTo>
                <a:lnTo>
                  <a:pt x="4815284" y="6117828"/>
                </a:lnTo>
                <a:lnTo>
                  <a:pt x="4820047" y="6122193"/>
                </a:lnTo>
                <a:lnTo>
                  <a:pt x="4825603" y="6126162"/>
                </a:lnTo>
                <a:lnTo>
                  <a:pt x="4831159" y="6130528"/>
                </a:lnTo>
                <a:lnTo>
                  <a:pt x="4837113" y="6133703"/>
                </a:lnTo>
                <a:lnTo>
                  <a:pt x="4842669" y="6137275"/>
                </a:lnTo>
                <a:lnTo>
                  <a:pt x="4849019" y="6140450"/>
                </a:lnTo>
                <a:lnTo>
                  <a:pt x="4855369" y="6143625"/>
                </a:lnTo>
                <a:lnTo>
                  <a:pt x="4861719" y="6146006"/>
                </a:lnTo>
                <a:lnTo>
                  <a:pt x="4868069" y="6147990"/>
                </a:lnTo>
                <a:lnTo>
                  <a:pt x="4874816" y="6149975"/>
                </a:lnTo>
                <a:lnTo>
                  <a:pt x="4881563" y="6151562"/>
                </a:lnTo>
                <a:lnTo>
                  <a:pt x="4889103" y="6152753"/>
                </a:lnTo>
                <a:lnTo>
                  <a:pt x="4896247" y="6153547"/>
                </a:lnTo>
                <a:lnTo>
                  <a:pt x="4902994" y="6154340"/>
                </a:lnTo>
                <a:lnTo>
                  <a:pt x="4910138" y="6154737"/>
                </a:lnTo>
                <a:lnTo>
                  <a:pt x="5364957" y="6154737"/>
                </a:lnTo>
                <a:lnTo>
                  <a:pt x="5372100" y="6154340"/>
                </a:lnTo>
                <a:lnTo>
                  <a:pt x="5379244" y="6153547"/>
                </a:lnTo>
                <a:lnTo>
                  <a:pt x="5386388" y="6152753"/>
                </a:lnTo>
                <a:lnTo>
                  <a:pt x="5393532" y="6151562"/>
                </a:lnTo>
                <a:lnTo>
                  <a:pt x="5400279" y="6149975"/>
                </a:lnTo>
                <a:lnTo>
                  <a:pt x="5407025" y="6147990"/>
                </a:lnTo>
                <a:lnTo>
                  <a:pt x="5413772" y="6146006"/>
                </a:lnTo>
                <a:lnTo>
                  <a:pt x="5420122" y="6143625"/>
                </a:lnTo>
                <a:lnTo>
                  <a:pt x="5426472" y="6140450"/>
                </a:lnTo>
                <a:lnTo>
                  <a:pt x="5432425" y="6137275"/>
                </a:lnTo>
                <a:lnTo>
                  <a:pt x="5438379" y="6133703"/>
                </a:lnTo>
                <a:lnTo>
                  <a:pt x="5444332" y="6130528"/>
                </a:lnTo>
                <a:lnTo>
                  <a:pt x="5449491" y="6126162"/>
                </a:lnTo>
                <a:lnTo>
                  <a:pt x="5455047" y="6122193"/>
                </a:lnTo>
                <a:lnTo>
                  <a:pt x="5460207" y="6117828"/>
                </a:lnTo>
                <a:lnTo>
                  <a:pt x="5465366" y="6113065"/>
                </a:lnTo>
                <a:lnTo>
                  <a:pt x="5470129" y="6108303"/>
                </a:lnTo>
                <a:lnTo>
                  <a:pt x="5474494" y="6102747"/>
                </a:lnTo>
                <a:lnTo>
                  <a:pt x="5478463" y="6097587"/>
                </a:lnTo>
                <a:lnTo>
                  <a:pt x="5482829" y="6092031"/>
                </a:lnTo>
                <a:lnTo>
                  <a:pt x="5486004" y="6086475"/>
                </a:lnTo>
                <a:lnTo>
                  <a:pt x="5489576" y="6080125"/>
                </a:lnTo>
                <a:lnTo>
                  <a:pt x="5492750" y="6074171"/>
                </a:lnTo>
                <a:lnTo>
                  <a:pt x="5495926" y="6067821"/>
                </a:lnTo>
                <a:lnTo>
                  <a:pt x="5498307" y="6061471"/>
                </a:lnTo>
                <a:lnTo>
                  <a:pt x="5499894" y="6054725"/>
                </a:lnTo>
                <a:lnTo>
                  <a:pt x="5501879" y="6047978"/>
                </a:lnTo>
                <a:lnTo>
                  <a:pt x="5503863" y="6041231"/>
                </a:lnTo>
                <a:lnTo>
                  <a:pt x="5505054" y="6034087"/>
                </a:lnTo>
                <a:lnTo>
                  <a:pt x="5505847" y="6027340"/>
                </a:lnTo>
                <a:lnTo>
                  <a:pt x="5506244" y="6019800"/>
                </a:lnTo>
                <a:lnTo>
                  <a:pt x="5507038" y="6012656"/>
                </a:lnTo>
                <a:lnTo>
                  <a:pt x="5506244" y="6005512"/>
                </a:lnTo>
                <a:lnTo>
                  <a:pt x="5505847" y="5997971"/>
                </a:lnTo>
                <a:lnTo>
                  <a:pt x="5505054" y="5990828"/>
                </a:lnTo>
                <a:lnTo>
                  <a:pt x="5503863" y="5984081"/>
                </a:lnTo>
                <a:lnTo>
                  <a:pt x="5501879" y="5977334"/>
                </a:lnTo>
                <a:lnTo>
                  <a:pt x="5499894" y="5970587"/>
                </a:lnTo>
                <a:lnTo>
                  <a:pt x="5498307" y="5963840"/>
                </a:lnTo>
                <a:lnTo>
                  <a:pt x="5495926" y="5957490"/>
                </a:lnTo>
                <a:lnTo>
                  <a:pt x="5492750" y="5951140"/>
                </a:lnTo>
                <a:lnTo>
                  <a:pt x="5489576" y="5944790"/>
                </a:lnTo>
                <a:lnTo>
                  <a:pt x="5486004" y="5938837"/>
                </a:lnTo>
                <a:lnTo>
                  <a:pt x="5482829" y="5933281"/>
                </a:lnTo>
                <a:lnTo>
                  <a:pt x="5478463" y="5927724"/>
                </a:lnTo>
                <a:lnTo>
                  <a:pt x="5474494" y="5922565"/>
                </a:lnTo>
                <a:lnTo>
                  <a:pt x="5470129" y="5917009"/>
                </a:lnTo>
                <a:lnTo>
                  <a:pt x="5465366" y="5912246"/>
                </a:lnTo>
                <a:lnTo>
                  <a:pt x="5460207" y="5907484"/>
                </a:lnTo>
                <a:lnTo>
                  <a:pt x="5455047" y="5903118"/>
                </a:lnTo>
                <a:lnTo>
                  <a:pt x="5449491" y="5898752"/>
                </a:lnTo>
                <a:lnTo>
                  <a:pt x="5444332" y="5894784"/>
                </a:lnTo>
                <a:lnTo>
                  <a:pt x="5438379" y="5891609"/>
                </a:lnTo>
                <a:lnTo>
                  <a:pt x="5432425" y="5888037"/>
                </a:lnTo>
                <a:lnTo>
                  <a:pt x="5426472" y="5884862"/>
                </a:lnTo>
                <a:lnTo>
                  <a:pt x="5420122" y="5881687"/>
                </a:lnTo>
                <a:lnTo>
                  <a:pt x="5413772" y="5879306"/>
                </a:lnTo>
                <a:lnTo>
                  <a:pt x="5407025" y="5876924"/>
                </a:lnTo>
                <a:lnTo>
                  <a:pt x="5400279" y="5874940"/>
                </a:lnTo>
                <a:lnTo>
                  <a:pt x="5393532" y="5873749"/>
                </a:lnTo>
                <a:lnTo>
                  <a:pt x="5386388" y="5872559"/>
                </a:lnTo>
                <a:lnTo>
                  <a:pt x="5379244" y="5871765"/>
                </a:lnTo>
                <a:lnTo>
                  <a:pt x="5372100" y="5870971"/>
                </a:lnTo>
                <a:lnTo>
                  <a:pt x="5364957" y="5870574"/>
                </a:lnTo>
                <a:lnTo>
                  <a:pt x="4910138" y="5870574"/>
                </a:lnTo>
                <a:close/>
                <a:moveTo>
                  <a:pt x="3788172" y="5870574"/>
                </a:moveTo>
                <a:lnTo>
                  <a:pt x="3780632" y="5870971"/>
                </a:lnTo>
                <a:lnTo>
                  <a:pt x="3773885" y="5871765"/>
                </a:lnTo>
                <a:lnTo>
                  <a:pt x="3766741" y="5872559"/>
                </a:lnTo>
                <a:lnTo>
                  <a:pt x="3759597" y="5873749"/>
                </a:lnTo>
                <a:lnTo>
                  <a:pt x="3752454" y="5874940"/>
                </a:lnTo>
                <a:lnTo>
                  <a:pt x="3746104" y="5876924"/>
                </a:lnTo>
                <a:lnTo>
                  <a:pt x="3739357" y="5879306"/>
                </a:lnTo>
                <a:lnTo>
                  <a:pt x="3733007" y="5881687"/>
                </a:lnTo>
                <a:lnTo>
                  <a:pt x="3726657" y="5884862"/>
                </a:lnTo>
                <a:lnTo>
                  <a:pt x="3720704" y="5888037"/>
                </a:lnTo>
                <a:lnTo>
                  <a:pt x="3714751" y="5891609"/>
                </a:lnTo>
                <a:lnTo>
                  <a:pt x="3708797" y="5894784"/>
                </a:lnTo>
                <a:lnTo>
                  <a:pt x="3703638" y="5898752"/>
                </a:lnTo>
                <a:lnTo>
                  <a:pt x="3697685" y="5903118"/>
                </a:lnTo>
                <a:lnTo>
                  <a:pt x="3692922" y="5907484"/>
                </a:lnTo>
                <a:lnTo>
                  <a:pt x="3688160" y="5912246"/>
                </a:lnTo>
                <a:lnTo>
                  <a:pt x="3683001" y="5917009"/>
                </a:lnTo>
                <a:lnTo>
                  <a:pt x="3678635" y="5922565"/>
                </a:lnTo>
                <a:lnTo>
                  <a:pt x="3674269" y="5927724"/>
                </a:lnTo>
                <a:lnTo>
                  <a:pt x="3670697" y="5933281"/>
                </a:lnTo>
                <a:lnTo>
                  <a:pt x="3666729" y="5938837"/>
                </a:lnTo>
                <a:lnTo>
                  <a:pt x="3663157" y="5944790"/>
                </a:lnTo>
                <a:lnTo>
                  <a:pt x="3660379" y="5951140"/>
                </a:lnTo>
                <a:lnTo>
                  <a:pt x="3657601" y="5957490"/>
                </a:lnTo>
                <a:lnTo>
                  <a:pt x="3655219" y="5963840"/>
                </a:lnTo>
                <a:lnTo>
                  <a:pt x="3652838" y="5970587"/>
                </a:lnTo>
                <a:lnTo>
                  <a:pt x="3650854" y="5977334"/>
                </a:lnTo>
                <a:lnTo>
                  <a:pt x="3649266" y="5984081"/>
                </a:lnTo>
                <a:lnTo>
                  <a:pt x="3647679" y="5990828"/>
                </a:lnTo>
                <a:lnTo>
                  <a:pt x="3647282" y="5997971"/>
                </a:lnTo>
                <a:lnTo>
                  <a:pt x="3646488" y="6005512"/>
                </a:lnTo>
                <a:lnTo>
                  <a:pt x="3646488" y="6012656"/>
                </a:lnTo>
                <a:lnTo>
                  <a:pt x="3646488" y="6019800"/>
                </a:lnTo>
                <a:lnTo>
                  <a:pt x="3647282" y="6027340"/>
                </a:lnTo>
                <a:lnTo>
                  <a:pt x="3647679" y="6034087"/>
                </a:lnTo>
                <a:lnTo>
                  <a:pt x="3649266" y="6041231"/>
                </a:lnTo>
                <a:lnTo>
                  <a:pt x="3650854" y="6047978"/>
                </a:lnTo>
                <a:lnTo>
                  <a:pt x="3652838" y="6054725"/>
                </a:lnTo>
                <a:lnTo>
                  <a:pt x="3655219" y="6061471"/>
                </a:lnTo>
                <a:lnTo>
                  <a:pt x="3657601" y="6067821"/>
                </a:lnTo>
                <a:lnTo>
                  <a:pt x="3660379" y="6074171"/>
                </a:lnTo>
                <a:lnTo>
                  <a:pt x="3663157" y="6080125"/>
                </a:lnTo>
                <a:lnTo>
                  <a:pt x="3666729" y="6086475"/>
                </a:lnTo>
                <a:lnTo>
                  <a:pt x="3670697" y="6092031"/>
                </a:lnTo>
                <a:lnTo>
                  <a:pt x="3674269" y="6097587"/>
                </a:lnTo>
                <a:lnTo>
                  <a:pt x="3678635" y="6102747"/>
                </a:lnTo>
                <a:lnTo>
                  <a:pt x="3683001" y="6108303"/>
                </a:lnTo>
                <a:lnTo>
                  <a:pt x="3688160" y="6113065"/>
                </a:lnTo>
                <a:lnTo>
                  <a:pt x="3692922" y="6117828"/>
                </a:lnTo>
                <a:lnTo>
                  <a:pt x="3697685" y="6122193"/>
                </a:lnTo>
                <a:lnTo>
                  <a:pt x="3703638" y="6126162"/>
                </a:lnTo>
                <a:lnTo>
                  <a:pt x="3708797" y="6130528"/>
                </a:lnTo>
                <a:lnTo>
                  <a:pt x="3714751" y="6133703"/>
                </a:lnTo>
                <a:lnTo>
                  <a:pt x="3720704" y="6137275"/>
                </a:lnTo>
                <a:lnTo>
                  <a:pt x="3726657" y="6140450"/>
                </a:lnTo>
                <a:lnTo>
                  <a:pt x="3733007" y="6143625"/>
                </a:lnTo>
                <a:lnTo>
                  <a:pt x="3739357" y="6146006"/>
                </a:lnTo>
                <a:lnTo>
                  <a:pt x="3746104" y="6147990"/>
                </a:lnTo>
                <a:lnTo>
                  <a:pt x="3752454" y="6149975"/>
                </a:lnTo>
                <a:lnTo>
                  <a:pt x="3759597" y="6151562"/>
                </a:lnTo>
                <a:lnTo>
                  <a:pt x="3766741" y="6152753"/>
                </a:lnTo>
                <a:lnTo>
                  <a:pt x="3773885" y="6153547"/>
                </a:lnTo>
                <a:lnTo>
                  <a:pt x="3780632" y="6154340"/>
                </a:lnTo>
                <a:lnTo>
                  <a:pt x="3788172" y="6154737"/>
                </a:lnTo>
                <a:lnTo>
                  <a:pt x="4242595" y="6154737"/>
                </a:lnTo>
                <a:lnTo>
                  <a:pt x="4249738" y="6154340"/>
                </a:lnTo>
                <a:lnTo>
                  <a:pt x="4256882" y="6153547"/>
                </a:lnTo>
                <a:lnTo>
                  <a:pt x="4264423" y="6152753"/>
                </a:lnTo>
                <a:lnTo>
                  <a:pt x="4271170" y="6151562"/>
                </a:lnTo>
                <a:lnTo>
                  <a:pt x="4277917" y="6149975"/>
                </a:lnTo>
                <a:lnTo>
                  <a:pt x="4284663" y="6147990"/>
                </a:lnTo>
                <a:lnTo>
                  <a:pt x="4291410" y="6146006"/>
                </a:lnTo>
                <a:lnTo>
                  <a:pt x="4297760" y="6143625"/>
                </a:lnTo>
                <a:lnTo>
                  <a:pt x="4304110" y="6140450"/>
                </a:lnTo>
                <a:lnTo>
                  <a:pt x="4310460" y="6137275"/>
                </a:lnTo>
                <a:lnTo>
                  <a:pt x="4316017" y="6133703"/>
                </a:lnTo>
                <a:lnTo>
                  <a:pt x="4321970" y="6130528"/>
                </a:lnTo>
                <a:lnTo>
                  <a:pt x="4327526" y="6126162"/>
                </a:lnTo>
                <a:lnTo>
                  <a:pt x="4332685" y="6122193"/>
                </a:lnTo>
                <a:lnTo>
                  <a:pt x="4337845" y="6117828"/>
                </a:lnTo>
                <a:lnTo>
                  <a:pt x="4343004" y="6113065"/>
                </a:lnTo>
                <a:lnTo>
                  <a:pt x="4347767" y="6108303"/>
                </a:lnTo>
                <a:lnTo>
                  <a:pt x="4352132" y="6102747"/>
                </a:lnTo>
                <a:lnTo>
                  <a:pt x="4356498" y="6097587"/>
                </a:lnTo>
                <a:lnTo>
                  <a:pt x="4360467" y="6092031"/>
                </a:lnTo>
                <a:lnTo>
                  <a:pt x="4363642" y="6086475"/>
                </a:lnTo>
                <a:lnTo>
                  <a:pt x="4367214" y="6080125"/>
                </a:lnTo>
                <a:lnTo>
                  <a:pt x="4370388" y="6074171"/>
                </a:lnTo>
                <a:lnTo>
                  <a:pt x="4373564" y="6067821"/>
                </a:lnTo>
                <a:lnTo>
                  <a:pt x="4375945" y="6061471"/>
                </a:lnTo>
                <a:lnTo>
                  <a:pt x="4378326" y="6054725"/>
                </a:lnTo>
                <a:lnTo>
                  <a:pt x="4380310" y="6047978"/>
                </a:lnTo>
                <a:lnTo>
                  <a:pt x="4381501" y="6041231"/>
                </a:lnTo>
                <a:lnTo>
                  <a:pt x="4382692" y="6034087"/>
                </a:lnTo>
                <a:lnTo>
                  <a:pt x="4383485" y="6027340"/>
                </a:lnTo>
                <a:lnTo>
                  <a:pt x="4383882" y="6019800"/>
                </a:lnTo>
                <a:lnTo>
                  <a:pt x="4384676" y="6012656"/>
                </a:lnTo>
                <a:lnTo>
                  <a:pt x="4383882" y="6005512"/>
                </a:lnTo>
                <a:lnTo>
                  <a:pt x="4383485" y="5997971"/>
                </a:lnTo>
                <a:lnTo>
                  <a:pt x="4382692" y="5990828"/>
                </a:lnTo>
                <a:lnTo>
                  <a:pt x="4381501" y="5984081"/>
                </a:lnTo>
                <a:lnTo>
                  <a:pt x="4380310" y="5977334"/>
                </a:lnTo>
                <a:lnTo>
                  <a:pt x="4378326" y="5970587"/>
                </a:lnTo>
                <a:lnTo>
                  <a:pt x="4375945" y="5963840"/>
                </a:lnTo>
                <a:lnTo>
                  <a:pt x="4373564" y="5957490"/>
                </a:lnTo>
                <a:lnTo>
                  <a:pt x="4370388" y="5951140"/>
                </a:lnTo>
                <a:lnTo>
                  <a:pt x="4367214" y="5944790"/>
                </a:lnTo>
                <a:lnTo>
                  <a:pt x="4363642" y="5938837"/>
                </a:lnTo>
                <a:lnTo>
                  <a:pt x="4360467" y="5933281"/>
                </a:lnTo>
                <a:lnTo>
                  <a:pt x="4356498" y="5927724"/>
                </a:lnTo>
                <a:lnTo>
                  <a:pt x="4352132" y="5922565"/>
                </a:lnTo>
                <a:lnTo>
                  <a:pt x="4347767" y="5917009"/>
                </a:lnTo>
                <a:lnTo>
                  <a:pt x="4343004" y="5912246"/>
                </a:lnTo>
                <a:lnTo>
                  <a:pt x="4337845" y="5907484"/>
                </a:lnTo>
                <a:lnTo>
                  <a:pt x="4332685" y="5903118"/>
                </a:lnTo>
                <a:lnTo>
                  <a:pt x="4327526" y="5898752"/>
                </a:lnTo>
                <a:lnTo>
                  <a:pt x="4321970" y="5894784"/>
                </a:lnTo>
                <a:lnTo>
                  <a:pt x="4316017" y="5891609"/>
                </a:lnTo>
                <a:lnTo>
                  <a:pt x="4310460" y="5888037"/>
                </a:lnTo>
                <a:lnTo>
                  <a:pt x="4304110" y="5884862"/>
                </a:lnTo>
                <a:lnTo>
                  <a:pt x="4297760" y="5881687"/>
                </a:lnTo>
                <a:lnTo>
                  <a:pt x="4291410" y="5879306"/>
                </a:lnTo>
                <a:lnTo>
                  <a:pt x="4284663" y="5876924"/>
                </a:lnTo>
                <a:lnTo>
                  <a:pt x="4277917" y="5874940"/>
                </a:lnTo>
                <a:lnTo>
                  <a:pt x="4271170" y="5873749"/>
                </a:lnTo>
                <a:lnTo>
                  <a:pt x="4264423" y="5872559"/>
                </a:lnTo>
                <a:lnTo>
                  <a:pt x="4256882" y="5871765"/>
                </a:lnTo>
                <a:lnTo>
                  <a:pt x="4249738" y="5870971"/>
                </a:lnTo>
                <a:lnTo>
                  <a:pt x="4242595" y="5870574"/>
                </a:lnTo>
                <a:lnTo>
                  <a:pt x="3788172" y="5870574"/>
                </a:lnTo>
                <a:close/>
                <a:moveTo>
                  <a:pt x="2667795" y="5870574"/>
                </a:moveTo>
                <a:lnTo>
                  <a:pt x="2660254" y="5870971"/>
                </a:lnTo>
                <a:lnTo>
                  <a:pt x="2653110" y="5871765"/>
                </a:lnTo>
                <a:lnTo>
                  <a:pt x="2645966" y="5872559"/>
                </a:lnTo>
                <a:lnTo>
                  <a:pt x="2638823" y="5873749"/>
                </a:lnTo>
                <a:lnTo>
                  <a:pt x="2632076" y="5874940"/>
                </a:lnTo>
                <a:lnTo>
                  <a:pt x="2625329" y="5876924"/>
                </a:lnTo>
                <a:lnTo>
                  <a:pt x="2618582" y="5879306"/>
                </a:lnTo>
                <a:lnTo>
                  <a:pt x="2612232" y="5881687"/>
                </a:lnTo>
                <a:lnTo>
                  <a:pt x="2605882" y="5884862"/>
                </a:lnTo>
                <a:lnTo>
                  <a:pt x="2599929" y="5888037"/>
                </a:lnTo>
                <a:lnTo>
                  <a:pt x="2593976" y="5891609"/>
                </a:lnTo>
                <a:lnTo>
                  <a:pt x="2588023" y="5894784"/>
                </a:lnTo>
                <a:lnTo>
                  <a:pt x="2582863" y="5898752"/>
                </a:lnTo>
                <a:lnTo>
                  <a:pt x="2577307" y="5903118"/>
                </a:lnTo>
                <a:lnTo>
                  <a:pt x="2572148" y="5907484"/>
                </a:lnTo>
                <a:lnTo>
                  <a:pt x="2567385" y="5912246"/>
                </a:lnTo>
                <a:lnTo>
                  <a:pt x="2562623" y="5917009"/>
                </a:lnTo>
                <a:lnTo>
                  <a:pt x="2558257" y="5922565"/>
                </a:lnTo>
                <a:lnTo>
                  <a:pt x="2553891" y="5927724"/>
                </a:lnTo>
                <a:lnTo>
                  <a:pt x="2549923" y="5933281"/>
                </a:lnTo>
                <a:lnTo>
                  <a:pt x="2546351" y="5938837"/>
                </a:lnTo>
                <a:lnTo>
                  <a:pt x="2542382" y="5944790"/>
                </a:lnTo>
                <a:lnTo>
                  <a:pt x="2539604" y="5951140"/>
                </a:lnTo>
                <a:lnTo>
                  <a:pt x="2536826" y="5957490"/>
                </a:lnTo>
                <a:lnTo>
                  <a:pt x="2534445" y="5963840"/>
                </a:lnTo>
                <a:lnTo>
                  <a:pt x="2532063" y="5970587"/>
                </a:lnTo>
                <a:lnTo>
                  <a:pt x="2530079" y="5977334"/>
                </a:lnTo>
                <a:lnTo>
                  <a:pt x="2528491" y="5984081"/>
                </a:lnTo>
                <a:lnTo>
                  <a:pt x="2526904" y="5990828"/>
                </a:lnTo>
                <a:lnTo>
                  <a:pt x="2526507" y="5997971"/>
                </a:lnTo>
                <a:lnTo>
                  <a:pt x="2526110" y="6005512"/>
                </a:lnTo>
                <a:lnTo>
                  <a:pt x="2525713" y="6012656"/>
                </a:lnTo>
                <a:lnTo>
                  <a:pt x="2526110" y="6019800"/>
                </a:lnTo>
                <a:lnTo>
                  <a:pt x="2526507" y="6027340"/>
                </a:lnTo>
                <a:lnTo>
                  <a:pt x="2526904" y="6034087"/>
                </a:lnTo>
                <a:lnTo>
                  <a:pt x="2528491" y="6041231"/>
                </a:lnTo>
                <a:lnTo>
                  <a:pt x="2530079" y="6047978"/>
                </a:lnTo>
                <a:lnTo>
                  <a:pt x="2532063" y="6054725"/>
                </a:lnTo>
                <a:lnTo>
                  <a:pt x="2534445" y="6061471"/>
                </a:lnTo>
                <a:lnTo>
                  <a:pt x="2536826" y="6067821"/>
                </a:lnTo>
                <a:lnTo>
                  <a:pt x="2539604" y="6074171"/>
                </a:lnTo>
                <a:lnTo>
                  <a:pt x="2542382" y="6080125"/>
                </a:lnTo>
                <a:lnTo>
                  <a:pt x="2546351" y="6086475"/>
                </a:lnTo>
                <a:lnTo>
                  <a:pt x="2549923" y="6092031"/>
                </a:lnTo>
                <a:lnTo>
                  <a:pt x="2553891" y="6097587"/>
                </a:lnTo>
                <a:lnTo>
                  <a:pt x="2558257" y="6102747"/>
                </a:lnTo>
                <a:lnTo>
                  <a:pt x="2562623" y="6108303"/>
                </a:lnTo>
                <a:lnTo>
                  <a:pt x="2567385" y="6113065"/>
                </a:lnTo>
                <a:lnTo>
                  <a:pt x="2572148" y="6117828"/>
                </a:lnTo>
                <a:lnTo>
                  <a:pt x="2577307" y="6122193"/>
                </a:lnTo>
                <a:lnTo>
                  <a:pt x="2582863" y="6126162"/>
                </a:lnTo>
                <a:lnTo>
                  <a:pt x="2588023" y="6130528"/>
                </a:lnTo>
                <a:lnTo>
                  <a:pt x="2593976" y="6133703"/>
                </a:lnTo>
                <a:lnTo>
                  <a:pt x="2599929" y="6137275"/>
                </a:lnTo>
                <a:lnTo>
                  <a:pt x="2605882" y="6140450"/>
                </a:lnTo>
                <a:lnTo>
                  <a:pt x="2612232" y="6143625"/>
                </a:lnTo>
                <a:lnTo>
                  <a:pt x="2618582" y="6146006"/>
                </a:lnTo>
                <a:lnTo>
                  <a:pt x="2625329" y="6147990"/>
                </a:lnTo>
                <a:lnTo>
                  <a:pt x="2632076" y="6149975"/>
                </a:lnTo>
                <a:lnTo>
                  <a:pt x="2638823" y="6151562"/>
                </a:lnTo>
                <a:lnTo>
                  <a:pt x="2645966" y="6152753"/>
                </a:lnTo>
                <a:lnTo>
                  <a:pt x="2653110" y="6153547"/>
                </a:lnTo>
                <a:lnTo>
                  <a:pt x="2660254" y="6154340"/>
                </a:lnTo>
                <a:lnTo>
                  <a:pt x="2667795" y="6154737"/>
                </a:lnTo>
                <a:lnTo>
                  <a:pt x="3121820" y="6154737"/>
                </a:lnTo>
                <a:lnTo>
                  <a:pt x="3128963" y="6154340"/>
                </a:lnTo>
                <a:lnTo>
                  <a:pt x="3136107" y="6153547"/>
                </a:lnTo>
                <a:lnTo>
                  <a:pt x="3143648" y="6152753"/>
                </a:lnTo>
                <a:lnTo>
                  <a:pt x="3150395" y="6151562"/>
                </a:lnTo>
                <a:lnTo>
                  <a:pt x="3157142" y="6149975"/>
                </a:lnTo>
                <a:lnTo>
                  <a:pt x="3163888" y="6147990"/>
                </a:lnTo>
                <a:lnTo>
                  <a:pt x="3170635" y="6146006"/>
                </a:lnTo>
                <a:lnTo>
                  <a:pt x="3176985" y="6143625"/>
                </a:lnTo>
                <a:lnTo>
                  <a:pt x="3183335" y="6140450"/>
                </a:lnTo>
                <a:lnTo>
                  <a:pt x="3189685" y="6137275"/>
                </a:lnTo>
                <a:lnTo>
                  <a:pt x="3195242" y="6133703"/>
                </a:lnTo>
                <a:lnTo>
                  <a:pt x="3201195" y="6130528"/>
                </a:lnTo>
                <a:lnTo>
                  <a:pt x="3206751" y="6126162"/>
                </a:lnTo>
                <a:lnTo>
                  <a:pt x="3211910" y="6122193"/>
                </a:lnTo>
                <a:lnTo>
                  <a:pt x="3217070" y="6117828"/>
                </a:lnTo>
                <a:lnTo>
                  <a:pt x="3222229" y="6113065"/>
                </a:lnTo>
                <a:lnTo>
                  <a:pt x="3226992" y="6108303"/>
                </a:lnTo>
                <a:lnTo>
                  <a:pt x="3231357" y="6102747"/>
                </a:lnTo>
                <a:lnTo>
                  <a:pt x="3235723" y="6097587"/>
                </a:lnTo>
                <a:lnTo>
                  <a:pt x="3239692" y="6092031"/>
                </a:lnTo>
                <a:lnTo>
                  <a:pt x="3243264" y="6086475"/>
                </a:lnTo>
                <a:lnTo>
                  <a:pt x="3246835" y="6080125"/>
                </a:lnTo>
                <a:lnTo>
                  <a:pt x="3249614" y="6074171"/>
                </a:lnTo>
                <a:lnTo>
                  <a:pt x="3252788" y="6067821"/>
                </a:lnTo>
                <a:lnTo>
                  <a:pt x="3255170" y="6061471"/>
                </a:lnTo>
                <a:lnTo>
                  <a:pt x="3257551" y="6054725"/>
                </a:lnTo>
                <a:lnTo>
                  <a:pt x="3259535" y="6047978"/>
                </a:lnTo>
                <a:lnTo>
                  <a:pt x="3260726" y="6041231"/>
                </a:lnTo>
                <a:lnTo>
                  <a:pt x="3262314" y="6034087"/>
                </a:lnTo>
                <a:lnTo>
                  <a:pt x="3262710" y="6027340"/>
                </a:lnTo>
                <a:lnTo>
                  <a:pt x="3263901" y="6019800"/>
                </a:lnTo>
                <a:lnTo>
                  <a:pt x="3263901" y="6012656"/>
                </a:lnTo>
                <a:lnTo>
                  <a:pt x="3263901" y="6005512"/>
                </a:lnTo>
                <a:lnTo>
                  <a:pt x="3262710" y="5997971"/>
                </a:lnTo>
                <a:lnTo>
                  <a:pt x="3262314" y="5990828"/>
                </a:lnTo>
                <a:lnTo>
                  <a:pt x="3260726" y="5984081"/>
                </a:lnTo>
                <a:lnTo>
                  <a:pt x="3259535" y="5977334"/>
                </a:lnTo>
                <a:lnTo>
                  <a:pt x="3257551" y="5970587"/>
                </a:lnTo>
                <a:lnTo>
                  <a:pt x="3255170" y="5963840"/>
                </a:lnTo>
                <a:lnTo>
                  <a:pt x="3252788" y="5957490"/>
                </a:lnTo>
                <a:lnTo>
                  <a:pt x="3249614" y="5951140"/>
                </a:lnTo>
                <a:lnTo>
                  <a:pt x="3246835" y="5944790"/>
                </a:lnTo>
                <a:lnTo>
                  <a:pt x="3243264" y="5938837"/>
                </a:lnTo>
                <a:lnTo>
                  <a:pt x="3239692" y="5933281"/>
                </a:lnTo>
                <a:lnTo>
                  <a:pt x="3235723" y="5927724"/>
                </a:lnTo>
                <a:lnTo>
                  <a:pt x="3231357" y="5922565"/>
                </a:lnTo>
                <a:lnTo>
                  <a:pt x="3226992" y="5917009"/>
                </a:lnTo>
                <a:lnTo>
                  <a:pt x="3222229" y="5912246"/>
                </a:lnTo>
                <a:lnTo>
                  <a:pt x="3217070" y="5907484"/>
                </a:lnTo>
                <a:lnTo>
                  <a:pt x="3211910" y="5903118"/>
                </a:lnTo>
                <a:lnTo>
                  <a:pt x="3206751" y="5898752"/>
                </a:lnTo>
                <a:lnTo>
                  <a:pt x="3201195" y="5894784"/>
                </a:lnTo>
                <a:lnTo>
                  <a:pt x="3195242" y="5891609"/>
                </a:lnTo>
                <a:lnTo>
                  <a:pt x="3189685" y="5888037"/>
                </a:lnTo>
                <a:lnTo>
                  <a:pt x="3183335" y="5884862"/>
                </a:lnTo>
                <a:lnTo>
                  <a:pt x="3176985" y="5881687"/>
                </a:lnTo>
                <a:lnTo>
                  <a:pt x="3170635" y="5879306"/>
                </a:lnTo>
                <a:lnTo>
                  <a:pt x="3163888" y="5876924"/>
                </a:lnTo>
                <a:lnTo>
                  <a:pt x="3157142" y="5874940"/>
                </a:lnTo>
                <a:lnTo>
                  <a:pt x="3150395" y="5873749"/>
                </a:lnTo>
                <a:lnTo>
                  <a:pt x="3143648" y="5872559"/>
                </a:lnTo>
                <a:lnTo>
                  <a:pt x="3136107" y="5871765"/>
                </a:lnTo>
                <a:lnTo>
                  <a:pt x="3128963" y="5870971"/>
                </a:lnTo>
                <a:lnTo>
                  <a:pt x="3121820" y="5870574"/>
                </a:lnTo>
                <a:lnTo>
                  <a:pt x="2667795" y="5870574"/>
                </a:lnTo>
                <a:close/>
                <a:moveTo>
                  <a:pt x="1545432" y="5870574"/>
                </a:moveTo>
                <a:lnTo>
                  <a:pt x="1537891" y="5870971"/>
                </a:lnTo>
                <a:lnTo>
                  <a:pt x="1530747" y="5871765"/>
                </a:lnTo>
                <a:lnTo>
                  <a:pt x="1523603" y="5872559"/>
                </a:lnTo>
                <a:lnTo>
                  <a:pt x="1516857" y="5873749"/>
                </a:lnTo>
                <a:lnTo>
                  <a:pt x="1509713" y="5874940"/>
                </a:lnTo>
                <a:lnTo>
                  <a:pt x="1502966" y="5876924"/>
                </a:lnTo>
                <a:lnTo>
                  <a:pt x="1496219" y="5879306"/>
                </a:lnTo>
                <a:lnTo>
                  <a:pt x="1489869" y="5881687"/>
                </a:lnTo>
                <a:lnTo>
                  <a:pt x="1483519" y="5884862"/>
                </a:lnTo>
                <a:lnTo>
                  <a:pt x="1477566" y="5888037"/>
                </a:lnTo>
                <a:lnTo>
                  <a:pt x="1471613" y="5891609"/>
                </a:lnTo>
                <a:lnTo>
                  <a:pt x="1465660" y="5894784"/>
                </a:lnTo>
                <a:lnTo>
                  <a:pt x="1460500" y="5898752"/>
                </a:lnTo>
                <a:lnTo>
                  <a:pt x="1454944" y="5903118"/>
                </a:lnTo>
                <a:lnTo>
                  <a:pt x="1449785" y="5907484"/>
                </a:lnTo>
                <a:lnTo>
                  <a:pt x="1445022" y="5912246"/>
                </a:lnTo>
                <a:lnTo>
                  <a:pt x="1440260" y="5917009"/>
                </a:lnTo>
                <a:lnTo>
                  <a:pt x="1435894" y="5922565"/>
                </a:lnTo>
                <a:lnTo>
                  <a:pt x="1431528" y="5927724"/>
                </a:lnTo>
                <a:lnTo>
                  <a:pt x="1427560" y="5933281"/>
                </a:lnTo>
                <a:lnTo>
                  <a:pt x="1423988" y="5938837"/>
                </a:lnTo>
                <a:lnTo>
                  <a:pt x="1420813" y="5944790"/>
                </a:lnTo>
                <a:lnTo>
                  <a:pt x="1417241" y="5951140"/>
                </a:lnTo>
                <a:lnTo>
                  <a:pt x="1414463" y="5957490"/>
                </a:lnTo>
                <a:lnTo>
                  <a:pt x="1412082" y="5963840"/>
                </a:lnTo>
                <a:lnTo>
                  <a:pt x="1409700" y="5970587"/>
                </a:lnTo>
                <a:lnTo>
                  <a:pt x="1408113" y="5977334"/>
                </a:lnTo>
                <a:lnTo>
                  <a:pt x="1406128" y="5984081"/>
                </a:lnTo>
                <a:lnTo>
                  <a:pt x="1405335" y="5990828"/>
                </a:lnTo>
                <a:lnTo>
                  <a:pt x="1404144" y="5997971"/>
                </a:lnTo>
                <a:lnTo>
                  <a:pt x="1403747" y="6005512"/>
                </a:lnTo>
                <a:lnTo>
                  <a:pt x="1403350" y="6012656"/>
                </a:lnTo>
                <a:lnTo>
                  <a:pt x="1403747" y="6019800"/>
                </a:lnTo>
                <a:lnTo>
                  <a:pt x="1404144" y="6027340"/>
                </a:lnTo>
                <a:lnTo>
                  <a:pt x="1405335" y="6034087"/>
                </a:lnTo>
                <a:lnTo>
                  <a:pt x="1406128" y="6041231"/>
                </a:lnTo>
                <a:lnTo>
                  <a:pt x="1408113" y="6047978"/>
                </a:lnTo>
                <a:lnTo>
                  <a:pt x="1409700" y="6054725"/>
                </a:lnTo>
                <a:lnTo>
                  <a:pt x="1412082" y="6061471"/>
                </a:lnTo>
                <a:lnTo>
                  <a:pt x="1414463" y="6067821"/>
                </a:lnTo>
                <a:lnTo>
                  <a:pt x="1417241" y="6074171"/>
                </a:lnTo>
                <a:lnTo>
                  <a:pt x="1420813" y="6080125"/>
                </a:lnTo>
                <a:lnTo>
                  <a:pt x="1423988" y="6086475"/>
                </a:lnTo>
                <a:lnTo>
                  <a:pt x="1427560" y="6092031"/>
                </a:lnTo>
                <a:lnTo>
                  <a:pt x="1431528" y="6097587"/>
                </a:lnTo>
                <a:lnTo>
                  <a:pt x="1435894" y="6102747"/>
                </a:lnTo>
                <a:lnTo>
                  <a:pt x="1440260" y="6108303"/>
                </a:lnTo>
                <a:lnTo>
                  <a:pt x="1445022" y="6113065"/>
                </a:lnTo>
                <a:lnTo>
                  <a:pt x="1449785" y="6117828"/>
                </a:lnTo>
                <a:lnTo>
                  <a:pt x="1454944" y="6122193"/>
                </a:lnTo>
                <a:lnTo>
                  <a:pt x="1460500" y="6126162"/>
                </a:lnTo>
                <a:lnTo>
                  <a:pt x="1465660" y="6130528"/>
                </a:lnTo>
                <a:lnTo>
                  <a:pt x="1471613" y="6133703"/>
                </a:lnTo>
                <a:lnTo>
                  <a:pt x="1477566" y="6137275"/>
                </a:lnTo>
                <a:lnTo>
                  <a:pt x="1483519" y="6140450"/>
                </a:lnTo>
                <a:lnTo>
                  <a:pt x="1489869" y="6143625"/>
                </a:lnTo>
                <a:lnTo>
                  <a:pt x="1496219" y="6146006"/>
                </a:lnTo>
                <a:lnTo>
                  <a:pt x="1502966" y="6147990"/>
                </a:lnTo>
                <a:lnTo>
                  <a:pt x="1509713" y="6149975"/>
                </a:lnTo>
                <a:lnTo>
                  <a:pt x="1516857" y="6151562"/>
                </a:lnTo>
                <a:lnTo>
                  <a:pt x="1523603" y="6152753"/>
                </a:lnTo>
                <a:lnTo>
                  <a:pt x="1530747" y="6153547"/>
                </a:lnTo>
                <a:lnTo>
                  <a:pt x="1537891" y="6154340"/>
                </a:lnTo>
                <a:lnTo>
                  <a:pt x="1545432" y="6154737"/>
                </a:lnTo>
                <a:lnTo>
                  <a:pt x="1999457" y="6154737"/>
                </a:lnTo>
                <a:lnTo>
                  <a:pt x="2006601" y="6154340"/>
                </a:lnTo>
                <a:lnTo>
                  <a:pt x="2014141" y="6153547"/>
                </a:lnTo>
                <a:lnTo>
                  <a:pt x="2021285" y="6152753"/>
                </a:lnTo>
                <a:lnTo>
                  <a:pt x="2028032" y="6151562"/>
                </a:lnTo>
                <a:lnTo>
                  <a:pt x="2035176" y="6149975"/>
                </a:lnTo>
                <a:lnTo>
                  <a:pt x="2041526" y="6147990"/>
                </a:lnTo>
                <a:lnTo>
                  <a:pt x="2048273" y="6146006"/>
                </a:lnTo>
                <a:lnTo>
                  <a:pt x="2054623" y="6143625"/>
                </a:lnTo>
                <a:lnTo>
                  <a:pt x="2060973" y="6140450"/>
                </a:lnTo>
                <a:lnTo>
                  <a:pt x="2067323" y="6137275"/>
                </a:lnTo>
                <a:lnTo>
                  <a:pt x="2072879" y="6133703"/>
                </a:lnTo>
                <a:lnTo>
                  <a:pt x="2078832" y="6130528"/>
                </a:lnTo>
                <a:lnTo>
                  <a:pt x="2084388" y="6126162"/>
                </a:lnTo>
                <a:lnTo>
                  <a:pt x="2089944" y="6122193"/>
                </a:lnTo>
                <a:lnTo>
                  <a:pt x="2094707" y="6117828"/>
                </a:lnTo>
                <a:lnTo>
                  <a:pt x="2099866" y="6113065"/>
                </a:lnTo>
                <a:lnTo>
                  <a:pt x="2104629" y="6108303"/>
                </a:lnTo>
                <a:lnTo>
                  <a:pt x="2108994" y="6102747"/>
                </a:lnTo>
                <a:lnTo>
                  <a:pt x="2113360" y="6097587"/>
                </a:lnTo>
                <a:lnTo>
                  <a:pt x="2117329" y="6092031"/>
                </a:lnTo>
                <a:lnTo>
                  <a:pt x="2120901" y="6086475"/>
                </a:lnTo>
                <a:lnTo>
                  <a:pt x="2124473" y="6080125"/>
                </a:lnTo>
                <a:lnTo>
                  <a:pt x="2127251" y="6074171"/>
                </a:lnTo>
                <a:lnTo>
                  <a:pt x="2130426" y="6067821"/>
                </a:lnTo>
                <a:lnTo>
                  <a:pt x="2132807" y="6061471"/>
                </a:lnTo>
                <a:lnTo>
                  <a:pt x="2135188" y="6054725"/>
                </a:lnTo>
                <a:lnTo>
                  <a:pt x="2137173" y="6047978"/>
                </a:lnTo>
                <a:lnTo>
                  <a:pt x="2138363" y="6041231"/>
                </a:lnTo>
                <a:lnTo>
                  <a:pt x="2139951" y="6034087"/>
                </a:lnTo>
                <a:lnTo>
                  <a:pt x="2140348" y="6027340"/>
                </a:lnTo>
                <a:lnTo>
                  <a:pt x="2141538" y="6019800"/>
                </a:lnTo>
                <a:lnTo>
                  <a:pt x="2141538" y="6012656"/>
                </a:lnTo>
                <a:lnTo>
                  <a:pt x="2141538" y="6005512"/>
                </a:lnTo>
                <a:lnTo>
                  <a:pt x="2140348" y="5997971"/>
                </a:lnTo>
                <a:lnTo>
                  <a:pt x="2139951" y="5990828"/>
                </a:lnTo>
                <a:lnTo>
                  <a:pt x="2138363" y="5984081"/>
                </a:lnTo>
                <a:lnTo>
                  <a:pt x="2137173" y="5977334"/>
                </a:lnTo>
                <a:lnTo>
                  <a:pt x="2135188" y="5970587"/>
                </a:lnTo>
                <a:lnTo>
                  <a:pt x="2132807" y="5963840"/>
                </a:lnTo>
                <a:lnTo>
                  <a:pt x="2130426" y="5957490"/>
                </a:lnTo>
                <a:lnTo>
                  <a:pt x="2127251" y="5951140"/>
                </a:lnTo>
                <a:lnTo>
                  <a:pt x="2124473" y="5944790"/>
                </a:lnTo>
                <a:lnTo>
                  <a:pt x="2120901" y="5938837"/>
                </a:lnTo>
                <a:lnTo>
                  <a:pt x="2117329" y="5933281"/>
                </a:lnTo>
                <a:lnTo>
                  <a:pt x="2113360" y="5927724"/>
                </a:lnTo>
                <a:lnTo>
                  <a:pt x="2108994" y="5922565"/>
                </a:lnTo>
                <a:lnTo>
                  <a:pt x="2104629" y="5917009"/>
                </a:lnTo>
                <a:lnTo>
                  <a:pt x="2099866" y="5912246"/>
                </a:lnTo>
                <a:lnTo>
                  <a:pt x="2094707" y="5907484"/>
                </a:lnTo>
                <a:lnTo>
                  <a:pt x="2089944" y="5903118"/>
                </a:lnTo>
                <a:lnTo>
                  <a:pt x="2084388" y="5898752"/>
                </a:lnTo>
                <a:lnTo>
                  <a:pt x="2078832" y="5894784"/>
                </a:lnTo>
                <a:lnTo>
                  <a:pt x="2072879" y="5891609"/>
                </a:lnTo>
                <a:lnTo>
                  <a:pt x="2067323" y="5888037"/>
                </a:lnTo>
                <a:lnTo>
                  <a:pt x="2060973" y="5884862"/>
                </a:lnTo>
                <a:lnTo>
                  <a:pt x="2054623" y="5881687"/>
                </a:lnTo>
                <a:lnTo>
                  <a:pt x="2048273" y="5879306"/>
                </a:lnTo>
                <a:lnTo>
                  <a:pt x="2041526" y="5876924"/>
                </a:lnTo>
                <a:lnTo>
                  <a:pt x="2035176" y="5874940"/>
                </a:lnTo>
                <a:lnTo>
                  <a:pt x="2028032" y="5873749"/>
                </a:lnTo>
                <a:lnTo>
                  <a:pt x="2021285" y="5872559"/>
                </a:lnTo>
                <a:lnTo>
                  <a:pt x="2014141" y="5871765"/>
                </a:lnTo>
                <a:lnTo>
                  <a:pt x="2006601" y="5870971"/>
                </a:lnTo>
                <a:lnTo>
                  <a:pt x="1999457" y="5870574"/>
                </a:lnTo>
                <a:lnTo>
                  <a:pt x="1545432" y="5870574"/>
                </a:lnTo>
                <a:close/>
                <a:moveTo>
                  <a:pt x="6315869" y="5559424"/>
                </a:moveTo>
                <a:lnTo>
                  <a:pt x="6304757" y="5560217"/>
                </a:lnTo>
                <a:lnTo>
                  <a:pt x="6293247" y="5561010"/>
                </a:lnTo>
                <a:lnTo>
                  <a:pt x="6281341" y="5562200"/>
                </a:lnTo>
                <a:lnTo>
                  <a:pt x="6258719" y="5564976"/>
                </a:lnTo>
                <a:lnTo>
                  <a:pt x="6236494" y="5568941"/>
                </a:lnTo>
                <a:lnTo>
                  <a:pt x="6214666" y="5574096"/>
                </a:lnTo>
                <a:lnTo>
                  <a:pt x="6193235" y="5580044"/>
                </a:lnTo>
                <a:lnTo>
                  <a:pt x="6172597" y="5587181"/>
                </a:lnTo>
                <a:lnTo>
                  <a:pt x="6151563" y="5595508"/>
                </a:lnTo>
                <a:lnTo>
                  <a:pt x="6131719" y="5604232"/>
                </a:lnTo>
                <a:lnTo>
                  <a:pt x="6112272" y="5614145"/>
                </a:lnTo>
                <a:lnTo>
                  <a:pt x="6092826" y="5624851"/>
                </a:lnTo>
                <a:lnTo>
                  <a:pt x="6074966" y="5637144"/>
                </a:lnTo>
                <a:lnTo>
                  <a:pt x="6057107" y="5649832"/>
                </a:lnTo>
                <a:lnTo>
                  <a:pt x="6040041" y="5662918"/>
                </a:lnTo>
                <a:lnTo>
                  <a:pt x="6023769" y="5677193"/>
                </a:lnTo>
                <a:lnTo>
                  <a:pt x="6007497" y="5692261"/>
                </a:lnTo>
                <a:lnTo>
                  <a:pt x="5992813" y="5707725"/>
                </a:lnTo>
                <a:lnTo>
                  <a:pt x="5978526" y="5724380"/>
                </a:lnTo>
                <a:lnTo>
                  <a:pt x="5965032" y="5741034"/>
                </a:lnTo>
                <a:lnTo>
                  <a:pt x="5952332" y="5759274"/>
                </a:lnTo>
                <a:lnTo>
                  <a:pt x="5940822" y="5777514"/>
                </a:lnTo>
                <a:lnTo>
                  <a:pt x="5930107" y="5796547"/>
                </a:lnTo>
                <a:lnTo>
                  <a:pt x="5919788" y="5815581"/>
                </a:lnTo>
                <a:lnTo>
                  <a:pt x="5910660" y="5835407"/>
                </a:lnTo>
                <a:lnTo>
                  <a:pt x="5903119" y="5856423"/>
                </a:lnTo>
                <a:lnTo>
                  <a:pt x="5895579" y="5877439"/>
                </a:lnTo>
                <a:lnTo>
                  <a:pt x="5889229" y="5898851"/>
                </a:lnTo>
                <a:lnTo>
                  <a:pt x="5884466" y="5920660"/>
                </a:lnTo>
                <a:lnTo>
                  <a:pt x="5880497" y="5943263"/>
                </a:lnTo>
                <a:lnTo>
                  <a:pt x="5877719" y="5965468"/>
                </a:lnTo>
                <a:lnTo>
                  <a:pt x="5876926" y="5976967"/>
                </a:lnTo>
                <a:lnTo>
                  <a:pt x="5875735" y="5988467"/>
                </a:lnTo>
                <a:lnTo>
                  <a:pt x="5875338" y="6000362"/>
                </a:lnTo>
                <a:lnTo>
                  <a:pt x="5875338" y="6011862"/>
                </a:lnTo>
                <a:lnTo>
                  <a:pt x="5875338" y="6023361"/>
                </a:lnTo>
                <a:lnTo>
                  <a:pt x="5875735" y="6035257"/>
                </a:lnTo>
                <a:lnTo>
                  <a:pt x="5876926" y="6046756"/>
                </a:lnTo>
                <a:lnTo>
                  <a:pt x="5877719" y="6057859"/>
                </a:lnTo>
                <a:lnTo>
                  <a:pt x="5880497" y="6080461"/>
                </a:lnTo>
                <a:lnTo>
                  <a:pt x="5884466" y="6103063"/>
                </a:lnTo>
                <a:lnTo>
                  <a:pt x="5889229" y="6124872"/>
                </a:lnTo>
                <a:lnTo>
                  <a:pt x="5895579" y="6146284"/>
                </a:lnTo>
                <a:lnTo>
                  <a:pt x="5903119" y="6167300"/>
                </a:lnTo>
                <a:lnTo>
                  <a:pt x="5910660" y="6187523"/>
                </a:lnTo>
                <a:lnTo>
                  <a:pt x="5919788" y="6208143"/>
                </a:lnTo>
                <a:lnTo>
                  <a:pt x="5930107" y="6227176"/>
                </a:lnTo>
                <a:lnTo>
                  <a:pt x="5940822" y="6246209"/>
                </a:lnTo>
                <a:lnTo>
                  <a:pt x="5952332" y="6264450"/>
                </a:lnTo>
                <a:lnTo>
                  <a:pt x="5965032" y="6282690"/>
                </a:lnTo>
                <a:lnTo>
                  <a:pt x="5978526" y="6299344"/>
                </a:lnTo>
                <a:lnTo>
                  <a:pt x="5992813" y="6315998"/>
                </a:lnTo>
                <a:lnTo>
                  <a:pt x="6007497" y="6331463"/>
                </a:lnTo>
                <a:lnTo>
                  <a:pt x="6023769" y="6346531"/>
                </a:lnTo>
                <a:lnTo>
                  <a:pt x="6040041" y="6360409"/>
                </a:lnTo>
                <a:lnTo>
                  <a:pt x="6057107" y="6373891"/>
                </a:lnTo>
                <a:lnTo>
                  <a:pt x="6074966" y="6386580"/>
                </a:lnTo>
                <a:lnTo>
                  <a:pt x="6092826" y="6398476"/>
                </a:lnTo>
                <a:lnTo>
                  <a:pt x="6112272" y="6409578"/>
                </a:lnTo>
                <a:lnTo>
                  <a:pt x="6131719" y="6419492"/>
                </a:lnTo>
                <a:lnTo>
                  <a:pt x="6151563" y="6428215"/>
                </a:lnTo>
                <a:lnTo>
                  <a:pt x="6172597" y="6436542"/>
                </a:lnTo>
                <a:lnTo>
                  <a:pt x="6193235" y="6443680"/>
                </a:lnTo>
                <a:lnTo>
                  <a:pt x="6214666" y="6449628"/>
                </a:lnTo>
                <a:lnTo>
                  <a:pt x="6236494" y="6454783"/>
                </a:lnTo>
                <a:lnTo>
                  <a:pt x="6258719" y="6458748"/>
                </a:lnTo>
                <a:lnTo>
                  <a:pt x="6281341" y="6461524"/>
                </a:lnTo>
                <a:lnTo>
                  <a:pt x="6293247" y="6462713"/>
                </a:lnTo>
                <a:lnTo>
                  <a:pt x="6304757" y="6463110"/>
                </a:lnTo>
                <a:lnTo>
                  <a:pt x="6315869" y="6463506"/>
                </a:lnTo>
                <a:lnTo>
                  <a:pt x="6328172" y="6464299"/>
                </a:lnTo>
                <a:lnTo>
                  <a:pt x="6339682" y="6463506"/>
                </a:lnTo>
                <a:lnTo>
                  <a:pt x="6351191" y="6463110"/>
                </a:lnTo>
                <a:lnTo>
                  <a:pt x="6362304" y="6462713"/>
                </a:lnTo>
                <a:lnTo>
                  <a:pt x="6374210" y="6461524"/>
                </a:lnTo>
                <a:lnTo>
                  <a:pt x="6396832" y="6458748"/>
                </a:lnTo>
                <a:lnTo>
                  <a:pt x="6419057" y="6454783"/>
                </a:lnTo>
                <a:lnTo>
                  <a:pt x="6440885" y="6449628"/>
                </a:lnTo>
                <a:lnTo>
                  <a:pt x="6462316" y="6443680"/>
                </a:lnTo>
                <a:lnTo>
                  <a:pt x="6483747" y="6436542"/>
                </a:lnTo>
                <a:lnTo>
                  <a:pt x="6503988" y="6428215"/>
                </a:lnTo>
                <a:lnTo>
                  <a:pt x="6523832" y="6419492"/>
                </a:lnTo>
                <a:lnTo>
                  <a:pt x="6543676" y="6409578"/>
                </a:lnTo>
                <a:lnTo>
                  <a:pt x="6562726" y="6398476"/>
                </a:lnTo>
                <a:lnTo>
                  <a:pt x="6580982" y="6386580"/>
                </a:lnTo>
                <a:lnTo>
                  <a:pt x="6598444" y="6373891"/>
                </a:lnTo>
                <a:lnTo>
                  <a:pt x="6615907" y="6360409"/>
                </a:lnTo>
                <a:lnTo>
                  <a:pt x="6631782" y="6346531"/>
                </a:lnTo>
                <a:lnTo>
                  <a:pt x="6648054" y="6331463"/>
                </a:lnTo>
                <a:lnTo>
                  <a:pt x="6662738" y="6315998"/>
                </a:lnTo>
                <a:lnTo>
                  <a:pt x="6677026" y="6299344"/>
                </a:lnTo>
                <a:lnTo>
                  <a:pt x="6690519" y="6282690"/>
                </a:lnTo>
                <a:lnTo>
                  <a:pt x="6703219" y="6264450"/>
                </a:lnTo>
                <a:lnTo>
                  <a:pt x="6714729" y="6246209"/>
                </a:lnTo>
                <a:lnTo>
                  <a:pt x="6725841" y="6227176"/>
                </a:lnTo>
                <a:lnTo>
                  <a:pt x="6735763" y="6208143"/>
                </a:lnTo>
                <a:lnTo>
                  <a:pt x="6744891" y="6187523"/>
                </a:lnTo>
                <a:lnTo>
                  <a:pt x="6753226" y="6167300"/>
                </a:lnTo>
                <a:lnTo>
                  <a:pt x="6759972" y="6146284"/>
                </a:lnTo>
                <a:lnTo>
                  <a:pt x="6766322" y="6124872"/>
                </a:lnTo>
                <a:lnTo>
                  <a:pt x="6771085" y="6103063"/>
                </a:lnTo>
                <a:lnTo>
                  <a:pt x="6775450" y="6080461"/>
                </a:lnTo>
                <a:lnTo>
                  <a:pt x="6778229" y="6057859"/>
                </a:lnTo>
                <a:lnTo>
                  <a:pt x="6779419" y="6046756"/>
                </a:lnTo>
                <a:lnTo>
                  <a:pt x="6779816" y="6035257"/>
                </a:lnTo>
                <a:lnTo>
                  <a:pt x="6780213" y="6023361"/>
                </a:lnTo>
                <a:lnTo>
                  <a:pt x="6780213" y="6011862"/>
                </a:lnTo>
                <a:lnTo>
                  <a:pt x="6780213" y="6000362"/>
                </a:lnTo>
                <a:lnTo>
                  <a:pt x="6779816" y="5988467"/>
                </a:lnTo>
                <a:lnTo>
                  <a:pt x="6779419" y="5976967"/>
                </a:lnTo>
                <a:lnTo>
                  <a:pt x="6778229" y="5965468"/>
                </a:lnTo>
                <a:lnTo>
                  <a:pt x="6775450" y="5943263"/>
                </a:lnTo>
                <a:lnTo>
                  <a:pt x="6771085" y="5920660"/>
                </a:lnTo>
                <a:lnTo>
                  <a:pt x="6766322" y="5898851"/>
                </a:lnTo>
                <a:lnTo>
                  <a:pt x="6759972" y="5877439"/>
                </a:lnTo>
                <a:lnTo>
                  <a:pt x="6753226" y="5856423"/>
                </a:lnTo>
                <a:lnTo>
                  <a:pt x="6744891" y="5835407"/>
                </a:lnTo>
                <a:lnTo>
                  <a:pt x="6735763" y="5815581"/>
                </a:lnTo>
                <a:lnTo>
                  <a:pt x="6725841" y="5796547"/>
                </a:lnTo>
                <a:lnTo>
                  <a:pt x="6714729" y="5777514"/>
                </a:lnTo>
                <a:lnTo>
                  <a:pt x="6703219" y="5759274"/>
                </a:lnTo>
                <a:lnTo>
                  <a:pt x="6690519" y="5741034"/>
                </a:lnTo>
                <a:lnTo>
                  <a:pt x="6677026" y="5724380"/>
                </a:lnTo>
                <a:lnTo>
                  <a:pt x="6662738" y="5707725"/>
                </a:lnTo>
                <a:lnTo>
                  <a:pt x="6648054" y="5692261"/>
                </a:lnTo>
                <a:lnTo>
                  <a:pt x="6631782" y="5677193"/>
                </a:lnTo>
                <a:lnTo>
                  <a:pt x="6615907" y="5662918"/>
                </a:lnTo>
                <a:lnTo>
                  <a:pt x="6598444" y="5649832"/>
                </a:lnTo>
                <a:lnTo>
                  <a:pt x="6580982" y="5637144"/>
                </a:lnTo>
                <a:lnTo>
                  <a:pt x="6562726" y="5624851"/>
                </a:lnTo>
                <a:lnTo>
                  <a:pt x="6543676" y="5614145"/>
                </a:lnTo>
                <a:lnTo>
                  <a:pt x="6523832" y="5604232"/>
                </a:lnTo>
                <a:lnTo>
                  <a:pt x="6503988" y="5595508"/>
                </a:lnTo>
                <a:lnTo>
                  <a:pt x="6483747" y="5587181"/>
                </a:lnTo>
                <a:lnTo>
                  <a:pt x="6462316" y="5580044"/>
                </a:lnTo>
                <a:lnTo>
                  <a:pt x="6440885" y="5574096"/>
                </a:lnTo>
                <a:lnTo>
                  <a:pt x="6419057" y="5568941"/>
                </a:lnTo>
                <a:lnTo>
                  <a:pt x="6396832" y="5564976"/>
                </a:lnTo>
                <a:lnTo>
                  <a:pt x="6374210" y="5562200"/>
                </a:lnTo>
                <a:lnTo>
                  <a:pt x="6362304" y="5561010"/>
                </a:lnTo>
                <a:lnTo>
                  <a:pt x="6351191" y="5560217"/>
                </a:lnTo>
                <a:lnTo>
                  <a:pt x="6339682" y="5559424"/>
                </a:lnTo>
                <a:lnTo>
                  <a:pt x="6328172" y="5559424"/>
                </a:lnTo>
                <a:lnTo>
                  <a:pt x="6315869" y="5559424"/>
                </a:lnTo>
                <a:close/>
                <a:moveTo>
                  <a:pt x="1935996" y="2513012"/>
                </a:moveTo>
                <a:lnTo>
                  <a:pt x="2014980" y="2516982"/>
                </a:lnTo>
                <a:lnTo>
                  <a:pt x="2074912" y="4174059"/>
                </a:lnTo>
                <a:lnTo>
                  <a:pt x="2191999" y="3251211"/>
                </a:lnTo>
                <a:lnTo>
                  <a:pt x="2277730" y="3934214"/>
                </a:lnTo>
                <a:lnTo>
                  <a:pt x="2301545" y="3856780"/>
                </a:lnTo>
                <a:lnTo>
                  <a:pt x="2752825" y="3856780"/>
                </a:lnTo>
                <a:lnTo>
                  <a:pt x="3108054" y="3856780"/>
                </a:lnTo>
                <a:lnTo>
                  <a:pt x="3285470" y="2513012"/>
                </a:lnTo>
                <a:lnTo>
                  <a:pt x="3364454" y="2516982"/>
                </a:lnTo>
                <a:lnTo>
                  <a:pt x="3424387" y="4174059"/>
                </a:lnTo>
                <a:lnTo>
                  <a:pt x="3541870" y="3251211"/>
                </a:lnTo>
                <a:lnTo>
                  <a:pt x="3627205" y="3934214"/>
                </a:lnTo>
                <a:lnTo>
                  <a:pt x="3651019" y="3856780"/>
                </a:lnTo>
                <a:lnTo>
                  <a:pt x="4102300" y="3856780"/>
                </a:lnTo>
                <a:lnTo>
                  <a:pt x="4457529" y="3856780"/>
                </a:lnTo>
                <a:lnTo>
                  <a:pt x="4634945" y="2513012"/>
                </a:lnTo>
                <a:lnTo>
                  <a:pt x="4713929" y="2516982"/>
                </a:lnTo>
                <a:lnTo>
                  <a:pt x="4773862" y="4174059"/>
                </a:lnTo>
                <a:lnTo>
                  <a:pt x="4891345" y="3251211"/>
                </a:lnTo>
                <a:lnTo>
                  <a:pt x="4976680" y="3934214"/>
                </a:lnTo>
                <a:lnTo>
                  <a:pt x="5000494" y="3856780"/>
                </a:lnTo>
                <a:lnTo>
                  <a:pt x="5451774" y="3856780"/>
                </a:lnTo>
                <a:lnTo>
                  <a:pt x="5807400" y="3856780"/>
                </a:lnTo>
                <a:lnTo>
                  <a:pt x="5984816" y="2513012"/>
                </a:lnTo>
                <a:lnTo>
                  <a:pt x="6063404" y="2516982"/>
                </a:lnTo>
                <a:lnTo>
                  <a:pt x="6123336" y="4174059"/>
                </a:lnTo>
                <a:lnTo>
                  <a:pt x="6240820" y="3251211"/>
                </a:lnTo>
                <a:lnTo>
                  <a:pt x="6326154" y="3934214"/>
                </a:lnTo>
                <a:lnTo>
                  <a:pt x="6349968" y="3856780"/>
                </a:lnTo>
                <a:lnTo>
                  <a:pt x="6780213" y="3856780"/>
                </a:lnTo>
                <a:lnTo>
                  <a:pt x="6780213" y="3935802"/>
                </a:lnTo>
                <a:lnTo>
                  <a:pt x="6407916" y="3935802"/>
                </a:lnTo>
                <a:lnTo>
                  <a:pt x="6293212" y="4309071"/>
                </a:lnTo>
                <a:lnTo>
                  <a:pt x="6240423" y="3882989"/>
                </a:lnTo>
                <a:lnTo>
                  <a:pt x="6140800" y="4664074"/>
                </a:lnTo>
                <a:lnTo>
                  <a:pt x="6062213" y="4660897"/>
                </a:lnTo>
                <a:lnTo>
                  <a:pt x="6001090" y="2989128"/>
                </a:lnTo>
                <a:lnTo>
                  <a:pt x="5876065" y="3935802"/>
                </a:lnTo>
                <a:lnTo>
                  <a:pt x="5861380" y="3935802"/>
                </a:lnTo>
                <a:lnTo>
                  <a:pt x="5451774" y="3935802"/>
                </a:lnTo>
                <a:lnTo>
                  <a:pt x="5058442" y="3935802"/>
                </a:lnTo>
                <a:lnTo>
                  <a:pt x="4943737" y="4309071"/>
                </a:lnTo>
                <a:lnTo>
                  <a:pt x="4890154" y="3882989"/>
                </a:lnTo>
                <a:lnTo>
                  <a:pt x="4791326" y="4664074"/>
                </a:lnTo>
                <a:lnTo>
                  <a:pt x="4712738" y="4660897"/>
                </a:lnTo>
                <a:lnTo>
                  <a:pt x="4652012" y="2989128"/>
                </a:lnTo>
                <a:lnTo>
                  <a:pt x="4526590" y="3935802"/>
                </a:lnTo>
                <a:lnTo>
                  <a:pt x="4511905" y="3935802"/>
                </a:lnTo>
                <a:lnTo>
                  <a:pt x="4102300" y="3935802"/>
                </a:lnTo>
                <a:lnTo>
                  <a:pt x="3708967" y="3935802"/>
                </a:lnTo>
                <a:lnTo>
                  <a:pt x="3594262" y="4309071"/>
                </a:lnTo>
                <a:lnTo>
                  <a:pt x="3540680" y="3882989"/>
                </a:lnTo>
                <a:lnTo>
                  <a:pt x="3441851" y="4664074"/>
                </a:lnTo>
                <a:lnTo>
                  <a:pt x="3363264" y="4660897"/>
                </a:lnTo>
                <a:lnTo>
                  <a:pt x="3302537" y="2989128"/>
                </a:lnTo>
                <a:lnTo>
                  <a:pt x="3177116" y="3935802"/>
                </a:lnTo>
                <a:lnTo>
                  <a:pt x="3162430" y="3935802"/>
                </a:lnTo>
                <a:lnTo>
                  <a:pt x="2752825" y="3935802"/>
                </a:lnTo>
                <a:lnTo>
                  <a:pt x="2359493" y="3935802"/>
                </a:lnTo>
                <a:lnTo>
                  <a:pt x="2244787" y="4309071"/>
                </a:lnTo>
                <a:lnTo>
                  <a:pt x="2191205" y="3882989"/>
                </a:lnTo>
                <a:lnTo>
                  <a:pt x="2092376" y="4664074"/>
                </a:lnTo>
                <a:lnTo>
                  <a:pt x="2013392" y="4660897"/>
                </a:lnTo>
                <a:lnTo>
                  <a:pt x="1953063" y="2989128"/>
                </a:lnTo>
                <a:lnTo>
                  <a:pt x="1828038" y="3935802"/>
                </a:lnTo>
                <a:lnTo>
                  <a:pt x="1403350" y="3935802"/>
                </a:lnTo>
                <a:lnTo>
                  <a:pt x="1403350" y="3856780"/>
                </a:lnTo>
                <a:lnTo>
                  <a:pt x="1758580" y="3856780"/>
                </a:lnTo>
                <a:lnTo>
                  <a:pt x="1935996" y="2513012"/>
                </a:lnTo>
                <a:close/>
                <a:moveTo>
                  <a:pt x="2396243" y="1697036"/>
                </a:moveTo>
                <a:lnTo>
                  <a:pt x="2455612" y="1817499"/>
                </a:lnTo>
                <a:lnTo>
                  <a:pt x="2492816" y="1756869"/>
                </a:lnTo>
                <a:lnTo>
                  <a:pt x="2786098" y="1756869"/>
                </a:lnTo>
                <a:lnTo>
                  <a:pt x="2788473" y="1758464"/>
                </a:lnTo>
                <a:lnTo>
                  <a:pt x="2790452" y="1760459"/>
                </a:lnTo>
                <a:lnTo>
                  <a:pt x="2792431" y="1763251"/>
                </a:lnTo>
                <a:lnTo>
                  <a:pt x="2794805" y="1767240"/>
                </a:lnTo>
                <a:lnTo>
                  <a:pt x="2796784" y="1772425"/>
                </a:lnTo>
                <a:lnTo>
                  <a:pt x="2798367" y="1778408"/>
                </a:lnTo>
                <a:lnTo>
                  <a:pt x="2798763" y="1781600"/>
                </a:lnTo>
                <a:lnTo>
                  <a:pt x="2798763" y="1785588"/>
                </a:lnTo>
                <a:lnTo>
                  <a:pt x="2798763" y="1789577"/>
                </a:lnTo>
                <a:lnTo>
                  <a:pt x="2798367" y="1792768"/>
                </a:lnTo>
                <a:lnTo>
                  <a:pt x="2796784" y="1799150"/>
                </a:lnTo>
                <a:lnTo>
                  <a:pt x="2794805" y="1803538"/>
                </a:lnTo>
                <a:lnTo>
                  <a:pt x="2792431" y="1807527"/>
                </a:lnTo>
                <a:lnTo>
                  <a:pt x="2790452" y="1809920"/>
                </a:lnTo>
                <a:lnTo>
                  <a:pt x="2788473" y="1811915"/>
                </a:lnTo>
                <a:lnTo>
                  <a:pt x="2786098" y="1813510"/>
                </a:lnTo>
                <a:lnTo>
                  <a:pt x="2523688" y="1813510"/>
                </a:lnTo>
                <a:lnTo>
                  <a:pt x="2450071" y="1933574"/>
                </a:lnTo>
                <a:lnTo>
                  <a:pt x="2363788" y="1756869"/>
                </a:lnTo>
                <a:lnTo>
                  <a:pt x="2396243" y="1697036"/>
                </a:lnTo>
                <a:close/>
                <a:moveTo>
                  <a:pt x="1641267" y="1206498"/>
                </a:moveTo>
                <a:lnTo>
                  <a:pt x="1652388" y="1206498"/>
                </a:lnTo>
                <a:lnTo>
                  <a:pt x="1663907" y="1206498"/>
                </a:lnTo>
                <a:lnTo>
                  <a:pt x="1674234" y="1206895"/>
                </a:lnTo>
                <a:lnTo>
                  <a:pt x="1684958" y="1207690"/>
                </a:lnTo>
                <a:lnTo>
                  <a:pt x="1695285" y="1208882"/>
                </a:lnTo>
                <a:lnTo>
                  <a:pt x="1714350" y="1211267"/>
                </a:lnTo>
                <a:lnTo>
                  <a:pt x="1732621" y="1215241"/>
                </a:lnTo>
                <a:lnTo>
                  <a:pt x="1748905" y="1219612"/>
                </a:lnTo>
                <a:lnTo>
                  <a:pt x="1765190" y="1224779"/>
                </a:lnTo>
                <a:lnTo>
                  <a:pt x="1779489" y="1230740"/>
                </a:lnTo>
                <a:lnTo>
                  <a:pt x="1793391" y="1237495"/>
                </a:lnTo>
                <a:lnTo>
                  <a:pt x="1805704" y="1244649"/>
                </a:lnTo>
                <a:lnTo>
                  <a:pt x="1817619" y="1252597"/>
                </a:lnTo>
                <a:lnTo>
                  <a:pt x="1828343" y="1260942"/>
                </a:lnTo>
                <a:lnTo>
                  <a:pt x="1837876" y="1269685"/>
                </a:lnTo>
                <a:lnTo>
                  <a:pt x="1846614" y="1278428"/>
                </a:lnTo>
                <a:lnTo>
                  <a:pt x="1854955" y="1287170"/>
                </a:lnTo>
                <a:lnTo>
                  <a:pt x="1862105" y="1296311"/>
                </a:lnTo>
                <a:lnTo>
                  <a:pt x="1868460" y="1305848"/>
                </a:lnTo>
                <a:lnTo>
                  <a:pt x="1874417" y="1314989"/>
                </a:lnTo>
                <a:lnTo>
                  <a:pt x="1879581" y="1324526"/>
                </a:lnTo>
                <a:lnTo>
                  <a:pt x="1883950" y="1333269"/>
                </a:lnTo>
                <a:lnTo>
                  <a:pt x="1887922" y="1342409"/>
                </a:lnTo>
                <a:lnTo>
                  <a:pt x="1891099" y="1350357"/>
                </a:lnTo>
                <a:lnTo>
                  <a:pt x="1894277" y="1358703"/>
                </a:lnTo>
                <a:lnTo>
                  <a:pt x="1898646" y="1373804"/>
                </a:lnTo>
                <a:lnTo>
                  <a:pt x="1901426" y="1386521"/>
                </a:lnTo>
                <a:lnTo>
                  <a:pt x="1903412" y="1396853"/>
                </a:lnTo>
                <a:lnTo>
                  <a:pt x="1904207" y="1404801"/>
                </a:lnTo>
                <a:lnTo>
                  <a:pt x="1905398" y="1396853"/>
                </a:lnTo>
                <a:lnTo>
                  <a:pt x="1906590" y="1386521"/>
                </a:lnTo>
                <a:lnTo>
                  <a:pt x="1909767" y="1373804"/>
                </a:lnTo>
                <a:lnTo>
                  <a:pt x="1914136" y="1358703"/>
                </a:lnTo>
                <a:lnTo>
                  <a:pt x="1916917" y="1350357"/>
                </a:lnTo>
                <a:lnTo>
                  <a:pt x="1920492" y="1342409"/>
                </a:lnTo>
                <a:lnTo>
                  <a:pt x="1924066" y="1333269"/>
                </a:lnTo>
                <a:lnTo>
                  <a:pt x="1929230" y="1324526"/>
                </a:lnTo>
                <a:lnTo>
                  <a:pt x="1933996" y="1314989"/>
                </a:lnTo>
                <a:lnTo>
                  <a:pt x="1939557" y="1305848"/>
                </a:lnTo>
                <a:lnTo>
                  <a:pt x="1946706" y="1296311"/>
                </a:lnTo>
                <a:lnTo>
                  <a:pt x="1953855" y="1287170"/>
                </a:lnTo>
                <a:lnTo>
                  <a:pt x="1961402" y="1278428"/>
                </a:lnTo>
                <a:lnTo>
                  <a:pt x="1970935" y="1269685"/>
                </a:lnTo>
                <a:lnTo>
                  <a:pt x="1980467" y="1260942"/>
                </a:lnTo>
                <a:lnTo>
                  <a:pt x="1991191" y="1252597"/>
                </a:lnTo>
                <a:lnTo>
                  <a:pt x="2002710" y="1244649"/>
                </a:lnTo>
                <a:lnTo>
                  <a:pt x="2015023" y="1237495"/>
                </a:lnTo>
                <a:lnTo>
                  <a:pt x="2028527" y="1230740"/>
                </a:lnTo>
                <a:lnTo>
                  <a:pt x="2043620" y="1224779"/>
                </a:lnTo>
                <a:lnTo>
                  <a:pt x="2059111" y="1219612"/>
                </a:lnTo>
                <a:lnTo>
                  <a:pt x="2076190" y="1215241"/>
                </a:lnTo>
                <a:lnTo>
                  <a:pt x="2094064" y="1211267"/>
                </a:lnTo>
                <a:lnTo>
                  <a:pt x="2113526" y="1208882"/>
                </a:lnTo>
                <a:lnTo>
                  <a:pt x="2123456" y="1207690"/>
                </a:lnTo>
                <a:lnTo>
                  <a:pt x="2133782" y="1206895"/>
                </a:lnTo>
                <a:lnTo>
                  <a:pt x="2144507" y="1206498"/>
                </a:lnTo>
                <a:lnTo>
                  <a:pt x="2155628" y="1206498"/>
                </a:lnTo>
                <a:lnTo>
                  <a:pt x="2166749" y="1206498"/>
                </a:lnTo>
                <a:lnTo>
                  <a:pt x="2177473" y="1206895"/>
                </a:lnTo>
                <a:lnTo>
                  <a:pt x="2188198" y="1207690"/>
                </a:lnTo>
                <a:lnTo>
                  <a:pt x="2197730" y="1208882"/>
                </a:lnTo>
                <a:lnTo>
                  <a:pt x="2208057" y="1210472"/>
                </a:lnTo>
                <a:lnTo>
                  <a:pt x="2217192" y="1212062"/>
                </a:lnTo>
                <a:lnTo>
                  <a:pt x="2226328" y="1214049"/>
                </a:lnTo>
                <a:lnTo>
                  <a:pt x="2235066" y="1216036"/>
                </a:lnTo>
                <a:lnTo>
                  <a:pt x="2243804" y="1218420"/>
                </a:lnTo>
                <a:lnTo>
                  <a:pt x="2252145" y="1221599"/>
                </a:lnTo>
                <a:lnTo>
                  <a:pt x="2259692" y="1224381"/>
                </a:lnTo>
                <a:lnTo>
                  <a:pt x="2267636" y="1227163"/>
                </a:lnTo>
                <a:lnTo>
                  <a:pt x="2274785" y="1230740"/>
                </a:lnTo>
                <a:lnTo>
                  <a:pt x="2282332" y="1233919"/>
                </a:lnTo>
                <a:lnTo>
                  <a:pt x="2295439" y="1241867"/>
                </a:lnTo>
                <a:lnTo>
                  <a:pt x="2307752" y="1250212"/>
                </a:lnTo>
                <a:lnTo>
                  <a:pt x="2318873" y="1258955"/>
                </a:lnTo>
                <a:lnTo>
                  <a:pt x="2329597" y="1268095"/>
                </a:lnTo>
                <a:lnTo>
                  <a:pt x="2339527" y="1278428"/>
                </a:lnTo>
                <a:lnTo>
                  <a:pt x="2347868" y="1287965"/>
                </a:lnTo>
                <a:lnTo>
                  <a:pt x="2355812" y="1298695"/>
                </a:lnTo>
                <a:lnTo>
                  <a:pt x="2362564" y="1308630"/>
                </a:lnTo>
                <a:lnTo>
                  <a:pt x="2368919" y="1319360"/>
                </a:lnTo>
                <a:lnTo>
                  <a:pt x="2374877" y="1330090"/>
                </a:lnTo>
                <a:lnTo>
                  <a:pt x="2379643" y="1340820"/>
                </a:lnTo>
                <a:lnTo>
                  <a:pt x="2384012" y="1351152"/>
                </a:lnTo>
                <a:lnTo>
                  <a:pt x="2387587" y="1361087"/>
                </a:lnTo>
                <a:lnTo>
                  <a:pt x="2390764" y="1371022"/>
                </a:lnTo>
                <a:lnTo>
                  <a:pt x="2393942" y="1380162"/>
                </a:lnTo>
                <a:lnTo>
                  <a:pt x="2397517" y="1397250"/>
                </a:lnTo>
                <a:lnTo>
                  <a:pt x="2399900" y="1411557"/>
                </a:lnTo>
                <a:lnTo>
                  <a:pt x="2401489" y="1422684"/>
                </a:lnTo>
                <a:lnTo>
                  <a:pt x="2402680" y="1432619"/>
                </a:lnTo>
                <a:lnTo>
                  <a:pt x="2403077" y="1436991"/>
                </a:lnTo>
                <a:lnTo>
                  <a:pt x="2403872" y="1448913"/>
                </a:lnTo>
                <a:lnTo>
                  <a:pt x="2405063" y="1468783"/>
                </a:lnTo>
                <a:lnTo>
                  <a:pt x="2405063" y="1481102"/>
                </a:lnTo>
                <a:lnTo>
                  <a:pt x="2404269" y="1495011"/>
                </a:lnTo>
                <a:lnTo>
                  <a:pt x="2403474" y="1510112"/>
                </a:lnTo>
                <a:lnTo>
                  <a:pt x="2401886" y="1527201"/>
                </a:lnTo>
                <a:lnTo>
                  <a:pt x="2399900" y="1545084"/>
                </a:lnTo>
                <a:lnTo>
                  <a:pt x="2397119" y="1564159"/>
                </a:lnTo>
                <a:lnTo>
                  <a:pt x="2392750" y="1584426"/>
                </a:lnTo>
                <a:lnTo>
                  <a:pt x="2387984" y="1605886"/>
                </a:lnTo>
                <a:lnTo>
                  <a:pt x="2382026" y="1628140"/>
                </a:lnTo>
                <a:lnTo>
                  <a:pt x="2374480" y="1650792"/>
                </a:lnTo>
                <a:lnTo>
                  <a:pt x="2233080" y="1376586"/>
                </a:lnTo>
                <a:lnTo>
                  <a:pt x="2108362" y="1728683"/>
                </a:lnTo>
                <a:lnTo>
                  <a:pt x="2047989" y="1551839"/>
                </a:lnTo>
                <a:lnTo>
                  <a:pt x="1964977" y="1754514"/>
                </a:lnTo>
                <a:lnTo>
                  <a:pt x="1703626" y="1756104"/>
                </a:lnTo>
                <a:lnTo>
                  <a:pt x="1702037" y="1757296"/>
                </a:lnTo>
                <a:lnTo>
                  <a:pt x="1700448" y="1758885"/>
                </a:lnTo>
                <a:lnTo>
                  <a:pt x="1699257" y="1761667"/>
                </a:lnTo>
                <a:lnTo>
                  <a:pt x="1697271" y="1764846"/>
                </a:lnTo>
                <a:lnTo>
                  <a:pt x="1695682" y="1770410"/>
                </a:lnTo>
                <a:lnTo>
                  <a:pt x="1694888" y="1776768"/>
                </a:lnTo>
                <a:lnTo>
                  <a:pt x="1694093" y="1785511"/>
                </a:lnTo>
                <a:lnTo>
                  <a:pt x="1694888" y="1793459"/>
                </a:lnTo>
                <a:lnTo>
                  <a:pt x="1695682" y="1799818"/>
                </a:lnTo>
                <a:lnTo>
                  <a:pt x="1697668" y="1804984"/>
                </a:lnTo>
                <a:lnTo>
                  <a:pt x="1699257" y="1807766"/>
                </a:lnTo>
                <a:lnTo>
                  <a:pt x="1701243" y="1810150"/>
                </a:lnTo>
                <a:lnTo>
                  <a:pt x="1702434" y="1811740"/>
                </a:lnTo>
                <a:lnTo>
                  <a:pt x="1704023" y="1812137"/>
                </a:lnTo>
                <a:lnTo>
                  <a:pt x="2002710" y="1810150"/>
                </a:lnTo>
                <a:lnTo>
                  <a:pt x="2043620" y="1710800"/>
                </a:lnTo>
                <a:lnTo>
                  <a:pt x="2107568" y="1898770"/>
                </a:lnTo>
                <a:lnTo>
                  <a:pt x="2243010" y="1517663"/>
                </a:lnTo>
                <a:lnTo>
                  <a:pt x="2346676" y="1718748"/>
                </a:lnTo>
                <a:lnTo>
                  <a:pt x="2340321" y="1731067"/>
                </a:lnTo>
                <a:lnTo>
                  <a:pt x="2333966" y="1742989"/>
                </a:lnTo>
                <a:lnTo>
                  <a:pt x="2327214" y="1755706"/>
                </a:lnTo>
                <a:lnTo>
                  <a:pt x="2320065" y="1768026"/>
                </a:lnTo>
                <a:lnTo>
                  <a:pt x="2312121" y="1780345"/>
                </a:lnTo>
                <a:lnTo>
                  <a:pt x="2304574" y="1792664"/>
                </a:lnTo>
                <a:lnTo>
                  <a:pt x="2295836" y="1805381"/>
                </a:lnTo>
                <a:lnTo>
                  <a:pt x="2287098" y="1818098"/>
                </a:lnTo>
                <a:lnTo>
                  <a:pt x="2277168" y="1830417"/>
                </a:lnTo>
                <a:lnTo>
                  <a:pt x="2267636" y="1843134"/>
                </a:lnTo>
                <a:lnTo>
                  <a:pt x="2256911" y="1855851"/>
                </a:lnTo>
                <a:lnTo>
                  <a:pt x="2246187" y="1868568"/>
                </a:lnTo>
                <a:lnTo>
                  <a:pt x="2234669" y="1881285"/>
                </a:lnTo>
                <a:lnTo>
                  <a:pt x="2223150" y="1894002"/>
                </a:lnTo>
                <a:lnTo>
                  <a:pt x="2210440" y="1906719"/>
                </a:lnTo>
                <a:lnTo>
                  <a:pt x="2197333" y="1919038"/>
                </a:lnTo>
                <a:lnTo>
                  <a:pt x="2183828" y="1931357"/>
                </a:lnTo>
                <a:lnTo>
                  <a:pt x="2169530" y="1944074"/>
                </a:lnTo>
                <a:lnTo>
                  <a:pt x="2154436" y="1956394"/>
                </a:lnTo>
                <a:lnTo>
                  <a:pt x="2138946" y="1968713"/>
                </a:lnTo>
                <a:lnTo>
                  <a:pt x="2123456" y="1981032"/>
                </a:lnTo>
                <a:lnTo>
                  <a:pt x="2106774" y="1992954"/>
                </a:lnTo>
                <a:lnTo>
                  <a:pt x="2089694" y="2005274"/>
                </a:lnTo>
                <a:lnTo>
                  <a:pt x="2071821" y="2016798"/>
                </a:lnTo>
                <a:lnTo>
                  <a:pt x="2053153" y="2028721"/>
                </a:lnTo>
                <a:lnTo>
                  <a:pt x="2033691" y="2040245"/>
                </a:lnTo>
                <a:lnTo>
                  <a:pt x="2013831" y="2051770"/>
                </a:lnTo>
                <a:lnTo>
                  <a:pt x="1993574" y="2062897"/>
                </a:lnTo>
                <a:lnTo>
                  <a:pt x="1972126" y="2074024"/>
                </a:lnTo>
                <a:lnTo>
                  <a:pt x="1950281" y="2085152"/>
                </a:lnTo>
                <a:lnTo>
                  <a:pt x="1927641" y="2095881"/>
                </a:lnTo>
                <a:lnTo>
                  <a:pt x="1904207" y="2106611"/>
                </a:lnTo>
                <a:lnTo>
                  <a:pt x="1877992" y="2095086"/>
                </a:lnTo>
                <a:lnTo>
                  <a:pt x="1852969" y="2082767"/>
                </a:lnTo>
                <a:lnTo>
                  <a:pt x="1828741" y="2070845"/>
                </a:lnTo>
                <a:lnTo>
                  <a:pt x="1805306" y="2058128"/>
                </a:lnTo>
                <a:lnTo>
                  <a:pt x="1783064" y="2045411"/>
                </a:lnTo>
                <a:lnTo>
                  <a:pt x="1761218" y="2032297"/>
                </a:lnTo>
                <a:lnTo>
                  <a:pt x="1740167" y="2019183"/>
                </a:lnTo>
                <a:lnTo>
                  <a:pt x="1720308" y="2006068"/>
                </a:lnTo>
                <a:lnTo>
                  <a:pt x="1701243" y="1992557"/>
                </a:lnTo>
                <a:lnTo>
                  <a:pt x="1682575" y="1979443"/>
                </a:lnTo>
                <a:lnTo>
                  <a:pt x="1665098" y="1965534"/>
                </a:lnTo>
                <a:lnTo>
                  <a:pt x="1648019" y="1952022"/>
                </a:lnTo>
                <a:lnTo>
                  <a:pt x="1632132" y="1938113"/>
                </a:lnTo>
                <a:lnTo>
                  <a:pt x="1616641" y="1924204"/>
                </a:lnTo>
                <a:lnTo>
                  <a:pt x="1601945" y="1910295"/>
                </a:lnTo>
                <a:lnTo>
                  <a:pt x="1588044" y="1895989"/>
                </a:lnTo>
                <a:lnTo>
                  <a:pt x="1574539" y="1882080"/>
                </a:lnTo>
                <a:lnTo>
                  <a:pt x="1561829" y="1867773"/>
                </a:lnTo>
                <a:lnTo>
                  <a:pt x="1549913" y="1853864"/>
                </a:lnTo>
                <a:lnTo>
                  <a:pt x="1537998" y="1839558"/>
                </a:lnTo>
                <a:lnTo>
                  <a:pt x="1527274" y="1825649"/>
                </a:lnTo>
                <a:lnTo>
                  <a:pt x="1516947" y="1811740"/>
                </a:lnTo>
                <a:lnTo>
                  <a:pt x="1507017" y="1797830"/>
                </a:lnTo>
                <a:lnTo>
                  <a:pt x="1498279" y="1783922"/>
                </a:lnTo>
                <a:lnTo>
                  <a:pt x="1489540" y="1770013"/>
                </a:lnTo>
                <a:lnTo>
                  <a:pt x="1481199" y="1756104"/>
                </a:lnTo>
                <a:lnTo>
                  <a:pt x="1473653" y="1742592"/>
                </a:lnTo>
                <a:lnTo>
                  <a:pt x="1466901" y="1729080"/>
                </a:lnTo>
                <a:lnTo>
                  <a:pt x="1460148" y="1715569"/>
                </a:lnTo>
                <a:lnTo>
                  <a:pt x="1454191" y="1702454"/>
                </a:lnTo>
                <a:lnTo>
                  <a:pt x="1448233" y="1689340"/>
                </a:lnTo>
                <a:lnTo>
                  <a:pt x="1443069" y="1676226"/>
                </a:lnTo>
                <a:lnTo>
                  <a:pt x="1438303" y="1663509"/>
                </a:lnTo>
                <a:lnTo>
                  <a:pt x="1433934" y="1650792"/>
                </a:lnTo>
                <a:lnTo>
                  <a:pt x="1425990" y="1626153"/>
                </a:lnTo>
                <a:lnTo>
                  <a:pt x="1419635" y="1603104"/>
                </a:lnTo>
                <a:lnTo>
                  <a:pt x="1414472" y="1580055"/>
                </a:lnTo>
                <a:lnTo>
                  <a:pt x="1410500" y="1558595"/>
                </a:lnTo>
                <a:lnTo>
                  <a:pt x="1407719" y="1538725"/>
                </a:lnTo>
                <a:lnTo>
                  <a:pt x="1405733" y="1520047"/>
                </a:lnTo>
                <a:lnTo>
                  <a:pt x="1404145" y="1502959"/>
                </a:lnTo>
                <a:lnTo>
                  <a:pt x="1403747" y="1487461"/>
                </a:lnTo>
                <a:lnTo>
                  <a:pt x="1403350" y="1473154"/>
                </a:lnTo>
                <a:lnTo>
                  <a:pt x="1403747" y="1461629"/>
                </a:lnTo>
                <a:lnTo>
                  <a:pt x="1404145" y="1451297"/>
                </a:lnTo>
                <a:lnTo>
                  <a:pt x="1405336" y="1437388"/>
                </a:lnTo>
                <a:lnTo>
                  <a:pt x="1405733" y="1432619"/>
                </a:lnTo>
                <a:lnTo>
                  <a:pt x="1406528" y="1422684"/>
                </a:lnTo>
                <a:lnTo>
                  <a:pt x="1408117" y="1411557"/>
                </a:lnTo>
                <a:lnTo>
                  <a:pt x="1410500" y="1397250"/>
                </a:lnTo>
                <a:lnTo>
                  <a:pt x="1414869" y="1380162"/>
                </a:lnTo>
                <a:lnTo>
                  <a:pt x="1417252" y="1371022"/>
                </a:lnTo>
                <a:lnTo>
                  <a:pt x="1420827" y="1361087"/>
                </a:lnTo>
                <a:lnTo>
                  <a:pt x="1424401" y="1351152"/>
                </a:lnTo>
                <a:lnTo>
                  <a:pt x="1428770" y="1340820"/>
                </a:lnTo>
                <a:lnTo>
                  <a:pt x="1433934" y="1330090"/>
                </a:lnTo>
                <a:lnTo>
                  <a:pt x="1439097" y="1319360"/>
                </a:lnTo>
                <a:lnTo>
                  <a:pt x="1445452" y="1308630"/>
                </a:lnTo>
                <a:lnTo>
                  <a:pt x="1452602" y="1298695"/>
                </a:lnTo>
                <a:lnTo>
                  <a:pt x="1460546" y="1287965"/>
                </a:lnTo>
                <a:lnTo>
                  <a:pt x="1469284" y="1278428"/>
                </a:lnTo>
                <a:lnTo>
                  <a:pt x="1478816" y="1268095"/>
                </a:lnTo>
                <a:lnTo>
                  <a:pt x="1489143" y="1258955"/>
                </a:lnTo>
                <a:lnTo>
                  <a:pt x="1500662" y="1250212"/>
                </a:lnTo>
                <a:lnTo>
                  <a:pt x="1512975" y="1241867"/>
                </a:lnTo>
                <a:lnTo>
                  <a:pt x="1526479" y="1233919"/>
                </a:lnTo>
                <a:lnTo>
                  <a:pt x="1533231" y="1230740"/>
                </a:lnTo>
                <a:lnTo>
                  <a:pt x="1541175" y="1227163"/>
                </a:lnTo>
                <a:lnTo>
                  <a:pt x="1548325" y="1224381"/>
                </a:lnTo>
                <a:lnTo>
                  <a:pt x="1556666" y="1221599"/>
                </a:lnTo>
                <a:lnTo>
                  <a:pt x="1564609" y="1218420"/>
                </a:lnTo>
                <a:lnTo>
                  <a:pt x="1572950" y="1216036"/>
                </a:lnTo>
                <a:lnTo>
                  <a:pt x="1582086" y="1214049"/>
                </a:lnTo>
                <a:lnTo>
                  <a:pt x="1590824" y="1212062"/>
                </a:lnTo>
                <a:lnTo>
                  <a:pt x="1600754" y="1210472"/>
                </a:lnTo>
                <a:lnTo>
                  <a:pt x="1610286" y="1208882"/>
                </a:lnTo>
                <a:lnTo>
                  <a:pt x="1620613" y="1207690"/>
                </a:lnTo>
                <a:lnTo>
                  <a:pt x="1630543" y="1206895"/>
                </a:lnTo>
                <a:lnTo>
                  <a:pt x="1641267" y="1206498"/>
                </a:lnTo>
                <a:close/>
                <a:moveTo>
                  <a:pt x="1397617" y="523875"/>
                </a:moveTo>
                <a:lnTo>
                  <a:pt x="1377778" y="524271"/>
                </a:lnTo>
                <a:lnTo>
                  <a:pt x="1357542" y="525065"/>
                </a:lnTo>
                <a:lnTo>
                  <a:pt x="1338496" y="526256"/>
                </a:lnTo>
                <a:lnTo>
                  <a:pt x="1318657" y="528240"/>
                </a:lnTo>
                <a:lnTo>
                  <a:pt x="1299215" y="530225"/>
                </a:lnTo>
                <a:lnTo>
                  <a:pt x="1279772" y="533003"/>
                </a:lnTo>
                <a:lnTo>
                  <a:pt x="1260726" y="536178"/>
                </a:lnTo>
                <a:lnTo>
                  <a:pt x="1242078" y="539750"/>
                </a:lnTo>
                <a:lnTo>
                  <a:pt x="1223032" y="543718"/>
                </a:lnTo>
                <a:lnTo>
                  <a:pt x="1204780" y="548084"/>
                </a:lnTo>
                <a:lnTo>
                  <a:pt x="1186131" y="553640"/>
                </a:lnTo>
                <a:lnTo>
                  <a:pt x="1167879" y="558800"/>
                </a:lnTo>
                <a:lnTo>
                  <a:pt x="1150024" y="564753"/>
                </a:lnTo>
                <a:lnTo>
                  <a:pt x="1131772" y="571103"/>
                </a:lnTo>
                <a:lnTo>
                  <a:pt x="1114313" y="577850"/>
                </a:lnTo>
                <a:lnTo>
                  <a:pt x="1096855" y="584993"/>
                </a:lnTo>
                <a:lnTo>
                  <a:pt x="1079396" y="592137"/>
                </a:lnTo>
                <a:lnTo>
                  <a:pt x="1062731" y="600075"/>
                </a:lnTo>
                <a:lnTo>
                  <a:pt x="1046066" y="608806"/>
                </a:lnTo>
                <a:lnTo>
                  <a:pt x="1029798" y="617537"/>
                </a:lnTo>
                <a:lnTo>
                  <a:pt x="1013133" y="626268"/>
                </a:lnTo>
                <a:lnTo>
                  <a:pt x="997262" y="635793"/>
                </a:lnTo>
                <a:lnTo>
                  <a:pt x="981391" y="645715"/>
                </a:lnTo>
                <a:lnTo>
                  <a:pt x="965916" y="655637"/>
                </a:lnTo>
                <a:lnTo>
                  <a:pt x="950838" y="666353"/>
                </a:lnTo>
                <a:lnTo>
                  <a:pt x="935760" y="677465"/>
                </a:lnTo>
                <a:lnTo>
                  <a:pt x="920683" y="688578"/>
                </a:lnTo>
                <a:lnTo>
                  <a:pt x="906795" y="700484"/>
                </a:lnTo>
                <a:lnTo>
                  <a:pt x="892114" y="712390"/>
                </a:lnTo>
                <a:lnTo>
                  <a:pt x="878623" y="724693"/>
                </a:lnTo>
                <a:lnTo>
                  <a:pt x="864736" y="736996"/>
                </a:lnTo>
                <a:lnTo>
                  <a:pt x="851245" y="750093"/>
                </a:lnTo>
                <a:lnTo>
                  <a:pt x="838945" y="763190"/>
                </a:lnTo>
                <a:lnTo>
                  <a:pt x="826248" y="777081"/>
                </a:lnTo>
                <a:lnTo>
                  <a:pt x="813551" y="790971"/>
                </a:lnTo>
                <a:lnTo>
                  <a:pt x="802044" y="804862"/>
                </a:lnTo>
                <a:lnTo>
                  <a:pt x="790141" y="819546"/>
                </a:lnTo>
                <a:lnTo>
                  <a:pt x="778634" y="834231"/>
                </a:lnTo>
                <a:lnTo>
                  <a:pt x="767921" y="849312"/>
                </a:lnTo>
                <a:lnTo>
                  <a:pt x="757208" y="864790"/>
                </a:lnTo>
                <a:lnTo>
                  <a:pt x="747288" y="880268"/>
                </a:lnTo>
                <a:lnTo>
                  <a:pt x="736972" y="895747"/>
                </a:lnTo>
                <a:lnTo>
                  <a:pt x="727846" y="912019"/>
                </a:lnTo>
                <a:lnTo>
                  <a:pt x="718719" y="928290"/>
                </a:lnTo>
                <a:lnTo>
                  <a:pt x="709990" y="944562"/>
                </a:lnTo>
                <a:lnTo>
                  <a:pt x="701658" y="961628"/>
                </a:lnTo>
                <a:lnTo>
                  <a:pt x="693722" y="978693"/>
                </a:lnTo>
                <a:lnTo>
                  <a:pt x="686183" y="996156"/>
                </a:lnTo>
                <a:lnTo>
                  <a:pt x="679041" y="1012825"/>
                </a:lnTo>
                <a:lnTo>
                  <a:pt x="671899" y="1030684"/>
                </a:lnTo>
                <a:lnTo>
                  <a:pt x="665947" y="1048940"/>
                </a:lnTo>
                <a:lnTo>
                  <a:pt x="659995" y="1066800"/>
                </a:lnTo>
                <a:lnTo>
                  <a:pt x="654440" y="1085056"/>
                </a:lnTo>
                <a:lnTo>
                  <a:pt x="649679" y="1103709"/>
                </a:lnTo>
                <a:lnTo>
                  <a:pt x="645314" y="1121965"/>
                </a:lnTo>
                <a:lnTo>
                  <a:pt x="640950" y="1141016"/>
                </a:lnTo>
                <a:lnTo>
                  <a:pt x="637776" y="1159668"/>
                </a:lnTo>
                <a:lnTo>
                  <a:pt x="634204" y="1178719"/>
                </a:lnTo>
                <a:lnTo>
                  <a:pt x="631824" y="1198166"/>
                </a:lnTo>
                <a:lnTo>
                  <a:pt x="629443" y="1217612"/>
                </a:lnTo>
                <a:lnTo>
                  <a:pt x="627459" y="1237059"/>
                </a:lnTo>
                <a:lnTo>
                  <a:pt x="626666" y="1256903"/>
                </a:lnTo>
                <a:lnTo>
                  <a:pt x="625475" y="1276747"/>
                </a:lnTo>
                <a:lnTo>
                  <a:pt x="625475" y="1296590"/>
                </a:lnTo>
                <a:lnTo>
                  <a:pt x="625475" y="4464843"/>
                </a:lnTo>
                <a:lnTo>
                  <a:pt x="625475" y="4485084"/>
                </a:lnTo>
                <a:lnTo>
                  <a:pt x="626666" y="4504531"/>
                </a:lnTo>
                <a:lnTo>
                  <a:pt x="627459" y="4524375"/>
                </a:lnTo>
                <a:lnTo>
                  <a:pt x="629443" y="4543821"/>
                </a:lnTo>
                <a:lnTo>
                  <a:pt x="631824" y="4563268"/>
                </a:lnTo>
                <a:lnTo>
                  <a:pt x="634204" y="4582318"/>
                </a:lnTo>
                <a:lnTo>
                  <a:pt x="637776" y="4601368"/>
                </a:lnTo>
                <a:lnTo>
                  <a:pt x="640950" y="4620815"/>
                </a:lnTo>
                <a:lnTo>
                  <a:pt x="645314" y="4639071"/>
                </a:lnTo>
                <a:lnTo>
                  <a:pt x="649679" y="4658121"/>
                </a:lnTo>
                <a:lnTo>
                  <a:pt x="654440" y="4676378"/>
                </a:lnTo>
                <a:lnTo>
                  <a:pt x="659995" y="4694634"/>
                </a:lnTo>
                <a:lnTo>
                  <a:pt x="665947" y="4712493"/>
                </a:lnTo>
                <a:lnTo>
                  <a:pt x="671899" y="4730353"/>
                </a:lnTo>
                <a:lnTo>
                  <a:pt x="679041" y="4748212"/>
                </a:lnTo>
                <a:lnTo>
                  <a:pt x="686183" y="4765675"/>
                </a:lnTo>
                <a:lnTo>
                  <a:pt x="693722" y="4782740"/>
                </a:lnTo>
                <a:lnTo>
                  <a:pt x="701658" y="4799806"/>
                </a:lnTo>
                <a:lnTo>
                  <a:pt x="709990" y="4816475"/>
                </a:lnTo>
                <a:lnTo>
                  <a:pt x="718719" y="4833143"/>
                </a:lnTo>
                <a:lnTo>
                  <a:pt x="727846" y="4849415"/>
                </a:lnTo>
                <a:lnTo>
                  <a:pt x="736972" y="4865687"/>
                </a:lnTo>
                <a:lnTo>
                  <a:pt x="747288" y="4881165"/>
                </a:lnTo>
                <a:lnTo>
                  <a:pt x="757208" y="4896643"/>
                </a:lnTo>
                <a:lnTo>
                  <a:pt x="767921" y="4912122"/>
                </a:lnTo>
                <a:lnTo>
                  <a:pt x="778634" y="4927203"/>
                </a:lnTo>
                <a:lnTo>
                  <a:pt x="790141" y="4941490"/>
                </a:lnTo>
                <a:lnTo>
                  <a:pt x="802044" y="4956175"/>
                </a:lnTo>
                <a:lnTo>
                  <a:pt x="813551" y="4970065"/>
                </a:lnTo>
                <a:lnTo>
                  <a:pt x="826248" y="4984353"/>
                </a:lnTo>
                <a:lnTo>
                  <a:pt x="838945" y="4997847"/>
                </a:lnTo>
                <a:lnTo>
                  <a:pt x="851245" y="5010943"/>
                </a:lnTo>
                <a:lnTo>
                  <a:pt x="864736" y="5024040"/>
                </a:lnTo>
                <a:lnTo>
                  <a:pt x="878623" y="5036740"/>
                </a:lnTo>
                <a:lnTo>
                  <a:pt x="892114" y="5048647"/>
                </a:lnTo>
                <a:lnTo>
                  <a:pt x="906795" y="5060950"/>
                </a:lnTo>
                <a:lnTo>
                  <a:pt x="920683" y="5072459"/>
                </a:lnTo>
                <a:lnTo>
                  <a:pt x="935760" y="5083572"/>
                </a:lnTo>
                <a:lnTo>
                  <a:pt x="950838" y="5094684"/>
                </a:lnTo>
                <a:lnTo>
                  <a:pt x="965916" y="5105400"/>
                </a:lnTo>
                <a:lnTo>
                  <a:pt x="981391" y="5115718"/>
                </a:lnTo>
                <a:lnTo>
                  <a:pt x="997262" y="5125243"/>
                </a:lnTo>
                <a:lnTo>
                  <a:pt x="1013133" y="5135165"/>
                </a:lnTo>
                <a:lnTo>
                  <a:pt x="1029798" y="5144293"/>
                </a:lnTo>
                <a:lnTo>
                  <a:pt x="1046066" y="5153025"/>
                </a:lnTo>
                <a:lnTo>
                  <a:pt x="1062731" y="5161359"/>
                </a:lnTo>
                <a:lnTo>
                  <a:pt x="1079396" y="5168900"/>
                </a:lnTo>
                <a:lnTo>
                  <a:pt x="1096855" y="5176837"/>
                </a:lnTo>
                <a:lnTo>
                  <a:pt x="1114313" y="5183584"/>
                </a:lnTo>
                <a:lnTo>
                  <a:pt x="1131772" y="5190331"/>
                </a:lnTo>
                <a:lnTo>
                  <a:pt x="1150024" y="5196681"/>
                </a:lnTo>
                <a:lnTo>
                  <a:pt x="1167879" y="5202237"/>
                </a:lnTo>
                <a:lnTo>
                  <a:pt x="1186131" y="5207793"/>
                </a:lnTo>
                <a:lnTo>
                  <a:pt x="1204780" y="5212953"/>
                </a:lnTo>
                <a:lnTo>
                  <a:pt x="1223032" y="5217318"/>
                </a:lnTo>
                <a:lnTo>
                  <a:pt x="1242078" y="5221287"/>
                </a:lnTo>
                <a:lnTo>
                  <a:pt x="1260726" y="5225256"/>
                </a:lnTo>
                <a:lnTo>
                  <a:pt x="1279772" y="5228034"/>
                </a:lnTo>
                <a:lnTo>
                  <a:pt x="1299215" y="5230812"/>
                </a:lnTo>
                <a:lnTo>
                  <a:pt x="1318657" y="5233590"/>
                </a:lnTo>
                <a:lnTo>
                  <a:pt x="1338496" y="5234781"/>
                </a:lnTo>
                <a:lnTo>
                  <a:pt x="1357542" y="5236368"/>
                </a:lnTo>
                <a:lnTo>
                  <a:pt x="1377778" y="5236765"/>
                </a:lnTo>
                <a:lnTo>
                  <a:pt x="1397617" y="5237162"/>
                </a:lnTo>
                <a:lnTo>
                  <a:pt x="6778008" y="5237162"/>
                </a:lnTo>
                <a:lnTo>
                  <a:pt x="6797848" y="5236765"/>
                </a:lnTo>
                <a:lnTo>
                  <a:pt x="6818084" y="5236368"/>
                </a:lnTo>
                <a:lnTo>
                  <a:pt x="6837129" y="5234781"/>
                </a:lnTo>
                <a:lnTo>
                  <a:pt x="6856572" y="5233590"/>
                </a:lnTo>
                <a:lnTo>
                  <a:pt x="6876410" y="5230812"/>
                </a:lnTo>
                <a:lnTo>
                  <a:pt x="6895456" y="5228034"/>
                </a:lnTo>
                <a:lnTo>
                  <a:pt x="6914899" y="5225256"/>
                </a:lnTo>
                <a:lnTo>
                  <a:pt x="6933548" y="5221287"/>
                </a:lnTo>
                <a:lnTo>
                  <a:pt x="6952196" y="5217318"/>
                </a:lnTo>
                <a:lnTo>
                  <a:pt x="6970846" y="5212953"/>
                </a:lnTo>
                <a:lnTo>
                  <a:pt x="6989494" y="5207793"/>
                </a:lnTo>
                <a:lnTo>
                  <a:pt x="7007350" y="5202237"/>
                </a:lnTo>
                <a:lnTo>
                  <a:pt x="7025602" y="5196681"/>
                </a:lnTo>
                <a:lnTo>
                  <a:pt x="7043060" y="5190331"/>
                </a:lnTo>
                <a:lnTo>
                  <a:pt x="7061312" y="5183584"/>
                </a:lnTo>
                <a:lnTo>
                  <a:pt x="7078770" y="5176837"/>
                </a:lnTo>
                <a:lnTo>
                  <a:pt x="7095436" y="5168900"/>
                </a:lnTo>
                <a:lnTo>
                  <a:pt x="7112497" y="5161359"/>
                </a:lnTo>
                <a:lnTo>
                  <a:pt x="7129559" y="5153025"/>
                </a:lnTo>
                <a:lnTo>
                  <a:pt x="7145827" y="5144293"/>
                </a:lnTo>
                <a:lnTo>
                  <a:pt x="7162492" y="5135165"/>
                </a:lnTo>
                <a:lnTo>
                  <a:pt x="7178364" y="5125243"/>
                </a:lnTo>
                <a:lnTo>
                  <a:pt x="7193838" y="5115718"/>
                </a:lnTo>
                <a:lnTo>
                  <a:pt x="7209312" y="5105400"/>
                </a:lnTo>
                <a:lnTo>
                  <a:pt x="7224787" y="5094684"/>
                </a:lnTo>
                <a:lnTo>
                  <a:pt x="7239865" y="5083572"/>
                </a:lnTo>
                <a:lnTo>
                  <a:pt x="7254546" y="5072459"/>
                </a:lnTo>
                <a:lnTo>
                  <a:pt x="7268830" y="5060950"/>
                </a:lnTo>
                <a:lnTo>
                  <a:pt x="7283114" y="5048647"/>
                </a:lnTo>
                <a:lnTo>
                  <a:pt x="7297002" y="5036740"/>
                </a:lnTo>
                <a:lnTo>
                  <a:pt x="7310889" y="5024040"/>
                </a:lnTo>
                <a:lnTo>
                  <a:pt x="7323586" y="5010943"/>
                </a:lnTo>
                <a:lnTo>
                  <a:pt x="7336680" y="4997847"/>
                </a:lnTo>
                <a:lnTo>
                  <a:pt x="7349378" y="4984353"/>
                </a:lnTo>
                <a:lnTo>
                  <a:pt x="7361678" y="4970065"/>
                </a:lnTo>
                <a:lnTo>
                  <a:pt x="7373581" y="4956175"/>
                </a:lnTo>
                <a:lnTo>
                  <a:pt x="7385484" y="4941490"/>
                </a:lnTo>
                <a:lnTo>
                  <a:pt x="7396594" y="4927203"/>
                </a:lnTo>
                <a:lnTo>
                  <a:pt x="7407704" y="4912122"/>
                </a:lnTo>
                <a:lnTo>
                  <a:pt x="7418418" y="4896643"/>
                </a:lnTo>
                <a:lnTo>
                  <a:pt x="7428338" y="4881165"/>
                </a:lnTo>
                <a:lnTo>
                  <a:pt x="7438257" y="4865687"/>
                </a:lnTo>
                <a:lnTo>
                  <a:pt x="7447780" y="4849415"/>
                </a:lnTo>
                <a:lnTo>
                  <a:pt x="7456906" y="4833143"/>
                </a:lnTo>
                <a:lnTo>
                  <a:pt x="7465635" y="4816475"/>
                </a:lnTo>
                <a:lnTo>
                  <a:pt x="7473968" y="4799806"/>
                </a:lnTo>
                <a:lnTo>
                  <a:pt x="7481903" y="4782740"/>
                </a:lnTo>
                <a:lnTo>
                  <a:pt x="7489442" y="4765675"/>
                </a:lnTo>
                <a:lnTo>
                  <a:pt x="7496188" y="4748212"/>
                </a:lnTo>
                <a:lnTo>
                  <a:pt x="7502932" y="4730353"/>
                </a:lnTo>
                <a:lnTo>
                  <a:pt x="7509281" y="4712493"/>
                </a:lnTo>
                <a:lnTo>
                  <a:pt x="7515233" y="4694634"/>
                </a:lnTo>
                <a:lnTo>
                  <a:pt x="7520391" y="4676378"/>
                </a:lnTo>
                <a:lnTo>
                  <a:pt x="7525946" y="4658121"/>
                </a:lnTo>
                <a:lnTo>
                  <a:pt x="7530311" y="4639071"/>
                </a:lnTo>
                <a:lnTo>
                  <a:pt x="7534278" y="4620815"/>
                </a:lnTo>
                <a:lnTo>
                  <a:pt x="7537850" y="4601368"/>
                </a:lnTo>
                <a:lnTo>
                  <a:pt x="7541024" y="4582318"/>
                </a:lnTo>
                <a:lnTo>
                  <a:pt x="7543802" y="4563268"/>
                </a:lnTo>
                <a:lnTo>
                  <a:pt x="7546182" y="4543821"/>
                </a:lnTo>
                <a:lnTo>
                  <a:pt x="7547770" y="4524375"/>
                </a:lnTo>
                <a:lnTo>
                  <a:pt x="7548960" y="4504531"/>
                </a:lnTo>
                <a:lnTo>
                  <a:pt x="7549753" y="4485084"/>
                </a:lnTo>
                <a:lnTo>
                  <a:pt x="7550150" y="4464843"/>
                </a:lnTo>
                <a:lnTo>
                  <a:pt x="7550150" y="1296590"/>
                </a:lnTo>
                <a:lnTo>
                  <a:pt x="7549753" y="1276747"/>
                </a:lnTo>
                <a:lnTo>
                  <a:pt x="7548960" y="1256903"/>
                </a:lnTo>
                <a:lnTo>
                  <a:pt x="7547770" y="1237059"/>
                </a:lnTo>
                <a:lnTo>
                  <a:pt x="7546182" y="1217612"/>
                </a:lnTo>
                <a:lnTo>
                  <a:pt x="7543802" y="1198166"/>
                </a:lnTo>
                <a:lnTo>
                  <a:pt x="7541024" y="1178719"/>
                </a:lnTo>
                <a:lnTo>
                  <a:pt x="7537850" y="1159668"/>
                </a:lnTo>
                <a:lnTo>
                  <a:pt x="7534278" y="1141016"/>
                </a:lnTo>
                <a:lnTo>
                  <a:pt x="7530311" y="1121965"/>
                </a:lnTo>
                <a:lnTo>
                  <a:pt x="7525946" y="1103709"/>
                </a:lnTo>
                <a:lnTo>
                  <a:pt x="7520391" y="1085056"/>
                </a:lnTo>
                <a:lnTo>
                  <a:pt x="7515233" y="1066800"/>
                </a:lnTo>
                <a:lnTo>
                  <a:pt x="7509281" y="1048940"/>
                </a:lnTo>
                <a:lnTo>
                  <a:pt x="7502932" y="1030684"/>
                </a:lnTo>
                <a:lnTo>
                  <a:pt x="7496188" y="1012825"/>
                </a:lnTo>
                <a:lnTo>
                  <a:pt x="7489442" y="996156"/>
                </a:lnTo>
                <a:lnTo>
                  <a:pt x="7481903" y="978693"/>
                </a:lnTo>
                <a:lnTo>
                  <a:pt x="7473968" y="961628"/>
                </a:lnTo>
                <a:lnTo>
                  <a:pt x="7465635" y="944562"/>
                </a:lnTo>
                <a:lnTo>
                  <a:pt x="7456906" y="928290"/>
                </a:lnTo>
                <a:lnTo>
                  <a:pt x="7447780" y="912019"/>
                </a:lnTo>
                <a:lnTo>
                  <a:pt x="7438257" y="895747"/>
                </a:lnTo>
                <a:lnTo>
                  <a:pt x="7428338" y="880268"/>
                </a:lnTo>
                <a:lnTo>
                  <a:pt x="7418418" y="864790"/>
                </a:lnTo>
                <a:lnTo>
                  <a:pt x="7407704" y="849312"/>
                </a:lnTo>
                <a:lnTo>
                  <a:pt x="7396594" y="834231"/>
                </a:lnTo>
                <a:lnTo>
                  <a:pt x="7385484" y="819546"/>
                </a:lnTo>
                <a:lnTo>
                  <a:pt x="7373581" y="804862"/>
                </a:lnTo>
                <a:lnTo>
                  <a:pt x="7361678" y="790971"/>
                </a:lnTo>
                <a:lnTo>
                  <a:pt x="7349378" y="777081"/>
                </a:lnTo>
                <a:lnTo>
                  <a:pt x="7336680" y="763190"/>
                </a:lnTo>
                <a:lnTo>
                  <a:pt x="7323586" y="750093"/>
                </a:lnTo>
                <a:lnTo>
                  <a:pt x="7310889" y="736996"/>
                </a:lnTo>
                <a:lnTo>
                  <a:pt x="7297002" y="724693"/>
                </a:lnTo>
                <a:lnTo>
                  <a:pt x="7283114" y="712390"/>
                </a:lnTo>
                <a:lnTo>
                  <a:pt x="7268830" y="700484"/>
                </a:lnTo>
                <a:lnTo>
                  <a:pt x="7254546" y="688578"/>
                </a:lnTo>
                <a:lnTo>
                  <a:pt x="7239865" y="677465"/>
                </a:lnTo>
                <a:lnTo>
                  <a:pt x="7224787" y="666353"/>
                </a:lnTo>
                <a:lnTo>
                  <a:pt x="7209312" y="655637"/>
                </a:lnTo>
                <a:lnTo>
                  <a:pt x="7193838" y="645715"/>
                </a:lnTo>
                <a:lnTo>
                  <a:pt x="7178364" y="635793"/>
                </a:lnTo>
                <a:lnTo>
                  <a:pt x="7162492" y="626268"/>
                </a:lnTo>
                <a:lnTo>
                  <a:pt x="7145827" y="617537"/>
                </a:lnTo>
                <a:lnTo>
                  <a:pt x="7129559" y="608806"/>
                </a:lnTo>
                <a:lnTo>
                  <a:pt x="7112497" y="600075"/>
                </a:lnTo>
                <a:lnTo>
                  <a:pt x="7095436" y="592137"/>
                </a:lnTo>
                <a:lnTo>
                  <a:pt x="7078770" y="584993"/>
                </a:lnTo>
                <a:lnTo>
                  <a:pt x="7061312" y="577850"/>
                </a:lnTo>
                <a:lnTo>
                  <a:pt x="7043060" y="571103"/>
                </a:lnTo>
                <a:lnTo>
                  <a:pt x="7025602" y="564753"/>
                </a:lnTo>
                <a:lnTo>
                  <a:pt x="7007350" y="558800"/>
                </a:lnTo>
                <a:lnTo>
                  <a:pt x="6989494" y="553640"/>
                </a:lnTo>
                <a:lnTo>
                  <a:pt x="6970846" y="548084"/>
                </a:lnTo>
                <a:lnTo>
                  <a:pt x="6952196" y="543718"/>
                </a:lnTo>
                <a:lnTo>
                  <a:pt x="6933548" y="539750"/>
                </a:lnTo>
                <a:lnTo>
                  <a:pt x="6914899" y="536178"/>
                </a:lnTo>
                <a:lnTo>
                  <a:pt x="6895456" y="533003"/>
                </a:lnTo>
                <a:lnTo>
                  <a:pt x="6876410" y="530225"/>
                </a:lnTo>
                <a:lnTo>
                  <a:pt x="6856572" y="528240"/>
                </a:lnTo>
                <a:lnTo>
                  <a:pt x="6837129" y="526256"/>
                </a:lnTo>
                <a:lnTo>
                  <a:pt x="6818084" y="525065"/>
                </a:lnTo>
                <a:lnTo>
                  <a:pt x="6797848" y="524271"/>
                </a:lnTo>
                <a:lnTo>
                  <a:pt x="6778008" y="523875"/>
                </a:lnTo>
                <a:lnTo>
                  <a:pt x="1397617" y="523875"/>
                </a:lnTo>
                <a:close/>
                <a:moveTo>
                  <a:pt x="771922" y="0"/>
                </a:moveTo>
                <a:lnTo>
                  <a:pt x="7402910" y="0"/>
                </a:lnTo>
                <a:lnTo>
                  <a:pt x="7422753" y="396"/>
                </a:lnTo>
                <a:lnTo>
                  <a:pt x="7442597" y="793"/>
                </a:lnTo>
                <a:lnTo>
                  <a:pt x="7462838" y="2381"/>
                </a:lnTo>
                <a:lnTo>
                  <a:pt x="7481888" y="4365"/>
                </a:lnTo>
                <a:lnTo>
                  <a:pt x="7501334" y="6350"/>
                </a:lnTo>
                <a:lnTo>
                  <a:pt x="7520781" y="9128"/>
                </a:lnTo>
                <a:lnTo>
                  <a:pt x="7539831" y="12303"/>
                </a:lnTo>
                <a:lnTo>
                  <a:pt x="7558484" y="15875"/>
                </a:lnTo>
                <a:lnTo>
                  <a:pt x="7577534" y="19843"/>
                </a:lnTo>
                <a:lnTo>
                  <a:pt x="7595790" y="24606"/>
                </a:lnTo>
                <a:lnTo>
                  <a:pt x="7614444" y="29368"/>
                </a:lnTo>
                <a:lnTo>
                  <a:pt x="7632700" y="34925"/>
                </a:lnTo>
                <a:lnTo>
                  <a:pt x="7650560" y="40878"/>
                </a:lnTo>
                <a:lnTo>
                  <a:pt x="7668816" y="46831"/>
                </a:lnTo>
                <a:lnTo>
                  <a:pt x="7686675" y="53975"/>
                </a:lnTo>
                <a:lnTo>
                  <a:pt x="7703740" y="61118"/>
                </a:lnTo>
                <a:lnTo>
                  <a:pt x="7720806" y="68262"/>
                </a:lnTo>
                <a:lnTo>
                  <a:pt x="7737872" y="76200"/>
                </a:lnTo>
                <a:lnTo>
                  <a:pt x="7754938" y="84931"/>
                </a:lnTo>
                <a:lnTo>
                  <a:pt x="7771210" y="93662"/>
                </a:lnTo>
                <a:lnTo>
                  <a:pt x="7787481" y="102393"/>
                </a:lnTo>
                <a:lnTo>
                  <a:pt x="7803753" y="111918"/>
                </a:lnTo>
                <a:lnTo>
                  <a:pt x="7819231" y="121840"/>
                </a:lnTo>
                <a:lnTo>
                  <a:pt x="7834710" y="131762"/>
                </a:lnTo>
                <a:lnTo>
                  <a:pt x="7850584" y="142478"/>
                </a:lnTo>
                <a:lnTo>
                  <a:pt x="7865269" y="153590"/>
                </a:lnTo>
                <a:lnTo>
                  <a:pt x="7879953" y="164703"/>
                </a:lnTo>
                <a:lnTo>
                  <a:pt x="7894638" y="176609"/>
                </a:lnTo>
                <a:lnTo>
                  <a:pt x="7908528" y="188515"/>
                </a:lnTo>
                <a:lnTo>
                  <a:pt x="7922816" y="200818"/>
                </a:lnTo>
                <a:lnTo>
                  <a:pt x="7936310" y="213121"/>
                </a:lnTo>
                <a:lnTo>
                  <a:pt x="7949406" y="226218"/>
                </a:lnTo>
                <a:lnTo>
                  <a:pt x="7962503" y="239315"/>
                </a:lnTo>
                <a:lnTo>
                  <a:pt x="7974806" y="252809"/>
                </a:lnTo>
                <a:lnTo>
                  <a:pt x="7987110" y="267097"/>
                </a:lnTo>
                <a:lnTo>
                  <a:pt x="7999016" y="280987"/>
                </a:lnTo>
                <a:lnTo>
                  <a:pt x="8010922" y="295671"/>
                </a:lnTo>
                <a:lnTo>
                  <a:pt x="8022034" y="310356"/>
                </a:lnTo>
                <a:lnTo>
                  <a:pt x="8033147" y="325040"/>
                </a:lnTo>
                <a:lnTo>
                  <a:pt x="8043862" y="340915"/>
                </a:lnTo>
                <a:lnTo>
                  <a:pt x="8053784" y="356393"/>
                </a:lnTo>
                <a:lnTo>
                  <a:pt x="8063706" y="371871"/>
                </a:lnTo>
                <a:lnTo>
                  <a:pt x="8073231" y="388143"/>
                </a:lnTo>
                <a:lnTo>
                  <a:pt x="8081962" y="404018"/>
                </a:lnTo>
                <a:lnTo>
                  <a:pt x="8090694" y="420687"/>
                </a:lnTo>
                <a:lnTo>
                  <a:pt x="8099425" y="437753"/>
                </a:lnTo>
                <a:lnTo>
                  <a:pt x="8107362" y="454421"/>
                </a:lnTo>
                <a:lnTo>
                  <a:pt x="8114506" y="471487"/>
                </a:lnTo>
                <a:lnTo>
                  <a:pt x="8121650" y="488950"/>
                </a:lnTo>
                <a:lnTo>
                  <a:pt x="8128794" y="506809"/>
                </a:lnTo>
                <a:lnTo>
                  <a:pt x="8134747" y="525065"/>
                </a:lnTo>
                <a:lnTo>
                  <a:pt x="8140700" y="542925"/>
                </a:lnTo>
                <a:lnTo>
                  <a:pt x="8146256" y="560784"/>
                </a:lnTo>
                <a:lnTo>
                  <a:pt x="8151416" y="579040"/>
                </a:lnTo>
                <a:lnTo>
                  <a:pt x="8155781" y="598090"/>
                </a:lnTo>
                <a:lnTo>
                  <a:pt x="8159750" y="617140"/>
                </a:lnTo>
                <a:lnTo>
                  <a:pt x="8163322" y="635793"/>
                </a:lnTo>
                <a:lnTo>
                  <a:pt x="8166497" y="654843"/>
                </a:lnTo>
                <a:lnTo>
                  <a:pt x="8169275" y="674290"/>
                </a:lnTo>
                <a:lnTo>
                  <a:pt x="8171260" y="693737"/>
                </a:lnTo>
                <a:lnTo>
                  <a:pt x="8173244" y="712787"/>
                </a:lnTo>
                <a:lnTo>
                  <a:pt x="8174831" y="732631"/>
                </a:lnTo>
                <a:lnTo>
                  <a:pt x="8175228" y="752871"/>
                </a:lnTo>
                <a:lnTo>
                  <a:pt x="8175625" y="772715"/>
                </a:lnTo>
                <a:lnTo>
                  <a:pt x="8175625" y="6085284"/>
                </a:lnTo>
                <a:lnTo>
                  <a:pt x="8175228" y="6105127"/>
                </a:lnTo>
                <a:lnTo>
                  <a:pt x="8174831" y="6125368"/>
                </a:lnTo>
                <a:lnTo>
                  <a:pt x="8173244" y="6145212"/>
                </a:lnTo>
                <a:lnTo>
                  <a:pt x="8171260" y="6164262"/>
                </a:lnTo>
                <a:lnTo>
                  <a:pt x="8169275" y="6183709"/>
                </a:lnTo>
                <a:lnTo>
                  <a:pt x="8166497" y="6203155"/>
                </a:lnTo>
                <a:lnTo>
                  <a:pt x="8163322" y="6222205"/>
                </a:lnTo>
                <a:lnTo>
                  <a:pt x="8159750" y="6240859"/>
                </a:lnTo>
                <a:lnTo>
                  <a:pt x="8155781" y="6259909"/>
                </a:lnTo>
                <a:lnTo>
                  <a:pt x="8151416" y="6278165"/>
                </a:lnTo>
                <a:lnTo>
                  <a:pt x="8146256" y="6296818"/>
                </a:lnTo>
                <a:lnTo>
                  <a:pt x="8140700" y="6315074"/>
                </a:lnTo>
                <a:lnTo>
                  <a:pt x="8134747" y="6332934"/>
                </a:lnTo>
                <a:lnTo>
                  <a:pt x="8128794" y="6351190"/>
                </a:lnTo>
                <a:lnTo>
                  <a:pt x="8121650" y="6368652"/>
                </a:lnTo>
                <a:lnTo>
                  <a:pt x="8114506" y="6386115"/>
                </a:lnTo>
                <a:lnTo>
                  <a:pt x="8107362" y="6403577"/>
                </a:lnTo>
                <a:lnTo>
                  <a:pt x="8099425" y="6420246"/>
                </a:lnTo>
                <a:lnTo>
                  <a:pt x="8090694" y="6437312"/>
                </a:lnTo>
                <a:lnTo>
                  <a:pt x="8081962" y="6453980"/>
                </a:lnTo>
                <a:lnTo>
                  <a:pt x="8073231" y="6469855"/>
                </a:lnTo>
                <a:lnTo>
                  <a:pt x="8063706" y="6485730"/>
                </a:lnTo>
                <a:lnTo>
                  <a:pt x="8053784" y="6501605"/>
                </a:lnTo>
                <a:lnTo>
                  <a:pt x="8043862" y="6517084"/>
                </a:lnTo>
                <a:lnTo>
                  <a:pt x="8033147" y="6532959"/>
                </a:lnTo>
                <a:lnTo>
                  <a:pt x="8022034" y="6547643"/>
                </a:lnTo>
                <a:lnTo>
                  <a:pt x="8010922" y="6562327"/>
                </a:lnTo>
                <a:lnTo>
                  <a:pt x="7999016" y="6577012"/>
                </a:lnTo>
                <a:lnTo>
                  <a:pt x="7987110" y="6590902"/>
                </a:lnTo>
                <a:lnTo>
                  <a:pt x="7974806" y="6605190"/>
                </a:lnTo>
                <a:lnTo>
                  <a:pt x="7962503" y="6618684"/>
                </a:lnTo>
                <a:lnTo>
                  <a:pt x="7949406" y="6631780"/>
                </a:lnTo>
                <a:lnTo>
                  <a:pt x="7936310" y="6644877"/>
                </a:lnTo>
                <a:lnTo>
                  <a:pt x="7922816" y="6657180"/>
                </a:lnTo>
                <a:lnTo>
                  <a:pt x="7908528" y="6669484"/>
                </a:lnTo>
                <a:lnTo>
                  <a:pt x="7894638" y="6681390"/>
                </a:lnTo>
                <a:lnTo>
                  <a:pt x="7879953" y="6693296"/>
                </a:lnTo>
                <a:lnTo>
                  <a:pt x="7865269" y="6704409"/>
                </a:lnTo>
                <a:lnTo>
                  <a:pt x="7850584" y="6715521"/>
                </a:lnTo>
                <a:lnTo>
                  <a:pt x="7834710" y="6725840"/>
                </a:lnTo>
                <a:lnTo>
                  <a:pt x="7819231" y="6736159"/>
                </a:lnTo>
                <a:lnTo>
                  <a:pt x="7803753" y="6746080"/>
                </a:lnTo>
                <a:lnTo>
                  <a:pt x="7787481" y="6755209"/>
                </a:lnTo>
                <a:lnTo>
                  <a:pt x="7771210" y="6764337"/>
                </a:lnTo>
                <a:lnTo>
                  <a:pt x="7754938" y="6773068"/>
                </a:lnTo>
                <a:lnTo>
                  <a:pt x="7737872" y="6781402"/>
                </a:lnTo>
                <a:lnTo>
                  <a:pt x="7720806" y="6789737"/>
                </a:lnTo>
                <a:lnTo>
                  <a:pt x="7703740" y="6796880"/>
                </a:lnTo>
                <a:lnTo>
                  <a:pt x="7686675" y="6804024"/>
                </a:lnTo>
                <a:lnTo>
                  <a:pt x="7668816" y="6811168"/>
                </a:lnTo>
                <a:lnTo>
                  <a:pt x="7650560" y="6817121"/>
                </a:lnTo>
                <a:lnTo>
                  <a:pt x="7632700" y="6823074"/>
                </a:lnTo>
                <a:lnTo>
                  <a:pt x="7614444" y="6828630"/>
                </a:lnTo>
                <a:lnTo>
                  <a:pt x="7595790" y="6833393"/>
                </a:lnTo>
                <a:lnTo>
                  <a:pt x="7577534" y="6838155"/>
                </a:lnTo>
                <a:lnTo>
                  <a:pt x="7558484" y="6842124"/>
                </a:lnTo>
                <a:lnTo>
                  <a:pt x="7539831" y="6845696"/>
                </a:lnTo>
                <a:lnTo>
                  <a:pt x="7520781" y="6848871"/>
                </a:lnTo>
                <a:lnTo>
                  <a:pt x="7501334" y="6851649"/>
                </a:lnTo>
                <a:lnTo>
                  <a:pt x="7481888" y="6853634"/>
                </a:lnTo>
                <a:lnTo>
                  <a:pt x="7462838" y="6855618"/>
                </a:lnTo>
                <a:lnTo>
                  <a:pt x="7442597" y="6857205"/>
                </a:lnTo>
                <a:lnTo>
                  <a:pt x="7422753" y="6857602"/>
                </a:lnTo>
                <a:lnTo>
                  <a:pt x="7402910" y="6857999"/>
                </a:lnTo>
                <a:lnTo>
                  <a:pt x="771922" y="6857999"/>
                </a:lnTo>
                <a:lnTo>
                  <a:pt x="752078" y="6857602"/>
                </a:lnTo>
                <a:lnTo>
                  <a:pt x="732235" y="6857205"/>
                </a:lnTo>
                <a:lnTo>
                  <a:pt x="712788" y="6855618"/>
                </a:lnTo>
                <a:lnTo>
                  <a:pt x="692944" y="6853634"/>
                </a:lnTo>
                <a:lnTo>
                  <a:pt x="673894" y="6851649"/>
                </a:lnTo>
                <a:lnTo>
                  <a:pt x="654844" y="6848871"/>
                </a:lnTo>
                <a:lnTo>
                  <a:pt x="635397" y="6845696"/>
                </a:lnTo>
                <a:lnTo>
                  <a:pt x="616347" y="6842124"/>
                </a:lnTo>
                <a:lnTo>
                  <a:pt x="598091" y="6838155"/>
                </a:lnTo>
                <a:lnTo>
                  <a:pt x="579041" y="6833393"/>
                </a:lnTo>
                <a:lnTo>
                  <a:pt x="560785" y="6828630"/>
                </a:lnTo>
                <a:lnTo>
                  <a:pt x="542925" y="6823074"/>
                </a:lnTo>
                <a:lnTo>
                  <a:pt x="524272" y="6817121"/>
                </a:lnTo>
                <a:lnTo>
                  <a:pt x="506810" y="6811168"/>
                </a:lnTo>
                <a:lnTo>
                  <a:pt x="488950" y="6804024"/>
                </a:lnTo>
                <a:lnTo>
                  <a:pt x="471488" y="6796880"/>
                </a:lnTo>
                <a:lnTo>
                  <a:pt x="454819" y="6789737"/>
                </a:lnTo>
                <a:lnTo>
                  <a:pt x="437753" y="6781402"/>
                </a:lnTo>
                <a:lnTo>
                  <a:pt x="420688" y="6773068"/>
                </a:lnTo>
                <a:lnTo>
                  <a:pt x="404416" y="6764337"/>
                </a:lnTo>
                <a:lnTo>
                  <a:pt x="387747" y="6755209"/>
                </a:lnTo>
                <a:lnTo>
                  <a:pt x="371872" y="6746080"/>
                </a:lnTo>
                <a:lnTo>
                  <a:pt x="356394" y="6736159"/>
                </a:lnTo>
                <a:lnTo>
                  <a:pt x="340916" y="6725840"/>
                </a:lnTo>
                <a:lnTo>
                  <a:pt x="325041" y="6715521"/>
                </a:lnTo>
                <a:lnTo>
                  <a:pt x="310356" y="6704409"/>
                </a:lnTo>
                <a:lnTo>
                  <a:pt x="295672" y="6693296"/>
                </a:lnTo>
                <a:lnTo>
                  <a:pt x="280988" y="6681390"/>
                </a:lnTo>
                <a:lnTo>
                  <a:pt x="267097" y="6669484"/>
                </a:lnTo>
                <a:lnTo>
                  <a:pt x="252810" y="6657180"/>
                </a:lnTo>
                <a:lnTo>
                  <a:pt x="239316" y="6644877"/>
                </a:lnTo>
                <a:lnTo>
                  <a:pt x="226219" y="6631780"/>
                </a:lnTo>
                <a:lnTo>
                  <a:pt x="213122" y="6618684"/>
                </a:lnTo>
                <a:lnTo>
                  <a:pt x="200819" y="6605190"/>
                </a:lnTo>
                <a:lnTo>
                  <a:pt x="188516" y="6590902"/>
                </a:lnTo>
                <a:lnTo>
                  <a:pt x="176610" y="6577012"/>
                </a:lnTo>
                <a:lnTo>
                  <a:pt x="164703" y="6562327"/>
                </a:lnTo>
                <a:lnTo>
                  <a:pt x="153591" y="6547643"/>
                </a:lnTo>
                <a:lnTo>
                  <a:pt x="142478" y="6532959"/>
                </a:lnTo>
                <a:lnTo>
                  <a:pt x="131763" y="6517084"/>
                </a:lnTo>
                <a:lnTo>
                  <a:pt x="121841" y="6501605"/>
                </a:lnTo>
                <a:lnTo>
                  <a:pt x="111919" y="6485730"/>
                </a:lnTo>
                <a:lnTo>
                  <a:pt x="102394" y="6469855"/>
                </a:lnTo>
                <a:lnTo>
                  <a:pt x="92869" y="6453980"/>
                </a:lnTo>
                <a:lnTo>
                  <a:pt x="84138" y="6437312"/>
                </a:lnTo>
                <a:lnTo>
                  <a:pt x="76200" y="6420246"/>
                </a:lnTo>
                <a:lnTo>
                  <a:pt x="68263" y="6403577"/>
                </a:lnTo>
                <a:lnTo>
                  <a:pt x="60722" y="6386115"/>
                </a:lnTo>
                <a:lnTo>
                  <a:pt x="53975" y="6368652"/>
                </a:lnTo>
                <a:lnTo>
                  <a:pt x="46831" y="6351190"/>
                </a:lnTo>
                <a:lnTo>
                  <a:pt x="40878" y="6332934"/>
                </a:lnTo>
                <a:lnTo>
                  <a:pt x="34925" y="6315074"/>
                </a:lnTo>
                <a:lnTo>
                  <a:pt x="28972" y="6296818"/>
                </a:lnTo>
                <a:lnTo>
                  <a:pt x="24210" y="6278165"/>
                </a:lnTo>
                <a:lnTo>
                  <a:pt x="19844" y="6259909"/>
                </a:lnTo>
                <a:lnTo>
                  <a:pt x="15478" y="6240859"/>
                </a:lnTo>
                <a:lnTo>
                  <a:pt x="12303" y="6222205"/>
                </a:lnTo>
                <a:lnTo>
                  <a:pt x="8731" y="6203155"/>
                </a:lnTo>
                <a:lnTo>
                  <a:pt x="6350" y="6183709"/>
                </a:lnTo>
                <a:lnTo>
                  <a:pt x="3969" y="6164262"/>
                </a:lnTo>
                <a:lnTo>
                  <a:pt x="2381" y="6145212"/>
                </a:lnTo>
                <a:lnTo>
                  <a:pt x="794" y="6125368"/>
                </a:lnTo>
                <a:lnTo>
                  <a:pt x="397" y="6105127"/>
                </a:lnTo>
                <a:lnTo>
                  <a:pt x="0" y="6085284"/>
                </a:lnTo>
                <a:lnTo>
                  <a:pt x="0" y="772715"/>
                </a:lnTo>
                <a:lnTo>
                  <a:pt x="397" y="752871"/>
                </a:lnTo>
                <a:lnTo>
                  <a:pt x="794" y="732631"/>
                </a:lnTo>
                <a:lnTo>
                  <a:pt x="2381" y="712787"/>
                </a:lnTo>
                <a:lnTo>
                  <a:pt x="3969" y="693737"/>
                </a:lnTo>
                <a:lnTo>
                  <a:pt x="6350" y="674290"/>
                </a:lnTo>
                <a:lnTo>
                  <a:pt x="8731" y="654843"/>
                </a:lnTo>
                <a:lnTo>
                  <a:pt x="12303" y="635793"/>
                </a:lnTo>
                <a:lnTo>
                  <a:pt x="15478" y="617140"/>
                </a:lnTo>
                <a:lnTo>
                  <a:pt x="19844" y="598090"/>
                </a:lnTo>
                <a:lnTo>
                  <a:pt x="24210" y="579040"/>
                </a:lnTo>
                <a:lnTo>
                  <a:pt x="28972" y="560784"/>
                </a:lnTo>
                <a:lnTo>
                  <a:pt x="34925" y="542925"/>
                </a:lnTo>
                <a:lnTo>
                  <a:pt x="40878" y="525065"/>
                </a:lnTo>
                <a:lnTo>
                  <a:pt x="46831" y="506809"/>
                </a:lnTo>
                <a:lnTo>
                  <a:pt x="53975" y="488950"/>
                </a:lnTo>
                <a:lnTo>
                  <a:pt x="60722" y="471487"/>
                </a:lnTo>
                <a:lnTo>
                  <a:pt x="68263" y="454421"/>
                </a:lnTo>
                <a:lnTo>
                  <a:pt x="76200" y="437753"/>
                </a:lnTo>
                <a:lnTo>
                  <a:pt x="84138" y="420687"/>
                </a:lnTo>
                <a:lnTo>
                  <a:pt x="92869" y="404018"/>
                </a:lnTo>
                <a:lnTo>
                  <a:pt x="102394" y="388143"/>
                </a:lnTo>
                <a:lnTo>
                  <a:pt x="111919" y="371871"/>
                </a:lnTo>
                <a:lnTo>
                  <a:pt x="121841" y="356393"/>
                </a:lnTo>
                <a:lnTo>
                  <a:pt x="131763" y="340915"/>
                </a:lnTo>
                <a:lnTo>
                  <a:pt x="142478" y="325040"/>
                </a:lnTo>
                <a:lnTo>
                  <a:pt x="153591" y="310356"/>
                </a:lnTo>
                <a:lnTo>
                  <a:pt x="164703" y="295671"/>
                </a:lnTo>
                <a:lnTo>
                  <a:pt x="176610" y="280987"/>
                </a:lnTo>
                <a:lnTo>
                  <a:pt x="188516" y="267097"/>
                </a:lnTo>
                <a:lnTo>
                  <a:pt x="200819" y="252809"/>
                </a:lnTo>
                <a:lnTo>
                  <a:pt x="213122" y="239315"/>
                </a:lnTo>
                <a:lnTo>
                  <a:pt x="226219" y="226218"/>
                </a:lnTo>
                <a:lnTo>
                  <a:pt x="239316" y="213121"/>
                </a:lnTo>
                <a:lnTo>
                  <a:pt x="252810" y="200818"/>
                </a:lnTo>
                <a:lnTo>
                  <a:pt x="267097" y="188515"/>
                </a:lnTo>
                <a:lnTo>
                  <a:pt x="280988" y="176609"/>
                </a:lnTo>
                <a:lnTo>
                  <a:pt x="295672" y="164703"/>
                </a:lnTo>
                <a:lnTo>
                  <a:pt x="310356" y="153590"/>
                </a:lnTo>
                <a:lnTo>
                  <a:pt x="325041" y="142478"/>
                </a:lnTo>
                <a:lnTo>
                  <a:pt x="340916" y="131762"/>
                </a:lnTo>
                <a:lnTo>
                  <a:pt x="356394" y="121840"/>
                </a:lnTo>
                <a:lnTo>
                  <a:pt x="371872" y="111918"/>
                </a:lnTo>
                <a:lnTo>
                  <a:pt x="387747" y="102393"/>
                </a:lnTo>
                <a:lnTo>
                  <a:pt x="404416" y="93662"/>
                </a:lnTo>
                <a:lnTo>
                  <a:pt x="420688" y="84931"/>
                </a:lnTo>
                <a:lnTo>
                  <a:pt x="437753" y="76200"/>
                </a:lnTo>
                <a:lnTo>
                  <a:pt x="454819" y="68262"/>
                </a:lnTo>
                <a:lnTo>
                  <a:pt x="471488" y="61118"/>
                </a:lnTo>
                <a:lnTo>
                  <a:pt x="488950" y="53975"/>
                </a:lnTo>
                <a:lnTo>
                  <a:pt x="506810" y="46831"/>
                </a:lnTo>
                <a:lnTo>
                  <a:pt x="524272" y="40878"/>
                </a:lnTo>
                <a:lnTo>
                  <a:pt x="542925" y="34925"/>
                </a:lnTo>
                <a:lnTo>
                  <a:pt x="560785" y="29368"/>
                </a:lnTo>
                <a:lnTo>
                  <a:pt x="579041" y="24606"/>
                </a:lnTo>
                <a:lnTo>
                  <a:pt x="598091" y="19843"/>
                </a:lnTo>
                <a:lnTo>
                  <a:pt x="616347" y="15875"/>
                </a:lnTo>
                <a:lnTo>
                  <a:pt x="635397" y="12303"/>
                </a:lnTo>
                <a:lnTo>
                  <a:pt x="654844" y="9128"/>
                </a:lnTo>
                <a:lnTo>
                  <a:pt x="673894" y="6350"/>
                </a:lnTo>
                <a:lnTo>
                  <a:pt x="692944" y="4365"/>
                </a:lnTo>
                <a:lnTo>
                  <a:pt x="712788" y="2381"/>
                </a:lnTo>
                <a:lnTo>
                  <a:pt x="732235" y="793"/>
                </a:lnTo>
                <a:lnTo>
                  <a:pt x="752078" y="396"/>
                </a:lnTo>
                <a:lnTo>
                  <a:pt x="7719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5" name="KSO_Shape"/>
          <p:cNvSpPr/>
          <p:nvPr/>
        </p:nvSpPr>
        <p:spPr bwMode="auto">
          <a:xfrm>
            <a:off x="3015799" y="5348272"/>
            <a:ext cx="905497" cy="1158418"/>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Block Arc 4"/>
          <p:cNvSpPr/>
          <p:nvPr/>
        </p:nvSpPr>
        <p:spPr>
          <a:xfrm>
            <a:off x="5830325" y="3508259"/>
            <a:ext cx="2295584" cy="2295585"/>
          </a:xfrm>
          <a:prstGeom prst="blockArc">
            <a:avLst>
              <a:gd name="adj1" fmla="val 10800000"/>
              <a:gd name="adj2" fmla="val 0"/>
              <a:gd name="adj3" fmla="val 7951"/>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6"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lumMod val="75000"/>
            </a:schemeClr>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3"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3"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Rectangle 42"/>
          <p:cNvSpPr>
            <a:spLocks noChangeArrowheads="1"/>
          </p:cNvSpPr>
          <p:nvPr/>
        </p:nvSpPr>
        <p:spPr bwMode="auto">
          <a:xfrm>
            <a:off x="3596247" y="2796929"/>
            <a:ext cx="2234078" cy="1217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19" name="矩形 18"/>
          <p:cNvSpPr/>
          <p:nvPr/>
        </p:nvSpPr>
        <p:spPr>
          <a:xfrm>
            <a:off x="4058617" y="555176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20" name="矩形 19"/>
          <p:cNvSpPr/>
          <p:nvPr/>
        </p:nvSpPr>
        <p:spPr>
          <a:xfrm>
            <a:off x="6336420" y="4874408"/>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21" name="Rectangle 42"/>
          <p:cNvSpPr>
            <a:spLocks noChangeArrowheads="1"/>
          </p:cNvSpPr>
          <p:nvPr/>
        </p:nvSpPr>
        <p:spPr bwMode="auto">
          <a:xfrm>
            <a:off x="6023600" y="1872043"/>
            <a:ext cx="22340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lumMod val="75000"/>
                  </a:schemeClr>
                </a:solidFill>
                <a:latin typeface="+mn-lt"/>
              </a:rPr>
              <a:t>98</a:t>
            </a:r>
            <a:r>
              <a:rPr lang="en-US" altLang="zh-CN" sz="4000" dirty="0">
                <a:solidFill>
                  <a:schemeClr val="accent1">
                    <a:lumMod val="75000"/>
                  </a:schemeClr>
                </a:solidFill>
                <a:latin typeface="+mn-lt"/>
              </a:rPr>
              <a:t>%</a:t>
            </a:r>
            <a:endParaRPr lang="zh-CN" altLang="en-US" sz="5400" dirty="0">
              <a:solidFill>
                <a:schemeClr val="accent1">
                  <a:lumMod val="75000"/>
                </a:schemeClr>
              </a:solidFill>
              <a:latin typeface="+mn-lt"/>
            </a:endParaRPr>
          </a:p>
        </p:txBody>
      </p:sp>
      <p:sp>
        <p:nvSpPr>
          <p:cNvPr id="23"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4" name="矩形 23"/>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圆角矩形 71"/>
          <p:cNvSpPr/>
          <p:nvPr/>
        </p:nvSpPr>
        <p:spPr>
          <a:xfrm>
            <a:off x="8698768" y="3089766"/>
            <a:ext cx="3153622" cy="550009"/>
          </a:xfrm>
          <a:prstGeom prst="roundRect">
            <a:avLst>
              <a:gd name="adj" fmla="val 50000"/>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6" name="矩形 25"/>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14212001"/>
  <p:tag name="MH_LIBRARY" val="GRAPHIC"/>
  <p:tag name="MH_TYPE" val="Other"/>
  <p:tag name="MH_ORDER" val="1"/>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14212001"/>
  <p:tag name="MH_LIBRARY" val="GRAPHIC"/>
  <p:tag name="MH_TYPE" val="Other"/>
  <p:tag name="MH_ORDER" val="7"/>
</p:tagLst>
</file>

<file path=ppt/tags/tag16.xml><?xml version="1.0" encoding="utf-8"?>
<p:tagLst xmlns:p="http://schemas.openxmlformats.org/presentationml/2006/main">
  <p:tag name="MH" val="20160614212001"/>
  <p:tag name="MH_LIBRARY" val="GRAPHIC"/>
  <p:tag name="MH_TYPE" val="Other"/>
  <p:tag name="MH_ORDER" val="11"/>
</p:tagLst>
</file>

<file path=ppt/tags/tag17.xml><?xml version="1.0" encoding="utf-8"?>
<p:tagLst xmlns:p="http://schemas.openxmlformats.org/presentationml/2006/main">
  <p:tag name="MH" val="20160614212001"/>
  <p:tag name="MH_LIBRARY" val="GRAPHIC"/>
  <p:tag name="MH_TYPE" val="Other"/>
  <p:tag name="MH_ORDER" val="16"/>
</p:tagLst>
</file>

<file path=ppt/tags/tag18.xml><?xml version="1.0" encoding="utf-8"?>
<p:tagLst xmlns:p="http://schemas.openxmlformats.org/presentationml/2006/main">
  <p:tag name="MH" val="20160624103217"/>
  <p:tag name="MH_LIBRARY" val="GRAPHIC"/>
  <p:tag name="MH_TYPE" val="Other"/>
  <p:tag name="MH_ORDER" val="1"/>
</p:tagLst>
</file>

<file path=ppt/tags/tag19.xml><?xml version="1.0" encoding="utf-8"?>
<p:tagLst xmlns:p="http://schemas.openxmlformats.org/presentationml/2006/main">
  <p:tag name="MH" val="20160624103217"/>
  <p:tag name="MH_LIBRARY" val="GRAPHIC"/>
  <p:tag name="MH_TYPE" val="SubTitle"/>
  <p:tag name="MH_ORDER" val="1"/>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0624103217"/>
  <p:tag name="MH_LIBRARY" val="GRAPHIC"/>
  <p:tag name="MH_TYPE" val="Other"/>
  <p:tag name="MH_ORDER" val="1"/>
</p:tagLst>
</file>

<file path=ppt/tags/tag21.xml><?xml version="1.0" encoding="utf-8"?>
<p:tagLst xmlns:p="http://schemas.openxmlformats.org/presentationml/2006/main">
  <p:tag name="MH" val="20160624103217"/>
  <p:tag name="MH_LIBRARY" val="GRAPHIC"/>
  <p:tag name="MH_TYPE" val="SubTitle"/>
  <p:tag name="MH_ORDER" val="1"/>
</p:tagLst>
</file>

<file path=ppt/tags/tag22.xml><?xml version="1.0" encoding="utf-8"?>
<p:tagLst xmlns:p="http://schemas.openxmlformats.org/presentationml/2006/main">
  <p:tag name="MH" val="20160624103217"/>
  <p:tag name="MH_LIBRARY" val="GRAPHIC"/>
  <p:tag name="MH_TYPE" val="Other"/>
  <p:tag name="MH_ORDER" val="1"/>
</p:tagLst>
</file>

<file path=ppt/tags/tag23.xml><?xml version="1.0" encoding="utf-8"?>
<p:tagLst xmlns:p="http://schemas.openxmlformats.org/presentationml/2006/main">
  <p:tag name="MH" val="20160624103217"/>
  <p:tag name="MH_LIBRARY" val="GRAPHIC"/>
  <p:tag name="MH_TYPE" val="SubTitle"/>
  <p:tag name="MH_ORDER" val="1"/>
</p:tagLst>
</file>

<file path=ppt/tags/tag24.xml><?xml version="1.0" encoding="utf-8"?>
<p:tagLst xmlns:p="http://schemas.openxmlformats.org/presentationml/2006/main">
  <p:tag name="MH" val="20160624103217"/>
  <p:tag name="MH_LIBRARY" val="GRAPHIC"/>
  <p:tag name="MH_TYPE" val="Other"/>
  <p:tag name="MH_ORDER" val="1"/>
</p:tagLst>
</file>

<file path=ppt/tags/tag25.xml><?xml version="1.0" encoding="utf-8"?>
<p:tagLst xmlns:p="http://schemas.openxmlformats.org/presentationml/2006/main">
  <p:tag name="MH" val="20160624103217"/>
  <p:tag name="MH_LIBRARY" val="GRAPHIC"/>
  <p:tag name="MH_TYPE" val="SubTitle"/>
  <p:tag name="MH_ORDER" val="1"/>
</p:tagLst>
</file>

<file path=ppt/tags/tag26.xml><?xml version="1.0" encoding="utf-8"?>
<p:tagLst xmlns:p="http://schemas.openxmlformats.org/presentationml/2006/main">
  <p:tag name="MH" val="20160624103217"/>
  <p:tag name="MH_LIBRARY" val="GRAPHIC"/>
  <p:tag name="MH_TYPE" val="Other"/>
  <p:tag name="MH_ORDER" val="1"/>
</p:tagLst>
</file>

<file path=ppt/tags/tag27.xml><?xml version="1.0" encoding="utf-8"?>
<p:tagLst xmlns:p="http://schemas.openxmlformats.org/presentationml/2006/main">
  <p:tag name="MH" val="20160624103217"/>
  <p:tag name="MH_LIBRARY" val="GRAPHIC"/>
  <p:tag name="MH_TYPE" val="SubTitle"/>
  <p:tag name="MH_ORDER" val="1"/>
</p:tagLst>
</file>

<file path=ppt/tags/tag28.xml><?xml version="1.0" encoding="utf-8"?>
<p:tagLst xmlns:p="http://schemas.openxmlformats.org/presentationml/2006/main">
  <p:tag name="MH" val="20160623111113"/>
  <p:tag name="MH_LIBRARY" val="GRAPHIC"/>
  <p:tag name="MH_TYPE" val="Other"/>
  <p:tag name="MH_ORDER" val="3"/>
</p:tagLst>
</file>

<file path=ppt/tags/tag29.xml><?xml version="1.0" encoding="utf-8"?>
<p:tagLst xmlns:p="http://schemas.openxmlformats.org/presentationml/2006/main">
  <p:tag name="MH" val="20160623111113"/>
  <p:tag name="MH_LIBRARY" val="GRAPHIC"/>
  <p:tag name="MH_TYPE" val="Other"/>
  <p:tag name="MH_ORDER" val="4"/>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0623111113"/>
  <p:tag name="MH_LIBRARY" val="GRAPHIC"/>
  <p:tag name="MH_TYPE" val="Other"/>
  <p:tag name="MH_ORDER" val="3"/>
</p:tagLst>
</file>

<file path=ppt/tags/tag31.xml><?xml version="1.0" encoding="utf-8"?>
<p:tagLst xmlns:p="http://schemas.openxmlformats.org/presentationml/2006/main">
  <p:tag name="MH" val="20160623111113"/>
  <p:tag name="MH_LIBRARY" val="GRAPHIC"/>
  <p:tag name="MH_TYPE" val="Other"/>
  <p:tag name="MH_ORDER" val="4"/>
</p:tagLst>
</file>

<file path=ppt/tags/tag32.xml><?xml version="1.0" encoding="utf-8"?>
<p:tagLst xmlns:p="http://schemas.openxmlformats.org/presentationml/2006/main">
  <p:tag name="MH" val="20160623111113"/>
  <p:tag name="MH_LIBRARY" val="GRAPHIC"/>
  <p:tag name="MH_TYPE" val="Other"/>
  <p:tag name="MH_ORDER" val="3"/>
</p:tagLst>
</file>

<file path=ppt/tags/tag33.xml><?xml version="1.0" encoding="utf-8"?>
<p:tagLst xmlns:p="http://schemas.openxmlformats.org/presentationml/2006/main">
  <p:tag name="MH" val="20160623111113"/>
  <p:tag name="MH_LIBRARY" val="GRAPHIC"/>
  <p:tag name="MH_TYPE" val="Other"/>
  <p:tag name="MH_ORDER" val="4"/>
</p:tagLst>
</file>

<file path=ppt/tags/tag34.xml><?xml version="1.0" encoding="utf-8"?>
<p:tagLst xmlns:p="http://schemas.openxmlformats.org/presentationml/2006/main">
  <p:tag name="MH" val="20160623111113"/>
  <p:tag name="MH_LIBRARY" val="GRAPHIC"/>
  <p:tag name="MH_TYPE" val="Other"/>
  <p:tag name="MH_ORDER" val="3"/>
</p:tagLst>
</file>

<file path=ppt/tags/tag35.xml><?xml version="1.0" encoding="utf-8"?>
<p:tagLst xmlns:p="http://schemas.openxmlformats.org/presentationml/2006/main">
  <p:tag name="MH" val="20160623111113"/>
  <p:tag name="MH_LIBRARY" val="GRAPHIC"/>
  <p:tag name="MH_TYPE" val="Other"/>
  <p:tag name="MH_ORDER" val="4"/>
</p:tagLst>
</file>

<file path=ppt/tags/tag36.xml><?xml version="1.0" encoding="utf-8"?>
<p:tagLst xmlns:p="http://schemas.openxmlformats.org/presentationml/2006/main">
  <p:tag name="MH" val="20160623111113"/>
  <p:tag name="MH_LIBRARY" val="GRAPHIC"/>
  <p:tag name="MH_TYPE" val="Other"/>
  <p:tag name="MH_ORDER" val="3"/>
</p:tagLst>
</file>

<file path=ppt/tags/tag37.xml><?xml version="1.0" encoding="utf-8"?>
<p:tagLst xmlns:p="http://schemas.openxmlformats.org/presentationml/2006/main">
  <p:tag name="MH" val="20160623111113"/>
  <p:tag name="MH_LIBRARY" val="GRAPHIC"/>
  <p:tag name="MH_TYPE" val="Other"/>
  <p:tag name="MH_ORDER" val="4"/>
</p:tagLst>
</file>

<file path=ppt/tags/tag38.xml><?xml version="1.0" encoding="utf-8"?>
<p:tagLst xmlns:p="http://schemas.openxmlformats.org/presentationml/2006/main">
  <p:tag name="MH" val="20160624110115"/>
  <p:tag name="MH_LIBRARY" val="GRAPHIC"/>
  <p:tag name="MH_TYPE" val="Other"/>
  <p:tag name="MH_ORDER" val="1"/>
</p:tagLst>
</file>

<file path=ppt/tags/tag39.xml><?xml version="1.0" encoding="utf-8"?>
<p:tagLst xmlns:p="http://schemas.openxmlformats.org/presentationml/2006/main">
  <p:tag name="MH" val="20160624110115"/>
  <p:tag name="MH_LIBRARY" val="GRAPHIC"/>
  <p:tag name="MH_TYPE" val="Other"/>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0115"/>
  <p:tag name="MH_LIBRARY" val="GRAPHIC"/>
  <p:tag name="MH_TYPE" val="Other"/>
  <p:tag name="MH_ORDER" val="1"/>
</p:tagLst>
</file>

<file path=ppt/tags/tag41.xml><?xml version="1.0" encoding="utf-8"?>
<p:tagLst xmlns:p="http://schemas.openxmlformats.org/presentationml/2006/main">
  <p:tag name="MH" val="20160623103843"/>
  <p:tag name="MH_LIBRARY" val="GRAPHIC"/>
  <p:tag name="MH_TYPE" val="Other"/>
  <p:tag name="MH_ORDER" val="5"/>
</p:tagLst>
</file>

<file path=ppt/tags/tag42.xml><?xml version="1.0" encoding="utf-8"?>
<p:tagLst xmlns:p="http://schemas.openxmlformats.org/presentationml/2006/main">
  <p:tag name="MH" val="20160623103843"/>
  <p:tag name="MH_LIBRARY" val="GRAPHIC"/>
  <p:tag name="MH_TYPE" val="Other"/>
  <p:tag name="MH_ORDER" val="5"/>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67">
      <a:dk1>
        <a:srgbClr val="4D4D4D"/>
      </a:dk1>
      <a:lt1>
        <a:srgbClr val="FFFFFF"/>
      </a:lt1>
      <a:dk2>
        <a:srgbClr val="4D4D4D"/>
      </a:dk2>
      <a:lt2>
        <a:srgbClr val="FFFFFF"/>
      </a:lt2>
      <a:accent1>
        <a:srgbClr val="4296B4"/>
      </a:accent1>
      <a:accent2>
        <a:srgbClr val="66B191"/>
      </a:accent2>
      <a:accent3>
        <a:srgbClr val="7F7F7F"/>
      </a:accent3>
      <a:accent4>
        <a:srgbClr val="3DCEB5"/>
      </a:accent4>
      <a:accent5>
        <a:srgbClr val="E59977"/>
      </a:accent5>
      <a:accent6>
        <a:srgbClr val="FFC000"/>
      </a:accent6>
      <a:hlink>
        <a:srgbClr val="BD89B9"/>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3359</Words>
  <Application>WPS 演示</Application>
  <PresentationFormat>宽屏</PresentationFormat>
  <Paragraphs>333</Paragraphs>
  <Slides>29</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29</vt:i4>
      </vt:variant>
    </vt:vector>
  </HeadingPairs>
  <TitlesOfParts>
    <vt:vector size="45" baseType="lpstr">
      <vt:lpstr>Arial</vt:lpstr>
      <vt:lpstr>宋体</vt:lpstr>
      <vt:lpstr>Wingdings</vt:lpstr>
      <vt:lpstr>Calibri</vt:lpstr>
      <vt:lpstr>幼圆</vt:lpstr>
      <vt:lpstr>等线 Light</vt:lpstr>
      <vt:lpstr>Tempus Sans ITC</vt:lpstr>
      <vt:lpstr>Wingdings 2</vt:lpstr>
      <vt:lpstr>微软雅黑</vt:lpstr>
      <vt:lpstr>Times New Roman</vt:lpstr>
      <vt:lpstr>Calibri</vt:lpstr>
      <vt:lpstr>等线</vt:lpstr>
      <vt:lpstr>Arial Unicode MS</vt:lpstr>
      <vt:lpstr>Gungsuh</vt:lpstr>
      <vt:lpstr>Bernard MT Condensed</vt:lpstr>
      <vt:lpstr>更多模板请关注：亮亮图文旗舰店https://liangliangtuwen.tmall.com</vt:lpstr>
      <vt:lpstr>妇科孕期婴儿 健康护理通用模板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2</cp:revision>
  <dcterms:created xsi:type="dcterms:W3CDTF">2017-06-19T14:00:00Z</dcterms:created>
  <dcterms:modified xsi:type="dcterms:W3CDTF">2017-12-08T06:31:00Z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