
<file path=[Content_Types].xml><?xml version="1.0" encoding="utf-8"?>
<Types xmlns="http://schemas.openxmlformats.org/package/2006/content-types">
  <Default Extension="jpeg" ContentType="image/jpe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handoutMasterIdLst>
    <p:handoutMasterId r:id="rId23"/>
  </p:handoutMasterIdLst>
  <p:sldIdLst>
    <p:sldId id="392" r:id="rId3"/>
    <p:sldId id="366" r:id="rId5"/>
    <p:sldId id="367" r:id="rId6"/>
    <p:sldId id="368" r:id="rId7"/>
    <p:sldId id="369" r:id="rId8"/>
    <p:sldId id="370" r:id="rId9"/>
    <p:sldId id="388" r:id="rId10"/>
    <p:sldId id="374" r:id="rId11"/>
    <p:sldId id="375" r:id="rId12"/>
    <p:sldId id="376" r:id="rId13"/>
    <p:sldId id="389" r:id="rId14"/>
    <p:sldId id="378" r:id="rId15"/>
    <p:sldId id="379" r:id="rId16"/>
    <p:sldId id="380" r:id="rId17"/>
    <p:sldId id="390" r:id="rId18"/>
    <p:sldId id="383" r:id="rId19"/>
    <p:sldId id="384" r:id="rId20"/>
    <p:sldId id="385" r:id="rId21"/>
    <p:sldId id="391" r:id="rId22"/>
  </p:sldIdLst>
  <p:sldSz cx="9144000" cy="5143500"/>
  <p:notesSz cx="6858000" cy="9144000"/>
  <p:embeddedFontLst>
    <p:embeddedFont>
      <p:font typeface="Lao UI" panose="020B0502040204020203" pitchFamily="34" charset="0"/>
      <p:regular r:id="rId27"/>
      <p:bold r:id="rId28"/>
    </p:embeddedFont>
    <p:embeddedFont>
      <p:font typeface="方正苏新诗柳楷简体" panose="02000000000000000000" pitchFamily="2" charset="-122"/>
      <p:regular r:id="rId29"/>
    </p:embeddedFont>
    <p:embeddedFont>
      <p:font typeface="方正行楷_GBK" panose="03000509000000000000" pitchFamily="65" charset="-122"/>
      <p:regular r:id="rId30"/>
    </p:embeddedFont>
    <p:embeddedFont>
      <p:font typeface="方正清刻本悦宋简体" panose="02000000000000000000" pitchFamily="2" charset="-122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华文细黑" panose="02010600040101010101" pitchFamily="2" charset="-122"/>
      <p:regular r:id="rId36"/>
    </p:embeddedFont>
    <p:embeddedFont>
      <p:font typeface="Open Sans" panose="020B0606030504020204"/>
      <p:regular r:id="rId37"/>
    </p:embeddedFont>
    <p:embeddedFont>
      <p:font typeface="方正启体简体" panose="03000509000000000000" pitchFamily="65" charset="-122"/>
      <p:regular r:id="rId38"/>
    </p:embeddedFont>
  </p:embeddedFontLst>
  <p:defaultTextStyle>
    <a:defPPr>
      <a:defRPr lang="zh-CN"/>
    </a:defPPr>
    <a:lvl1pPr marL="0" lvl="0" indent="0" algn="l" defTabSz="6858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300" b="0" i="0" u="none" kern="1200" baseline="0">
        <a:solidFill>
          <a:schemeClr val="tx1"/>
        </a:solidFill>
        <a:latin typeface="Lao UI" panose="020B0502040204020203" pitchFamily="34" charset="0"/>
        <a:ea typeface="方正苏新诗柳楷简体" panose="02000000000000000000" pitchFamily="2" charset="-122"/>
        <a:cs typeface="+mn-cs"/>
      </a:defRPr>
    </a:lvl1pPr>
    <a:lvl2pPr marL="342900" lvl="1" indent="114300" algn="l" defTabSz="6858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300" b="0" i="0" u="none" kern="1200" baseline="0">
        <a:solidFill>
          <a:schemeClr val="tx1"/>
        </a:solidFill>
        <a:latin typeface="Lao UI" panose="020B0502040204020203" pitchFamily="34" charset="0"/>
        <a:ea typeface="方正苏新诗柳楷简体" panose="02000000000000000000" pitchFamily="2" charset="-122"/>
        <a:cs typeface="+mn-cs"/>
      </a:defRPr>
    </a:lvl2pPr>
    <a:lvl3pPr marL="685800" lvl="2" indent="228600" algn="l" defTabSz="6858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300" b="0" i="0" u="none" kern="1200" baseline="0">
        <a:solidFill>
          <a:schemeClr val="tx1"/>
        </a:solidFill>
        <a:latin typeface="Lao UI" panose="020B0502040204020203" pitchFamily="34" charset="0"/>
        <a:ea typeface="方正苏新诗柳楷简体" panose="02000000000000000000" pitchFamily="2" charset="-122"/>
        <a:cs typeface="+mn-cs"/>
      </a:defRPr>
    </a:lvl3pPr>
    <a:lvl4pPr marL="1028700" lvl="3" indent="342900" algn="l" defTabSz="6858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300" b="0" i="0" u="none" kern="1200" baseline="0">
        <a:solidFill>
          <a:schemeClr val="tx1"/>
        </a:solidFill>
        <a:latin typeface="Lao UI" panose="020B0502040204020203" pitchFamily="34" charset="0"/>
        <a:ea typeface="方正苏新诗柳楷简体" panose="02000000000000000000" pitchFamily="2" charset="-122"/>
        <a:cs typeface="+mn-cs"/>
      </a:defRPr>
    </a:lvl4pPr>
    <a:lvl5pPr marL="1371600" lvl="4" indent="457200" algn="l" defTabSz="6858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300" b="0" i="0" u="none" kern="1200" baseline="0">
        <a:solidFill>
          <a:schemeClr val="tx1"/>
        </a:solidFill>
        <a:latin typeface="Lao UI" panose="020B0502040204020203" pitchFamily="34" charset="0"/>
        <a:ea typeface="方正苏新诗柳楷简体" panose="02000000000000000000" pitchFamily="2" charset="-122"/>
        <a:cs typeface="+mn-cs"/>
      </a:defRPr>
    </a:lvl5pPr>
    <a:lvl6pPr marL="2286000" lvl="5" indent="457200" algn="l" defTabSz="6858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300" b="0" i="0" u="none" kern="1200" baseline="0">
        <a:solidFill>
          <a:schemeClr val="tx1"/>
        </a:solidFill>
        <a:latin typeface="Lao UI" panose="020B0502040204020203" pitchFamily="34" charset="0"/>
        <a:ea typeface="方正苏新诗柳楷简体" panose="02000000000000000000" pitchFamily="2" charset="-122"/>
        <a:cs typeface="+mn-cs"/>
      </a:defRPr>
    </a:lvl6pPr>
    <a:lvl7pPr marL="2743200" lvl="6" indent="457200" algn="l" defTabSz="6858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300" b="0" i="0" u="none" kern="1200" baseline="0">
        <a:solidFill>
          <a:schemeClr val="tx1"/>
        </a:solidFill>
        <a:latin typeface="Lao UI" panose="020B0502040204020203" pitchFamily="34" charset="0"/>
        <a:ea typeface="方正苏新诗柳楷简体" panose="02000000000000000000" pitchFamily="2" charset="-122"/>
        <a:cs typeface="+mn-cs"/>
      </a:defRPr>
    </a:lvl7pPr>
    <a:lvl8pPr marL="3200400" lvl="7" indent="457200" algn="l" defTabSz="6858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300" b="0" i="0" u="none" kern="1200" baseline="0">
        <a:solidFill>
          <a:schemeClr val="tx1"/>
        </a:solidFill>
        <a:latin typeface="Lao UI" panose="020B0502040204020203" pitchFamily="34" charset="0"/>
        <a:ea typeface="方正苏新诗柳楷简体" panose="02000000000000000000" pitchFamily="2" charset="-122"/>
        <a:cs typeface="+mn-cs"/>
      </a:defRPr>
    </a:lvl8pPr>
    <a:lvl9pPr marL="3657600" lvl="8" indent="457200" algn="l" defTabSz="6858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300" b="0" i="0" u="none" kern="1200" baseline="0">
        <a:solidFill>
          <a:schemeClr val="tx1"/>
        </a:solidFill>
        <a:latin typeface="Lao UI" panose="020B0502040204020203" pitchFamily="34" charset="0"/>
        <a:ea typeface="方正苏新诗柳楷简体" panose="02000000000000000000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F8570"/>
    <a:srgbClr val="5F290D"/>
    <a:srgbClr val="E5D8C5"/>
    <a:srgbClr val="DBCAB0"/>
    <a:srgbClr val="B995B0"/>
    <a:srgbClr val="A37597"/>
    <a:srgbClr val="F5FEFE"/>
    <a:srgbClr val="00A5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995"/>
    <p:restoredTop sz="94660"/>
  </p:normalViewPr>
  <p:slideViewPr>
    <p:cSldViewPr snapToGrid="0">
      <p:cViewPr varScale="1">
        <p:scale>
          <a:sx n="139" d="100"/>
          <a:sy n="139" d="100"/>
        </p:scale>
        <p:origin x="114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 showFormatting="0"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8" Type="http://schemas.openxmlformats.org/officeDocument/2006/relationships/font" Target="fonts/font12.fntdata"/><Relationship Id="rId37" Type="http://schemas.openxmlformats.org/officeDocument/2006/relationships/font" Target="fonts/font11.fntdata"/><Relationship Id="rId36" Type="http://schemas.openxmlformats.org/officeDocument/2006/relationships/font" Target="fonts/font10.fntdata"/><Relationship Id="rId35" Type="http://schemas.openxmlformats.org/officeDocument/2006/relationships/font" Target="fonts/font9.fntdata"/><Relationship Id="rId34" Type="http://schemas.openxmlformats.org/officeDocument/2006/relationships/font" Target="fonts/font8.fntdata"/><Relationship Id="rId33" Type="http://schemas.openxmlformats.org/officeDocument/2006/relationships/font" Target="fonts/font7.fntdata"/><Relationship Id="rId32" Type="http://schemas.openxmlformats.org/officeDocument/2006/relationships/font" Target="fonts/font6.fntdata"/><Relationship Id="rId31" Type="http://schemas.openxmlformats.org/officeDocument/2006/relationships/font" Target="fonts/font5.fntdata"/><Relationship Id="rId30" Type="http://schemas.openxmlformats.org/officeDocument/2006/relationships/font" Target="fonts/font4.fntdata"/><Relationship Id="rId3" Type="http://schemas.openxmlformats.org/officeDocument/2006/relationships/slide" Target="slides/slide1.xml"/><Relationship Id="rId29" Type="http://schemas.openxmlformats.org/officeDocument/2006/relationships/font" Target="fonts/font3.fntdata"/><Relationship Id="rId28" Type="http://schemas.openxmlformats.org/officeDocument/2006/relationships/font" Target="fonts/font2.fntdata"/><Relationship Id="rId27" Type="http://schemas.openxmlformats.org/officeDocument/2006/relationships/font" Target="fonts/font1.fntdata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handoutMaster" Target="handoutMasters/handoutMaster1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marR="0" lvl="2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028700" marR="0" lvl="3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4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27E8FEA-3AC9-4DE1-B0CA-FA2A2FC791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更多模板请关注：亮亮图文旗舰店https://liangliangtuwen.tmall.com</a:t>
            </a:r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>
              <a:spcBef>
                <a:spcPct val="0"/>
              </a:spcBef>
            </a:pPr>
            <a:endParaRPr lang="id-ID" altLang="zh-CN" dirty="0"/>
          </a:p>
        </p:txBody>
      </p:sp>
      <p:sp>
        <p:nvSpPr>
          <p:cNvPr id="922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/>
            <a:fld id="{9A0DB2DC-4C9A-4742-B13C-FB6460FD3503}" type="slidenum">
              <a:rPr lang="en-US" altLang="zh-CN" sz="1200" dirty="0">
                <a:latin typeface="Calibri" panose="020F0502020204030204" pitchFamily="34" charset="0"/>
              </a:rPr>
            </a:fld>
            <a:endParaRPr lang="en-US" altLang="zh-CN" sz="1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5588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B84D56-7FB2-49C7-9683-8F9A92A4F72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B84D56-7FB2-49C7-9683-8F9A92A4F72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 dirty="0"/>
              <a:t>单击此处编辑母版标题样式</a:t>
            </a:r>
            <a:endParaRPr lang="en-US" altLang="x-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B84D56-7FB2-49C7-9683-8F9A92A4F72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1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image" Target="../media/image19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1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2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13250" y="-34925"/>
            <a:ext cx="455295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3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3250" y="1795463"/>
            <a:ext cx="4554538" cy="3527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4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475" y="3924300"/>
            <a:ext cx="3278188" cy="390525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8" name="直接连接符 7"/>
          <p:cNvCxnSpPr/>
          <p:nvPr/>
        </p:nvCxnSpPr>
        <p:spPr>
          <a:xfrm>
            <a:off x="482600" y="1981200"/>
            <a:ext cx="3311525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78442" y="965560"/>
            <a:ext cx="37194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ctr" defTabSz="6858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kern="1200" cap="none" spc="0" normalizeH="0" baseline="0" noProof="0" dirty="0" smtClean="0">
                <a:ln w="12700">
                  <a:solidFill>
                    <a:srgbClr val="AF857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方正大标宋简体" panose="02010601030101010101" pitchFamily="2" charset="-122"/>
                <a:ea typeface="方正大标宋简体" panose="02010601030101010101" pitchFamily="2" charset="-122"/>
                <a:cs typeface="+mn-cs"/>
              </a:rPr>
              <a:t>中医养生</a:t>
            </a:r>
            <a:endParaRPr kumimoji="0" lang="zh-CN" altLang="en-US" sz="6000" kern="1200" cap="none" spc="0" normalizeH="0" baseline="0" noProof="0" dirty="0">
              <a:ln w="12700">
                <a:solidFill>
                  <a:srgbClr val="AF8570"/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方正大标宋简体" panose="02010601030101010101" pitchFamily="2" charset="-122"/>
              <a:ea typeface="方正大标宋简体" panose="02010601030101010101" pitchFamily="2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42900" y="2005013"/>
            <a:ext cx="3590925" cy="1617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ctr" defTabSz="683895" eaLnBrk="1" fontAlgn="auto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kern="1200" cap="none" spc="0" normalizeH="0" baseline="0" noProof="0" dirty="0">
                <a:latin typeface="方正苏新诗柳楷简体" panose="02000000000000000000" pitchFamily="2" charset="-122"/>
                <a:ea typeface="方正苏新诗柳楷简体" panose="02000000000000000000" pitchFamily="2" charset="-122"/>
                <a:cs typeface="+mn-cs"/>
              </a:rPr>
              <a:t>中医养生，就是指通过各种方法颐养生命、增强体质、预防疾病，从而达到延年益寿的一种医事活动。中医养生重在整体性和系统性，目的是预防疾病，治未病。中医理论的著名代表作品是</a:t>
            </a:r>
            <a:r>
              <a:rPr kumimoji="0" lang="en-US" altLang="zh-CN" sz="1200" kern="1200" cap="none" spc="0" normalizeH="0" baseline="0" noProof="0" dirty="0">
                <a:latin typeface="方正苏新诗柳楷简体" panose="02000000000000000000" pitchFamily="2" charset="-122"/>
                <a:ea typeface="方正苏新诗柳楷简体" panose="02000000000000000000" pitchFamily="2" charset="-122"/>
                <a:cs typeface="+mn-cs"/>
              </a:rPr>
              <a:t>《</a:t>
            </a:r>
            <a:r>
              <a:rPr kumimoji="0" lang="zh-CN" altLang="en-US" sz="1200" kern="1200" cap="none" spc="0" normalizeH="0" baseline="0" noProof="0" dirty="0">
                <a:latin typeface="方正苏新诗柳楷简体" panose="02000000000000000000" pitchFamily="2" charset="-122"/>
                <a:ea typeface="方正苏新诗柳楷简体" panose="02000000000000000000" pitchFamily="2" charset="-122"/>
                <a:cs typeface="+mn-cs"/>
              </a:rPr>
              <a:t>黄帝内经</a:t>
            </a:r>
            <a:r>
              <a:rPr kumimoji="0" lang="en-US" altLang="zh-CN" sz="1200" kern="1200" cap="none" spc="0" normalizeH="0" baseline="0" noProof="0" dirty="0">
                <a:latin typeface="方正苏新诗柳楷简体" panose="02000000000000000000" pitchFamily="2" charset="-122"/>
                <a:ea typeface="方正苏新诗柳楷简体" panose="02000000000000000000" pitchFamily="2" charset="-122"/>
                <a:cs typeface="+mn-cs"/>
              </a:rPr>
              <a:t>》</a:t>
            </a:r>
            <a:r>
              <a:rPr kumimoji="0" lang="zh-CN" altLang="en-US" sz="1200" kern="1200" cap="none" spc="0" normalizeH="0" baseline="0" noProof="0" dirty="0">
                <a:latin typeface="方正苏新诗柳楷简体" panose="02000000000000000000" pitchFamily="2" charset="-122"/>
                <a:ea typeface="方正苏新诗柳楷简体" panose="02000000000000000000" pitchFamily="2" charset="-122"/>
                <a:cs typeface="+mn-cs"/>
              </a:rPr>
              <a:t>。中医养生来自古代精华医学，当代中医水平有所下降，而古代中医值得后人继续开发和研究。</a:t>
            </a:r>
            <a:endParaRPr kumimoji="0" lang="zh-CN" altLang="en-US" sz="1050" kern="1200" cap="none" spc="0" normalizeH="0" baseline="0" noProof="0" dirty="0">
              <a:latin typeface="方正苏新诗柳楷简体" panose="02000000000000000000" pitchFamily="2" charset="-122"/>
              <a:ea typeface="方正苏新诗柳楷简体" panose="02000000000000000000" pitchFamily="2" charset="-122"/>
              <a:cs typeface="+mn-cs"/>
              <a:sym typeface="Arial" panose="020B0604020202020204" pitchFamily="34" charset="0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482600" y="3679825"/>
            <a:ext cx="3311525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38" name="直接连接符 37"/>
          <p:cNvCxnSpPr/>
          <p:nvPr/>
        </p:nvCxnSpPr>
        <p:spPr>
          <a:xfrm>
            <a:off x="115888" y="-14287"/>
            <a:ext cx="0" cy="5157788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363" name="组合 38"/>
          <p:cNvGrpSpPr>
            <a:grpSpLocks noChangeAspect="1"/>
          </p:cNvGrpSpPr>
          <p:nvPr/>
        </p:nvGrpSpPr>
        <p:grpSpPr>
          <a:xfrm>
            <a:off x="230188" y="301625"/>
            <a:ext cx="323850" cy="414338"/>
            <a:chOff x="2529436" y="1479583"/>
            <a:chExt cx="539218" cy="691278"/>
          </a:xfrm>
        </p:grpSpPr>
        <p:pic>
          <p:nvPicPr>
            <p:cNvPr id="15376" name="图片 39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567764" y="1479583"/>
              <a:ext cx="440132" cy="64812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1" name="文本框 40"/>
            <p:cNvSpPr txBox="1"/>
            <p:nvPr/>
          </p:nvSpPr>
          <p:spPr>
            <a:xfrm>
              <a:off x="2565286" y="1497449"/>
              <a:ext cx="479305" cy="413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15" kern="1200" cap="none" spc="0" normalizeH="0" baseline="0" noProof="0" dirty="0">
                  <a:solidFill>
                    <a:schemeClr val="bg1"/>
                  </a:solidFill>
                  <a:latin typeface="+mn-ea"/>
                  <a:ea typeface="+mn-ea"/>
                  <a:cs typeface="+mn-cs"/>
                </a:rPr>
                <a:t>章</a:t>
              </a:r>
              <a:endParaRPr kumimoji="0" lang="zh-CN" altLang="en-US" sz="1015" kern="1200" cap="none" spc="0" normalizeH="0" baseline="0" noProof="0" dirty="0">
                <a:solidFill>
                  <a:schemeClr val="bg1"/>
                </a:solidFill>
                <a:latin typeface="+mn-ea"/>
                <a:ea typeface="+mn-ea"/>
                <a:cs typeface="+mn-cs"/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2529436" y="1757779"/>
              <a:ext cx="539218" cy="413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15" kern="1200" cap="none" spc="0" normalizeH="0" baseline="0" noProof="0" dirty="0">
                  <a:solidFill>
                    <a:schemeClr val="bg1"/>
                  </a:solidFill>
                  <a:latin typeface="+mn-ea"/>
                  <a:ea typeface="+mn-ea"/>
                  <a:cs typeface="+mn-cs"/>
                </a:rPr>
                <a:t>二</a:t>
              </a:r>
              <a:endParaRPr kumimoji="0" lang="zh-CN" altLang="en-US" sz="1015" kern="1200" cap="none" spc="0" normalizeH="0" baseline="0" noProof="0" dirty="0">
                <a:solidFill>
                  <a:schemeClr val="bg1"/>
                </a:solidFill>
                <a:latin typeface="+mn-ea"/>
                <a:ea typeface="+mn-ea"/>
                <a:cs typeface="+mn-cs"/>
              </a:endParaRPr>
            </a:p>
          </p:txBody>
        </p:sp>
      </p:grpSp>
      <p:sp>
        <p:nvSpPr>
          <p:cNvPr id="43" name="文本框 42"/>
          <p:cNvSpPr txBox="1"/>
          <p:nvPr/>
        </p:nvSpPr>
        <p:spPr>
          <a:xfrm>
            <a:off x="200025" y="723900"/>
            <a:ext cx="346075" cy="99695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R="0" defTabSz="6858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kern="1200" cap="none" spc="0" normalizeH="0" baseline="0" noProof="0" dirty="0">
                <a:latin typeface="+mj-ea"/>
                <a:ea typeface="+mj-ea"/>
                <a:cs typeface="+mn-cs"/>
              </a:rPr>
              <a:t>Title Text Here</a:t>
            </a:r>
            <a:endParaRPr kumimoji="0" lang="zh-CN" altLang="en-US" sz="1050" kern="1200" cap="none" spc="0" normalizeH="0" baseline="0" noProof="0" dirty="0">
              <a:latin typeface="+mj-ea"/>
              <a:ea typeface="+mj-ea"/>
              <a:cs typeface="+mn-cs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465138" y="301625"/>
            <a:ext cx="414338" cy="152241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R="0" defTabSz="6858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500" kern="1200" cap="none" spc="188" normalizeH="0" baseline="0" noProof="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cs"/>
              </a:rPr>
              <a:t>添加标题文字</a:t>
            </a:r>
            <a:endParaRPr kumimoji="0" lang="zh-CN" altLang="en-US" sz="1500" kern="1200" cap="none" spc="188" normalizeH="0" baseline="0" noProof="0" dirty="0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grpSp>
        <p:nvGrpSpPr>
          <p:cNvPr id="15366" name="组合 44"/>
          <p:cNvGrpSpPr/>
          <p:nvPr/>
        </p:nvGrpSpPr>
        <p:grpSpPr>
          <a:xfrm>
            <a:off x="49213" y="346075"/>
            <a:ext cx="134937" cy="136525"/>
            <a:chOff x="2865120" y="1648968"/>
            <a:chExt cx="180000" cy="180000"/>
          </a:xfrm>
        </p:grpSpPr>
        <p:sp>
          <p:nvSpPr>
            <p:cNvPr id="46" name="椭圆 45"/>
            <p:cNvSpPr/>
            <p:nvPr/>
          </p:nvSpPr>
          <p:spPr>
            <a:xfrm>
              <a:off x="2901120" y="1684968"/>
              <a:ext cx="108000" cy="108000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7" name="椭圆 46"/>
            <p:cNvSpPr>
              <a:spLocks noChangeAspect="1"/>
            </p:cNvSpPr>
            <p:nvPr/>
          </p:nvSpPr>
          <p:spPr>
            <a:xfrm>
              <a:off x="2865120" y="1648968"/>
              <a:ext cx="180000" cy="180000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3051175" y="1106488"/>
            <a:ext cx="1825625" cy="141287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983163" y="1120775"/>
            <a:ext cx="1824038" cy="141287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913563" y="1106488"/>
            <a:ext cx="1825625" cy="141287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051175" y="2635250"/>
            <a:ext cx="1825625" cy="141287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4983163" y="2649538"/>
            <a:ext cx="1824038" cy="141287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6913563" y="2635250"/>
            <a:ext cx="1825625" cy="141287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1368425" y="1111250"/>
            <a:ext cx="1477963" cy="313213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R="0" defTabSz="6858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kern="1200" cap="none" spc="0" normalizeH="0" baseline="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  <a:cs typeface="+mn-cs"/>
              </a:rPr>
              <a:t>单击此处添加文字，添加具体文字内容您的说明文字添加在这里单击此处添加文字，添加具体文字内容。单击此处添加文字，添加具体文字内容</a:t>
            </a:r>
            <a:endParaRPr kumimoji="0" lang="zh-CN" altLang="en-US" sz="1400" kern="1200" cap="none" spc="0" normalizeH="0" baseline="0" noProof="0" dirty="0">
              <a:solidFill>
                <a:schemeClr val="tx1">
                  <a:lumMod val="95000"/>
                  <a:lumOff val="5000"/>
                </a:schemeClr>
              </a:solidFill>
              <a:latin typeface="+mn-ea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" name="文本框 19"/>
          <p:cNvSpPr txBox="1"/>
          <p:nvPr/>
        </p:nvSpPr>
        <p:spPr>
          <a:xfrm>
            <a:off x="2451100" y="1225550"/>
            <a:ext cx="3994150" cy="6000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defTabSz="6858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300" kern="1200" cap="none" spc="0" normalizeH="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方正苏新诗柳楷简体" panose="02000000000000000000" pitchFamily="2" charset="-122"/>
                <a:ea typeface="方正苏新诗柳楷简体" panose="02000000000000000000" pitchFamily="2" charset="-122"/>
                <a:cs typeface="+mn-cs"/>
              </a:rPr>
              <a:t>请输入</a:t>
            </a:r>
            <a:r>
              <a:rPr kumimoji="0" lang="zh-CN" altLang="en-US" sz="3300" kern="1200" cap="none" spc="0" normalizeH="0" baseline="0" noProof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方正苏新诗柳楷简体" panose="02000000000000000000" pitchFamily="2" charset="-122"/>
                <a:ea typeface="方正苏新诗柳楷简体" panose="02000000000000000000" pitchFamily="2" charset="-122"/>
                <a:cs typeface="+mn-cs"/>
              </a:rPr>
              <a:t>第三章节</a:t>
            </a:r>
            <a:r>
              <a:rPr kumimoji="0" lang="zh-CN" altLang="en-US" sz="3300" kern="1200" cap="none" spc="0" normalizeH="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方正苏新诗柳楷简体" panose="02000000000000000000" pitchFamily="2" charset="-122"/>
                <a:ea typeface="方正苏新诗柳楷简体" panose="02000000000000000000" pitchFamily="2" charset="-122"/>
                <a:cs typeface="+mn-cs"/>
              </a:rPr>
              <a:t>标题</a:t>
            </a:r>
            <a:endParaRPr kumimoji="0" lang="zh-CN" altLang="en-US" sz="3300" kern="1200" cap="none" spc="0" normalizeH="0" baseline="0" noProof="0" dirty="0">
              <a:solidFill>
                <a:schemeClr val="tx1">
                  <a:lumMod val="85000"/>
                  <a:lumOff val="15000"/>
                </a:schemeClr>
              </a:solidFill>
              <a:latin typeface="方正苏新诗柳楷简体" panose="02000000000000000000" pitchFamily="2" charset="-122"/>
              <a:ea typeface="方正苏新诗柳楷简体" panose="02000000000000000000" pitchFamily="2" charset="-122"/>
              <a:cs typeface="+mn-cs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643063" y="1970088"/>
            <a:ext cx="5857875" cy="609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ctr" defTabSz="683895" eaLnBrk="1" fontAlgn="auto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kern="1200" cap="none" spc="0" normalizeH="0" baseline="0" noProof="0" dirty="0">
                <a:latin typeface="方正苏新诗柳楷简体" panose="02000000000000000000" pitchFamily="2" charset="-122"/>
                <a:ea typeface="方正苏新诗柳楷简体" panose="02000000000000000000" pitchFamily="2" charset="-122"/>
                <a:cs typeface="+mn-cs"/>
              </a:rPr>
              <a:t>您的内容打在这里，或者通过复制您的文本后，在此框中选择粘贴，并选择只保留文字。您的内容打在这里，或者通过复制您的文本后，在此框中选择粘贴</a:t>
            </a:r>
            <a:endParaRPr kumimoji="0" lang="zh-CN" altLang="en-US" sz="1050" kern="1200" cap="none" spc="0" normalizeH="0" baseline="0" noProof="0" dirty="0">
              <a:latin typeface="方正苏新诗柳楷简体" panose="02000000000000000000" pitchFamily="2" charset="-122"/>
              <a:ea typeface="方正苏新诗柳楷简体" panose="02000000000000000000" pitchFamily="2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16388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51100" y="2419350"/>
            <a:ext cx="3892550" cy="34432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5" name="Rectangle 10"/>
          <p:cNvSpPr/>
          <p:nvPr/>
        </p:nvSpPr>
        <p:spPr>
          <a:xfrm>
            <a:off x="971550" y="1027113"/>
            <a:ext cx="4341813" cy="320040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15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7" name="Rectangle 22"/>
          <p:cNvSpPr/>
          <p:nvPr/>
        </p:nvSpPr>
        <p:spPr>
          <a:xfrm>
            <a:off x="3905250" y="1717675"/>
            <a:ext cx="4064000" cy="1123950"/>
          </a:xfrm>
          <a:prstGeom prst="rect">
            <a:avLst/>
          </a:prstGeom>
          <a:solidFill>
            <a:srgbClr val="5F290D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15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grpSp>
        <p:nvGrpSpPr>
          <p:cNvPr id="17412" name="Group 25"/>
          <p:cNvGrpSpPr/>
          <p:nvPr/>
        </p:nvGrpSpPr>
        <p:grpSpPr>
          <a:xfrm>
            <a:off x="4116388" y="1866900"/>
            <a:ext cx="3790950" cy="939800"/>
            <a:chOff x="5559125" y="2738705"/>
            <a:chExt cx="5053798" cy="1252742"/>
          </a:xfrm>
        </p:grpSpPr>
        <p:sp>
          <p:nvSpPr>
            <p:cNvPr id="39" name="TextBox 23"/>
            <p:cNvSpPr txBox="1"/>
            <p:nvPr/>
          </p:nvSpPr>
          <p:spPr>
            <a:xfrm>
              <a:off x="5559125" y="2738705"/>
              <a:ext cx="1785104" cy="492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eaLnBrk="1" hangingPunct="1"/>
              <a:r>
                <a:rPr lang="zh-CN" altLang="en-US" sz="1800" dirty="0">
                  <a:solidFill>
                    <a:srgbClr val="F2F2F2"/>
                  </a:solidFill>
                  <a:latin typeface="方正苏新诗柳楷简体" panose="02000000000000000000" pitchFamily="2" charset="-122"/>
                  <a:ea typeface="Open Sans" panose="020B0606030504020204"/>
                </a:rPr>
                <a:t>标题文字：</a:t>
              </a:r>
              <a:endParaRPr lang="en-US" altLang="x-none" sz="1800" dirty="0">
                <a:solidFill>
                  <a:srgbClr val="F2F2F2"/>
                </a:solidFill>
                <a:latin typeface="方正苏新诗柳楷简体" panose="02000000000000000000" pitchFamily="2" charset="-122"/>
                <a:ea typeface="Open Sans" panose="020B0606030504020204"/>
              </a:endParaRPr>
            </a:p>
          </p:txBody>
        </p:sp>
        <p:sp>
          <p:nvSpPr>
            <p:cNvPr id="40" name="TextBox 24"/>
            <p:cNvSpPr txBox="1"/>
            <p:nvPr/>
          </p:nvSpPr>
          <p:spPr>
            <a:xfrm>
              <a:off x="5559125" y="3129671"/>
              <a:ext cx="5053798" cy="861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algn="just" defTabSz="685800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kern="1200" cap="none" spc="0" normalizeH="0" baseline="0" noProof="0" dirty="0">
                  <a:solidFill>
                    <a:schemeClr val="bg1"/>
                  </a:solidFill>
                  <a:latin typeface="+mn-ea"/>
                  <a:ea typeface="+mn-ea"/>
                  <a:cs typeface="+mn-cs"/>
                </a:rPr>
                <a:t>单击此处添加文字，添加具体文字内容，您的说明文字在此处添加，此处输入详细的说明文字</a:t>
              </a:r>
              <a:endParaRPr kumimoji="0" lang="en-US" altLang="zh-CN" sz="1200" kern="1200" cap="none" spc="0" normalizeH="0" baseline="0" noProof="0" dirty="0">
                <a:solidFill>
                  <a:schemeClr val="bg1"/>
                </a:solidFill>
                <a:latin typeface="+mn-ea"/>
                <a:ea typeface="+mn-ea"/>
                <a:cs typeface="+mn-cs"/>
              </a:endParaRPr>
            </a:p>
          </p:txBody>
        </p:sp>
      </p:grpSp>
      <p:sp>
        <p:nvSpPr>
          <p:cNvPr id="41" name="TextBox 26"/>
          <p:cNvSpPr txBox="1"/>
          <p:nvPr/>
        </p:nvSpPr>
        <p:spPr>
          <a:xfrm>
            <a:off x="5410200" y="2924175"/>
            <a:ext cx="3587750" cy="923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just" defTabSz="6858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kern="1200" cap="none" spc="0" normalizeH="0" baseline="0" noProof="0" dirty="0">
                <a:latin typeface="+mn-ea"/>
                <a:ea typeface="+mn-ea"/>
                <a:cs typeface="+mn-cs"/>
              </a:rPr>
              <a:t>单击此处添加文字，添加具体文字内容，您的说明文字在此处添加，此处输入详细的说明文字。单击此处添加文字，添加具体文字内容</a:t>
            </a:r>
            <a:endParaRPr kumimoji="0" lang="en-US" altLang="zh-CN" sz="1200" kern="1200" cap="none" spc="0" normalizeH="0" baseline="0" noProof="0" dirty="0">
              <a:latin typeface="+mn-ea"/>
              <a:ea typeface="+mn-ea"/>
              <a:cs typeface="+mn-cs"/>
            </a:endParaRPr>
          </a:p>
        </p:txBody>
      </p:sp>
      <p:sp>
        <p:nvSpPr>
          <p:cNvPr id="42" name="Rectangle 27"/>
          <p:cNvSpPr/>
          <p:nvPr/>
        </p:nvSpPr>
        <p:spPr>
          <a:xfrm>
            <a:off x="5494338" y="3921125"/>
            <a:ext cx="1108075" cy="27781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添加文字信息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cxnSp>
        <p:nvCxnSpPr>
          <p:cNvPr id="43" name="直接连接符 42"/>
          <p:cNvCxnSpPr/>
          <p:nvPr/>
        </p:nvCxnSpPr>
        <p:spPr>
          <a:xfrm>
            <a:off x="115888" y="-14287"/>
            <a:ext cx="0" cy="5157788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416" name="组合 43"/>
          <p:cNvGrpSpPr>
            <a:grpSpLocks noChangeAspect="1"/>
          </p:cNvGrpSpPr>
          <p:nvPr/>
        </p:nvGrpSpPr>
        <p:grpSpPr>
          <a:xfrm>
            <a:off x="230188" y="301625"/>
            <a:ext cx="323850" cy="414338"/>
            <a:chOff x="2529436" y="1479583"/>
            <a:chExt cx="539218" cy="691278"/>
          </a:xfrm>
        </p:grpSpPr>
        <p:pic>
          <p:nvPicPr>
            <p:cNvPr id="17422" name="图片 4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67764" y="1479583"/>
              <a:ext cx="440132" cy="64812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6" name="文本框 45"/>
            <p:cNvSpPr txBox="1"/>
            <p:nvPr/>
          </p:nvSpPr>
          <p:spPr>
            <a:xfrm>
              <a:off x="2565286" y="1497449"/>
              <a:ext cx="479305" cy="413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15" kern="1200" cap="none" spc="0" normalizeH="0" baseline="0" noProof="0" dirty="0">
                  <a:solidFill>
                    <a:schemeClr val="bg1"/>
                  </a:solidFill>
                  <a:latin typeface="+mn-ea"/>
                  <a:ea typeface="+mn-ea"/>
                  <a:cs typeface="+mn-cs"/>
                </a:rPr>
                <a:t>章</a:t>
              </a:r>
              <a:endParaRPr kumimoji="0" lang="zh-CN" altLang="en-US" sz="1015" kern="1200" cap="none" spc="0" normalizeH="0" baseline="0" noProof="0" dirty="0">
                <a:solidFill>
                  <a:schemeClr val="bg1"/>
                </a:solidFill>
                <a:latin typeface="+mn-ea"/>
                <a:ea typeface="+mn-ea"/>
                <a:cs typeface="+mn-cs"/>
              </a:endParaRP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2529436" y="1757779"/>
              <a:ext cx="539218" cy="413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15" kern="1200" cap="none" spc="0" normalizeH="0" baseline="0" noProof="0" dirty="0">
                  <a:solidFill>
                    <a:schemeClr val="bg1"/>
                  </a:solidFill>
                  <a:latin typeface="+mn-ea"/>
                  <a:ea typeface="+mn-ea"/>
                  <a:cs typeface="+mn-cs"/>
                </a:rPr>
                <a:t>三</a:t>
              </a:r>
              <a:endParaRPr kumimoji="0" lang="zh-CN" altLang="en-US" sz="1015" kern="1200" cap="none" spc="0" normalizeH="0" baseline="0" noProof="0" dirty="0">
                <a:solidFill>
                  <a:schemeClr val="bg1"/>
                </a:solidFill>
                <a:latin typeface="+mn-ea"/>
                <a:ea typeface="+mn-ea"/>
                <a:cs typeface="+mn-cs"/>
              </a:endParaRPr>
            </a:p>
          </p:txBody>
        </p:sp>
      </p:grpSp>
      <p:sp>
        <p:nvSpPr>
          <p:cNvPr id="48" name="文本框 47"/>
          <p:cNvSpPr txBox="1"/>
          <p:nvPr/>
        </p:nvSpPr>
        <p:spPr>
          <a:xfrm>
            <a:off x="200025" y="723900"/>
            <a:ext cx="346075" cy="99695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R="0" defTabSz="6858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kern="1200" cap="none" spc="0" normalizeH="0" baseline="0" noProof="0" dirty="0">
                <a:latin typeface="+mj-ea"/>
                <a:ea typeface="+mj-ea"/>
                <a:cs typeface="+mn-cs"/>
              </a:rPr>
              <a:t>Title Text Here</a:t>
            </a:r>
            <a:endParaRPr kumimoji="0" lang="zh-CN" altLang="en-US" sz="1050" kern="1200" cap="none" spc="0" normalizeH="0" baseline="0" noProof="0" dirty="0">
              <a:latin typeface="+mj-ea"/>
              <a:ea typeface="+mj-ea"/>
              <a:cs typeface="+mn-cs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465138" y="301625"/>
            <a:ext cx="414338" cy="152241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R="0" defTabSz="6858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500" kern="1200" cap="none" spc="188" normalizeH="0" baseline="0" noProof="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cs"/>
              </a:rPr>
              <a:t>添加标题文字</a:t>
            </a:r>
            <a:endParaRPr kumimoji="0" lang="zh-CN" altLang="en-US" sz="1500" kern="1200" cap="none" spc="188" normalizeH="0" baseline="0" noProof="0" dirty="0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grpSp>
        <p:nvGrpSpPr>
          <p:cNvPr id="17419" name="组合 49"/>
          <p:cNvGrpSpPr/>
          <p:nvPr/>
        </p:nvGrpSpPr>
        <p:grpSpPr>
          <a:xfrm>
            <a:off x="49213" y="346075"/>
            <a:ext cx="134937" cy="136525"/>
            <a:chOff x="2865120" y="1648968"/>
            <a:chExt cx="180000" cy="180000"/>
          </a:xfrm>
        </p:grpSpPr>
        <p:sp>
          <p:nvSpPr>
            <p:cNvPr id="51" name="椭圆 50"/>
            <p:cNvSpPr/>
            <p:nvPr/>
          </p:nvSpPr>
          <p:spPr>
            <a:xfrm>
              <a:off x="2901120" y="1684968"/>
              <a:ext cx="108000" cy="108000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2" name="椭圆 51"/>
            <p:cNvSpPr>
              <a:spLocks noChangeAspect="1"/>
            </p:cNvSpPr>
            <p:nvPr/>
          </p:nvSpPr>
          <p:spPr>
            <a:xfrm>
              <a:off x="2865120" y="1648968"/>
              <a:ext cx="180000" cy="180000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8434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8963" y="1477963"/>
            <a:ext cx="4164012" cy="3213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8435" name="组合 1"/>
          <p:cNvGrpSpPr/>
          <p:nvPr/>
        </p:nvGrpSpPr>
        <p:grpSpPr>
          <a:xfrm>
            <a:off x="6124575" y="927100"/>
            <a:ext cx="1398588" cy="1408113"/>
            <a:chOff x="6185931" y="1057177"/>
            <a:chExt cx="1399557" cy="1407954"/>
          </a:xfrm>
        </p:grpSpPr>
        <p:pic>
          <p:nvPicPr>
            <p:cNvPr id="18449" name="图片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85931" y="1057177"/>
              <a:ext cx="1399557" cy="140795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8450" name="文本框 6"/>
            <p:cNvSpPr txBox="1"/>
            <p:nvPr/>
          </p:nvSpPr>
          <p:spPr>
            <a:xfrm>
              <a:off x="6434234" y="1222615"/>
              <a:ext cx="765363" cy="101566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 eaLnBrk="1" hangingPunct="1"/>
              <a:r>
                <a:rPr lang="zh-CN" altLang="en-US" sz="6000" dirty="0">
                  <a:latin typeface="Lao UI" panose="020B0502040204020203" pitchFamily="34" charset="0"/>
                </a:rPr>
                <a:t>药</a:t>
              </a:r>
              <a:endParaRPr lang="zh-CN" altLang="en-US" sz="6000" dirty="0">
                <a:latin typeface="Lao UI" panose="020B0502040204020203" pitchFamily="34" charset="0"/>
              </a:endParaRPr>
            </a:p>
          </p:txBody>
        </p:sp>
      </p:grpSp>
      <p:sp>
        <p:nvSpPr>
          <p:cNvPr id="18436" name="文本框 7"/>
          <p:cNvSpPr txBox="1"/>
          <p:nvPr/>
        </p:nvSpPr>
        <p:spPr>
          <a:xfrm>
            <a:off x="6708775" y="2197100"/>
            <a:ext cx="615950" cy="1143000"/>
          </a:xfrm>
          <a:prstGeom prst="rect">
            <a:avLst/>
          </a:prstGeom>
          <a:noFill/>
          <a:ln w="9525">
            <a:noFill/>
          </a:ln>
        </p:spPr>
        <p:txBody>
          <a:bodyPr vert="eaVert">
            <a:spAutoFit/>
          </a:bodyPr>
          <a:p>
            <a:pPr eaLnBrk="1" hangingPunct="1"/>
            <a:r>
              <a:rPr lang="zh-CN" altLang="en-US" sz="2800" dirty="0">
                <a:latin typeface="Lao UI" panose="020B0502040204020203" pitchFamily="34" charset="0"/>
              </a:rPr>
              <a:t>中药</a:t>
            </a:r>
            <a:endParaRPr lang="zh-CN" altLang="en-US" sz="2800" dirty="0">
              <a:latin typeface="Lao UI" panose="020B0502040204020203" pitchFamily="34" charset="0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6824663" y="2209800"/>
            <a:ext cx="0" cy="2598738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8" name="文本框 10"/>
          <p:cNvSpPr txBox="1"/>
          <p:nvPr/>
        </p:nvSpPr>
        <p:spPr>
          <a:xfrm>
            <a:off x="5008563" y="2235200"/>
            <a:ext cx="1800225" cy="2640013"/>
          </a:xfrm>
          <a:prstGeom prst="rect">
            <a:avLst/>
          </a:prstGeom>
          <a:noFill/>
          <a:ln w="9525">
            <a:noFill/>
          </a:ln>
        </p:spPr>
        <p:txBody>
          <a:bodyPr vert="eaVert">
            <a:spAutoFit/>
          </a:bodyPr>
          <a:p>
            <a:pPr eaLnBrk="1" hangingPunct="1">
              <a:lnSpc>
                <a:spcPct val="150000"/>
              </a:lnSpc>
            </a:pPr>
            <a:r>
              <a:rPr lang="zh-CN" altLang="en-US" sz="1400" dirty="0">
                <a:latin typeface="Lao UI" panose="020B0502040204020203" pitchFamily="34" charset="0"/>
              </a:rPr>
              <a:t>中药主要起源于中国，是在中医理论指导下用于预防、诊断、治疗疾病或调节人体机能的药物。多为植物药，也有动物药、矿物药及部分化学、生物制品类药物。</a:t>
            </a:r>
            <a:endParaRPr lang="zh-CN" altLang="en-US" sz="1400" dirty="0">
              <a:latin typeface="Lao UI" panose="020B0502040204020203" pitchFamily="34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115888" y="-14287"/>
            <a:ext cx="0" cy="5157788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440" name="组合 16"/>
          <p:cNvGrpSpPr>
            <a:grpSpLocks noChangeAspect="1"/>
          </p:cNvGrpSpPr>
          <p:nvPr/>
        </p:nvGrpSpPr>
        <p:grpSpPr>
          <a:xfrm>
            <a:off x="230188" y="301625"/>
            <a:ext cx="323850" cy="414338"/>
            <a:chOff x="2529436" y="1479583"/>
            <a:chExt cx="539218" cy="691278"/>
          </a:xfrm>
        </p:grpSpPr>
        <p:pic>
          <p:nvPicPr>
            <p:cNvPr id="18446" name="图片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67764" y="1479583"/>
              <a:ext cx="440132" cy="64812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9" name="文本框 18"/>
            <p:cNvSpPr txBox="1"/>
            <p:nvPr/>
          </p:nvSpPr>
          <p:spPr>
            <a:xfrm>
              <a:off x="2565286" y="1497449"/>
              <a:ext cx="479305" cy="413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15" kern="1200" cap="none" spc="0" normalizeH="0" baseline="0" noProof="0" dirty="0">
                  <a:solidFill>
                    <a:schemeClr val="bg1"/>
                  </a:solidFill>
                  <a:latin typeface="+mn-ea"/>
                  <a:ea typeface="+mn-ea"/>
                  <a:cs typeface="+mn-cs"/>
                </a:rPr>
                <a:t>章</a:t>
              </a:r>
              <a:endParaRPr kumimoji="0" lang="zh-CN" altLang="en-US" sz="1015" kern="1200" cap="none" spc="0" normalizeH="0" baseline="0" noProof="0" dirty="0">
                <a:solidFill>
                  <a:schemeClr val="bg1"/>
                </a:solidFill>
                <a:latin typeface="+mn-ea"/>
                <a:ea typeface="+mn-ea"/>
                <a:cs typeface="+mn-cs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2529436" y="1757779"/>
              <a:ext cx="539218" cy="413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15" kern="1200" cap="none" spc="0" normalizeH="0" baseline="0" noProof="0" dirty="0">
                  <a:solidFill>
                    <a:schemeClr val="bg1"/>
                  </a:solidFill>
                  <a:latin typeface="+mn-ea"/>
                  <a:ea typeface="+mn-ea"/>
                  <a:cs typeface="+mn-cs"/>
                </a:rPr>
                <a:t>三</a:t>
              </a:r>
              <a:endParaRPr kumimoji="0" lang="zh-CN" altLang="en-US" sz="1015" kern="1200" cap="none" spc="0" normalizeH="0" baseline="0" noProof="0" dirty="0">
                <a:solidFill>
                  <a:schemeClr val="bg1"/>
                </a:solidFill>
                <a:latin typeface="+mn-ea"/>
                <a:ea typeface="+mn-ea"/>
                <a:cs typeface="+mn-cs"/>
              </a:endParaRPr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200025" y="723900"/>
            <a:ext cx="346075" cy="99695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R="0" defTabSz="6858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kern="1200" cap="none" spc="0" normalizeH="0" baseline="0" noProof="0" dirty="0">
                <a:latin typeface="+mj-ea"/>
                <a:ea typeface="+mj-ea"/>
                <a:cs typeface="+mn-cs"/>
              </a:rPr>
              <a:t>Title Text Here</a:t>
            </a:r>
            <a:endParaRPr kumimoji="0" lang="zh-CN" altLang="en-US" sz="1050" kern="1200" cap="none" spc="0" normalizeH="0" baseline="0" noProof="0" dirty="0">
              <a:latin typeface="+mj-ea"/>
              <a:ea typeface="+mj-ea"/>
              <a:cs typeface="+mn-cs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465138" y="301625"/>
            <a:ext cx="414338" cy="152241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R="0" defTabSz="6858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500" kern="1200" cap="none" spc="188" normalizeH="0" baseline="0" noProof="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cs"/>
              </a:rPr>
              <a:t>添加标题文字</a:t>
            </a:r>
            <a:endParaRPr kumimoji="0" lang="zh-CN" altLang="en-US" sz="1500" kern="1200" cap="none" spc="188" normalizeH="0" baseline="0" noProof="0" dirty="0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grpSp>
        <p:nvGrpSpPr>
          <p:cNvPr id="18443" name="组合 22"/>
          <p:cNvGrpSpPr/>
          <p:nvPr/>
        </p:nvGrpSpPr>
        <p:grpSpPr>
          <a:xfrm>
            <a:off x="49213" y="346075"/>
            <a:ext cx="134937" cy="136525"/>
            <a:chOff x="2865120" y="1648968"/>
            <a:chExt cx="180000" cy="180000"/>
          </a:xfrm>
        </p:grpSpPr>
        <p:sp>
          <p:nvSpPr>
            <p:cNvPr id="24" name="椭圆 23"/>
            <p:cNvSpPr/>
            <p:nvPr/>
          </p:nvSpPr>
          <p:spPr>
            <a:xfrm>
              <a:off x="2901120" y="1684968"/>
              <a:ext cx="108000" cy="108000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5" name="椭圆 24"/>
            <p:cNvSpPr>
              <a:spLocks noChangeAspect="1"/>
            </p:cNvSpPr>
            <p:nvPr/>
          </p:nvSpPr>
          <p:spPr>
            <a:xfrm>
              <a:off x="2865120" y="1648968"/>
              <a:ext cx="180000" cy="180000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8" name="文本框 27"/>
          <p:cNvSpPr txBox="1"/>
          <p:nvPr/>
        </p:nvSpPr>
        <p:spPr>
          <a:xfrm>
            <a:off x="2195513" y="777875"/>
            <a:ext cx="2200275" cy="2216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13800" dirty="0">
                <a:solidFill>
                  <a:srgbClr val="A40000"/>
                </a:solidFill>
                <a:latin typeface="Lao UI" panose="020B0502040204020203" pitchFamily="34" charset="0"/>
              </a:rPr>
              <a:t>养</a:t>
            </a:r>
            <a:endParaRPr lang="zh-CN" altLang="en-US" sz="13800" dirty="0">
              <a:solidFill>
                <a:srgbClr val="A40000"/>
              </a:solidFill>
              <a:latin typeface="Lao UI" panose="020B0502040204020203" pitchFamily="34" charset="0"/>
            </a:endParaRPr>
          </a:p>
        </p:txBody>
      </p:sp>
      <p:pic>
        <p:nvPicPr>
          <p:cNvPr id="19459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876300" y="3606800"/>
            <a:ext cx="2357438" cy="2238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ectangle 23"/>
          <p:cNvSpPr/>
          <p:nvPr/>
        </p:nvSpPr>
        <p:spPr>
          <a:xfrm>
            <a:off x="690563" y="3919538"/>
            <a:ext cx="2466975" cy="868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单击此处添加文字，添加具体文字内容您的说明文字添加在这里</a:t>
            </a:r>
            <a:r>
              <a: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,</a:t>
            </a:r>
            <a:r>
              <a: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单击此处添加文字，添加具体文字内容，您的说明文字，单击此处添加文字</a:t>
            </a:r>
            <a:endParaRPr kumimoji="0" lang="zh-CN" altLang="en-US" sz="105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82663" y="3594100"/>
            <a:ext cx="1460500" cy="2762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eaLnBrk="1" hangingPunct="1"/>
            <a:r>
              <a:rPr lang="zh-CN" altLang="en-US" sz="1200" dirty="0">
                <a:solidFill>
                  <a:schemeClr val="bg1"/>
                </a:solidFill>
                <a:latin typeface="方正苏新诗柳楷简体" panose="02000000000000000000" pitchFamily="2" charset="-122"/>
                <a:ea typeface="Open Sans" panose="020B0606030504020204"/>
              </a:rPr>
              <a:t>添加标题文字</a:t>
            </a:r>
            <a:endParaRPr lang="en-US" altLang="zh-CN" sz="1200" dirty="0">
              <a:solidFill>
                <a:schemeClr val="bg1"/>
              </a:solidFill>
              <a:latin typeface="方正苏新诗柳楷简体" panose="02000000000000000000" pitchFamily="2" charset="-122"/>
              <a:ea typeface="Open Sans" panose="020B0606030504020204"/>
            </a:endParaRPr>
          </a:p>
        </p:txBody>
      </p:sp>
      <p:pic>
        <p:nvPicPr>
          <p:cNvPr id="19462" name="图片 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3535363" y="3632200"/>
            <a:ext cx="2357437" cy="2238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" name="Rectangle 23"/>
          <p:cNvSpPr/>
          <p:nvPr/>
        </p:nvSpPr>
        <p:spPr>
          <a:xfrm>
            <a:off x="3349625" y="3946525"/>
            <a:ext cx="2466975" cy="868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单击此处添加文字，添加具体文字内容您的说明文字添加在这里</a:t>
            </a:r>
            <a:r>
              <a: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,</a:t>
            </a:r>
            <a:r>
              <a: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单击此处添加文字，添加具体文字内容，您的说明文字，单击此处添加文字</a:t>
            </a:r>
            <a:endParaRPr kumimoji="0" lang="zh-CN" altLang="en-US" sz="105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640138" y="3619500"/>
            <a:ext cx="1460500" cy="277813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eaLnBrk="1" hangingPunct="1"/>
            <a:r>
              <a:rPr lang="zh-CN" altLang="en-US" sz="1200" dirty="0">
                <a:solidFill>
                  <a:schemeClr val="bg1"/>
                </a:solidFill>
                <a:latin typeface="方正苏新诗柳楷简体" panose="02000000000000000000" pitchFamily="2" charset="-122"/>
                <a:ea typeface="Open Sans" panose="020B0606030504020204"/>
              </a:rPr>
              <a:t>添加标题文字</a:t>
            </a:r>
            <a:endParaRPr lang="en-US" altLang="zh-CN" sz="1200" dirty="0">
              <a:solidFill>
                <a:schemeClr val="bg1"/>
              </a:solidFill>
              <a:latin typeface="方正苏新诗柳楷简体" panose="02000000000000000000" pitchFamily="2" charset="-122"/>
              <a:ea typeface="Open Sans" panose="020B0606030504020204"/>
            </a:endParaRPr>
          </a:p>
        </p:txBody>
      </p:sp>
      <p:pic>
        <p:nvPicPr>
          <p:cNvPr id="19465" name="图片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6192838" y="3632200"/>
            <a:ext cx="2357437" cy="2238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" name="Rectangle 23"/>
          <p:cNvSpPr/>
          <p:nvPr/>
        </p:nvSpPr>
        <p:spPr>
          <a:xfrm>
            <a:off x="6007100" y="3946525"/>
            <a:ext cx="2466975" cy="868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单击此处添加文字，添加具体文字内容您的说明文字添加在这里</a:t>
            </a:r>
            <a:r>
              <a: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,</a:t>
            </a:r>
            <a:r>
              <a: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单击此处添加文字，添加具体文字内容，您的说明文字，单击此处添加文字</a:t>
            </a:r>
            <a:endParaRPr kumimoji="0" lang="zh-CN" altLang="en-US" sz="105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6299200" y="3619500"/>
            <a:ext cx="1460500" cy="277813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eaLnBrk="1" hangingPunct="1"/>
            <a:r>
              <a:rPr lang="zh-CN" altLang="en-US" sz="1200" dirty="0">
                <a:solidFill>
                  <a:schemeClr val="bg1"/>
                </a:solidFill>
                <a:latin typeface="方正苏新诗柳楷简体" panose="02000000000000000000" pitchFamily="2" charset="-122"/>
                <a:ea typeface="Open Sans" panose="020B0606030504020204"/>
              </a:rPr>
              <a:t>添加标题文字</a:t>
            </a:r>
            <a:endParaRPr lang="en-US" altLang="zh-CN" sz="1200" dirty="0">
              <a:solidFill>
                <a:schemeClr val="bg1"/>
              </a:solidFill>
              <a:latin typeface="方正苏新诗柳楷简体" panose="02000000000000000000" pitchFamily="2" charset="-122"/>
              <a:ea typeface="Open Sans" panose="020B0606030504020204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923925" y="2617788"/>
            <a:ext cx="2425700" cy="517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68580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kern="1200" cap="none" spc="0" normalizeH="0" baseline="0" noProof="0" dirty="0">
                <a:latin typeface="+mn-ea"/>
                <a:ea typeface="+mn-ea"/>
                <a:cs typeface="+mn-cs"/>
              </a:rPr>
              <a:t>食疗中药是指具有防治疾病或保健康复作用的饮食</a:t>
            </a:r>
            <a:r>
              <a:rPr kumimoji="0" lang="zh-CN" altLang="en-US" sz="1200" kern="1200" cap="none" spc="0" normalizeH="0" baseline="0" noProof="0" dirty="0" smtClean="0">
                <a:latin typeface="+mn-ea"/>
                <a:ea typeface="+mn-ea"/>
                <a:cs typeface="+mn-cs"/>
              </a:rPr>
              <a:t>物</a:t>
            </a:r>
            <a:endParaRPr kumimoji="0" lang="zh-CN" altLang="en-US" sz="1200" kern="1200" cap="none" spc="0" normalizeH="0" baseline="0" noProof="0" dirty="0">
              <a:latin typeface="+mn-ea"/>
              <a:ea typeface="+mn-ea"/>
              <a:cs typeface="+mn-cs"/>
            </a:endParaRPr>
          </a:p>
        </p:txBody>
      </p:sp>
      <p:cxnSp>
        <p:nvCxnSpPr>
          <p:cNvPr id="35" name="直接连接符 34"/>
          <p:cNvCxnSpPr/>
          <p:nvPr/>
        </p:nvCxnSpPr>
        <p:spPr>
          <a:xfrm>
            <a:off x="115888" y="-14287"/>
            <a:ext cx="0" cy="5157788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470" name="组合 35"/>
          <p:cNvGrpSpPr>
            <a:grpSpLocks noChangeAspect="1"/>
          </p:cNvGrpSpPr>
          <p:nvPr/>
        </p:nvGrpSpPr>
        <p:grpSpPr>
          <a:xfrm>
            <a:off x="230188" y="301625"/>
            <a:ext cx="323850" cy="414338"/>
            <a:chOff x="2529436" y="1479583"/>
            <a:chExt cx="539218" cy="691278"/>
          </a:xfrm>
        </p:grpSpPr>
        <p:pic>
          <p:nvPicPr>
            <p:cNvPr id="19477" name="图片 3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67764" y="1479583"/>
              <a:ext cx="440132" cy="64812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8" name="文本框 37"/>
            <p:cNvSpPr txBox="1"/>
            <p:nvPr/>
          </p:nvSpPr>
          <p:spPr>
            <a:xfrm>
              <a:off x="2565286" y="1497449"/>
              <a:ext cx="479305" cy="413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15" kern="1200" cap="none" spc="0" normalizeH="0" baseline="0" noProof="0" dirty="0">
                  <a:solidFill>
                    <a:schemeClr val="bg1"/>
                  </a:solidFill>
                  <a:latin typeface="+mn-ea"/>
                  <a:ea typeface="+mn-ea"/>
                  <a:cs typeface="+mn-cs"/>
                </a:rPr>
                <a:t>章</a:t>
              </a:r>
              <a:endParaRPr kumimoji="0" lang="zh-CN" altLang="en-US" sz="1015" kern="1200" cap="none" spc="0" normalizeH="0" baseline="0" noProof="0" dirty="0">
                <a:solidFill>
                  <a:schemeClr val="bg1"/>
                </a:solidFill>
                <a:latin typeface="+mn-ea"/>
                <a:ea typeface="+mn-ea"/>
                <a:cs typeface="+mn-cs"/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2529436" y="1757779"/>
              <a:ext cx="539218" cy="413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15" kern="1200" cap="none" spc="0" normalizeH="0" baseline="0" noProof="0" dirty="0">
                  <a:solidFill>
                    <a:schemeClr val="bg1"/>
                  </a:solidFill>
                  <a:latin typeface="+mn-ea"/>
                  <a:ea typeface="+mn-ea"/>
                  <a:cs typeface="+mn-cs"/>
                </a:rPr>
                <a:t>三</a:t>
              </a:r>
              <a:endParaRPr kumimoji="0" lang="zh-CN" altLang="en-US" sz="1015" kern="1200" cap="none" spc="0" normalizeH="0" baseline="0" noProof="0" dirty="0">
                <a:solidFill>
                  <a:schemeClr val="bg1"/>
                </a:solidFill>
                <a:latin typeface="+mn-ea"/>
                <a:ea typeface="+mn-ea"/>
                <a:cs typeface="+mn-cs"/>
              </a:endParaRPr>
            </a:p>
          </p:txBody>
        </p:sp>
      </p:grpSp>
      <p:sp>
        <p:nvSpPr>
          <p:cNvPr id="40" name="文本框 39"/>
          <p:cNvSpPr txBox="1"/>
          <p:nvPr/>
        </p:nvSpPr>
        <p:spPr>
          <a:xfrm>
            <a:off x="200025" y="723900"/>
            <a:ext cx="346075" cy="99695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R="0" defTabSz="6858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kern="1200" cap="none" spc="0" normalizeH="0" baseline="0" noProof="0" dirty="0">
                <a:latin typeface="+mj-ea"/>
                <a:ea typeface="+mj-ea"/>
                <a:cs typeface="+mn-cs"/>
              </a:rPr>
              <a:t>Title Text Here</a:t>
            </a:r>
            <a:endParaRPr kumimoji="0" lang="zh-CN" altLang="en-US" sz="1050" kern="1200" cap="none" spc="0" normalizeH="0" baseline="0" noProof="0" dirty="0">
              <a:latin typeface="+mj-ea"/>
              <a:ea typeface="+mj-ea"/>
              <a:cs typeface="+mn-cs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465138" y="301625"/>
            <a:ext cx="414338" cy="152241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R="0" defTabSz="6858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500" kern="1200" cap="none" spc="188" normalizeH="0" baseline="0" noProof="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cs"/>
              </a:rPr>
              <a:t>添加标题文字</a:t>
            </a:r>
            <a:endParaRPr kumimoji="0" lang="zh-CN" altLang="en-US" sz="1500" kern="1200" cap="none" spc="188" normalizeH="0" baseline="0" noProof="0" dirty="0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grpSp>
        <p:nvGrpSpPr>
          <p:cNvPr id="19473" name="组合 41"/>
          <p:cNvGrpSpPr/>
          <p:nvPr/>
        </p:nvGrpSpPr>
        <p:grpSpPr>
          <a:xfrm>
            <a:off x="49213" y="346075"/>
            <a:ext cx="134937" cy="136525"/>
            <a:chOff x="2865120" y="1648968"/>
            <a:chExt cx="180000" cy="180000"/>
          </a:xfrm>
        </p:grpSpPr>
        <p:sp>
          <p:nvSpPr>
            <p:cNvPr id="43" name="椭圆 42"/>
            <p:cNvSpPr/>
            <p:nvPr/>
          </p:nvSpPr>
          <p:spPr>
            <a:xfrm>
              <a:off x="2901120" y="1684968"/>
              <a:ext cx="108000" cy="108000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4" name="椭圆 43"/>
            <p:cNvSpPr>
              <a:spLocks noChangeAspect="1"/>
            </p:cNvSpPr>
            <p:nvPr/>
          </p:nvSpPr>
          <p:spPr>
            <a:xfrm>
              <a:off x="2865120" y="1648968"/>
              <a:ext cx="180000" cy="180000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pic>
        <p:nvPicPr>
          <p:cNvPr id="1947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9100" y="28575"/>
            <a:ext cx="4816475" cy="37290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" name="文本框 19"/>
          <p:cNvSpPr txBox="1"/>
          <p:nvPr/>
        </p:nvSpPr>
        <p:spPr>
          <a:xfrm>
            <a:off x="2451100" y="1225550"/>
            <a:ext cx="3994150" cy="6000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defTabSz="6858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300" kern="1200" cap="none" spc="0" normalizeH="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方正苏新诗柳楷简体" panose="02000000000000000000" pitchFamily="2" charset="-122"/>
                <a:ea typeface="方正苏新诗柳楷简体" panose="02000000000000000000" pitchFamily="2" charset="-122"/>
                <a:cs typeface="+mn-cs"/>
              </a:rPr>
              <a:t>请输入</a:t>
            </a:r>
            <a:r>
              <a:rPr kumimoji="0" lang="zh-CN" altLang="en-US" sz="3300" kern="1200" cap="none" spc="0" normalizeH="0" baseline="0" noProof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方正苏新诗柳楷简体" panose="02000000000000000000" pitchFamily="2" charset="-122"/>
                <a:ea typeface="方正苏新诗柳楷简体" panose="02000000000000000000" pitchFamily="2" charset="-122"/>
                <a:cs typeface="+mn-cs"/>
              </a:rPr>
              <a:t>第四章节</a:t>
            </a:r>
            <a:r>
              <a:rPr kumimoji="0" lang="zh-CN" altLang="en-US" sz="3300" kern="1200" cap="none" spc="0" normalizeH="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方正苏新诗柳楷简体" panose="02000000000000000000" pitchFamily="2" charset="-122"/>
                <a:ea typeface="方正苏新诗柳楷简体" panose="02000000000000000000" pitchFamily="2" charset="-122"/>
                <a:cs typeface="+mn-cs"/>
              </a:rPr>
              <a:t>标题</a:t>
            </a:r>
            <a:endParaRPr kumimoji="0" lang="zh-CN" altLang="en-US" sz="3300" kern="1200" cap="none" spc="0" normalizeH="0" baseline="0" noProof="0" dirty="0">
              <a:solidFill>
                <a:schemeClr val="tx1">
                  <a:lumMod val="85000"/>
                  <a:lumOff val="15000"/>
                </a:schemeClr>
              </a:solidFill>
              <a:latin typeface="方正苏新诗柳楷简体" panose="02000000000000000000" pitchFamily="2" charset="-122"/>
              <a:ea typeface="方正苏新诗柳楷简体" panose="02000000000000000000" pitchFamily="2" charset="-122"/>
              <a:cs typeface="+mn-cs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643063" y="1970088"/>
            <a:ext cx="5857875" cy="609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ctr" defTabSz="683895" eaLnBrk="1" fontAlgn="auto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kern="1200" cap="none" spc="0" normalizeH="0" baseline="0" noProof="0" dirty="0">
                <a:latin typeface="方正苏新诗柳楷简体" panose="02000000000000000000" pitchFamily="2" charset="-122"/>
                <a:ea typeface="方正苏新诗柳楷简体" panose="02000000000000000000" pitchFamily="2" charset="-122"/>
                <a:cs typeface="+mn-cs"/>
              </a:rPr>
              <a:t>您的内容打在这里，或者通过复制您的文本后，在此框中选择粘贴，并选择只保留文字。您的内容打在这里，或者通过复制您的文本后，在此框中选择粘贴</a:t>
            </a:r>
            <a:endParaRPr kumimoji="0" lang="zh-CN" altLang="en-US" sz="1050" kern="1200" cap="none" spc="0" normalizeH="0" baseline="0" noProof="0" dirty="0">
              <a:latin typeface="方正苏新诗柳楷简体" panose="02000000000000000000" pitchFamily="2" charset="-122"/>
              <a:ea typeface="方正苏新诗柳楷简体" panose="02000000000000000000" pitchFamily="2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20484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51100" y="2419350"/>
            <a:ext cx="3892550" cy="34432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506" name="Picture 16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1050" y="1582738"/>
            <a:ext cx="3448050" cy="212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7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50" y="3775075"/>
            <a:ext cx="1647825" cy="769938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1508" name="组合 7"/>
          <p:cNvGrpSpPr/>
          <p:nvPr/>
        </p:nvGrpSpPr>
        <p:grpSpPr>
          <a:xfrm>
            <a:off x="4686300" y="1843088"/>
            <a:ext cx="4156075" cy="488950"/>
            <a:chOff x="4583689" y="1884768"/>
            <a:chExt cx="4156365" cy="488881"/>
          </a:xfrm>
        </p:grpSpPr>
        <p:pic>
          <p:nvPicPr>
            <p:cNvPr id="21528" name="Picture 55" descr="0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83689" y="2149552"/>
              <a:ext cx="4087092" cy="22409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7" name="Rectangle 26"/>
            <p:cNvSpPr>
              <a:spLocks noChangeArrowheads="1"/>
            </p:cNvSpPr>
            <p:nvPr/>
          </p:nvSpPr>
          <p:spPr bwMode="auto">
            <a:xfrm>
              <a:off x="4706217" y="1884768"/>
              <a:ext cx="4033837" cy="3040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1640" tIns="40820" rIns="81640" bIns="40820" anchor="ctr">
              <a:spAutoFit/>
            </a:bodyPr>
            <a:lstStyle>
              <a:lvl1pPr defTabSz="81597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81597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81597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81597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81597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8159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8159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8159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8159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815975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单击此处添加文字，添加具体文字内容，您的说明文字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</p:grpSp>
      <p:grpSp>
        <p:nvGrpSpPr>
          <p:cNvPr id="21509" name="组合 8"/>
          <p:cNvGrpSpPr/>
          <p:nvPr/>
        </p:nvGrpSpPr>
        <p:grpSpPr>
          <a:xfrm>
            <a:off x="4686300" y="2520950"/>
            <a:ext cx="4156075" cy="488950"/>
            <a:chOff x="4583689" y="1884768"/>
            <a:chExt cx="4156365" cy="488881"/>
          </a:xfrm>
        </p:grpSpPr>
        <p:pic>
          <p:nvPicPr>
            <p:cNvPr id="21526" name="Picture 55" descr="0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83689" y="2149552"/>
              <a:ext cx="4087092" cy="22409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1" name="Rectangle 26"/>
            <p:cNvSpPr>
              <a:spLocks noChangeArrowheads="1"/>
            </p:cNvSpPr>
            <p:nvPr/>
          </p:nvSpPr>
          <p:spPr bwMode="auto">
            <a:xfrm>
              <a:off x="4706217" y="1884768"/>
              <a:ext cx="4033837" cy="3040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1640" tIns="40820" rIns="81640" bIns="40820" anchor="ctr">
              <a:spAutoFit/>
            </a:bodyPr>
            <a:lstStyle>
              <a:lvl1pPr defTabSz="81597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81597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81597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81597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81597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8159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8159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8159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8159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815975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单击此处添加文字，添加具体文字内容，您的说明文字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</p:grpSp>
      <p:grpSp>
        <p:nvGrpSpPr>
          <p:cNvPr id="21510" name="组合 11"/>
          <p:cNvGrpSpPr/>
          <p:nvPr/>
        </p:nvGrpSpPr>
        <p:grpSpPr>
          <a:xfrm>
            <a:off x="4686300" y="3200400"/>
            <a:ext cx="4156075" cy="488950"/>
            <a:chOff x="4583689" y="1884768"/>
            <a:chExt cx="4156365" cy="488881"/>
          </a:xfrm>
        </p:grpSpPr>
        <p:pic>
          <p:nvPicPr>
            <p:cNvPr id="21524" name="Picture 55" descr="0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83689" y="2149552"/>
              <a:ext cx="4087092" cy="22409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4" name="Rectangle 26"/>
            <p:cNvSpPr>
              <a:spLocks noChangeArrowheads="1"/>
            </p:cNvSpPr>
            <p:nvPr/>
          </p:nvSpPr>
          <p:spPr bwMode="auto">
            <a:xfrm>
              <a:off x="4706217" y="1884768"/>
              <a:ext cx="4033837" cy="3040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1640" tIns="40820" rIns="81640" bIns="40820" anchor="ctr">
              <a:spAutoFit/>
            </a:bodyPr>
            <a:lstStyle>
              <a:lvl1pPr defTabSz="81597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81597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81597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81597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81597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8159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8159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8159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8159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815975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单击此处添加文字，添加具体文字内容，您的说明文字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</p:grpSp>
      <p:grpSp>
        <p:nvGrpSpPr>
          <p:cNvPr id="21511" name="组合 14"/>
          <p:cNvGrpSpPr/>
          <p:nvPr/>
        </p:nvGrpSpPr>
        <p:grpSpPr>
          <a:xfrm>
            <a:off x="4686300" y="3878263"/>
            <a:ext cx="4156075" cy="488950"/>
            <a:chOff x="4583689" y="1884768"/>
            <a:chExt cx="4156365" cy="488881"/>
          </a:xfrm>
        </p:grpSpPr>
        <p:pic>
          <p:nvPicPr>
            <p:cNvPr id="21522" name="Picture 55" descr="0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83689" y="2149552"/>
              <a:ext cx="4087092" cy="22409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7" name="Rectangle 26"/>
            <p:cNvSpPr>
              <a:spLocks noChangeArrowheads="1"/>
            </p:cNvSpPr>
            <p:nvPr/>
          </p:nvSpPr>
          <p:spPr bwMode="auto">
            <a:xfrm>
              <a:off x="4706217" y="1884768"/>
              <a:ext cx="4033837" cy="3040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1640" tIns="40820" rIns="81640" bIns="40820" anchor="ctr">
              <a:spAutoFit/>
            </a:bodyPr>
            <a:lstStyle>
              <a:lvl1pPr defTabSz="81597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81597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81597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81597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81597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8159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8159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8159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8159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815975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单击此处添加文字，添加具体文字内容，您的说明文字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</p:grpSp>
      <p:cxnSp>
        <p:nvCxnSpPr>
          <p:cNvPr id="20" name="直接连接符 19"/>
          <p:cNvCxnSpPr/>
          <p:nvPr/>
        </p:nvCxnSpPr>
        <p:spPr>
          <a:xfrm>
            <a:off x="115888" y="-14287"/>
            <a:ext cx="0" cy="5157788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513" name="组合 20"/>
          <p:cNvGrpSpPr>
            <a:grpSpLocks noChangeAspect="1"/>
          </p:cNvGrpSpPr>
          <p:nvPr/>
        </p:nvGrpSpPr>
        <p:grpSpPr>
          <a:xfrm>
            <a:off x="230188" y="301625"/>
            <a:ext cx="323850" cy="414338"/>
            <a:chOff x="2529436" y="1479583"/>
            <a:chExt cx="539218" cy="691278"/>
          </a:xfrm>
        </p:grpSpPr>
        <p:pic>
          <p:nvPicPr>
            <p:cNvPr id="21519" name="图片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67764" y="1479583"/>
              <a:ext cx="440132" cy="64812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3" name="文本框 22"/>
            <p:cNvSpPr txBox="1"/>
            <p:nvPr/>
          </p:nvSpPr>
          <p:spPr>
            <a:xfrm>
              <a:off x="2565286" y="1497449"/>
              <a:ext cx="479305" cy="413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15" kern="1200" cap="none" spc="0" normalizeH="0" baseline="0" noProof="0" dirty="0">
                  <a:solidFill>
                    <a:schemeClr val="bg1"/>
                  </a:solidFill>
                  <a:latin typeface="+mn-ea"/>
                  <a:ea typeface="+mn-ea"/>
                  <a:cs typeface="+mn-cs"/>
                </a:rPr>
                <a:t>章</a:t>
              </a:r>
              <a:endParaRPr kumimoji="0" lang="zh-CN" altLang="en-US" sz="1015" kern="1200" cap="none" spc="0" normalizeH="0" baseline="0" noProof="0" dirty="0">
                <a:solidFill>
                  <a:schemeClr val="bg1"/>
                </a:solidFill>
                <a:latin typeface="+mn-ea"/>
                <a:ea typeface="+mn-ea"/>
                <a:cs typeface="+mn-cs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2529436" y="1757779"/>
              <a:ext cx="539218" cy="413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15" kern="1200" cap="none" spc="0" normalizeH="0" baseline="0" noProof="0" dirty="0">
                  <a:solidFill>
                    <a:schemeClr val="bg1"/>
                  </a:solidFill>
                  <a:latin typeface="+mn-ea"/>
                  <a:ea typeface="+mn-ea"/>
                  <a:cs typeface="+mn-cs"/>
                </a:rPr>
                <a:t>四</a:t>
              </a:r>
              <a:endParaRPr kumimoji="0" lang="zh-CN" altLang="en-US" sz="1015" kern="1200" cap="none" spc="0" normalizeH="0" baseline="0" noProof="0" dirty="0">
                <a:solidFill>
                  <a:schemeClr val="bg1"/>
                </a:solidFill>
                <a:latin typeface="+mn-ea"/>
                <a:ea typeface="+mn-ea"/>
                <a:cs typeface="+mn-cs"/>
              </a:endParaRPr>
            </a:p>
          </p:txBody>
        </p:sp>
      </p:grpSp>
      <p:sp>
        <p:nvSpPr>
          <p:cNvPr id="25" name="文本框 24"/>
          <p:cNvSpPr txBox="1"/>
          <p:nvPr/>
        </p:nvSpPr>
        <p:spPr>
          <a:xfrm>
            <a:off x="200025" y="723900"/>
            <a:ext cx="346075" cy="99695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R="0" defTabSz="6858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kern="1200" cap="none" spc="0" normalizeH="0" baseline="0" noProof="0" dirty="0">
                <a:latin typeface="+mj-ea"/>
                <a:ea typeface="+mj-ea"/>
                <a:cs typeface="+mn-cs"/>
              </a:rPr>
              <a:t>Title Text Here</a:t>
            </a:r>
            <a:endParaRPr kumimoji="0" lang="zh-CN" altLang="en-US" sz="1050" kern="1200" cap="none" spc="0" normalizeH="0" baseline="0" noProof="0" dirty="0">
              <a:latin typeface="+mj-ea"/>
              <a:ea typeface="+mj-ea"/>
              <a:cs typeface="+mn-cs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465138" y="301625"/>
            <a:ext cx="414338" cy="152241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R="0" defTabSz="6858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500" kern="1200" cap="none" spc="188" normalizeH="0" baseline="0" noProof="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cs"/>
              </a:rPr>
              <a:t>添加标题文字</a:t>
            </a:r>
            <a:endParaRPr kumimoji="0" lang="zh-CN" altLang="en-US" sz="1500" kern="1200" cap="none" spc="188" normalizeH="0" baseline="0" noProof="0" dirty="0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grpSp>
        <p:nvGrpSpPr>
          <p:cNvPr id="21516" name="组合 26"/>
          <p:cNvGrpSpPr/>
          <p:nvPr/>
        </p:nvGrpSpPr>
        <p:grpSpPr>
          <a:xfrm>
            <a:off x="49213" y="346075"/>
            <a:ext cx="134937" cy="136525"/>
            <a:chOff x="2865120" y="1648968"/>
            <a:chExt cx="180000" cy="180000"/>
          </a:xfrm>
        </p:grpSpPr>
        <p:sp>
          <p:nvSpPr>
            <p:cNvPr id="28" name="椭圆 27"/>
            <p:cNvSpPr/>
            <p:nvPr/>
          </p:nvSpPr>
          <p:spPr>
            <a:xfrm>
              <a:off x="2901120" y="1684968"/>
              <a:ext cx="108000" cy="108000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9" name="椭圆 28"/>
            <p:cNvSpPr>
              <a:spLocks noChangeAspect="1"/>
            </p:cNvSpPr>
            <p:nvPr/>
          </p:nvSpPr>
          <p:spPr>
            <a:xfrm>
              <a:off x="2865120" y="1648968"/>
              <a:ext cx="180000" cy="180000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3" name="椭圆 32"/>
          <p:cNvSpPr/>
          <p:nvPr/>
        </p:nvSpPr>
        <p:spPr>
          <a:xfrm>
            <a:off x="5310188" y="1212850"/>
            <a:ext cx="2168525" cy="2166938"/>
          </a:xfrm>
          <a:prstGeom prst="ellipse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15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662113" y="1214438"/>
            <a:ext cx="2166938" cy="2166938"/>
          </a:xfrm>
          <a:prstGeom prst="ellipse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15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Content Placeholder 2"/>
          <p:cNvSpPr txBox="1"/>
          <p:nvPr/>
        </p:nvSpPr>
        <p:spPr>
          <a:xfrm>
            <a:off x="1306513" y="3867150"/>
            <a:ext cx="2747963" cy="6746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8775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方正启体简体" panose="03000509000000000000" pitchFamily="65" charset="-122"/>
                <a:ea typeface="方正启体简体" panose="03000509000000000000" pitchFamily="65" charset="-122"/>
                <a:cs typeface="+mn-cs"/>
              </a:rPr>
              <a:t>您的内容打在这里，或者通过复制您的文本后，在此框中选择粘贴，并选择只保留文字。您的内容打在这里，您的内容打</a:t>
            </a:r>
            <a:endParaRPr kumimoji="0" lang="en-US" altLang="zh-CN" sz="105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方正启体简体" panose="03000509000000000000" pitchFamily="65" charset="-122"/>
              <a:ea typeface="方正启体简体" panose="03000509000000000000" pitchFamily="65" charset="-122"/>
              <a:cs typeface="+mn-cs"/>
            </a:endParaRPr>
          </a:p>
          <a:p>
            <a:pPr marL="0" marR="0" lvl="0" indent="0" algn="ctr" defTabSz="108775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方正启体简体" panose="03000509000000000000" pitchFamily="65" charset="-122"/>
                <a:ea typeface="方正启体简体" panose="03000509000000000000" pitchFamily="65" charset="-122"/>
                <a:cs typeface="+mn-cs"/>
              </a:rPr>
              <a:t>在这里，或者通过</a:t>
            </a:r>
            <a:endParaRPr kumimoji="0" lang="en-US" altLang="zh-CN" sz="105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方正启体简体" panose="03000509000000000000" pitchFamily="65" charset="-122"/>
              <a:ea typeface="方正启体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22533" name="文本框 17"/>
          <p:cNvSpPr txBox="1"/>
          <p:nvPr/>
        </p:nvSpPr>
        <p:spPr>
          <a:xfrm>
            <a:off x="1306513" y="3636963"/>
            <a:ext cx="2682875" cy="3079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1" hangingPunct="1"/>
            <a:r>
              <a:rPr lang="zh-CN" altLang="en-US" sz="1400" dirty="0">
                <a:solidFill>
                  <a:srgbClr val="000000"/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示例标题一</a:t>
            </a:r>
            <a:endParaRPr lang="zh-CN" altLang="en-US" sz="1400" dirty="0">
              <a:solidFill>
                <a:srgbClr val="000000"/>
              </a:solidFill>
              <a:latin typeface="方正启体简体" panose="03000509000000000000" pitchFamily="65" charset="-122"/>
              <a:ea typeface="方正启体简体" panose="03000509000000000000" pitchFamily="65" charset="-122"/>
            </a:endParaRPr>
          </a:p>
        </p:txBody>
      </p:sp>
      <p:sp>
        <p:nvSpPr>
          <p:cNvPr id="20" name="Content Placeholder 2"/>
          <p:cNvSpPr txBox="1"/>
          <p:nvPr/>
        </p:nvSpPr>
        <p:spPr>
          <a:xfrm>
            <a:off x="5129213" y="3867150"/>
            <a:ext cx="2749550" cy="6746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8775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方正启体简体" panose="03000509000000000000" pitchFamily="65" charset="-122"/>
                <a:ea typeface="方正启体简体" panose="03000509000000000000" pitchFamily="65" charset="-122"/>
                <a:cs typeface="+mn-cs"/>
              </a:rPr>
              <a:t>您的内容打在这里，或者通过复制您的文本后，在此框中选择粘贴，并选择只保留文字。您的内容打在这里，您的内容打在</a:t>
            </a:r>
            <a:endParaRPr kumimoji="0" lang="en-US" altLang="zh-CN" sz="105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方正启体简体" panose="03000509000000000000" pitchFamily="65" charset="-122"/>
              <a:ea typeface="方正启体简体" panose="03000509000000000000" pitchFamily="65" charset="-122"/>
              <a:cs typeface="+mn-cs"/>
            </a:endParaRPr>
          </a:p>
          <a:p>
            <a:pPr marL="0" marR="0" lvl="0" indent="0" algn="ctr" defTabSz="108775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方正启体简体" panose="03000509000000000000" pitchFamily="65" charset="-122"/>
                <a:ea typeface="方正启体简体" panose="03000509000000000000" pitchFamily="65" charset="-122"/>
                <a:cs typeface="+mn-cs"/>
              </a:rPr>
              <a:t>这里，或者通过</a:t>
            </a:r>
            <a:endParaRPr kumimoji="0" lang="en-US" altLang="zh-CN" sz="105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方正启体简体" panose="03000509000000000000" pitchFamily="65" charset="-122"/>
              <a:ea typeface="方正启体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22535" name="文本框 20"/>
          <p:cNvSpPr txBox="1"/>
          <p:nvPr/>
        </p:nvSpPr>
        <p:spPr>
          <a:xfrm>
            <a:off x="5129213" y="3657600"/>
            <a:ext cx="2684462" cy="3079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1" hangingPunct="1"/>
            <a:r>
              <a:rPr lang="zh-CN" altLang="en-US" sz="1400" dirty="0">
                <a:solidFill>
                  <a:srgbClr val="000000"/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示例标题二</a:t>
            </a:r>
            <a:endParaRPr lang="zh-CN" altLang="en-US" sz="1400" dirty="0">
              <a:solidFill>
                <a:srgbClr val="000000"/>
              </a:solidFill>
              <a:latin typeface="方正启体简体" panose="03000509000000000000" pitchFamily="65" charset="-122"/>
              <a:ea typeface="方正启体简体" panose="03000509000000000000" pitchFamily="65" charset="-122"/>
            </a:endParaRPr>
          </a:p>
        </p:txBody>
      </p:sp>
      <p:sp>
        <p:nvSpPr>
          <p:cNvPr id="11" name="Oval 5"/>
          <p:cNvSpPr/>
          <p:nvPr/>
        </p:nvSpPr>
        <p:spPr>
          <a:xfrm>
            <a:off x="3490913" y="1214438"/>
            <a:ext cx="2162175" cy="2163763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015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Text Placeholder 32"/>
          <p:cNvSpPr txBox="1"/>
          <p:nvPr/>
        </p:nvSpPr>
        <p:spPr>
          <a:xfrm>
            <a:off x="3678238" y="1935163"/>
            <a:ext cx="1781175" cy="12541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8775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您的内容打在这里，或者通过复制您的文本后，在此框中选择粘贴并选择只保留文字。您的内容打在这里，您的</a:t>
            </a:r>
            <a:endParaRPr kumimoji="0" lang="en-US" altLang="zh-CN" sz="10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华文细黑" panose="02010600040101010101" pitchFamily="2" charset="-122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833813" y="1649413"/>
            <a:ext cx="1481138" cy="247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ctr" defTabSz="6858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15" kern="1200" cap="none" spc="0" normalizeH="0" baseline="0" noProof="0" dirty="0">
                <a:solidFill>
                  <a:schemeClr val="bg1"/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  <a:cs typeface="+mn-cs"/>
              </a:rPr>
              <a:t>示例标题三</a:t>
            </a:r>
            <a:endParaRPr kumimoji="0" lang="zh-CN" altLang="en-US" sz="1015" kern="1200" cap="none" spc="0" normalizeH="0" baseline="0" noProof="0" dirty="0">
              <a:solidFill>
                <a:schemeClr val="bg1"/>
              </a:solidFill>
              <a:latin typeface="方正启体简体" panose="03000509000000000000" pitchFamily="65" charset="-122"/>
              <a:ea typeface="方正启体简体" panose="03000509000000000000" pitchFamily="65" charset="-122"/>
              <a:cs typeface="+mn-cs"/>
            </a:endParaRPr>
          </a:p>
        </p:txBody>
      </p:sp>
      <p:cxnSp>
        <p:nvCxnSpPr>
          <p:cNvPr id="23" name="直接连接符 22"/>
          <p:cNvCxnSpPr/>
          <p:nvPr/>
        </p:nvCxnSpPr>
        <p:spPr>
          <a:xfrm>
            <a:off x="115888" y="-14287"/>
            <a:ext cx="0" cy="5157788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540" name="组合 23"/>
          <p:cNvGrpSpPr>
            <a:grpSpLocks noChangeAspect="1"/>
          </p:cNvGrpSpPr>
          <p:nvPr/>
        </p:nvGrpSpPr>
        <p:grpSpPr>
          <a:xfrm>
            <a:off x="230188" y="301625"/>
            <a:ext cx="323850" cy="414338"/>
            <a:chOff x="2529436" y="1479583"/>
            <a:chExt cx="539218" cy="691278"/>
          </a:xfrm>
        </p:grpSpPr>
        <p:pic>
          <p:nvPicPr>
            <p:cNvPr id="22546" name="图片 2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67764" y="1479583"/>
              <a:ext cx="440132" cy="64812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6" name="文本框 25"/>
            <p:cNvSpPr txBox="1"/>
            <p:nvPr/>
          </p:nvSpPr>
          <p:spPr>
            <a:xfrm>
              <a:off x="2565286" y="1497449"/>
              <a:ext cx="479305" cy="413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15" kern="1200" cap="none" spc="0" normalizeH="0" baseline="0" noProof="0" dirty="0">
                  <a:solidFill>
                    <a:schemeClr val="bg1"/>
                  </a:solidFill>
                  <a:latin typeface="+mn-ea"/>
                  <a:ea typeface="+mn-ea"/>
                  <a:cs typeface="+mn-cs"/>
                </a:rPr>
                <a:t>章</a:t>
              </a:r>
              <a:endParaRPr kumimoji="0" lang="zh-CN" altLang="en-US" sz="1015" kern="1200" cap="none" spc="0" normalizeH="0" baseline="0" noProof="0" dirty="0">
                <a:solidFill>
                  <a:schemeClr val="bg1"/>
                </a:solidFill>
                <a:latin typeface="+mn-ea"/>
                <a:ea typeface="+mn-ea"/>
                <a:cs typeface="+mn-cs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2529436" y="1757779"/>
              <a:ext cx="539218" cy="413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15" kern="1200" cap="none" spc="0" normalizeH="0" baseline="0" noProof="0" dirty="0">
                  <a:solidFill>
                    <a:schemeClr val="bg1"/>
                  </a:solidFill>
                  <a:latin typeface="+mn-ea"/>
                  <a:ea typeface="+mn-ea"/>
                  <a:cs typeface="+mn-cs"/>
                </a:rPr>
                <a:t>四</a:t>
              </a:r>
              <a:endParaRPr kumimoji="0" lang="zh-CN" altLang="en-US" sz="1015" kern="1200" cap="none" spc="0" normalizeH="0" baseline="0" noProof="0" dirty="0">
                <a:solidFill>
                  <a:schemeClr val="bg1"/>
                </a:solidFill>
                <a:latin typeface="+mn-ea"/>
                <a:ea typeface="+mn-ea"/>
                <a:cs typeface="+mn-cs"/>
              </a:endParaRPr>
            </a:p>
          </p:txBody>
        </p:sp>
      </p:grpSp>
      <p:sp>
        <p:nvSpPr>
          <p:cNvPr id="28" name="文本框 27"/>
          <p:cNvSpPr txBox="1"/>
          <p:nvPr/>
        </p:nvSpPr>
        <p:spPr>
          <a:xfrm>
            <a:off x="200025" y="723900"/>
            <a:ext cx="346075" cy="99695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R="0" defTabSz="6858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kern="1200" cap="none" spc="0" normalizeH="0" baseline="0" noProof="0" dirty="0">
                <a:latin typeface="+mj-ea"/>
                <a:ea typeface="+mj-ea"/>
                <a:cs typeface="+mn-cs"/>
              </a:rPr>
              <a:t>Title Text Here</a:t>
            </a:r>
            <a:endParaRPr kumimoji="0" lang="zh-CN" altLang="en-US" sz="1050" kern="1200" cap="none" spc="0" normalizeH="0" baseline="0" noProof="0" dirty="0">
              <a:latin typeface="+mj-ea"/>
              <a:ea typeface="+mj-ea"/>
              <a:cs typeface="+mn-cs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465138" y="301625"/>
            <a:ext cx="414338" cy="152241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R="0" defTabSz="6858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500" kern="1200" cap="none" spc="188" normalizeH="0" baseline="0" noProof="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cs"/>
              </a:rPr>
              <a:t>添加标题文字</a:t>
            </a:r>
            <a:endParaRPr kumimoji="0" lang="zh-CN" altLang="en-US" sz="1500" kern="1200" cap="none" spc="188" normalizeH="0" baseline="0" noProof="0" dirty="0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grpSp>
        <p:nvGrpSpPr>
          <p:cNvPr id="22543" name="组合 29"/>
          <p:cNvGrpSpPr/>
          <p:nvPr/>
        </p:nvGrpSpPr>
        <p:grpSpPr>
          <a:xfrm>
            <a:off x="49213" y="346075"/>
            <a:ext cx="134937" cy="136525"/>
            <a:chOff x="2865120" y="1648968"/>
            <a:chExt cx="180000" cy="180000"/>
          </a:xfrm>
        </p:grpSpPr>
        <p:sp>
          <p:nvSpPr>
            <p:cNvPr id="31" name="椭圆 30"/>
            <p:cNvSpPr/>
            <p:nvPr/>
          </p:nvSpPr>
          <p:spPr>
            <a:xfrm>
              <a:off x="2901120" y="1684968"/>
              <a:ext cx="108000" cy="108000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椭圆 31"/>
            <p:cNvSpPr>
              <a:spLocks noChangeAspect="1"/>
            </p:cNvSpPr>
            <p:nvPr/>
          </p:nvSpPr>
          <p:spPr>
            <a:xfrm>
              <a:off x="2865120" y="1648968"/>
              <a:ext cx="180000" cy="180000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3554" name="组合 4"/>
          <p:cNvGrpSpPr/>
          <p:nvPr/>
        </p:nvGrpSpPr>
        <p:grpSpPr>
          <a:xfrm>
            <a:off x="1327150" y="2655888"/>
            <a:ext cx="601663" cy="600075"/>
            <a:chOff x="6224936" y="1217380"/>
            <a:chExt cx="785464" cy="785464"/>
          </a:xfrm>
        </p:grpSpPr>
        <p:pic>
          <p:nvPicPr>
            <p:cNvPr id="23586" name="图片 5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224936" y="1217380"/>
              <a:ext cx="785464" cy="78546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3587" name="文本框 6"/>
            <p:cNvSpPr txBox="1"/>
            <p:nvPr/>
          </p:nvSpPr>
          <p:spPr>
            <a:xfrm>
              <a:off x="6324464" y="1342152"/>
              <a:ext cx="597036" cy="60348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 eaLnBrk="1" hangingPunct="1"/>
              <a:r>
                <a:rPr lang="zh-CN" altLang="en-US" sz="2400" dirty="0">
                  <a:latin typeface="Lao UI" panose="020B0502040204020203" pitchFamily="34" charset="0"/>
                </a:rPr>
                <a:t>壹</a:t>
              </a:r>
              <a:endParaRPr lang="zh-CN" altLang="en-US" sz="2400" dirty="0">
                <a:latin typeface="Lao UI" panose="020B0502040204020203" pitchFamily="34" charset="0"/>
              </a:endParaRPr>
            </a:p>
          </p:txBody>
        </p:sp>
      </p:grpSp>
      <p:sp>
        <p:nvSpPr>
          <p:cNvPr id="23555" name="文本框 7"/>
          <p:cNvSpPr txBox="1"/>
          <p:nvPr/>
        </p:nvSpPr>
        <p:spPr>
          <a:xfrm>
            <a:off x="2566988" y="2655888"/>
            <a:ext cx="400050" cy="1143000"/>
          </a:xfrm>
          <a:prstGeom prst="rect">
            <a:avLst/>
          </a:prstGeom>
          <a:noFill/>
          <a:ln w="9525">
            <a:noFill/>
          </a:ln>
        </p:spPr>
        <p:txBody>
          <a:bodyPr vert="eaVert">
            <a:spAutoFit/>
          </a:bodyPr>
          <a:p>
            <a:pPr eaLnBrk="1" hangingPunct="1"/>
            <a:r>
              <a:rPr lang="zh-CN" altLang="en-US" sz="1400" dirty="0">
                <a:latin typeface="Lao UI" panose="020B0502040204020203" pitchFamily="34" charset="0"/>
              </a:rPr>
              <a:t>输入标题</a:t>
            </a:r>
            <a:endParaRPr lang="zh-CN" altLang="en-US" sz="1400" dirty="0">
              <a:latin typeface="Lao UI" panose="020B0502040204020203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49438" y="2655888"/>
            <a:ext cx="862013" cy="193992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R="0" defTabSz="6858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100" kern="1200" cap="none" spc="0" normalizeH="0" baseline="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  <a:cs typeface="+mn-cs"/>
              </a:rPr>
              <a:t>单击此处添加文字，添加具体文字内容，您的说明文字添加在这里单击此处添加文字，添加具体文字内容</a:t>
            </a:r>
            <a:endParaRPr kumimoji="0" lang="zh-CN" altLang="en-US" sz="1100" kern="1200" cap="none" spc="0" normalizeH="0" baseline="0" noProof="0" dirty="0">
              <a:solidFill>
                <a:schemeClr val="tx1">
                  <a:lumMod val="95000"/>
                  <a:lumOff val="5000"/>
                </a:schemeClr>
              </a:solidFill>
              <a:latin typeface="+mn-ea"/>
              <a:ea typeface="+mn-ea"/>
              <a:cs typeface="+mn-cs"/>
            </a:endParaRPr>
          </a:p>
        </p:txBody>
      </p:sp>
      <p:grpSp>
        <p:nvGrpSpPr>
          <p:cNvPr id="23557" name="组合 26"/>
          <p:cNvGrpSpPr/>
          <p:nvPr/>
        </p:nvGrpSpPr>
        <p:grpSpPr>
          <a:xfrm>
            <a:off x="1677988" y="1390650"/>
            <a:ext cx="1550987" cy="1179513"/>
            <a:chOff x="1677763" y="1617079"/>
            <a:chExt cx="1550629" cy="1180031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763" y="1617079"/>
              <a:ext cx="1550629" cy="1180031"/>
            </a:xfrm>
            <a:prstGeom prst="rect">
              <a:avLst/>
            </a:prstGeom>
          </p:spPr>
        </p:pic>
        <p:pic>
          <p:nvPicPr>
            <p:cNvPr id="23585" name="图片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73251" y="1862685"/>
              <a:ext cx="632193" cy="445255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3558" name="组合 27"/>
          <p:cNvGrpSpPr/>
          <p:nvPr/>
        </p:nvGrpSpPr>
        <p:grpSpPr>
          <a:xfrm>
            <a:off x="3938588" y="1390650"/>
            <a:ext cx="1550987" cy="1179513"/>
            <a:chOff x="3938882" y="1617078"/>
            <a:chExt cx="1550629" cy="1180031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8882" y="1617078"/>
              <a:ext cx="1550629" cy="1180031"/>
            </a:xfrm>
            <a:prstGeom prst="rect">
              <a:avLst/>
            </a:prstGeom>
          </p:spPr>
        </p:pic>
        <p:pic>
          <p:nvPicPr>
            <p:cNvPr id="23583" name="图片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01097" y="1911153"/>
              <a:ext cx="563376" cy="396787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3559" name="组合 28"/>
          <p:cNvGrpSpPr/>
          <p:nvPr/>
        </p:nvGrpSpPr>
        <p:grpSpPr>
          <a:xfrm>
            <a:off x="6200775" y="1390650"/>
            <a:ext cx="1549400" cy="1179513"/>
            <a:chOff x="6200001" y="1617078"/>
            <a:chExt cx="1550629" cy="1180031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0001" y="1617078"/>
              <a:ext cx="1550629" cy="1180031"/>
            </a:xfrm>
            <a:prstGeom prst="rect">
              <a:avLst/>
            </a:prstGeom>
          </p:spPr>
        </p:pic>
        <p:pic>
          <p:nvPicPr>
            <p:cNvPr id="23581" name="图片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57868" y="1890320"/>
              <a:ext cx="601348" cy="423530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3560" name="组合 15"/>
          <p:cNvGrpSpPr/>
          <p:nvPr/>
        </p:nvGrpSpPr>
        <p:grpSpPr>
          <a:xfrm>
            <a:off x="3684588" y="2655888"/>
            <a:ext cx="601662" cy="600075"/>
            <a:chOff x="6224936" y="1217380"/>
            <a:chExt cx="785464" cy="785464"/>
          </a:xfrm>
        </p:grpSpPr>
        <p:pic>
          <p:nvPicPr>
            <p:cNvPr id="23578" name="图片 1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224936" y="1217380"/>
              <a:ext cx="785464" cy="78546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3579" name="文本框 19"/>
            <p:cNvSpPr txBox="1"/>
            <p:nvPr/>
          </p:nvSpPr>
          <p:spPr>
            <a:xfrm>
              <a:off x="6324464" y="1342152"/>
              <a:ext cx="597036" cy="60348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 eaLnBrk="1" hangingPunct="1"/>
              <a:r>
                <a:rPr lang="zh-CN" altLang="en-US" sz="2400" dirty="0">
                  <a:latin typeface="Lao UI" panose="020B0502040204020203" pitchFamily="34" charset="0"/>
                </a:rPr>
                <a:t>贰</a:t>
              </a:r>
              <a:endParaRPr lang="zh-CN" altLang="en-US" sz="2400" dirty="0">
                <a:latin typeface="Lao UI" panose="020B0502040204020203" pitchFamily="34" charset="0"/>
              </a:endParaRPr>
            </a:p>
          </p:txBody>
        </p:sp>
      </p:grpSp>
      <p:sp>
        <p:nvSpPr>
          <p:cNvPr id="23561" name="文本框 16"/>
          <p:cNvSpPr txBox="1"/>
          <p:nvPr/>
        </p:nvSpPr>
        <p:spPr>
          <a:xfrm>
            <a:off x="4924425" y="2655888"/>
            <a:ext cx="400050" cy="1143000"/>
          </a:xfrm>
          <a:prstGeom prst="rect">
            <a:avLst/>
          </a:prstGeom>
          <a:noFill/>
          <a:ln w="9525">
            <a:noFill/>
          </a:ln>
        </p:spPr>
        <p:txBody>
          <a:bodyPr vert="eaVert">
            <a:spAutoFit/>
          </a:bodyPr>
          <a:p>
            <a:pPr eaLnBrk="1" hangingPunct="1"/>
            <a:r>
              <a:rPr lang="zh-CN" altLang="en-US" sz="1400" dirty="0">
                <a:latin typeface="Lao UI" panose="020B0502040204020203" pitchFamily="34" charset="0"/>
              </a:rPr>
              <a:t>输入标题</a:t>
            </a:r>
            <a:endParaRPr lang="zh-CN" altLang="en-US" sz="1400" dirty="0">
              <a:latin typeface="Lao UI" panose="020B0502040204020203" pitchFamily="3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206875" y="2655888"/>
            <a:ext cx="862013" cy="193992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R="0" defTabSz="6858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100" kern="1200" cap="none" spc="0" normalizeH="0" baseline="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  <a:cs typeface="+mn-cs"/>
              </a:rPr>
              <a:t>单击此处添加文字，添加具体文字内容，您的说明文字添加在这里单击此处添加文字，添加具体文字内容</a:t>
            </a:r>
            <a:endParaRPr kumimoji="0" lang="zh-CN" altLang="en-US" sz="1100" kern="1200" cap="none" spc="0" normalizeH="0" baseline="0" noProof="0" dirty="0">
              <a:solidFill>
                <a:schemeClr val="tx1">
                  <a:lumMod val="95000"/>
                  <a:lumOff val="5000"/>
                </a:schemeClr>
              </a:solidFill>
              <a:latin typeface="+mn-ea"/>
              <a:ea typeface="+mn-ea"/>
              <a:cs typeface="+mn-cs"/>
            </a:endParaRPr>
          </a:p>
        </p:txBody>
      </p:sp>
      <p:grpSp>
        <p:nvGrpSpPr>
          <p:cNvPr id="23563" name="组合 21"/>
          <p:cNvGrpSpPr/>
          <p:nvPr/>
        </p:nvGrpSpPr>
        <p:grpSpPr>
          <a:xfrm>
            <a:off x="6069013" y="2655888"/>
            <a:ext cx="601662" cy="600075"/>
            <a:chOff x="6224936" y="1217380"/>
            <a:chExt cx="785464" cy="785464"/>
          </a:xfrm>
        </p:grpSpPr>
        <p:pic>
          <p:nvPicPr>
            <p:cNvPr id="23576" name="图片 2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224936" y="1217380"/>
              <a:ext cx="785464" cy="78546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3577" name="文本框 25"/>
            <p:cNvSpPr txBox="1"/>
            <p:nvPr/>
          </p:nvSpPr>
          <p:spPr>
            <a:xfrm>
              <a:off x="6324464" y="1342152"/>
              <a:ext cx="597036" cy="60348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 eaLnBrk="1" hangingPunct="1"/>
              <a:r>
                <a:rPr lang="zh-CN" altLang="en-US" sz="2400" dirty="0">
                  <a:latin typeface="Lao UI" panose="020B0502040204020203" pitchFamily="34" charset="0"/>
                </a:rPr>
                <a:t>叁</a:t>
              </a:r>
              <a:endParaRPr lang="zh-CN" altLang="en-US" sz="2400" dirty="0">
                <a:latin typeface="Lao UI" panose="020B0502040204020203" pitchFamily="34" charset="0"/>
              </a:endParaRPr>
            </a:p>
          </p:txBody>
        </p:sp>
      </p:grpSp>
      <p:sp>
        <p:nvSpPr>
          <p:cNvPr id="23564" name="文本框 22"/>
          <p:cNvSpPr txBox="1"/>
          <p:nvPr/>
        </p:nvSpPr>
        <p:spPr>
          <a:xfrm>
            <a:off x="7308850" y="2655888"/>
            <a:ext cx="400050" cy="1143000"/>
          </a:xfrm>
          <a:prstGeom prst="rect">
            <a:avLst/>
          </a:prstGeom>
          <a:noFill/>
          <a:ln w="9525">
            <a:noFill/>
          </a:ln>
        </p:spPr>
        <p:txBody>
          <a:bodyPr vert="eaVert">
            <a:spAutoFit/>
          </a:bodyPr>
          <a:p>
            <a:pPr eaLnBrk="1" hangingPunct="1"/>
            <a:r>
              <a:rPr lang="zh-CN" altLang="en-US" sz="1400" dirty="0">
                <a:latin typeface="Lao UI" panose="020B0502040204020203" pitchFamily="34" charset="0"/>
              </a:rPr>
              <a:t>输入标题</a:t>
            </a:r>
            <a:endParaRPr lang="zh-CN" altLang="en-US" sz="1400" dirty="0">
              <a:latin typeface="Lao UI" panose="020B0502040204020203" pitchFamily="34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591300" y="2655888"/>
            <a:ext cx="862013" cy="193992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R="0" defTabSz="6858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100" kern="1200" cap="none" spc="0" normalizeH="0" baseline="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  <a:cs typeface="+mn-cs"/>
              </a:rPr>
              <a:t>单击此处添加文字，添加具体文字内容，您的说明文字添加在这里单击此处添加文字，添加具体文字内容</a:t>
            </a:r>
            <a:endParaRPr kumimoji="0" lang="zh-CN" altLang="en-US" sz="1100" kern="1200" cap="none" spc="0" normalizeH="0" baseline="0" noProof="0" dirty="0">
              <a:solidFill>
                <a:schemeClr val="tx1">
                  <a:lumMod val="95000"/>
                  <a:lumOff val="5000"/>
                </a:schemeClr>
              </a:solidFill>
              <a:latin typeface="+mn-ea"/>
              <a:ea typeface="+mn-ea"/>
              <a:cs typeface="+mn-cs"/>
            </a:endParaRPr>
          </a:p>
        </p:txBody>
      </p:sp>
      <p:cxnSp>
        <p:nvCxnSpPr>
          <p:cNvPr id="34" name="直接连接符 33"/>
          <p:cNvCxnSpPr/>
          <p:nvPr/>
        </p:nvCxnSpPr>
        <p:spPr>
          <a:xfrm>
            <a:off x="115888" y="-14287"/>
            <a:ext cx="0" cy="5157788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567" name="组合 34"/>
          <p:cNvGrpSpPr>
            <a:grpSpLocks noChangeAspect="1"/>
          </p:cNvGrpSpPr>
          <p:nvPr/>
        </p:nvGrpSpPr>
        <p:grpSpPr>
          <a:xfrm>
            <a:off x="230188" y="301625"/>
            <a:ext cx="323850" cy="414338"/>
            <a:chOff x="2529436" y="1479583"/>
            <a:chExt cx="539218" cy="691278"/>
          </a:xfrm>
        </p:grpSpPr>
        <p:pic>
          <p:nvPicPr>
            <p:cNvPr id="23573" name="图片 3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67764" y="1479583"/>
              <a:ext cx="440132" cy="64812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7" name="文本框 36"/>
            <p:cNvSpPr txBox="1"/>
            <p:nvPr/>
          </p:nvSpPr>
          <p:spPr>
            <a:xfrm>
              <a:off x="2565286" y="1497449"/>
              <a:ext cx="479305" cy="413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15" kern="1200" cap="none" spc="0" normalizeH="0" baseline="0" noProof="0" dirty="0">
                  <a:solidFill>
                    <a:schemeClr val="bg1"/>
                  </a:solidFill>
                  <a:latin typeface="+mn-ea"/>
                  <a:ea typeface="+mn-ea"/>
                  <a:cs typeface="+mn-cs"/>
                </a:rPr>
                <a:t>章</a:t>
              </a:r>
              <a:endParaRPr kumimoji="0" lang="zh-CN" altLang="en-US" sz="1015" kern="1200" cap="none" spc="0" normalizeH="0" baseline="0" noProof="0" dirty="0">
                <a:solidFill>
                  <a:schemeClr val="bg1"/>
                </a:solidFill>
                <a:latin typeface="+mn-ea"/>
                <a:ea typeface="+mn-ea"/>
                <a:cs typeface="+mn-cs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2529436" y="1757779"/>
              <a:ext cx="539218" cy="413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15" kern="1200" cap="none" spc="0" normalizeH="0" baseline="0" noProof="0" dirty="0">
                  <a:solidFill>
                    <a:schemeClr val="bg1"/>
                  </a:solidFill>
                  <a:latin typeface="+mn-ea"/>
                  <a:ea typeface="+mn-ea"/>
                  <a:cs typeface="+mn-cs"/>
                </a:rPr>
                <a:t>四</a:t>
              </a:r>
              <a:endParaRPr kumimoji="0" lang="zh-CN" altLang="en-US" sz="1015" kern="1200" cap="none" spc="0" normalizeH="0" baseline="0" noProof="0" dirty="0">
                <a:solidFill>
                  <a:schemeClr val="bg1"/>
                </a:solidFill>
                <a:latin typeface="+mn-ea"/>
                <a:ea typeface="+mn-ea"/>
                <a:cs typeface="+mn-cs"/>
              </a:endParaRPr>
            </a:p>
          </p:txBody>
        </p:sp>
      </p:grpSp>
      <p:sp>
        <p:nvSpPr>
          <p:cNvPr id="39" name="文本框 38"/>
          <p:cNvSpPr txBox="1"/>
          <p:nvPr/>
        </p:nvSpPr>
        <p:spPr>
          <a:xfrm>
            <a:off x="200025" y="723900"/>
            <a:ext cx="346075" cy="99695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R="0" defTabSz="6858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kern="1200" cap="none" spc="0" normalizeH="0" baseline="0" noProof="0" dirty="0">
                <a:latin typeface="+mj-ea"/>
                <a:ea typeface="+mj-ea"/>
                <a:cs typeface="+mn-cs"/>
              </a:rPr>
              <a:t>Title Text Here</a:t>
            </a:r>
            <a:endParaRPr kumimoji="0" lang="zh-CN" altLang="en-US" sz="1050" kern="1200" cap="none" spc="0" normalizeH="0" baseline="0" noProof="0" dirty="0">
              <a:latin typeface="+mj-ea"/>
              <a:ea typeface="+mj-ea"/>
              <a:cs typeface="+mn-cs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465138" y="301625"/>
            <a:ext cx="414338" cy="152241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R="0" defTabSz="6858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500" kern="1200" cap="none" spc="188" normalizeH="0" baseline="0" noProof="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cs"/>
              </a:rPr>
              <a:t>添加标题文字</a:t>
            </a:r>
            <a:endParaRPr kumimoji="0" lang="zh-CN" altLang="en-US" sz="1500" kern="1200" cap="none" spc="188" normalizeH="0" baseline="0" noProof="0" dirty="0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grpSp>
        <p:nvGrpSpPr>
          <p:cNvPr id="23570" name="组合 40"/>
          <p:cNvGrpSpPr/>
          <p:nvPr/>
        </p:nvGrpSpPr>
        <p:grpSpPr>
          <a:xfrm>
            <a:off x="49213" y="346075"/>
            <a:ext cx="134937" cy="136525"/>
            <a:chOff x="2865120" y="1648968"/>
            <a:chExt cx="180000" cy="180000"/>
          </a:xfrm>
        </p:grpSpPr>
        <p:sp>
          <p:nvSpPr>
            <p:cNvPr id="42" name="椭圆 41"/>
            <p:cNvSpPr/>
            <p:nvPr/>
          </p:nvSpPr>
          <p:spPr>
            <a:xfrm>
              <a:off x="2901120" y="1684968"/>
              <a:ext cx="108000" cy="108000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3" name="椭圆 42"/>
            <p:cNvSpPr>
              <a:spLocks noChangeAspect="1"/>
            </p:cNvSpPr>
            <p:nvPr/>
          </p:nvSpPr>
          <p:spPr>
            <a:xfrm>
              <a:off x="2865120" y="1648968"/>
              <a:ext cx="180000" cy="180000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4578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13250" y="-34925"/>
            <a:ext cx="455295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79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3250" y="1795463"/>
            <a:ext cx="4554538" cy="3527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0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475" y="3924300"/>
            <a:ext cx="3278188" cy="390525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8" name="直接连接符 7"/>
          <p:cNvCxnSpPr/>
          <p:nvPr/>
        </p:nvCxnSpPr>
        <p:spPr>
          <a:xfrm>
            <a:off x="482600" y="1981200"/>
            <a:ext cx="3311525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78442" y="965560"/>
            <a:ext cx="37194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ctr" defTabSz="6858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kern="1200" cap="none" spc="0" normalizeH="0" baseline="0" noProof="0" dirty="0" smtClean="0">
                <a:ln w="12700">
                  <a:solidFill>
                    <a:srgbClr val="AF857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方正大标宋简体" panose="02010601030101010101" pitchFamily="2" charset="-122"/>
                <a:ea typeface="方正大标宋简体" panose="02010601030101010101" pitchFamily="2" charset="-122"/>
                <a:cs typeface="+mn-cs"/>
              </a:rPr>
              <a:t>感谢聆听</a:t>
            </a:r>
            <a:endParaRPr kumimoji="0" lang="zh-CN" altLang="en-US" sz="6000" kern="1200" cap="none" spc="0" normalizeH="0" baseline="0" noProof="0" dirty="0">
              <a:ln w="12700">
                <a:solidFill>
                  <a:srgbClr val="AF8570"/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方正大标宋简体" panose="02010601030101010101" pitchFamily="2" charset="-122"/>
              <a:ea typeface="方正大标宋简体" panose="02010601030101010101" pitchFamily="2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42900" y="2005013"/>
            <a:ext cx="3590925" cy="1617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ctr" defTabSz="683895" eaLnBrk="1" fontAlgn="auto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kern="1200" cap="none" spc="0" normalizeH="0" baseline="0" noProof="0" dirty="0">
                <a:latin typeface="方正苏新诗柳楷简体" panose="02000000000000000000" pitchFamily="2" charset="-122"/>
                <a:ea typeface="方正苏新诗柳楷简体" panose="02000000000000000000" pitchFamily="2" charset="-122"/>
                <a:cs typeface="+mn-cs"/>
              </a:rPr>
              <a:t>中医养生，就是指通过各种方法颐养生命、增强体质、预防疾病，从而达到延年益寿的一种医事活动。中医养生重在整体性和系统性，目的是预防疾病，治未病。中医理论的著名代表作品是</a:t>
            </a:r>
            <a:r>
              <a:rPr kumimoji="0" lang="en-US" altLang="zh-CN" sz="1200" kern="1200" cap="none" spc="0" normalizeH="0" baseline="0" noProof="0" dirty="0">
                <a:latin typeface="方正苏新诗柳楷简体" panose="02000000000000000000" pitchFamily="2" charset="-122"/>
                <a:ea typeface="方正苏新诗柳楷简体" panose="02000000000000000000" pitchFamily="2" charset="-122"/>
                <a:cs typeface="+mn-cs"/>
              </a:rPr>
              <a:t>《</a:t>
            </a:r>
            <a:r>
              <a:rPr kumimoji="0" lang="zh-CN" altLang="en-US" sz="1200" kern="1200" cap="none" spc="0" normalizeH="0" baseline="0" noProof="0" dirty="0">
                <a:latin typeface="方正苏新诗柳楷简体" panose="02000000000000000000" pitchFamily="2" charset="-122"/>
                <a:ea typeface="方正苏新诗柳楷简体" panose="02000000000000000000" pitchFamily="2" charset="-122"/>
                <a:cs typeface="+mn-cs"/>
              </a:rPr>
              <a:t>黄帝内经</a:t>
            </a:r>
            <a:r>
              <a:rPr kumimoji="0" lang="en-US" altLang="zh-CN" sz="1200" kern="1200" cap="none" spc="0" normalizeH="0" baseline="0" noProof="0" dirty="0">
                <a:latin typeface="方正苏新诗柳楷简体" panose="02000000000000000000" pitchFamily="2" charset="-122"/>
                <a:ea typeface="方正苏新诗柳楷简体" panose="02000000000000000000" pitchFamily="2" charset="-122"/>
                <a:cs typeface="+mn-cs"/>
              </a:rPr>
              <a:t>》</a:t>
            </a:r>
            <a:r>
              <a:rPr kumimoji="0" lang="zh-CN" altLang="en-US" sz="1200" kern="1200" cap="none" spc="0" normalizeH="0" baseline="0" noProof="0" dirty="0">
                <a:latin typeface="方正苏新诗柳楷简体" panose="02000000000000000000" pitchFamily="2" charset="-122"/>
                <a:ea typeface="方正苏新诗柳楷简体" panose="02000000000000000000" pitchFamily="2" charset="-122"/>
                <a:cs typeface="+mn-cs"/>
              </a:rPr>
              <a:t>。中医养生来自古代精华医学，当代中医水平有所下降，而古代中医值得后人继续开发和研究。</a:t>
            </a:r>
            <a:endParaRPr kumimoji="0" lang="zh-CN" altLang="en-US" sz="1050" kern="1200" cap="none" spc="0" normalizeH="0" baseline="0" noProof="0" dirty="0">
              <a:latin typeface="方正苏新诗柳楷简体" panose="02000000000000000000" pitchFamily="2" charset="-122"/>
              <a:ea typeface="方正苏新诗柳楷简体" panose="02000000000000000000" pitchFamily="2" charset="-122"/>
              <a:cs typeface="+mn-cs"/>
              <a:sym typeface="Arial" panose="020B0604020202020204" pitchFamily="34" charset="0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482600" y="3679825"/>
            <a:ext cx="3311525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椭圆 2"/>
          <p:cNvSpPr/>
          <p:nvPr/>
        </p:nvSpPr>
        <p:spPr>
          <a:xfrm>
            <a:off x="1552575" y="1601788"/>
            <a:ext cx="654050" cy="6540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3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方正行楷_GBK" panose="03000509000000000000" pitchFamily="65" charset="-122"/>
                <a:ea typeface="方正行楷_GBK" panose="03000509000000000000" pitchFamily="65" charset="-122"/>
                <a:cs typeface="+mn-cs"/>
              </a:rPr>
              <a:t>壹</a:t>
            </a:r>
            <a:endParaRPr kumimoji="0" lang="zh-CN" altLang="en-US" sz="33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方正行楷_GBK" panose="03000509000000000000" pitchFamily="65" charset="-122"/>
              <a:ea typeface="方正行楷_GBK" panose="03000509000000000000" pitchFamily="65" charset="-122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492250" y="2371725"/>
            <a:ext cx="508000" cy="178752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R="0" defTabSz="6858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kern="1200" cap="none" spc="188" normalizeH="0" baseline="0" noProof="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cs"/>
              </a:rPr>
              <a:t>标题文字一</a:t>
            </a:r>
            <a:endParaRPr kumimoji="0" lang="zh-CN" altLang="en-US" sz="2100" kern="1200" cap="none" spc="188" normalizeH="0" baseline="0" noProof="0" dirty="0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822450" y="2371725"/>
            <a:ext cx="369888" cy="126365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R="0" defTabSz="6858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kern="1200" cap="none" spc="0" normalizeH="0" baseline="0" noProof="0" dirty="0">
                <a:latin typeface="+mj-ea"/>
                <a:ea typeface="+mj-ea"/>
                <a:cs typeface="+mn-cs"/>
              </a:rPr>
              <a:t>Title Text Here</a:t>
            </a:r>
            <a:endParaRPr kumimoji="0" lang="zh-CN" altLang="en-US" sz="1200" kern="1200" cap="none" spc="0" normalizeH="0" baseline="0" noProof="0" dirty="0">
              <a:latin typeface="+mj-ea"/>
              <a:ea typeface="+mj-ea"/>
              <a:cs typeface="+mn-cs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3170238" y="1601788"/>
            <a:ext cx="654050" cy="6540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3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方正行楷_GBK" panose="03000509000000000000" pitchFamily="65" charset="-122"/>
                <a:ea typeface="方正行楷_GBK" panose="03000509000000000000" pitchFamily="65" charset="-122"/>
                <a:cs typeface="+mn-cs"/>
              </a:rPr>
              <a:t>贰</a:t>
            </a:r>
            <a:endParaRPr kumimoji="0" lang="zh-CN" altLang="en-US" sz="33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方正行楷_GBK" panose="03000509000000000000" pitchFamily="65" charset="-122"/>
              <a:ea typeface="方正行楷_GBK" panose="03000509000000000000" pitchFamily="65" charset="-122"/>
              <a:cs typeface="+mn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111500" y="2371725"/>
            <a:ext cx="508000" cy="178752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R="0" defTabSz="6858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kern="1200" cap="none" spc="188" normalizeH="0" baseline="0" noProof="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cs"/>
              </a:rPr>
              <a:t>标题文字二</a:t>
            </a:r>
            <a:endParaRPr kumimoji="0" lang="zh-CN" altLang="en-US" sz="2100" kern="1200" cap="none" spc="188" normalizeH="0" baseline="0" noProof="0" dirty="0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441700" y="2371725"/>
            <a:ext cx="368300" cy="126365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R="0" defTabSz="6858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kern="1200" cap="none" spc="0" normalizeH="0" baseline="0" noProof="0" dirty="0">
                <a:latin typeface="+mj-ea"/>
                <a:ea typeface="+mj-ea"/>
                <a:cs typeface="+mn-cs"/>
              </a:rPr>
              <a:t>Title Text Here</a:t>
            </a:r>
            <a:endParaRPr kumimoji="0" lang="zh-CN" altLang="en-US" sz="1200" kern="1200" cap="none" spc="0" normalizeH="0" baseline="0" noProof="0" dirty="0">
              <a:latin typeface="+mj-ea"/>
              <a:ea typeface="+mj-ea"/>
              <a:cs typeface="+mn-cs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4787900" y="1601788"/>
            <a:ext cx="654050" cy="6540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3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方正行楷_GBK" panose="03000509000000000000" pitchFamily="65" charset="-122"/>
                <a:ea typeface="方正行楷_GBK" panose="03000509000000000000" pitchFamily="65" charset="-122"/>
                <a:cs typeface="+mn-cs"/>
              </a:rPr>
              <a:t>叁</a:t>
            </a:r>
            <a:endParaRPr kumimoji="0" lang="zh-CN" altLang="en-US" sz="33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方正行楷_GBK" panose="03000509000000000000" pitchFamily="65" charset="-122"/>
              <a:ea typeface="方正行楷_GBK" panose="03000509000000000000" pitchFamily="65" charset="-122"/>
              <a:cs typeface="+mn-cs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729163" y="2371725"/>
            <a:ext cx="508000" cy="178752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R="0" defTabSz="6858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kern="1200" cap="none" spc="188" normalizeH="0" baseline="0" noProof="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cs"/>
              </a:rPr>
              <a:t>标题文字三</a:t>
            </a:r>
            <a:endParaRPr kumimoji="0" lang="zh-CN" altLang="en-US" sz="2100" kern="1200" cap="none" spc="188" normalizeH="0" baseline="0" noProof="0" dirty="0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059363" y="2371725"/>
            <a:ext cx="369888" cy="126365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R="0" defTabSz="6858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kern="1200" cap="none" spc="0" normalizeH="0" baseline="0" noProof="0" dirty="0">
                <a:latin typeface="+mj-ea"/>
                <a:ea typeface="+mj-ea"/>
                <a:cs typeface="+mn-cs"/>
              </a:rPr>
              <a:t>Title Text Here</a:t>
            </a:r>
            <a:endParaRPr kumimoji="0" lang="zh-CN" altLang="en-US" sz="1200" kern="1200" cap="none" spc="0" normalizeH="0" baseline="0" noProof="0" dirty="0">
              <a:latin typeface="+mj-ea"/>
              <a:ea typeface="+mj-ea"/>
              <a:cs typeface="+mn-cs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6407150" y="1601788"/>
            <a:ext cx="654050" cy="6540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3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方正行楷_GBK" panose="03000509000000000000" pitchFamily="65" charset="-122"/>
                <a:ea typeface="方正行楷_GBK" panose="03000509000000000000" pitchFamily="65" charset="-122"/>
                <a:cs typeface="+mn-cs"/>
              </a:rPr>
              <a:t>肆</a:t>
            </a:r>
            <a:endParaRPr kumimoji="0" lang="zh-CN" altLang="en-US" sz="33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方正行楷_GBK" panose="03000509000000000000" pitchFamily="65" charset="-122"/>
              <a:ea typeface="方正行楷_GBK" panose="03000509000000000000" pitchFamily="65" charset="-122"/>
              <a:cs typeface="+mn-cs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348413" y="2371725"/>
            <a:ext cx="508000" cy="178752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R="0" defTabSz="6858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kern="1200" cap="none" spc="188" normalizeH="0" baseline="0" noProof="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cs"/>
              </a:rPr>
              <a:t>标题文字四</a:t>
            </a:r>
            <a:endParaRPr kumimoji="0" lang="zh-CN" altLang="en-US" sz="2100" kern="1200" cap="none" spc="188" normalizeH="0" baseline="0" noProof="0" dirty="0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678613" y="2371725"/>
            <a:ext cx="368300" cy="126365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R="0" defTabSz="6858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kern="1200" cap="none" spc="0" normalizeH="0" baseline="0" noProof="0" dirty="0">
                <a:latin typeface="+mj-ea"/>
                <a:ea typeface="+mj-ea"/>
                <a:cs typeface="+mn-cs"/>
              </a:rPr>
              <a:t>Title Text Here</a:t>
            </a:r>
            <a:endParaRPr kumimoji="0" lang="zh-CN" altLang="en-US" sz="1200" kern="1200" cap="none" spc="0" normalizeH="0" baseline="0" noProof="0" dirty="0">
              <a:latin typeface="+mj-ea"/>
              <a:ea typeface="+mj-ea"/>
              <a:cs typeface="+mn-cs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3851275" y="346075"/>
            <a:ext cx="1108075" cy="6461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defTabSz="6858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kern="1200" cap="none" spc="0" normalizeH="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cs"/>
              </a:rPr>
              <a:t>目录</a:t>
            </a:r>
            <a:endParaRPr kumimoji="0" lang="zh-CN" altLang="en-US" sz="3600" kern="1200" cap="none" spc="0" normalizeH="0" baseline="0" noProof="0" dirty="0">
              <a:solidFill>
                <a:schemeClr val="tx1">
                  <a:lumMod val="85000"/>
                  <a:lumOff val="15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1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363142" y="478484"/>
            <a:ext cx="540000" cy="357872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4885958" y="478484"/>
            <a:ext cx="540000" cy="357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" name="文本框 19"/>
          <p:cNvSpPr txBox="1"/>
          <p:nvPr/>
        </p:nvSpPr>
        <p:spPr>
          <a:xfrm>
            <a:off x="2451100" y="1225550"/>
            <a:ext cx="3994150" cy="6000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defTabSz="6858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300" kern="1200" cap="none" spc="0" normalizeH="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方正苏新诗柳楷简体" panose="02000000000000000000" pitchFamily="2" charset="-122"/>
                <a:ea typeface="方正苏新诗柳楷简体" panose="02000000000000000000" pitchFamily="2" charset="-122"/>
                <a:cs typeface="+mn-cs"/>
              </a:rPr>
              <a:t>请输入第一章节标题</a:t>
            </a:r>
            <a:endParaRPr kumimoji="0" lang="zh-CN" altLang="en-US" sz="3300" kern="1200" cap="none" spc="0" normalizeH="0" baseline="0" noProof="0" dirty="0">
              <a:solidFill>
                <a:schemeClr val="tx1">
                  <a:lumMod val="85000"/>
                  <a:lumOff val="15000"/>
                </a:schemeClr>
              </a:solidFill>
              <a:latin typeface="方正苏新诗柳楷简体" panose="02000000000000000000" pitchFamily="2" charset="-122"/>
              <a:ea typeface="方正苏新诗柳楷简体" panose="02000000000000000000" pitchFamily="2" charset="-122"/>
              <a:cs typeface="+mn-cs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643063" y="1970088"/>
            <a:ext cx="5857875" cy="609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ctr" defTabSz="683895" eaLnBrk="1" fontAlgn="auto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kern="1200" cap="none" spc="0" normalizeH="0" baseline="0" noProof="0" dirty="0">
                <a:latin typeface="方正苏新诗柳楷简体" panose="02000000000000000000" pitchFamily="2" charset="-122"/>
                <a:ea typeface="方正苏新诗柳楷简体" panose="02000000000000000000" pitchFamily="2" charset="-122"/>
                <a:cs typeface="+mn-cs"/>
              </a:rPr>
              <a:t>您的内容打在这里，或者通过复制您的文本后，在此框中选择粘贴，并选择只保留文字。您的内容打在这里，或者通过复制您的文本后，在此框中选择粘贴</a:t>
            </a:r>
            <a:endParaRPr kumimoji="0" lang="zh-CN" altLang="en-US" sz="1050" kern="1200" cap="none" spc="0" normalizeH="0" baseline="0" noProof="0" dirty="0">
              <a:latin typeface="方正苏新诗柳楷简体" panose="02000000000000000000" pitchFamily="2" charset="-122"/>
              <a:ea typeface="方正苏新诗柳楷简体" panose="02000000000000000000" pitchFamily="2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7172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51100" y="2419350"/>
            <a:ext cx="3892550" cy="34432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2963863" y="655638"/>
            <a:ext cx="307975" cy="1066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15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71" name="直接连接符 70"/>
          <p:cNvCxnSpPr/>
          <p:nvPr/>
        </p:nvCxnSpPr>
        <p:spPr>
          <a:xfrm>
            <a:off x="115888" y="-14287"/>
            <a:ext cx="0" cy="5157788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96" name="组合 71"/>
          <p:cNvGrpSpPr>
            <a:grpSpLocks noChangeAspect="1"/>
          </p:cNvGrpSpPr>
          <p:nvPr/>
        </p:nvGrpSpPr>
        <p:grpSpPr>
          <a:xfrm>
            <a:off x="230188" y="301625"/>
            <a:ext cx="323850" cy="414338"/>
            <a:chOff x="2529436" y="1479583"/>
            <a:chExt cx="539218" cy="691278"/>
          </a:xfrm>
        </p:grpSpPr>
        <p:pic>
          <p:nvPicPr>
            <p:cNvPr id="8207" name="图片 7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567764" y="1479583"/>
              <a:ext cx="440132" cy="64812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74" name="文本框 73"/>
            <p:cNvSpPr txBox="1"/>
            <p:nvPr/>
          </p:nvSpPr>
          <p:spPr>
            <a:xfrm>
              <a:off x="2565286" y="1497449"/>
              <a:ext cx="479305" cy="413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15" kern="1200" cap="none" spc="0" normalizeH="0" baseline="0" noProof="0" dirty="0">
                  <a:solidFill>
                    <a:schemeClr val="bg1"/>
                  </a:solidFill>
                  <a:latin typeface="+mn-ea"/>
                  <a:ea typeface="+mn-ea"/>
                  <a:cs typeface="+mn-cs"/>
                </a:rPr>
                <a:t>章</a:t>
              </a:r>
              <a:endParaRPr kumimoji="0" lang="zh-CN" altLang="en-US" sz="1015" kern="1200" cap="none" spc="0" normalizeH="0" baseline="0" noProof="0" dirty="0">
                <a:solidFill>
                  <a:schemeClr val="bg1"/>
                </a:solidFill>
                <a:latin typeface="+mn-ea"/>
                <a:ea typeface="+mn-ea"/>
                <a:cs typeface="+mn-cs"/>
              </a:endParaRPr>
            </a:p>
          </p:txBody>
        </p:sp>
        <p:sp>
          <p:nvSpPr>
            <p:cNvPr id="75" name="文本框 74"/>
            <p:cNvSpPr txBox="1"/>
            <p:nvPr/>
          </p:nvSpPr>
          <p:spPr>
            <a:xfrm>
              <a:off x="2529436" y="1757779"/>
              <a:ext cx="539218" cy="413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15" kern="1200" cap="none" spc="0" normalizeH="0" baseline="0" noProof="0" dirty="0">
                  <a:solidFill>
                    <a:schemeClr val="bg1"/>
                  </a:solidFill>
                  <a:latin typeface="+mn-ea"/>
                  <a:ea typeface="+mn-ea"/>
                  <a:cs typeface="+mn-cs"/>
                </a:rPr>
                <a:t>一</a:t>
              </a:r>
              <a:endParaRPr kumimoji="0" lang="zh-CN" altLang="en-US" sz="1015" kern="1200" cap="none" spc="0" normalizeH="0" baseline="0" noProof="0" dirty="0">
                <a:solidFill>
                  <a:schemeClr val="bg1"/>
                </a:solidFill>
                <a:latin typeface="+mn-ea"/>
                <a:ea typeface="+mn-ea"/>
                <a:cs typeface="+mn-cs"/>
              </a:endParaRPr>
            </a:p>
          </p:txBody>
        </p:sp>
      </p:grpSp>
      <p:sp>
        <p:nvSpPr>
          <p:cNvPr id="76" name="文本框 75"/>
          <p:cNvSpPr txBox="1"/>
          <p:nvPr/>
        </p:nvSpPr>
        <p:spPr>
          <a:xfrm>
            <a:off x="200025" y="723900"/>
            <a:ext cx="346075" cy="99695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R="0" defTabSz="6858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kern="1200" cap="none" spc="0" normalizeH="0" baseline="0" noProof="0" dirty="0">
                <a:latin typeface="+mj-ea"/>
                <a:ea typeface="+mj-ea"/>
                <a:cs typeface="+mn-cs"/>
              </a:rPr>
              <a:t>Title Text Here</a:t>
            </a:r>
            <a:endParaRPr kumimoji="0" lang="zh-CN" altLang="en-US" sz="1050" kern="1200" cap="none" spc="0" normalizeH="0" baseline="0" noProof="0" dirty="0">
              <a:latin typeface="+mj-ea"/>
              <a:ea typeface="+mj-ea"/>
              <a:cs typeface="+mn-cs"/>
            </a:endParaRPr>
          </a:p>
        </p:txBody>
      </p:sp>
      <p:sp>
        <p:nvSpPr>
          <p:cNvPr id="77" name="文本框 76"/>
          <p:cNvSpPr txBox="1"/>
          <p:nvPr/>
        </p:nvSpPr>
        <p:spPr>
          <a:xfrm>
            <a:off x="465138" y="301625"/>
            <a:ext cx="414338" cy="152241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R="0" defTabSz="6858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500" kern="1200" cap="none" spc="188" normalizeH="0" baseline="0" noProof="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cs"/>
              </a:rPr>
              <a:t>添加标题文字</a:t>
            </a:r>
            <a:endParaRPr kumimoji="0" lang="zh-CN" altLang="en-US" sz="1500" kern="1200" cap="none" spc="188" normalizeH="0" baseline="0" noProof="0" dirty="0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grpSp>
        <p:nvGrpSpPr>
          <p:cNvPr id="8199" name="组合 77"/>
          <p:cNvGrpSpPr/>
          <p:nvPr/>
        </p:nvGrpSpPr>
        <p:grpSpPr>
          <a:xfrm>
            <a:off x="49213" y="346075"/>
            <a:ext cx="134937" cy="136525"/>
            <a:chOff x="2865120" y="1648968"/>
            <a:chExt cx="180000" cy="180000"/>
          </a:xfrm>
        </p:grpSpPr>
        <p:sp>
          <p:nvSpPr>
            <p:cNvPr id="79" name="椭圆 78"/>
            <p:cNvSpPr/>
            <p:nvPr/>
          </p:nvSpPr>
          <p:spPr>
            <a:xfrm>
              <a:off x="2901120" y="1684968"/>
              <a:ext cx="108000" cy="108000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0" name="椭圆 79"/>
            <p:cNvSpPr>
              <a:spLocks noChangeAspect="1"/>
            </p:cNvSpPr>
            <p:nvPr/>
          </p:nvSpPr>
          <p:spPr>
            <a:xfrm>
              <a:off x="2865120" y="1648968"/>
              <a:ext cx="180000" cy="180000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3695700" y="700088"/>
            <a:ext cx="1571625" cy="3579813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15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1" name="矩形 80"/>
          <p:cNvSpPr/>
          <p:nvPr/>
        </p:nvSpPr>
        <p:spPr>
          <a:xfrm>
            <a:off x="5322888" y="700088"/>
            <a:ext cx="1570038" cy="3579813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15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2" name="矩形 81"/>
          <p:cNvSpPr/>
          <p:nvPr/>
        </p:nvSpPr>
        <p:spPr>
          <a:xfrm>
            <a:off x="6950075" y="700088"/>
            <a:ext cx="1570038" cy="3579813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15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203" name="文本框 82"/>
          <p:cNvSpPr txBox="1"/>
          <p:nvPr/>
        </p:nvSpPr>
        <p:spPr>
          <a:xfrm>
            <a:off x="2871788" y="620713"/>
            <a:ext cx="460375" cy="1100137"/>
          </a:xfrm>
          <a:prstGeom prst="rect">
            <a:avLst/>
          </a:prstGeom>
          <a:noFill/>
          <a:ln w="9525">
            <a:noFill/>
          </a:ln>
        </p:spPr>
        <p:txBody>
          <a:bodyPr vert="eaVert">
            <a:spAutoFit/>
          </a:bodyPr>
          <a:p>
            <a:pPr algn="ctr" eaLnBrk="1" hangingPunct="1"/>
            <a:r>
              <a:rPr lang="zh-CN" altLang="en-US" sz="1800" dirty="0">
                <a:solidFill>
                  <a:schemeClr val="bg1"/>
                </a:solidFill>
                <a:latin typeface="Lao UI" panose="020B0502040204020203" pitchFamily="34" charset="0"/>
              </a:rPr>
              <a:t>输入标题</a:t>
            </a:r>
            <a:endParaRPr lang="zh-CN" altLang="en-US" sz="1800" dirty="0">
              <a:solidFill>
                <a:schemeClr val="bg1"/>
              </a:solidFill>
              <a:latin typeface="Lao UI" panose="020B0502040204020203" pitchFamily="34" charset="0"/>
            </a:endParaRPr>
          </a:p>
        </p:txBody>
      </p:sp>
      <p:sp>
        <p:nvSpPr>
          <p:cNvPr id="84" name="文本框 83"/>
          <p:cNvSpPr txBox="1"/>
          <p:nvPr/>
        </p:nvSpPr>
        <p:spPr>
          <a:xfrm>
            <a:off x="1874838" y="635000"/>
            <a:ext cx="885825" cy="36449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R="0" defTabSz="6858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15" kern="1200" cap="none" spc="0" normalizeH="0" baseline="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  <a:cs typeface="+mn-cs"/>
              </a:rPr>
              <a:t>单击此处添加文字，添加具体文字内容，您的说明文字添加在这里单击此处添加文字，添加具体文字内容。单击此处添加文字，添加具体文字内容，您的说明文字</a:t>
            </a:r>
            <a:endParaRPr kumimoji="0" lang="zh-CN" altLang="en-US" sz="1015" kern="1200" cap="none" spc="0" normalizeH="0" baseline="0" noProof="0" dirty="0">
              <a:solidFill>
                <a:schemeClr val="tx1">
                  <a:lumMod val="95000"/>
                  <a:lumOff val="5000"/>
                </a:schemeClr>
              </a:solidFill>
              <a:latin typeface="+mn-ea"/>
              <a:ea typeface="+mn-ea"/>
              <a:cs typeface="+mn-cs"/>
            </a:endParaRPr>
          </a:p>
        </p:txBody>
      </p:sp>
    </p:spTree>
  </p:cSld>
  <p:clrMapOvr>
    <a:masterClrMapping/>
  </p:clrMapOvr>
  <p:transition spd="slow" advTm="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2898775" y="1385888"/>
            <a:ext cx="1420813" cy="1246188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368800" y="1385888"/>
            <a:ext cx="1419225" cy="1246188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837238" y="1385888"/>
            <a:ext cx="1419225" cy="1246188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898775" y="2708275"/>
            <a:ext cx="1420813" cy="1247775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368800" y="2708275"/>
            <a:ext cx="1419225" cy="1247775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837238" y="2708275"/>
            <a:ext cx="1419225" cy="1247775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48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3275" y="3717925"/>
            <a:ext cx="1662113" cy="10207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49" name="文本框 16"/>
          <p:cNvSpPr txBox="1"/>
          <p:nvPr/>
        </p:nvSpPr>
        <p:spPr>
          <a:xfrm>
            <a:off x="2157413" y="1427163"/>
            <a:ext cx="430212" cy="1143000"/>
          </a:xfrm>
          <a:prstGeom prst="rect">
            <a:avLst/>
          </a:prstGeom>
          <a:noFill/>
          <a:ln w="9525">
            <a:noFill/>
          </a:ln>
        </p:spPr>
        <p:txBody>
          <a:bodyPr vert="eaVert">
            <a:spAutoFit/>
          </a:bodyPr>
          <a:p>
            <a:pPr eaLnBrk="1" hangingPunct="1"/>
            <a:r>
              <a:rPr lang="zh-CN" altLang="en-US" sz="1600" dirty="0">
                <a:latin typeface="Lao UI" panose="020B0502040204020203" pitchFamily="34" charset="0"/>
              </a:rPr>
              <a:t>输入标题</a:t>
            </a:r>
            <a:endParaRPr lang="zh-CN" altLang="en-US" sz="1600" dirty="0">
              <a:latin typeface="Lao UI" panose="020B0502040204020203" pitchFamily="3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998538" y="1427163"/>
            <a:ext cx="1292225" cy="258445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R="0" defTabSz="68580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kern="1200" cap="none" spc="0" normalizeH="0" baseline="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  <a:cs typeface="+mn-cs"/>
              </a:rPr>
              <a:t>单击此处添加文字，添加具体文字内容，您的说明文字添加在这里单击此处添加文字，添加具体文字内容。单击此处添加文字，添加具体文字内容，您的说明文字</a:t>
            </a:r>
            <a:endParaRPr kumimoji="0" lang="zh-CN" altLang="en-US" sz="1200" kern="1200" cap="none" spc="0" normalizeH="0" baseline="0" noProof="0" dirty="0">
              <a:solidFill>
                <a:schemeClr val="tx1">
                  <a:lumMod val="95000"/>
                  <a:lumOff val="5000"/>
                </a:schemeClr>
              </a:solidFill>
              <a:latin typeface="+mn-ea"/>
              <a:ea typeface="+mn-ea"/>
              <a:cs typeface="+mn-cs"/>
            </a:endParaRPr>
          </a:p>
        </p:txBody>
      </p:sp>
      <p:cxnSp>
        <p:nvCxnSpPr>
          <p:cNvPr id="28" name="直接连接符 27"/>
          <p:cNvCxnSpPr/>
          <p:nvPr/>
        </p:nvCxnSpPr>
        <p:spPr>
          <a:xfrm>
            <a:off x="115888" y="-14287"/>
            <a:ext cx="0" cy="5157788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252" name="组合 28"/>
          <p:cNvGrpSpPr>
            <a:grpSpLocks noChangeAspect="1"/>
          </p:cNvGrpSpPr>
          <p:nvPr/>
        </p:nvGrpSpPr>
        <p:grpSpPr>
          <a:xfrm>
            <a:off x="230188" y="301625"/>
            <a:ext cx="323850" cy="428625"/>
            <a:chOff x="2529436" y="1479583"/>
            <a:chExt cx="539218" cy="714105"/>
          </a:xfrm>
        </p:grpSpPr>
        <p:pic>
          <p:nvPicPr>
            <p:cNvPr id="10258" name="图片 2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67764" y="1479583"/>
              <a:ext cx="440132" cy="64812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1" name="文本框 30"/>
            <p:cNvSpPr txBox="1"/>
            <p:nvPr/>
          </p:nvSpPr>
          <p:spPr>
            <a:xfrm>
              <a:off x="2565286" y="1520276"/>
              <a:ext cx="479305" cy="413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15" kern="1200" cap="none" spc="0" normalizeH="0" baseline="0" noProof="0" dirty="0">
                  <a:solidFill>
                    <a:schemeClr val="bg1"/>
                  </a:solidFill>
                  <a:latin typeface="+mn-ea"/>
                  <a:ea typeface="+mn-ea"/>
                  <a:cs typeface="+mn-cs"/>
                </a:rPr>
                <a:t>章</a:t>
              </a:r>
              <a:endParaRPr kumimoji="0" lang="zh-CN" altLang="en-US" sz="1015" kern="1200" cap="none" spc="0" normalizeH="0" baseline="0" noProof="0" dirty="0">
                <a:solidFill>
                  <a:schemeClr val="bg1"/>
                </a:solidFill>
                <a:latin typeface="+mn-ea"/>
                <a:ea typeface="+mn-ea"/>
                <a:cs typeface="+mn-cs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2529436" y="1780606"/>
              <a:ext cx="539218" cy="413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15" kern="1200" cap="none" spc="0" normalizeH="0" baseline="0" noProof="0" dirty="0">
                  <a:solidFill>
                    <a:schemeClr val="bg1"/>
                  </a:solidFill>
                  <a:latin typeface="+mn-ea"/>
                  <a:ea typeface="+mn-ea"/>
                  <a:cs typeface="+mn-cs"/>
                </a:rPr>
                <a:t>一</a:t>
              </a:r>
              <a:endParaRPr kumimoji="0" lang="zh-CN" altLang="en-US" sz="1015" kern="1200" cap="none" spc="0" normalizeH="0" baseline="0" noProof="0" dirty="0">
                <a:solidFill>
                  <a:schemeClr val="bg1"/>
                </a:solidFill>
                <a:latin typeface="+mn-ea"/>
                <a:ea typeface="+mn-ea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200025" y="723900"/>
            <a:ext cx="346075" cy="99695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R="0" defTabSz="6858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kern="1200" cap="none" spc="0" normalizeH="0" baseline="0" noProof="0" dirty="0">
                <a:latin typeface="+mj-ea"/>
                <a:ea typeface="+mj-ea"/>
                <a:cs typeface="+mn-cs"/>
              </a:rPr>
              <a:t>Title Text Here</a:t>
            </a:r>
            <a:endParaRPr kumimoji="0" lang="zh-CN" altLang="en-US" sz="1050" kern="1200" cap="none" spc="0" normalizeH="0" baseline="0" noProof="0" dirty="0">
              <a:latin typeface="+mj-ea"/>
              <a:ea typeface="+mj-ea"/>
              <a:cs typeface="+mn-cs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465138" y="301625"/>
            <a:ext cx="414338" cy="152241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R="0" defTabSz="6858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500" kern="1200" cap="none" spc="188" normalizeH="0" baseline="0" noProof="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cs"/>
              </a:rPr>
              <a:t>添加标题文字</a:t>
            </a:r>
            <a:endParaRPr kumimoji="0" lang="zh-CN" altLang="en-US" sz="1500" kern="1200" cap="none" spc="188" normalizeH="0" baseline="0" noProof="0" dirty="0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grpSp>
        <p:nvGrpSpPr>
          <p:cNvPr id="10255" name="组合 34"/>
          <p:cNvGrpSpPr/>
          <p:nvPr/>
        </p:nvGrpSpPr>
        <p:grpSpPr>
          <a:xfrm>
            <a:off x="49213" y="346075"/>
            <a:ext cx="134937" cy="136525"/>
            <a:chOff x="2865120" y="1648968"/>
            <a:chExt cx="180000" cy="180000"/>
          </a:xfrm>
        </p:grpSpPr>
        <p:sp>
          <p:nvSpPr>
            <p:cNvPr id="36" name="椭圆 35"/>
            <p:cNvSpPr/>
            <p:nvPr/>
          </p:nvSpPr>
          <p:spPr>
            <a:xfrm>
              <a:off x="2901120" y="1684968"/>
              <a:ext cx="108000" cy="108000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7" name="椭圆 36"/>
            <p:cNvSpPr>
              <a:spLocks noChangeAspect="1"/>
            </p:cNvSpPr>
            <p:nvPr/>
          </p:nvSpPr>
          <p:spPr>
            <a:xfrm>
              <a:off x="2865120" y="1648968"/>
              <a:ext cx="180000" cy="180000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3" name="直接连接符 2"/>
          <p:cNvCxnSpPr/>
          <p:nvPr/>
        </p:nvCxnSpPr>
        <p:spPr>
          <a:xfrm>
            <a:off x="115888" y="-14287"/>
            <a:ext cx="0" cy="5157788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267" name="组合 42"/>
          <p:cNvGrpSpPr>
            <a:grpSpLocks noChangeAspect="1"/>
          </p:cNvGrpSpPr>
          <p:nvPr/>
        </p:nvGrpSpPr>
        <p:grpSpPr>
          <a:xfrm>
            <a:off x="230188" y="301625"/>
            <a:ext cx="323850" cy="428625"/>
            <a:chOff x="2529436" y="1479583"/>
            <a:chExt cx="539218" cy="714105"/>
          </a:xfrm>
        </p:grpSpPr>
        <p:pic>
          <p:nvPicPr>
            <p:cNvPr id="11287" name="图片 4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567764" y="1479583"/>
              <a:ext cx="440132" cy="64812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5" name="文本框 44"/>
            <p:cNvSpPr txBox="1"/>
            <p:nvPr/>
          </p:nvSpPr>
          <p:spPr>
            <a:xfrm>
              <a:off x="2565286" y="1520276"/>
              <a:ext cx="479305" cy="413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15" kern="1200" cap="none" spc="0" normalizeH="0" baseline="0" noProof="0" dirty="0">
                  <a:solidFill>
                    <a:schemeClr val="bg1"/>
                  </a:solidFill>
                  <a:latin typeface="+mn-ea"/>
                  <a:ea typeface="+mn-ea"/>
                  <a:cs typeface="+mn-cs"/>
                </a:rPr>
                <a:t>章</a:t>
              </a:r>
              <a:endParaRPr kumimoji="0" lang="zh-CN" altLang="en-US" sz="1015" kern="1200" cap="none" spc="0" normalizeH="0" baseline="0" noProof="0" dirty="0">
                <a:solidFill>
                  <a:schemeClr val="bg1"/>
                </a:solidFill>
                <a:latin typeface="+mn-ea"/>
                <a:ea typeface="+mn-ea"/>
                <a:cs typeface="+mn-cs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2529436" y="1780606"/>
              <a:ext cx="539218" cy="413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15" kern="1200" cap="none" spc="0" normalizeH="0" baseline="0" noProof="0" dirty="0">
                  <a:solidFill>
                    <a:schemeClr val="bg1"/>
                  </a:solidFill>
                  <a:latin typeface="+mn-ea"/>
                  <a:ea typeface="+mn-ea"/>
                  <a:cs typeface="+mn-cs"/>
                </a:rPr>
                <a:t>一</a:t>
              </a:r>
              <a:endParaRPr kumimoji="0" lang="zh-CN" altLang="en-US" sz="1015" kern="1200" cap="none" spc="0" normalizeH="0" baseline="0" noProof="0" dirty="0">
                <a:solidFill>
                  <a:schemeClr val="bg1"/>
                </a:solidFill>
                <a:latin typeface="+mn-ea"/>
                <a:ea typeface="+mn-ea"/>
                <a:cs typeface="+mn-cs"/>
              </a:endParaRPr>
            </a:p>
          </p:txBody>
        </p:sp>
      </p:grpSp>
      <p:sp>
        <p:nvSpPr>
          <p:cNvPr id="51" name="文本框 50"/>
          <p:cNvSpPr txBox="1"/>
          <p:nvPr/>
        </p:nvSpPr>
        <p:spPr>
          <a:xfrm>
            <a:off x="200025" y="723900"/>
            <a:ext cx="346075" cy="99695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R="0" defTabSz="6858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kern="1200" cap="none" spc="0" normalizeH="0" baseline="0" noProof="0" dirty="0">
                <a:latin typeface="+mj-ea"/>
                <a:ea typeface="+mj-ea"/>
                <a:cs typeface="+mn-cs"/>
              </a:rPr>
              <a:t>Title Text Here</a:t>
            </a:r>
            <a:endParaRPr kumimoji="0" lang="zh-CN" altLang="en-US" sz="1050" kern="1200" cap="none" spc="0" normalizeH="0" baseline="0" noProof="0" dirty="0">
              <a:latin typeface="+mj-ea"/>
              <a:ea typeface="+mj-ea"/>
              <a:cs typeface="+mn-cs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465138" y="301625"/>
            <a:ext cx="414338" cy="152241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R="0" defTabSz="6858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500" kern="1200" cap="none" spc="188" normalizeH="0" baseline="0" noProof="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cs"/>
              </a:rPr>
              <a:t>添加标题文字</a:t>
            </a:r>
            <a:endParaRPr kumimoji="0" lang="zh-CN" altLang="en-US" sz="1500" kern="1200" cap="none" spc="188" normalizeH="0" baseline="0" noProof="0" dirty="0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grpSp>
        <p:nvGrpSpPr>
          <p:cNvPr id="11270" name="组合 5"/>
          <p:cNvGrpSpPr/>
          <p:nvPr/>
        </p:nvGrpSpPr>
        <p:grpSpPr>
          <a:xfrm>
            <a:off x="49213" y="346075"/>
            <a:ext cx="134937" cy="136525"/>
            <a:chOff x="2865120" y="1648968"/>
            <a:chExt cx="180000" cy="180000"/>
          </a:xfrm>
        </p:grpSpPr>
        <p:sp>
          <p:nvSpPr>
            <p:cNvPr id="2" name="椭圆 1"/>
            <p:cNvSpPr/>
            <p:nvPr/>
          </p:nvSpPr>
          <p:spPr>
            <a:xfrm>
              <a:off x="2901120" y="1684968"/>
              <a:ext cx="108000" cy="108000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7" name="椭圆 46"/>
            <p:cNvSpPr>
              <a:spLocks noChangeAspect="1"/>
            </p:cNvSpPr>
            <p:nvPr/>
          </p:nvSpPr>
          <p:spPr>
            <a:xfrm>
              <a:off x="2865120" y="1648968"/>
              <a:ext cx="180000" cy="180000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379076" y="963628"/>
            <a:ext cx="4666431" cy="3859790"/>
            <a:chOff x="555625" y="293801"/>
            <a:chExt cx="7936026" cy="6564201"/>
          </a:xfrm>
          <a:noFill/>
        </p:grpSpPr>
        <p:sp>
          <p:nvSpPr>
            <p:cNvPr id="49" name="Freeform 36"/>
            <p:cNvSpPr/>
            <p:nvPr/>
          </p:nvSpPr>
          <p:spPr bwMode="auto">
            <a:xfrm>
              <a:off x="6807201" y="2041526"/>
              <a:ext cx="933450" cy="879476"/>
            </a:xfrm>
            <a:custGeom>
              <a:avLst/>
              <a:gdLst>
                <a:gd name="T0" fmla="*/ 234 w 588"/>
                <a:gd name="T1" fmla="*/ 550 h 554"/>
                <a:gd name="T2" fmla="*/ 248 w 588"/>
                <a:gd name="T3" fmla="*/ 530 h 554"/>
                <a:gd name="T4" fmla="*/ 264 w 588"/>
                <a:gd name="T5" fmla="*/ 516 h 554"/>
                <a:gd name="T6" fmla="*/ 274 w 588"/>
                <a:gd name="T7" fmla="*/ 480 h 554"/>
                <a:gd name="T8" fmla="*/ 252 w 588"/>
                <a:gd name="T9" fmla="*/ 468 h 554"/>
                <a:gd name="T10" fmla="*/ 252 w 588"/>
                <a:gd name="T11" fmla="*/ 438 h 554"/>
                <a:gd name="T12" fmla="*/ 280 w 588"/>
                <a:gd name="T13" fmla="*/ 404 h 554"/>
                <a:gd name="T14" fmla="*/ 288 w 588"/>
                <a:gd name="T15" fmla="*/ 388 h 554"/>
                <a:gd name="T16" fmla="*/ 290 w 588"/>
                <a:gd name="T17" fmla="*/ 342 h 554"/>
                <a:gd name="T18" fmla="*/ 252 w 588"/>
                <a:gd name="T19" fmla="*/ 300 h 554"/>
                <a:gd name="T20" fmla="*/ 200 w 588"/>
                <a:gd name="T21" fmla="*/ 304 h 554"/>
                <a:gd name="T22" fmla="*/ 174 w 588"/>
                <a:gd name="T23" fmla="*/ 330 h 554"/>
                <a:gd name="T24" fmla="*/ 130 w 588"/>
                <a:gd name="T25" fmla="*/ 390 h 554"/>
                <a:gd name="T26" fmla="*/ 110 w 588"/>
                <a:gd name="T27" fmla="*/ 416 h 554"/>
                <a:gd name="T28" fmla="*/ 36 w 588"/>
                <a:gd name="T29" fmla="*/ 364 h 554"/>
                <a:gd name="T30" fmla="*/ 12 w 588"/>
                <a:gd name="T31" fmla="*/ 358 h 554"/>
                <a:gd name="T32" fmla="*/ 0 w 588"/>
                <a:gd name="T33" fmla="*/ 348 h 554"/>
                <a:gd name="T34" fmla="*/ 4 w 588"/>
                <a:gd name="T35" fmla="*/ 324 h 554"/>
                <a:gd name="T36" fmla="*/ 18 w 588"/>
                <a:gd name="T37" fmla="*/ 320 h 554"/>
                <a:gd name="T38" fmla="*/ 40 w 588"/>
                <a:gd name="T39" fmla="*/ 292 h 554"/>
                <a:gd name="T40" fmla="*/ 34 w 588"/>
                <a:gd name="T41" fmla="*/ 238 h 554"/>
                <a:gd name="T42" fmla="*/ 28 w 588"/>
                <a:gd name="T43" fmla="*/ 228 h 554"/>
                <a:gd name="T44" fmla="*/ 20 w 588"/>
                <a:gd name="T45" fmla="*/ 186 h 554"/>
                <a:gd name="T46" fmla="*/ 26 w 588"/>
                <a:gd name="T47" fmla="*/ 172 h 554"/>
                <a:gd name="T48" fmla="*/ 44 w 588"/>
                <a:gd name="T49" fmla="*/ 190 h 554"/>
                <a:gd name="T50" fmla="*/ 58 w 588"/>
                <a:gd name="T51" fmla="*/ 210 h 554"/>
                <a:gd name="T52" fmla="*/ 80 w 588"/>
                <a:gd name="T53" fmla="*/ 224 h 554"/>
                <a:gd name="T54" fmla="*/ 100 w 588"/>
                <a:gd name="T55" fmla="*/ 222 h 554"/>
                <a:gd name="T56" fmla="*/ 142 w 588"/>
                <a:gd name="T57" fmla="*/ 186 h 554"/>
                <a:gd name="T58" fmla="*/ 216 w 588"/>
                <a:gd name="T59" fmla="*/ 128 h 554"/>
                <a:gd name="T60" fmla="*/ 232 w 588"/>
                <a:gd name="T61" fmla="*/ 104 h 554"/>
                <a:gd name="T62" fmla="*/ 262 w 588"/>
                <a:gd name="T63" fmla="*/ 76 h 554"/>
                <a:gd name="T64" fmla="*/ 292 w 588"/>
                <a:gd name="T65" fmla="*/ 74 h 554"/>
                <a:gd name="T66" fmla="*/ 312 w 588"/>
                <a:gd name="T67" fmla="*/ 84 h 554"/>
                <a:gd name="T68" fmla="*/ 348 w 588"/>
                <a:gd name="T69" fmla="*/ 66 h 554"/>
                <a:gd name="T70" fmla="*/ 348 w 588"/>
                <a:gd name="T71" fmla="*/ 16 h 554"/>
                <a:gd name="T72" fmla="*/ 362 w 588"/>
                <a:gd name="T73" fmla="*/ 2 h 554"/>
                <a:gd name="T74" fmla="*/ 396 w 588"/>
                <a:gd name="T75" fmla="*/ 32 h 554"/>
                <a:gd name="T76" fmla="*/ 418 w 588"/>
                <a:gd name="T77" fmla="*/ 46 h 554"/>
                <a:gd name="T78" fmla="*/ 436 w 588"/>
                <a:gd name="T79" fmla="*/ 44 h 554"/>
                <a:gd name="T80" fmla="*/ 440 w 588"/>
                <a:gd name="T81" fmla="*/ 28 h 554"/>
                <a:gd name="T82" fmla="*/ 458 w 588"/>
                <a:gd name="T83" fmla="*/ 24 h 554"/>
                <a:gd name="T84" fmla="*/ 460 w 588"/>
                <a:gd name="T85" fmla="*/ 62 h 554"/>
                <a:gd name="T86" fmla="*/ 498 w 588"/>
                <a:gd name="T87" fmla="*/ 110 h 554"/>
                <a:gd name="T88" fmla="*/ 516 w 588"/>
                <a:gd name="T89" fmla="*/ 178 h 554"/>
                <a:gd name="T90" fmla="*/ 530 w 588"/>
                <a:gd name="T91" fmla="*/ 196 h 554"/>
                <a:gd name="T92" fmla="*/ 588 w 588"/>
                <a:gd name="T93" fmla="*/ 236 h 554"/>
                <a:gd name="T94" fmla="*/ 580 w 588"/>
                <a:gd name="T95" fmla="*/ 250 h 554"/>
                <a:gd name="T96" fmla="*/ 520 w 588"/>
                <a:gd name="T97" fmla="*/ 292 h 554"/>
                <a:gd name="T98" fmla="*/ 502 w 588"/>
                <a:gd name="T99" fmla="*/ 310 h 554"/>
                <a:gd name="T100" fmla="*/ 472 w 588"/>
                <a:gd name="T101" fmla="*/ 346 h 554"/>
                <a:gd name="T102" fmla="*/ 466 w 588"/>
                <a:gd name="T103" fmla="*/ 374 h 554"/>
                <a:gd name="T104" fmla="*/ 448 w 588"/>
                <a:gd name="T105" fmla="*/ 390 h 554"/>
                <a:gd name="T106" fmla="*/ 412 w 588"/>
                <a:gd name="T107" fmla="*/ 402 h 554"/>
                <a:gd name="T108" fmla="*/ 362 w 588"/>
                <a:gd name="T109" fmla="*/ 424 h 554"/>
                <a:gd name="T110" fmla="*/ 322 w 588"/>
                <a:gd name="T111" fmla="*/ 460 h 554"/>
                <a:gd name="T112" fmla="*/ 304 w 588"/>
                <a:gd name="T113" fmla="*/ 494 h 554"/>
                <a:gd name="T114" fmla="*/ 290 w 588"/>
                <a:gd name="T115" fmla="*/ 542 h 554"/>
                <a:gd name="T116" fmla="*/ 236 w 588"/>
                <a:gd name="T117" fmla="*/ 554 h 55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588" h="554">
                  <a:moveTo>
                    <a:pt x="236" y="554"/>
                  </a:moveTo>
                  <a:lnTo>
                    <a:pt x="236" y="554"/>
                  </a:lnTo>
                  <a:lnTo>
                    <a:pt x="234" y="550"/>
                  </a:lnTo>
                  <a:lnTo>
                    <a:pt x="240" y="536"/>
                  </a:lnTo>
                  <a:lnTo>
                    <a:pt x="248" y="530"/>
                  </a:lnTo>
                  <a:lnTo>
                    <a:pt x="254" y="524"/>
                  </a:lnTo>
                  <a:lnTo>
                    <a:pt x="264" y="516"/>
                  </a:lnTo>
                  <a:lnTo>
                    <a:pt x="274" y="496"/>
                  </a:lnTo>
                  <a:lnTo>
                    <a:pt x="274" y="480"/>
                  </a:lnTo>
                  <a:lnTo>
                    <a:pt x="252" y="468"/>
                  </a:lnTo>
                  <a:lnTo>
                    <a:pt x="250" y="456"/>
                  </a:lnTo>
                  <a:lnTo>
                    <a:pt x="250" y="446"/>
                  </a:lnTo>
                  <a:lnTo>
                    <a:pt x="252" y="438"/>
                  </a:lnTo>
                  <a:lnTo>
                    <a:pt x="256" y="430"/>
                  </a:lnTo>
                  <a:lnTo>
                    <a:pt x="266" y="416"/>
                  </a:lnTo>
                  <a:lnTo>
                    <a:pt x="280" y="404"/>
                  </a:lnTo>
                  <a:lnTo>
                    <a:pt x="284" y="396"/>
                  </a:lnTo>
                  <a:lnTo>
                    <a:pt x="288" y="388"/>
                  </a:lnTo>
                  <a:lnTo>
                    <a:pt x="290" y="370"/>
                  </a:lnTo>
                  <a:lnTo>
                    <a:pt x="290" y="356"/>
                  </a:lnTo>
                  <a:lnTo>
                    <a:pt x="290" y="342"/>
                  </a:lnTo>
                  <a:lnTo>
                    <a:pt x="252" y="300"/>
                  </a:lnTo>
                  <a:lnTo>
                    <a:pt x="234" y="298"/>
                  </a:lnTo>
                  <a:lnTo>
                    <a:pt x="200" y="304"/>
                  </a:lnTo>
                  <a:lnTo>
                    <a:pt x="186" y="316"/>
                  </a:lnTo>
                  <a:lnTo>
                    <a:pt x="174" y="330"/>
                  </a:lnTo>
                  <a:lnTo>
                    <a:pt x="148" y="360"/>
                  </a:lnTo>
                  <a:lnTo>
                    <a:pt x="130" y="390"/>
                  </a:lnTo>
                  <a:lnTo>
                    <a:pt x="120" y="404"/>
                  </a:lnTo>
                  <a:lnTo>
                    <a:pt x="110" y="416"/>
                  </a:lnTo>
                  <a:lnTo>
                    <a:pt x="70" y="390"/>
                  </a:lnTo>
                  <a:lnTo>
                    <a:pt x="52" y="376"/>
                  </a:lnTo>
                  <a:lnTo>
                    <a:pt x="36" y="364"/>
                  </a:lnTo>
                  <a:lnTo>
                    <a:pt x="22" y="362"/>
                  </a:lnTo>
                  <a:lnTo>
                    <a:pt x="12" y="358"/>
                  </a:lnTo>
                  <a:lnTo>
                    <a:pt x="6" y="352"/>
                  </a:lnTo>
                  <a:lnTo>
                    <a:pt x="0" y="348"/>
                  </a:lnTo>
                  <a:lnTo>
                    <a:pt x="0" y="334"/>
                  </a:lnTo>
                  <a:lnTo>
                    <a:pt x="2" y="326"/>
                  </a:lnTo>
                  <a:lnTo>
                    <a:pt x="4" y="324"/>
                  </a:lnTo>
                  <a:lnTo>
                    <a:pt x="6" y="322"/>
                  </a:lnTo>
                  <a:lnTo>
                    <a:pt x="18" y="320"/>
                  </a:lnTo>
                  <a:lnTo>
                    <a:pt x="28" y="306"/>
                  </a:lnTo>
                  <a:lnTo>
                    <a:pt x="40" y="292"/>
                  </a:lnTo>
                  <a:lnTo>
                    <a:pt x="38" y="240"/>
                  </a:lnTo>
                  <a:lnTo>
                    <a:pt x="34" y="238"/>
                  </a:lnTo>
                  <a:lnTo>
                    <a:pt x="28" y="228"/>
                  </a:lnTo>
                  <a:lnTo>
                    <a:pt x="20" y="206"/>
                  </a:lnTo>
                  <a:lnTo>
                    <a:pt x="20" y="186"/>
                  </a:lnTo>
                  <a:lnTo>
                    <a:pt x="22" y="178"/>
                  </a:lnTo>
                  <a:lnTo>
                    <a:pt x="26" y="172"/>
                  </a:lnTo>
                  <a:lnTo>
                    <a:pt x="34" y="176"/>
                  </a:lnTo>
                  <a:lnTo>
                    <a:pt x="40" y="180"/>
                  </a:lnTo>
                  <a:lnTo>
                    <a:pt x="44" y="190"/>
                  </a:lnTo>
                  <a:lnTo>
                    <a:pt x="48" y="202"/>
                  </a:lnTo>
                  <a:lnTo>
                    <a:pt x="58" y="210"/>
                  </a:lnTo>
                  <a:lnTo>
                    <a:pt x="68" y="218"/>
                  </a:lnTo>
                  <a:lnTo>
                    <a:pt x="74" y="222"/>
                  </a:lnTo>
                  <a:lnTo>
                    <a:pt x="80" y="224"/>
                  </a:lnTo>
                  <a:lnTo>
                    <a:pt x="88" y="224"/>
                  </a:lnTo>
                  <a:lnTo>
                    <a:pt x="100" y="222"/>
                  </a:lnTo>
                  <a:lnTo>
                    <a:pt x="118" y="204"/>
                  </a:lnTo>
                  <a:lnTo>
                    <a:pt x="142" y="186"/>
                  </a:lnTo>
                  <a:lnTo>
                    <a:pt x="168" y="166"/>
                  </a:lnTo>
                  <a:lnTo>
                    <a:pt x="192" y="146"/>
                  </a:lnTo>
                  <a:lnTo>
                    <a:pt x="216" y="128"/>
                  </a:lnTo>
                  <a:lnTo>
                    <a:pt x="226" y="116"/>
                  </a:lnTo>
                  <a:lnTo>
                    <a:pt x="232" y="104"/>
                  </a:lnTo>
                  <a:lnTo>
                    <a:pt x="244" y="82"/>
                  </a:lnTo>
                  <a:lnTo>
                    <a:pt x="262" y="76"/>
                  </a:lnTo>
                  <a:lnTo>
                    <a:pt x="278" y="72"/>
                  </a:lnTo>
                  <a:lnTo>
                    <a:pt x="284" y="72"/>
                  </a:lnTo>
                  <a:lnTo>
                    <a:pt x="292" y="74"/>
                  </a:lnTo>
                  <a:lnTo>
                    <a:pt x="302" y="78"/>
                  </a:lnTo>
                  <a:lnTo>
                    <a:pt x="312" y="84"/>
                  </a:lnTo>
                  <a:lnTo>
                    <a:pt x="332" y="84"/>
                  </a:lnTo>
                  <a:lnTo>
                    <a:pt x="348" y="66"/>
                  </a:lnTo>
                  <a:lnTo>
                    <a:pt x="348" y="16"/>
                  </a:lnTo>
                  <a:lnTo>
                    <a:pt x="354" y="0"/>
                  </a:lnTo>
                  <a:lnTo>
                    <a:pt x="362" y="2"/>
                  </a:lnTo>
                  <a:lnTo>
                    <a:pt x="374" y="8"/>
                  </a:lnTo>
                  <a:lnTo>
                    <a:pt x="384" y="18"/>
                  </a:lnTo>
                  <a:lnTo>
                    <a:pt x="396" y="32"/>
                  </a:lnTo>
                  <a:lnTo>
                    <a:pt x="408" y="42"/>
                  </a:lnTo>
                  <a:lnTo>
                    <a:pt x="418" y="46"/>
                  </a:lnTo>
                  <a:lnTo>
                    <a:pt x="432" y="48"/>
                  </a:lnTo>
                  <a:lnTo>
                    <a:pt x="436" y="44"/>
                  </a:lnTo>
                  <a:lnTo>
                    <a:pt x="438" y="36"/>
                  </a:lnTo>
                  <a:lnTo>
                    <a:pt x="440" y="28"/>
                  </a:lnTo>
                  <a:lnTo>
                    <a:pt x="450" y="16"/>
                  </a:lnTo>
                  <a:lnTo>
                    <a:pt x="458" y="24"/>
                  </a:lnTo>
                  <a:lnTo>
                    <a:pt x="460" y="62"/>
                  </a:lnTo>
                  <a:lnTo>
                    <a:pt x="472" y="76"/>
                  </a:lnTo>
                  <a:lnTo>
                    <a:pt x="484" y="92"/>
                  </a:lnTo>
                  <a:lnTo>
                    <a:pt x="498" y="110"/>
                  </a:lnTo>
                  <a:lnTo>
                    <a:pt x="516" y="128"/>
                  </a:lnTo>
                  <a:lnTo>
                    <a:pt x="516" y="178"/>
                  </a:lnTo>
                  <a:lnTo>
                    <a:pt x="530" y="196"/>
                  </a:lnTo>
                  <a:lnTo>
                    <a:pt x="564" y="220"/>
                  </a:lnTo>
                  <a:lnTo>
                    <a:pt x="588" y="236"/>
                  </a:lnTo>
                  <a:lnTo>
                    <a:pt x="586" y="242"/>
                  </a:lnTo>
                  <a:lnTo>
                    <a:pt x="580" y="250"/>
                  </a:lnTo>
                  <a:lnTo>
                    <a:pt x="558" y="266"/>
                  </a:lnTo>
                  <a:lnTo>
                    <a:pt x="534" y="282"/>
                  </a:lnTo>
                  <a:lnTo>
                    <a:pt x="520" y="292"/>
                  </a:lnTo>
                  <a:lnTo>
                    <a:pt x="502" y="310"/>
                  </a:lnTo>
                  <a:lnTo>
                    <a:pt x="486" y="328"/>
                  </a:lnTo>
                  <a:lnTo>
                    <a:pt x="472" y="346"/>
                  </a:lnTo>
                  <a:lnTo>
                    <a:pt x="470" y="354"/>
                  </a:lnTo>
                  <a:lnTo>
                    <a:pt x="468" y="364"/>
                  </a:lnTo>
                  <a:lnTo>
                    <a:pt x="466" y="374"/>
                  </a:lnTo>
                  <a:lnTo>
                    <a:pt x="462" y="384"/>
                  </a:lnTo>
                  <a:lnTo>
                    <a:pt x="448" y="390"/>
                  </a:lnTo>
                  <a:lnTo>
                    <a:pt x="432" y="398"/>
                  </a:lnTo>
                  <a:lnTo>
                    <a:pt x="412" y="402"/>
                  </a:lnTo>
                  <a:lnTo>
                    <a:pt x="394" y="408"/>
                  </a:lnTo>
                  <a:lnTo>
                    <a:pt x="378" y="416"/>
                  </a:lnTo>
                  <a:lnTo>
                    <a:pt x="362" y="424"/>
                  </a:lnTo>
                  <a:lnTo>
                    <a:pt x="348" y="434"/>
                  </a:lnTo>
                  <a:lnTo>
                    <a:pt x="336" y="446"/>
                  </a:lnTo>
                  <a:lnTo>
                    <a:pt x="322" y="460"/>
                  </a:lnTo>
                  <a:lnTo>
                    <a:pt x="310" y="476"/>
                  </a:lnTo>
                  <a:lnTo>
                    <a:pt x="304" y="494"/>
                  </a:lnTo>
                  <a:lnTo>
                    <a:pt x="296" y="518"/>
                  </a:lnTo>
                  <a:lnTo>
                    <a:pt x="290" y="542"/>
                  </a:lnTo>
                  <a:lnTo>
                    <a:pt x="260" y="550"/>
                  </a:lnTo>
                  <a:lnTo>
                    <a:pt x="236" y="55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  <p:sp>
          <p:nvSpPr>
            <p:cNvPr id="50" name="Freeform 7"/>
            <p:cNvSpPr/>
            <p:nvPr/>
          </p:nvSpPr>
          <p:spPr bwMode="auto">
            <a:xfrm>
              <a:off x="5489576" y="6505577"/>
              <a:ext cx="422275" cy="352425"/>
            </a:xfrm>
            <a:custGeom>
              <a:avLst/>
              <a:gdLst>
                <a:gd name="T0" fmla="*/ 88 w 266"/>
                <a:gd name="T1" fmla="*/ 222 h 222"/>
                <a:gd name="T2" fmla="*/ 88 w 266"/>
                <a:gd name="T3" fmla="*/ 222 h 222"/>
                <a:gd name="T4" fmla="*/ 62 w 266"/>
                <a:gd name="T5" fmla="*/ 212 h 222"/>
                <a:gd name="T6" fmla="*/ 40 w 266"/>
                <a:gd name="T7" fmla="*/ 206 h 222"/>
                <a:gd name="T8" fmla="*/ 20 w 266"/>
                <a:gd name="T9" fmla="*/ 196 h 222"/>
                <a:gd name="T10" fmla="*/ 12 w 266"/>
                <a:gd name="T11" fmla="*/ 190 h 222"/>
                <a:gd name="T12" fmla="*/ 6 w 266"/>
                <a:gd name="T13" fmla="*/ 184 h 222"/>
                <a:gd name="T14" fmla="*/ 6 w 266"/>
                <a:gd name="T15" fmla="*/ 184 h 222"/>
                <a:gd name="T16" fmla="*/ 2 w 266"/>
                <a:gd name="T17" fmla="*/ 160 h 222"/>
                <a:gd name="T18" fmla="*/ 0 w 266"/>
                <a:gd name="T19" fmla="*/ 132 h 222"/>
                <a:gd name="T20" fmla="*/ 2 w 266"/>
                <a:gd name="T21" fmla="*/ 108 h 222"/>
                <a:gd name="T22" fmla="*/ 4 w 266"/>
                <a:gd name="T23" fmla="*/ 98 h 222"/>
                <a:gd name="T24" fmla="*/ 8 w 266"/>
                <a:gd name="T25" fmla="*/ 88 h 222"/>
                <a:gd name="T26" fmla="*/ 8 w 266"/>
                <a:gd name="T27" fmla="*/ 88 h 222"/>
                <a:gd name="T28" fmla="*/ 26 w 266"/>
                <a:gd name="T29" fmla="*/ 82 h 222"/>
                <a:gd name="T30" fmla="*/ 36 w 266"/>
                <a:gd name="T31" fmla="*/ 78 h 222"/>
                <a:gd name="T32" fmla="*/ 44 w 266"/>
                <a:gd name="T33" fmla="*/ 74 h 222"/>
                <a:gd name="T34" fmla="*/ 44 w 266"/>
                <a:gd name="T35" fmla="*/ 74 h 222"/>
                <a:gd name="T36" fmla="*/ 46 w 266"/>
                <a:gd name="T37" fmla="*/ 36 h 222"/>
                <a:gd name="T38" fmla="*/ 46 w 266"/>
                <a:gd name="T39" fmla="*/ 36 h 222"/>
                <a:gd name="T40" fmla="*/ 52 w 266"/>
                <a:gd name="T41" fmla="*/ 32 h 222"/>
                <a:gd name="T42" fmla="*/ 56 w 266"/>
                <a:gd name="T43" fmla="*/ 30 h 222"/>
                <a:gd name="T44" fmla="*/ 66 w 266"/>
                <a:gd name="T45" fmla="*/ 32 h 222"/>
                <a:gd name="T46" fmla="*/ 76 w 266"/>
                <a:gd name="T47" fmla="*/ 34 h 222"/>
                <a:gd name="T48" fmla="*/ 84 w 266"/>
                <a:gd name="T49" fmla="*/ 34 h 222"/>
                <a:gd name="T50" fmla="*/ 90 w 266"/>
                <a:gd name="T51" fmla="*/ 34 h 222"/>
                <a:gd name="T52" fmla="*/ 90 w 266"/>
                <a:gd name="T53" fmla="*/ 34 h 222"/>
                <a:gd name="T54" fmla="*/ 142 w 266"/>
                <a:gd name="T55" fmla="*/ 6 h 222"/>
                <a:gd name="T56" fmla="*/ 142 w 266"/>
                <a:gd name="T57" fmla="*/ 6 h 222"/>
                <a:gd name="T58" fmla="*/ 234 w 266"/>
                <a:gd name="T59" fmla="*/ 0 h 222"/>
                <a:gd name="T60" fmla="*/ 234 w 266"/>
                <a:gd name="T61" fmla="*/ 0 h 222"/>
                <a:gd name="T62" fmla="*/ 242 w 266"/>
                <a:gd name="T63" fmla="*/ 4 h 222"/>
                <a:gd name="T64" fmla="*/ 250 w 266"/>
                <a:gd name="T65" fmla="*/ 10 h 222"/>
                <a:gd name="T66" fmla="*/ 258 w 266"/>
                <a:gd name="T67" fmla="*/ 20 h 222"/>
                <a:gd name="T68" fmla="*/ 266 w 266"/>
                <a:gd name="T69" fmla="*/ 32 h 222"/>
                <a:gd name="T70" fmla="*/ 266 w 266"/>
                <a:gd name="T71" fmla="*/ 32 h 222"/>
                <a:gd name="T72" fmla="*/ 266 w 266"/>
                <a:gd name="T73" fmla="*/ 52 h 222"/>
                <a:gd name="T74" fmla="*/ 266 w 266"/>
                <a:gd name="T75" fmla="*/ 52 h 222"/>
                <a:gd name="T76" fmla="*/ 262 w 266"/>
                <a:gd name="T77" fmla="*/ 60 h 222"/>
                <a:gd name="T78" fmla="*/ 258 w 266"/>
                <a:gd name="T79" fmla="*/ 68 h 222"/>
                <a:gd name="T80" fmla="*/ 258 w 266"/>
                <a:gd name="T81" fmla="*/ 68 h 222"/>
                <a:gd name="T82" fmla="*/ 236 w 266"/>
                <a:gd name="T83" fmla="*/ 100 h 222"/>
                <a:gd name="T84" fmla="*/ 226 w 266"/>
                <a:gd name="T85" fmla="*/ 116 h 222"/>
                <a:gd name="T86" fmla="*/ 218 w 266"/>
                <a:gd name="T87" fmla="*/ 134 h 222"/>
                <a:gd name="T88" fmla="*/ 218 w 266"/>
                <a:gd name="T89" fmla="*/ 134 h 222"/>
                <a:gd name="T90" fmla="*/ 212 w 266"/>
                <a:gd name="T91" fmla="*/ 148 h 222"/>
                <a:gd name="T92" fmla="*/ 208 w 266"/>
                <a:gd name="T93" fmla="*/ 158 h 222"/>
                <a:gd name="T94" fmla="*/ 202 w 266"/>
                <a:gd name="T95" fmla="*/ 166 h 222"/>
                <a:gd name="T96" fmla="*/ 202 w 266"/>
                <a:gd name="T97" fmla="*/ 166 h 222"/>
                <a:gd name="T98" fmla="*/ 178 w 266"/>
                <a:gd name="T99" fmla="*/ 178 h 222"/>
                <a:gd name="T100" fmla="*/ 156 w 266"/>
                <a:gd name="T101" fmla="*/ 192 h 222"/>
                <a:gd name="T102" fmla="*/ 116 w 266"/>
                <a:gd name="T103" fmla="*/ 218 h 222"/>
                <a:gd name="T104" fmla="*/ 116 w 266"/>
                <a:gd name="T105" fmla="*/ 218 h 222"/>
                <a:gd name="T106" fmla="*/ 88 w 266"/>
                <a:gd name="T107" fmla="*/ 222 h 222"/>
                <a:gd name="T108" fmla="*/ 88 w 266"/>
                <a:gd name="T109" fmla="*/ 222 h 22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66" h="222">
                  <a:moveTo>
                    <a:pt x="88" y="222"/>
                  </a:moveTo>
                  <a:lnTo>
                    <a:pt x="88" y="222"/>
                  </a:lnTo>
                  <a:lnTo>
                    <a:pt x="62" y="212"/>
                  </a:lnTo>
                  <a:lnTo>
                    <a:pt x="40" y="206"/>
                  </a:lnTo>
                  <a:lnTo>
                    <a:pt x="20" y="196"/>
                  </a:lnTo>
                  <a:lnTo>
                    <a:pt x="12" y="190"/>
                  </a:lnTo>
                  <a:lnTo>
                    <a:pt x="6" y="184"/>
                  </a:lnTo>
                  <a:lnTo>
                    <a:pt x="2" y="160"/>
                  </a:lnTo>
                  <a:lnTo>
                    <a:pt x="0" y="132"/>
                  </a:lnTo>
                  <a:lnTo>
                    <a:pt x="2" y="108"/>
                  </a:lnTo>
                  <a:lnTo>
                    <a:pt x="4" y="98"/>
                  </a:lnTo>
                  <a:lnTo>
                    <a:pt x="8" y="88"/>
                  </a:lnTo>
                  <a:lnTo>
                    <a:pt x="26" y="82"/>
                  </a:lnTo>
                  <a:lnTo>
                    <a:pt x="36" y="78"/>
                  </a:lnTo>
                  <a:lnTo>
                    <a:pt x="44" y="74"/>
                  </a:lnTo>
                  <a:lnTo>
                    <a:pt x="46" y="36"/>
                  </a:lnTo>
                  <a:lnTo>
                    <a:pt x="52" y="32"/>
                  </a:lnTo>
                  <a:lnTo>
                    <a:pt x="56" y="30"/>
                  </a:lnTo>
                  <a:lnTo>
                    <a:pt x="66" y="32"/>
                  </a:lnTo>
                  <a:lnTo>
                    <a:pt x="76" y="34"/>
                  </a:lnTo>
                  <a:lnTo>
                    <a:pt x="84" y="34"/>
                  </a:lnTo>
                  <a:lnTo>
                    <a:pt x="90" y="34"/>
                  </a:lnTo>
                  <a:lnTo>
                    <a:pt x="142" y="6"/>
                  </a:lnTo>
                  <a:lnTo>
                    <a:pt x="234" y="0"/>
                  </a:lnTo>
                  <a:lnTo>
                    <a:pt x="242" y="4"/>
                  </a:lnTo>
                  <a:lnTo>
                    <a:pt x="250" y="10"/>
                  </a:lnTo>
                  <a:lnTo>
                    <a:pt x="258" y="20"/>
                  </a:lnTo>
                  <a:lnTo>
                    <a:pt x="266" y="32"/>
                  </a:lnTo>
                  <a:lnTo>
                    <a:pt x="266" y="52"/>
                  </a:lnTo>
                  <a:lnTo>
                    <a:pt x="262" y="60"/>
                  </a:lnTo>
                  <a:lnTo>
                    <a:pt x="258" y="68"/>
                  </a:lnTo>
                  <a:lnTo>
                    <a:pt x="236" y="100"/>
                  </a:lnTo>
                  <a:lnTo>
                    <a:pt x="226" y="116"/>
                  </a:lnTo>
                  <a:lnTo>
                    <a:pt x="218" y="134"/>
                  </a:lnTo>
                  <a:lnTo>
                    <a:pt x="212" y="148"/>
                  </a:lnTo>
                  <a:lnTo>
                    <a:pt x="208" y="158"/>
                  </a:lnTo>
                  <a:lnTo>
                    <a:pt x="202" y="166"/>
                  </a:lnTo>
                  <a:lnTo>
                    <a:pt x="178" y="178"/>
                  </a:lnTo>
                  <a:lnTo>
                    <a:pt x="156" y="192"/>
                  </a:lnTo>
                  <a:lnTo>
                    <a:pt x="116" y="218"/>
                  </a:lnTo>
                  <a:lnTo>
                    <a:pt x="88" y="22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  <p:sp>
          <p:nvSpPr>
            <p:cNvPr id="53" name="Freeform 8"/>
            <p:cNvSpPr/>
            <p:nvPr/>
          </p:nvSpPr>
          <p:spPr bwMode="auto">
            <a:xfrm>
              <a:off x="5506811" y="6535965"/>
              <a:ext cx="387350" cy="320675"/>
            </a:xfrm>
            <a:custGeom>
              <a:avLst/>
              <a:gdLst>
                <a:gd name="T0" fmla="*/ 82 w 244"/>
                <a:gd name="T1" fmla="*/ 202 h 202"/>
                <a:gd name="T2" fmla="*/ 82 w 244"/>
                <a:gd name="T3" fmla="*/ 202 h 202"/>
                <a:gd name="T4" fmla="*/ 22 w 244"/>
                <a:gd name="T5" fmla="*/ 182 h 202"/>
                <a:gd name="T6" fmla="*/ 22 w 244"/>
                <a:gd name="T7" fmla="*/ 182 h 202"/>
                <a:gd name="T8" fmla="*/ 12 w 244"/>
                <a:gd name="T9" fmla="*/ 174 h 202"/>
                <a:gd name="T10" fmla="*/ 6 w 244"/>
                <a:gd name="T11" fmla="*/ 166 h 202"/>
                <a:gd name="T12" fmla="*/ 0 w 244"/>
                <a:gd name="T13" fmla="*/ 158 h 202"/>
                <a:gd name="T14" fmla="*/ 0 w 244"/>
                <a:gd name="T15" fmla="*/ 150 h 202"/>
                <a:gd name="T16" fmla="*/ 0 w 244"/>
                <a:gd name="T17" fmla="*/ 132 h 202"/>
                <a:gd name="T18" fmla="*/ 0 w 244"/>
                <a:gd name="T19" fmla="*/ 114 h 202"/>
                <a:gd name="T20" fmla="*/ 0 w 244"/>
                <a:gd name="T21" fmla="*/ 114 h 202"/>
                <a:gd name="T22" fmla="*/ 2 w 244"/>
                <a:gd name="T23" fmla="*/ 94 h 202"/>
                <a:gd name="T24" fmla="*/ 4 w 244"/>
                <a:gd name="T25" fmla="*/ 90 h 202"/>
                <a:gd name="T26" fmla="*/ 6 w 244"/>
                <a:gd name="T27" fmla="*/ 86 h 202"/>
                <a:gd name="T28" fmla="*/ 8 w 244"/>
                <a:gd name="T29" fmla="*/ 84 h 202"/>
                <a:gd name="T30" fmla="*/ 14 w 244"/>
                <a:gd name="T31" fmla="*/ 82 h 202"/>
                <a:gd name="T32" fmla="*/ 30 w 244"/>
                <a:gd name="T33" fmla="*/ 78 h 202"/>
                <a:gd name="T34" fmla="*/ 30 w 244"/>
                <a:gd name="T35" fmla="*/ 78 h 202"/>
                <a:gd name="T36" fmla="*/ 42 w 244"/>
                <a:gd name="T37" fmla="*/ 68 h 202"/>
                <a:gd name="T38" fmla="*/ 42 w 244"/>
                <a:gd name="T39" fmla="*/ 68 h 202"/>
                <a:gd name="T40" fmla="*/ 44 w 244"/>
                <a:gd name="T41" fmla="*/ 32 h 202"/>
                <a:gd name="T42" fmla="*/ 44 w 244"/>
                <a:gd name="T43" fmla="*/ 32 h 202"/>
                <a:gd name="T44" fmla="*/ 48 w 244"/>
                <a:gd name="T45" fmla="*/ 30 h 202"/>
                <a:gd name="T46" fmla="*/ 48 w 244"/>
                <a:gd name="T47" fmla="*/ 30 h 202"/>
                <a:gd name="T48" fmla="*/ 64 w 244"/>
                <a:gd name="T49" fmla="*/ 34 h 202"/>
                <a:gd name="T50" fmla="*/ 74 w 244"/>
                <a:gd name="T51" fmla="*/ 34 h 202"/>
                <a:gd name="T52" fmla="*/ 84 w 244"/>
                <a:gd name="T53" fmla="*/ 34 h 202"/>
                <a:gd name="T54" fmla="*/ 84 w 244"/>
                <a:gd name="T55" fmla="*/ 34 h 202"/>
                <a:gd name="T56" fmla="*/ 134 w 244"/>
                <a:gd name="T57" fmla="*/ 6 h 202"/>
                <a:gd name="T58" fmla="*/ 134 w 244"/>
                <a:gd name="T59" fmla="*/ 6 h 202"/>
                <a:gd name="T60" fmla="*/ 218 w 244"/>
                <a:gd name="T61" fmla="*/ 0 h 202"/>
                <a:gd name="T62" fmla="*/ 218 w 244"/>
                <a:gd name="T63" fmla="*/ 0 h 202"/>
                <a:gd name="T64" fmla="*/ 224 w 244"/>
                <a:gd name="T65" fmla="*/ 4 h 202"/>
                <a:gd name="T66" fmla="*/ 234 w 244"/>
                <a:gd name="T67" fmla="*/ 12 h 202"/>
                <a:gd name="T68" fmla="*/ 238 w 244"/>
                <a:gd name="T69" fmla="*/ 16 h 202"/>
                <a:gd name="T70" fmla="*/ 240 w 244"/>
                <a:gd name="T71" fmla="*/ 22 h 202"/>
                <a:gd name="T72" fmla="*/ 244 w 244"/>
                <a:gd name="T73" fmla="*/ 28 h 202"/>
                <a:gd name="T74" fmla="*/ 244 w 244"/>
                <a:gd name="T75" fmla="*/ 36 h 202"/>
                <a:gd name="T76" fmla="*/ 244 w 244"/>
                <a:gd name="T77" fmla="*/ 36 h 202"/>
                <a:gd name="T78" fmla="*/ 232 w 244"/>
                <a:gd name="T79" fmla="*/ 56 h 202"/>
                <a:gd name="T80" fmla="*/ 224 w 244"/>
                <a:gd name="T81" fmla="*/ 66 h 202"/>
                <a:gd name="T82" fmla="*/ 216 w 244"/>
                <a:gd name="T83" fmla="*/ 74 h 202"/>
                <a:gd name="T84" fmla="*/ 216 w 244"/>
                <a:gd name="T85" fmla="*/ 74 h 202"/>
                <a:gd name="T86" fmla="*/ 210 w 244"/>
                <a:gd name="T87" fmla="*/ 90 h 202"/>
                <a:gd name="T88" fmla="*/ 202 w 244"/>
                <a:gd name="T89" fmla="*/ 106 h 202"/>
                <a:gd name="T90" fmla="*/ 194 w 244"/>
                <a:gd name="T91" fmla="*/ 122 h 202"/>
                <a:gd name="T92" fmla="*/ 188 w 244"/>
                <a:gd name="T93" fmla="*/ 142 h 202"/>
                <a:gd name="T94" fmla="*/ 188 w 244"/>
                <a:gd name="T95" fmla="*/ 142 h 202"/>
                <a:gd name="T96" fmla="*/ 98 w 244"/>
                <a:gd name="T97" fmla="*/ 198 h 202"/>
                <a:gd name="T98" fmla="*/ 98 w 244"/>
                <a:gd name="T99" fmla="*/ 198 h 202"/>
                <a:gd name="T100" fmla="*/ 90 w 244"/>
                <a:gd name="T101" fmla="*/ 200 h 202"/>
                <a:gd name="T102" fmla="*/ 82 w 244"/>
                <a:gd name="T103" fmla="*/ 202 h 202"/>
                <a:gd name="T104" fmla="*/ 82 w 244"/>
                <a:gd name="T105" fmla="*/ 202 h 20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244" h="202">
                  <a:moveTo>
                    <a:pt x="82" y="202"/>
                  </a:moveTo>
                  <a:lnTo>
                    <a:pt x="82" y="202"/>
                  </a:lnTo>
                  <a:lnTo>
                    <a:pt x="22" y="182"/>
                  </a:lnTo>
                  <a:lnTo>
                    <a:pt x="12" y="174"/>
                  </a:lnTo>
                  <a:lnTo>
                    <a:pt x="6" y="166"/>
                  </a:lnTo>
                  <a:lnTo>
                    <a:pt x="0" y="158"/>
                  </a:lnTo>
                  <a:lnTo>
                    <a:pt x="0" y="150"/>
                  </a:lnTo>
                  <a:lnTo>
                    <a:pt x="0" y="132"/>
                  </a:lnTo>
                  <a:lnTo>
                    <a:pt x="0" y="114"/>
                  </a:lnTo>
                  <a:lnTo>
                    <a:pt x="2" y="94"/>
                  </a:lnTo>
                  <a:lnTo>
                    <a:pt x="4" y="90"/>
                  </a:lnTo>
                  <a:lnTo>
                    <a:pt x="6" y="86"/>
                  </a:lnTo>
                  <a:lnTo>
                    <a:pt x="8" y="84"/>
                  </a:lnTo>
                  <a:lnTo>
                    <a:pt x="14" y="82"/>
                  </a:lnTo>
                  <a:lnTo>
                    <a:pt x="30" y="78"/>
                  </a:lnTo>
                  <a:lnTo>
                    <a:pt x="42" y="68"/>
                  </a:lnTo>
                  <a:lnTo>
                    <a:pt x="44" y="32"/>
                  </a:lnTo>
                  <a:lnTo>
                    <a:pt x="48" y="30"/>
                  </a:lnTo>
                  <a:lnTo>
                    <a:pt x="64" y="34"/>
                  </a:lnTo>
                  <a:lnTo>
                    <a:pt x="74" y="34"/>
                  </a:lnTo>
                  <a:lnTo>
                    <a:pt x="84" y="34"/>
                  </a:lnTo>
                  <a:lnTo>
                    <a:pt x="134" y="6"/>
                  </a:lnTo>
                  <a:lnTo>
                    <a:pt x="218" y="0"/>
                  </a:lnTo>
                  <a:lnTo>
                    <a:pt x="224" y="4"/>
                  </a:lnTo>
                  <a:lnTo>
                    <a:pt x="234" y="12"/>
                  </a:lnTo>
                  <a:lnTo>
                    <a:pt x="238" y="16"/>
                  </a:lnTo>
                  <a:lnTo>
                    <a:pt x="240" y="22"/>
                  </a:lnTo>
                  <a:lnTo>
                    <a:pt x="244" y="28"/>
                  </a:lnTo>
                  <a:lnTo>
                    <a:pt x="244" y="36"/>
                  </a:lnTo>
                  <a:lnTo>
                    <a:pt x="232" y="56"/>
                  </a:lnTo>
                  <a:lnTo>
                    <a:pt x="224" y="66"/>
                  </a:lnTo>
                  <a:lnTo>
                    <a:pt x="216" y="74"/>
                  </a:lnTo>
                  <a:lnTo>
                    <a:pt x="210" y="90"/>
                  </a:lnTo>
                  <a:lnTo>
                    <a:pt x="202" y="106"/>
                  </a:lnTo>
                  <a:lnTo>
                    <a:pt x="194" y="122"/>
                  </a:lnTo>
                  <a:lnTo>
                    <a:pt x="188" y="142"/>
                  </a:lnTo>
                  <a:lnTo>
                    <a:pt x="98" y="198"/>
                  </a:lnTo>
                  <a:lnTo>
                    <a:pt x="90" y="200"/>
                  </a:lnTo>
                  <a:lnTo>
                    <a:pt x="82" y="20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  <p:sp>
          <p:nvSpPr>
            <p:cNvPr id="54" name="Freeform 10"/>
            <p:cNvSpPr/>
            <p:nvPr/>
          </p:nvSpPr>
          <p:spPr bwMode="auto">
            <a:xfrm>
              <a:off x="5661025" y="5511801"/>
              <a:ext cx="1244600" cy="955675"/>
            </a:xfrm>
            <a:custGeom>
              <a:avLst/>
              <a:gdLst>
                <a:gd name="T0" fmla="*/ 40 w 784"/>
                <a:gd name="T1" fmla="*/ 590 h 602"/>
                <a:gd name="T2" fmla="*/ 0 w 784"/>
                <a:gd name="T3" fmla="*/ 520 h 602"/>
                <a:gd name="T4" fmla="*/ 8 w 784"/>
                <a:gd name="T5" fmla="*/ 486 h 602"/>
                <a:gd name="T6" fmla="*/ 26 w 784"/>
                <a:gd name="T7" fmla="*/ 440 h 602"/>
                <a:gd name="T8" fmla="*/ 66 w 784"/>
                <a:gd name="T9" fmla="*/ 396 h 602"/>
                <a:gd name="T10" fmla="*/ 124 w 784"/>
                <a:gd name="T11" fmla="*/ 342 h 602"/>
                <a:gd name="T12" fmla="*/ 184 w 784"/>
                <a:gd name="T13" fmla="*/ 276 h 602"/>
                <a:gd name="T14" fmla="*/ 214 w 784"/>
                <a:gd name="T15" fmla="*/ 230 h 602"/>
                <a:gd name="T16" fmla="*/ 218 w 784"/>
                <a:gd name="T17" fmla="*/ 196 h 602"/>
                <a:gd name="T18" fmla="*/ 248 w 784"/>
                <a:gd name="T19" fmla="*/ 164 h 602"/>
                <a:gd name="T20" fmla="*/ 254 w 784"/>
                <a:gd name="T21" fmla="*/ 96 h 602"/>
                <a:gd name="T22" fmla="*/ 264 w 784"/>
                <a:gd name="T23" fmla="*/ 60 h 602"/>
                <a:gd name="T24" fmla="*/ 298 w 784"/>
                <a:gd name="T25" fmla="*/ 36 h 602"/>
                <a:gd name="T26" fmla="*/ 352 w 784"/>
                <a:gd name="T27" fmla="*/ 68 h 602"/>
                <a:gd name="T28" fmla="*/ 360 w 784"/>
                <a:gd name="T29" fmla="*/ 32 h 602"/>
                <a:gd name="T30" fmla="*/ 346 w 784"/>
                <a:gd name="T31" fmla="*/ 8 h 602"/>
                <a:gd name="T32" fmla="*/ 454 w 784"/>
                <a:gd name="T33" fmla="*/ 10 h 602"/>
                <a:gd name="T34" fmla="*/ 506 w 784"/>
                <a:gd name="T35" fmla="*/ 0 h 602"/>
                <a:gd name="T36" fmla="*/ 518 w 784"/>
                <a:gd name="T37" fmla="*/ 20 h 602"/>
                <a:gd name="T38" fmla="*/ 478 w 784"/>
                <a:gd name="T39" fmla="*/ 82 h 602"/>
                <a:gd name="T40" fmla="*/ 500 w 784"/>
                <a:gd name="T41" fmla="*/ 96 h 602"/>
                <a:gd name="T42" fmla="*/ 580 w 784"/>
                <a:gd name="T43" fmla="*/ 72 h 602"/>
                <a:gd name="T44" fmla="*/ 612 w 784"/>
                <a:gd name="T45" fmla="*/ 84 h 602"/>
                <a:gd name="T46" fmla="*/ 668 w 784"/>
                <a:gd name="T47" fmla="*/ 58 h 602"/>
                <a:gd name="T48" fmla="*/ 710 w 784"/>
                <a:gd name="T49" fmla="*/ 56 h 602"/>
                <a:gd name="T50" fmla="*/ 784 w 784"/>
                <a:gd name="T51" fmla="*/ 152 h 602"/>
                <a:gd name="T52" fmla="*/ 752 w 784"/>
                <a:gd name="T53" fmla="*/ 174 h 602"/>
                <a:gd name="T54" fmla="*/ 728 w 784"/>
                <a:gd name="T55" fmla="*/ 196 h 602"/>
                <a:gd name="T56" fmla="*/ 728 w 784"/>
                <a:gd name="T57" fmla="*/ 224 h 602"/>
                <a:gd name="T58" fmla="*/ 704 w 784"/>
                <a:gd name="T59" fmla="*/ 242 h 602"/>
                <a:gd name="T60" fmla="*/ 634 w 784"/>
                <a:gd name="T61" fmla="*/ 282 h 602"/>
                <a:gd name="T62" fmla="*/ 606 w 784"/>
                <a:gd name="T63" fmla="*/ 296 h 602"/>
                <a:gd name="T64" fmla="*/ 582 w 784"/>
                <a:gd name="T65" fmla="*/ 288 h 602"/>
                <a:gd name="T66" fmla="*/ 556 w 784"/>
                <a:gd name="T67" fmla="*/ 304 h 602"/>
                <a:gd name="T68" fmla="*/ 544 w 784"/>
                <a:gd name="T69" fmla="*/ 292 h 602"/>
                <a:gd name="T70" fmla="*/ 526 w 784"/>
                <a:gd name="T71" fmla="*/ 294 h 602"/>
                <a:gd name="T72" fmla="*/ 516 w 784"/>
                <a:gd name="T73" fmla="*/ 326 h 602"/>
                <a:gd name="T74" fmla="*/ 498 w 784"/>
                <a:gd name="T75" fmla="*/ 338 h 602"/>
                <a:gd name="T76" fmla="*/ 478 w 784"/>
                <a:gd name="T77" fmla="*/ 342 h 602"/>
                <a:gd name="T78" fmla="*/ 468 w 784"/>
                <a:gd name="T79" fmla="*/ 326 h 602"/>
                <a:gd name="T80" fmla="*/ 436 w 784"/>
                <a:gd name="T81" fmla="*/ 302 h 602"/>
                <a:gd name="T82" fmla="*/ 408 w 784"/>
                <a:gd name="T83" fmla="*/ 330 h 602"/>
                <a:gd name="T84" fmla="*/ 374 w 784"/>
                <a:gd name="T85" fmla="*/ 368 h 602"/>
                <a:gd name="T86" fmla="*/ 350 w 784"/>
                <a:gd name="T87" fmla="*/ 394 h 602"/>
                <a:gd name="T88" fmla="*/ 306 w 784"/>
                <a:gd name="T89" fmla="*/ 418 h 602"/>
                <a:gd name="T90" fmla="*/ 270 w 784"/>
                <a:gd name="T91" fmla="*/ 422 h 602"/>
                <a:gd name="T92" fmla="*/ 256 w 784"/>
                <a:gd name="T93" fmla="*/ 438 h 602"/>
                <a:gd name="T94" fmla="*/ 218 w 784"/>
                <a:gd name="T95" fmla="*/ 432 h 602"/>
                <a:gd name="T96" fmla="*/ 140 w 784"/>
                <a:gd name="T97" fmla="*/ 462 h 602"/>
                <a:gd name="T98" fmla="*/ 92 w 784"/>
                <a:gd name="T99" fmla="*/ 474 h 602"/>
                <a:gd name="T100" fmla="*/ 76 w 784"/>
                <a:gd name="T101" fmla="*/ 510 h 602"/>
                <a:gd name="T102" fmla="*/ 52 w 784"/>
                <a:gd name="T103" fmla="*/ 542 h 602"/>
                <a:gd name="T104" fmla="*/ 78 w 784"/>
                <a:gd name="T105" fmla="*/ 566 h 602"/>
                <a:gd name="T106" fmla="*/ 86 w 784"/>
                <a:gd name="T107" fmla="*/ 590 h 602"/>
                <a:gd name="T108" fmla="*/ 54 w 784"/>
                <a:gd name="T109" fmla="*/ 602 h 60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4" h="602">
                  <a:moveTo>
                    <a:pt x="54" y="602"/>
                  </a:moveTo>
                  <a:lnTo>
                    <a:pt x="54" y="602"/>
                  </a:lnTo>
                  <a:lnTo>
                    <a:pt x="46" y="596"/>
                  </a:lnTo>
                  <a:lnTo>
                    <a:pt x="40" y="590"/>
                  </a:lnTo>
                  <a:lnTo>
                    <a:pt x="34" y="580"/>
                  </a:lnTo>
                  <a:lnTo>
                    <a:pt x="28" y="558"/>
                  </a:lnTo>
                  <a:lnTo>
                    <a:pt x="0" y="520"/>
                  </a:lnTo>
                  <a:lnTo>
                    <a:pt x="0" y="502"/>
                  </a:lnTo>
                  <a:lnTo>
                    <a:pt x="2" y="492"/>
                  </a:lnTo>
                  <a:lnTo>
                    <a:pt x="8" y="486"/>
                  </a:lnTo>
                  <a:lnTo>
                    <a:pt x="18" y="478"/>
                  </a:lnTo>
                  <a:lnTo>
                    <a:pt x="22" y="450"/>
                  </a:lnTo>
                  <a:lnTo>
                    <a:pt x="26" y="440"/>
                  </a:lnTo>
                  <a:lnTo>
                    <a:pt x="30" y="430"/>
                  </a:lnTo>
                  <a:lnTo>
                    <a:pt x="36" y="422"/>
                  </a:lnTo>
                  <a:lnTo>
                    <a:pt x="44" y="414"/>
                  </a:lnTo>
                  <a:lnTo>
                    <a:pt x="66" y="396"/>
                  </a:lnTo>
                  <a:lnTo>
                    <a:pt x="94" y="366"/>
                  </a:lnTo>
                  <a:lnTo>
                    <a:pt x="108" y="354"/>
                  </a:lnTo>
                  <a:lnTo>
                    <a:pt x="124" y="342"/>
                  </a:lnTo>
                  <a:lnTo>
                    <a:pt x="154" y="306"/>
                  </a:lnTo>
                  <a:lnTo>
                    <a:pt x="184" y="276"/>
                  </a:lnTo>
                  <a:lnTo>
                    <a:pt x="196" y="266"/>
                  </a:lnTo>
                  <a:lnTo>
                    <a:pt x="204" y="256"/>
                  </a:lnTo>
                  <a:lnTo>
                    <a:pt x="210" y="244"/>
                  </a:lnTo>
                  <a:lnTo>
                    <a:pt x="214" y="230"/>
                  </a:lnTo>
                  <a:lnTo>
                    <a:pt x="214" y="214"/>
                  </a:lnTo>
                  <a:lnTo>
                    <a:pt x="216" y="204"/>
                  </a:lnTo>
                  <a:lnTo>
                    <a:pt x="218" y="196"/>
                  </a:lnTo>
                  <a:lnTo>
                    <a:pt x="222" y="190"/>
                  </a:lnTo>
                  <a:lnTo>
                    <a:pt x="232" y="180"/>
                  </a:lnTo>
                  <a:lnTo>
                    <a:pt x="240" y="174"/>
                  </a:lnTo>
                  <a:lnTo>
                    <a:pt x="248" y="164"/>
                  </a:lnTo>
                  <a:lnTo>
                    <a:pt x="244" y="106"/>
                  </a:lnTo>
                  <a:lnTo>
                    <a:pt x="254" y="96"/>
                  </a:lnTo>
                  <a:lnTo>
                    <a:pt x="260" y="84"/>
                  </a:lnTo>
                  <a:lnTo>
                    <a:pt x="262" y="72"/>
                  </a:lnTo>
                  <a:lnTo>
                    <a:pt x="264" y="60"/>
                  </a:lnTo>
                  <a:lnTo>
                    <a:pt x="278" y="36"/>
                  </a:lnTo>
                  <a:lnTo>
                    <a:pt x="298" y="36"/>
                  </a:lnTo>
                  <a:lnTo>
                    <a:pt x="332" y="68"/>
                  </a:lnTo>
                  <a:lnTo>
                    <a:pt x="352" y="68"/>
                  </a:lnTo>
                  <a:lnTo>
                    <a:pt x="354" y="64"/>
                  </a:lnTo>
                  <a:lnTo>
                    <a:pt x="356" y="60"/>
                  </a:lnTo>
                  <a:lnTo>
                    <a:pt x="358" y="48"/>
                  </a:lnTo>
                  <a:lnTo>
                    <a:pt x="360" y="32"/>
                  </a:lnTo>
                  <a:lnTo>
                    <a:pt x="340" y="10"/>
                  </a:lnTo>
                  <a:lnTo>
                    <a:pt x="346" y="8"/>
                  </a:lnTo>
                  <a:lnTo>
                    <a:pt x="442" y="8"/>
                  </a:lnTo>
                  <a:lnTo>
                    <a:pt x="454" y="10"/>
                  </a:lnTo>
                  <a:lnTo>
                    <a:pt x="472" y="10"/>
                  </a:lnTo>
                  <a:lnTo>
                    <a:pt x="490" y="8"/>
                  </a:lnTo>
                  <a:lnTo>
                    <a:pt x="500" y="4"/>
                  </a:lnTo>
                  <a:lnTo>
                    <a:pt x="506" y="0"/>
                  </a:lnTo>
                  <a:lnTo>
                    <a:pt x="518" y="0"/>
                  </a:lnTo>
                  <a:lnTo>
                    <a:pt x="518" y="20"/>
                  </a:lnTo>
                  <a:lnTo>
                    <a:pt x="476" y="68"/>
                  </a:lnTo>
                  <a:lnTo>
                    <a:pt x="478" y="82"/>
                  </a:lnTo>
                  <a:lnTo>
                    <a:pt x="482" y="88"/>
                  </a:lnTo>
                  <a:lnTo>
                    <a:pt x="486" y="92"/>
                  </a:lnTo>
                  <a:lnTo>
                    <a:pt x="492" y="94"/>
                  </a:lnTo>
                  <a:lnTo>
                    <a:pt x="500" y="96"/>
                  </a:lnTo>
                  <a:lnTo>
                    <a:pt x="524" y="98"/>
                  </a:lnTo>
                  <a:lnTo>
                    <a:pt x="580" y="72"/>
                  </a:lnTo>
                  <a:lnTo>
                    <a:pt x="600" y="72"/>
                  </a:lnTo>
                  <a:lnTo>
                    <a:pt x="612" y="84"/>
                  </a:lnTo>
                  <a:lnTo>
                    <a:pt x="624" y="82"/>
                  </a:lnTo>
                  <a:lnTo>
                    <a:pt x="634" y="78"/>
                  </a:lnTo>
                  <a:lnTo>
                    <a:pt x="656" y="64"/>
                  </a:lnTo>
                  <a:lnTo>
                    <a:pt x="668" y="58"/>
                  </a:lnTo>
                  <a:lnTo>
                    <a:pt x="680" y="54"/>
                  </a:lnTo>
                  <a:lnTo>
                    <a:pt x="694" y="52"/>
                  </a:lnTo>
                  <a:lnTo>
                    <a:pt x="710" y="56"/>
                  </a:lnTo>
                  <a:lnTo>
                    <a:pt x="740" y="92"/>
                  </a:lnTo>
                  <a:lnTo>
                    <a:pt x="784" y="152"/>
                  </a:lnTo>
                  <a:lnTo>
                    <a:pt x="784" y="168"/>
                  </a:lnTo>
                  <a:lnTo>
                    <a:pt x="764" y="170"/>
                  </a:lnTo>
                  <a:lnTo>
                    <a:pt x="752" y="174"/>
                  </a:lnTo>
                  <a:lnTo>
                    <a:pt x="746" y="180"/>
                  </a:lnTo>
                  <a:lnTo>
                    <a:pt x="740" y="186"/>
                  </a:lnTo>
                  <a:lnTo>
                    <a:pt x="728" y="196"/>
                  </a:lnTo>
                  <a:lnTo>
                    <a:pt x="724" y="200"/>
                  </a:lnTo>
                  <a:lnTo>
                    <a:pt x="722" y="208"/>
                  </a:lnTo>
                  <a:lnTo>
                    <a:pt x="722" y="214"/>
                  </a:lnTo>
                  <a:lnTo>
                    <a:pt x="728" y="224"/>
                  </a:lnTo>
                  <a:lnTo>
                    <a:pt x="728" y="230"/>
                  </a:lnTo>
                  <a:lnTo>
                    <a:pt x="704" y="242"/>
                  </a:lnTo>
                  <a:lnTo>
                    <a:pt x="680" y="256"/>
                  </a:lnTo>
                  <a:lnTo>
                    <a:pt x="656" y="270"/>
                  </a:lnTo>
                  <a:lnTo>
                    <a:pt x="634" y="282"/>
                  </a:lnTo>
                  <a:lnTo>
                    <a:pt x="618" y="298"/>
                  </a:lnTo>
                  <a:lnTo>
                    <a:pt x="612" y="298"/>
                  </a:lnTo>
                  <a:lnTo>
                    <a:pt x="606" y="296"/>
                  </a:lnTo>
                  <a:lnTo>
                    <a:pt x="602" y="292"/>
                  </a:lnTo>
                  <a:lnTo>
                    <a:pt x="600" y="288"/>
                  </a:lnTo>
                  <a:lnTo>
                    <a:pt x="582" y="288"/>
                  </a:lnTo>
                  <a:lnTo>
                    <a:pt x="570" y="304"/>
                  </a:lnTo>
                  <a:lnTo>
                    <a:pt x="556" y="304"/>
                  </a:lnTo>
                  <a:lnTo>
                    <a:pt x="552" y="298"/>
                  </a:lnTo>
                  <a:lnTo>
                    <a:pt x="548" y="294"/>
                  </a:lnTo>
                  <a:lnTo>
                    <a:pt x="544" y="292"/>
                  </a:lnTo>
                  <a:lnTo>
                    <a:pt x="540" y="292"/>
                  </a:lnTo>
                  <a:lnTo>
                    <a:pt x="534" y="292"/>
                  </a:lnTo>
                  <a:lnTo>
                    <a:pt x="526" y="294"/>
                  </a:lnTo>
                  <a:lnTo>
                    <a:pt x="526" y="318"/>
                  </a:lnTo>
                  <a:lnTo>
                    <a:pt x="520" y="322"/>
                  </a:lnTo>
                  <a:lnTo>
                    <a:pt x="516" y="326"/>
                  </a:lnTo>
                  <a:lnTo>
                    <a:pt x="508" y="328"/>
                  </a:lnTo>
                  <a:lnTo>
                    <a:pt x="504" y="328"/>
                  </a:lnTo>
                  <a:lnTo>
                    <a:pt x="500" y="332"/>
                  </a:lnTo>
                  <a:lnTo>
                    <a:pt x="498" y="338"/>
                  </a:lnTo>
                  <a:lnTo>
                    <a:pt x="494" y="346"/>
                  </a:lnTo>
                  <a:lnTo>
                    <a:pt x="482" y="344"/>
                  </a:lnTo>
                  <a:lnTo>
                    <a:pt x="478" y="342"/>
                  </a:lnTo>
                  <a:lnTo>
                    <a:pt x="476" y="340"/>
                  </a:lnTo>
                  <a:lnTo>
                    <a:pt x="472" y="334"/>
                  </a:lnTo>
                  <a:lnTo>
                    <a:pt x="468" y="326"/>
                  </a:lnTo>
                  <a:lnTo>
                    <a:pt x="462" y="326"/>
                  </a:lnTo>
                  <a:lnTo>
                    <a:pt x="436" y="302"/>
                  </a:lnTo>
                  <a:lnTo>
                    <a:pt x="420" y="302"/>
                  </a:lnTo>
                  <a:lnTo>
                    <a:pt x="414" y="314"/>
                  </a:lnTo>
                  <a:lnTo>
                    <a:pt x="408" y="330"/>
                  </a:lnTo>
                  <a:lnTo>
                    <a:pt x="388" y="362"/>
                  </a:lnTo>
                  <a:lnTo>
                    <a:pt x="374" y="368"/>
                  </a:lnTo>
                  <a:lnTo>
                    <a:pt x="366" y="374"/>
                  </a:lnTo>
                  <a:lnTo>
                    <a:pt x="358" y="382"/>
                  </a:lnTo>
                  <a:lnTo>
                    <a:pt x="350" y="394"/>
                  </a:lnTo>
                  <a:lnTo>
                    <a:pt x="338" y="396"/>
                  </a:lnTo>
                  <a:lnTo>
                    <a:pt x="328" y="398"/>
                  </a:lnTo>
                  <a:lnTo>
                    <a:pt x="306" y="418"/>
                  </a:lnTo>
                  <a:lnTo>
                    <a:pt x="290" y="418"/>
                  </a:lnTo>
                  <a:lnTo>
                    <a:pt x="278" y="420"/>
                  </a:lnTo>
                  <a:lnTo>
                    <a:pt x="270" y="422"/>
                  </a:lnTo>
                  <a:lnTo>
                    <a:pt x="262" y="426"/>
                  </a:lnTo>
                  <a:lnTo>
                    <a:pt x="256" y="438"/>
                  </a:lnTo>
                  <a:lnTo>
                    <a:pt x="244" y="438"/>
                  </a:lnTo>
                  <a:lnTo>
                    <a:pt x="228" y="432"/>
                  </a:lnTo>
                  <a:lnTo>
                    <a:pt x="218" y="432"/>
                  </a:lnTo>
                  <a:lnTo>
                    <a:pt x="210" y="436"/>
                  </a:lnTo>
                  <a:lnTo>
                    <a:pt x="198" y="440"/>
                  </a:lnTo>
                  <a:lnTo>
                    <a:pt x="140" y="462"/>
                  </a:lnTo>
                  <a:lnTo>
                    <a:pt x="120" y="464"/>
                  </a:lnTo>
                  <a:lnTo>
                    <a:pt x="104" y="466"/>
                  </a:lnTo>
                  <a:lnTo>
                    <a:pt x="92" y="474"/>
                  </a:lnTo>
                  <a:lnTo>
                    <a:pt x="78" y="486"/>
                  </a:lnTo>
                  <a:lnTo>
                    <a:pt x="76" y="510"/>
                  </a:lnTo>
                  <a:lnTo>
                    <a:pt x="64" y="514"/>
                  </a:lnTo>
                  <a:lnTo>
                    <a:pt x="56" y="520"/>
                  </a:lnTo>
                  <a:lnTo>
                    <a:pt x="52" y="528"/>
                  </a:lnTo>
                  <a:lnTo>
                    <a:pt x="52" y="542"/>
                  </a:lnTo>
                  <a:lnTo>
                    <a:pt x="60" y="548"/>
                  </a:lnTo>
                  <a:lnTo>
                    <a:pt x="72" y="558"/>
                  </a:lnTo>
                  <a:lnTo>
                    <a:pt x="78" y="566"/>
                  </a:lnTo>
                  <a:lnTo>
                    <a:pt x="82" y="572"/>
                  </a:lnTo>
                  <a:lnTo>
                    <a:pt x="86" y="580"/>
                  </a:lnTo>
                  <a:lnTo>
                    <a:pt x="86" y="590"/>
                  </a:lnTo>
                  <a:lnTo>
                    <a:pt x="78" y="594"/>
                  </a:lnTo>
                  <a:lnTo>
                    <a:pt x="68" y="598"/>
                  </a:lnTo>
                  <a:lnTo>
                    <a:pt x="54" y="602"/>
                  </a:lnTo>
                  <a:close/>
                </a:path>
              </a:pathLst>
            </a:custGeom>
            <a:pattFill prst="wdDnDiag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 w="6350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  <p:sp>
          <p:nvSpPr>
            <p:cNvPr id="55" name="Freeform 11"/>
            <p:cNvSpPr/>
            <p:nvPr/>
          </p:nvSpPr>
          <p:spPr bwMode="auto">
            <a:xfrm>
              <a:off x="3673476" y="4854577"/>
              <a:ext cx="1400174" cy="1479551"/>
            </a:xfrm>
            <a:custGeom>
              <a:avLst/>
              <a:gdLst>
                <a:gd name="T0" fmla="*/ 356 w 882"/>
                <a:gd name="T1" fmla="*/ 898 h 932"/>
                <a:gd name="T2" fmla="*/ 352 w 882"/>
                <a:gd name="T3" fmla="*/ 844 h 932"/>
                <a:gd name="T4" fmla="*/ 310 w 882"/>
                <a:gd name="T5" fmla="*/ 844 h 932"/>
                <a:gd name="T6" fmla="*/ 246 w 882"/>
                <a:gd name="T7" fmla="*/ 840 h 932"/>
                <a:gd name="T8" fmla="*/ 208 w 882"/>
                <a:gd name="T9" fmla="*/ 800 h 932"/>
                <a:gd name="T10" fmla="*/ 164 w 882"/>
                <a:gd name="T11" fmla="*/ 782 h 932"/>
                <a:gd name="T12" fmla="*/ 166 w 882"/>
                <a:gd name="T13" fmla="*/ 724 h 932"/>
                <a:gd name="T14" fmla="*/ 138 w 882"/>
                <a:gd name="T15" fmla="*/ 676 h 932"/>
                <a:gd name="T16" fmla="*/ 114 w 882"/>
                <a:gd name="T17" fmla="*/ 616 h 932"/>
                <a:gd name="T18" fmla="*/ 88 w 882"/>
                <a:gd name="T19" fmla="*/ 564 h 932"/>
                <a:gd name="T20" fmla="*/ 16 w 882"/>
                <a:gd name="T21" fmla="*/ 578 h 932"/>
                <a:gd name="T22" fmla="*/ 0 w 882"/>
                <a:gd name="T23" fmla="*/ 490 h 932"/>
                <a:gd name="T24" fmla="*/ 84 w 882"/>
                <a:gd name="T25" fmla="*/ 392 h 932"/>
                <a:gd name="T26" fmla="*/ 120 w 882"/>
                <a:gd name="T27" fmla="*/ 310 h 932"/>
                <a:gd name="T28" fmla="*/ 130 w 882"/>
                <a:gd name="T29" fmla="*/ 236 h 932"/>
                <a:gd name="T30" fmla="*/ 126 w 882"/>
                <a:gd name="T31" fmla="*/ 178 h 932"/>
                <a:gd name="T32" fmla="*/ 104 w 882"/>
                <a:gd name="T33" fmla="*/ 108 h 932"/>
                <a:gd name="T34" fmla="*/ 126 w 882"/>
                <a:gd name="T35" fmla="*/ 52 h 932"/>
                <a:gd name="T36" fmla="*/ 134 w 882"/>
                <a:gd name="T37" fmla="*/ 0 h 932"/>
                <a:gd name="T38" fmla="*/ 170 w 882"/>
                <a:gd name="T39" fmla="*/ 44 h 932"/>
                <a:gd name="T40" fmla="*/ 208 w 882"/>
                <a:gd name="T41" fmla="*/ 100 h 932"/>
                <a:gd name="T42" fmla="*/ 218 w 882"/>
                <a:gd name="T43" fmla="*/ 44 h 932"/>
                <a:gd name="T44" fmla="*/ 252 w 882"/>
                <a:gd name="T45" fmla="*/ 88 h 932"/>
                <a:gd name="T46" fmla="*/ 332 w 882"/>
                <a:gd name="T47" fmla="*/ 148 h 932"/>
                <a:gd name="T48" fmla="*/ 406 w 882"/>
                <a:gd name="T49" fmla="*/ 280 h 932"/>
                <a:gd name="T50" fmla="*/ 400 w 882"/>
                <a:gd name="T51" fmla="*/ 336 h 932"/>
                <a:gd name="T52" fmla="*/ 452 w 882"/>
                <a:gd name="T53" fmla="*/ 370 h 932"/>
                <a:gd name="T54" fmla="*/ 574 w 882"/>
                <a:gd name="T55" fmla="*/ 346 h 932"/>
                <a:gd name="T56" fmla="*/ 586 w 882"/>
                <a:gd name="T57" fmla="*/ 290 h 932"/>
                <a:gd name="T58" fmla="*/ 558 w 882"/>
                <a:gd name="T59" fmla="*/ 230 h 932"/>
                <a:gd name="T60" fmla="*/ 620 w 882"/>
                <a:gd name="T61" fmla="*/ 178 h 932"/>
                <a:gd name="T62" fmla="*/ 606 w 882"/>
                <a:gd name="T63" fmla="*/ 122 h 932"/>
                <a:gd name="T64" fmla="*/ 614 w 882"/>
                <a:gd name="T65" fmla="*/ 104 h 932"/>
                <a:gd name="T66" fmla="*/ 654 w 882"/>
                <a:gd name="T67" fmla="*/ 64 h 932"/>
                <a:gd name="T68" fmla="*/ 712 w 882"/>
                <a:gd name="T69" fmla="*/ 144 h 932"/>
                <a:gd name="T70" fmla="*/ 790 w 882"/>
                <a:gd name="T71" fmla="*/ 128 h 932"/>
                <a:gd name="T72" fmla="*/ 790 w 882"/>
                <a:gd name="T73" fmla="*/ 188 h 932"/>
                <a:gd name="T74" fmla="*/ 752 w 882"/>
                <a:gd name="T75" fmla="*/ 208 h 932"/>
                <a:gd name="T76" fmla="*/ 660 w 882"/>
                <a:gd name="T77" fmla="*/ 204 h 932"/>
                <a:gd name="T78" fmla="*/ 630 w 882"/>
                <a:gd name="T79" fmla="*/ 266 h 932"/>
                <a:gd name="T80" fmla="*/ 652 w 882"/>
                <a:gd name="T81" fmla="*/ 308 h 932"/>
                <a:gd name="T82" fmla="*/ 698 w 882"/>
                <a:gd name="T83" fmla="*/ 300 h 932"/>
                <a:gd name="T84" fmla="*/ 718 w 882"/>
                <a:gd name="T85" fmla="*/ 330 h 932"/>
                <a:gd name="T86" fmla="*/ 692 w 882"/>
                <a:gd name="T87" fmla="*/ 418 h 932"/>
                <a:gd name="T88" fmla="*/ 732 w 882"/>
                <a:gd name="T89" fmla="*/ 472 h 932"/>
                <a:gd name="T90" fmla="*/ 726 w 882"/>
                <a:gd name="T91" fmla="*/ 528 h 932"/>
                <a:gd name="T92" fmla="*/ 828 w 882"/>
                <a:gd name="T93" fmla="*/ 590 h 932"/>
                <a:gd name="T94" fmla="*/ 876 w 882"/>
                <a:gd name="T95" fmla="*/ 606 h 932"/>
                <a:gd name="T96" fmla="*/ 850 w 882"/>
                <a:gd name="T97" fmla="*/ 658 h 932"/>
                <a:gd name="T98" fmla="*/ 784 w 882"/>
                <a:gd name="T99" fmla="*/ 676 h 932"/>
                <a:gd name="T100" fmla="*/ 720 w 882"/>
                <a:gd name="T101" fmla="*/ 734 h 932"/>
                <a:gd name="T102" fmla="*/ 650 w 882"/>
                <a:gd name="T103" fmla="*/ 764 h 932"/>
                <a:gd name="T104" fmla="*/ 612 w 882"/>
                <a:gd name="T105" fmla="*/ 742 h 932"/>
                <a:gd name="T106" fmla="*/ 564 w 882"/>
                <a:gd name="T107" fmla="*/ 760 h 932"/>
                <a:gd name="T108" fmla="*/ 526 w 882"/>
                <a:gd name="T109" fmla="*/ 740 h 932"/>
                <a:gd name="T110" fmla="*/ 482 w 882"/>
                <a:gd name="T111" fmla="*/ 750 h 932"/>
                <a:gd name="T112" fmla="*/ 448 w 882"/>
                <a:gd name="T113" fmla="*/ 768 h 932"/>
                <a:gd name="T114" fmla="*/ 404 w 882"/>
                <a:gd name="T115" fmla="*/ 766 h 932"/>
                <a:gd name="T116" fmla="*/ 410 w 882"/>
                <a:gd name="T117" fmla="*/ 826 h 932"/>
                <a:gd name="T118" fmla="*/ 410 w 882"/>
                <a:gd name="T119" fmla="*/ 872 h 932"/>
                <a:gd name="T120" fmla="*/ 406 w 882"/>
                <a:gd name="T121" fmla="*/ 932 h 93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882" h="932">
                  <a:moveTo>
                    <a:pt x="406" y="932"/>
                  </a:moveTo>
                  <a:lnTo>
                    <a:pt x="406" y="932"/>
                  </a:lnTo>
                  <a:lnTo>
                    <a:pt x="392" y="920"/>
                  </a:lnTo>
                  <a:lnTo>
                    <a:pt x="380" y="910"/>
                  </a:lnTo>
                  <a:lnTo>
                    <a:pt x="368" y="904"/>
                  </a:lnTo>
                  <a:lnTo>
                    <a:pt x="356" y="898"/>
                  </a:lnTo>
                  <a:lnTo>
                    <a:pt x="358" y="880"/>
                  </a:lnTo>
                  <a:lnTo>
                    <a:pt x="358" y="866"/>
                  </a:lnTo>
                  <a:lnTo>
                    <a:pt x="356" y="854"/>
                  </a:lnTo>
                  <a:lnTo>
                    <a:pt x="352" y="844"/>
                  </a:lnTo>
                  <a:lnTo>
                    <a:pt x="342" y="836"/>
                  </a:lnTo>
                  <a:lnTo>
                    <a:pt x="332" y="836"/>
                  </a:lnTo>
                  <a:lnTo>
                    <a:pt x="324" y="838"/>
                  </a:lnTo>
                  <a:lnTo>
                    <a:pt x="316" y="840"/>
                  </a:lnTo>
                  <a:lnTo>
                    <a:pt x="310" y="844"/>
                  </a:lnTo>
                  <a:lnTo>
                    <a:pt x="298" y="854"/>
                  </a:lnTo>
                  <a:lnTo>
                    <a:pt x="288" y="866"/>
                  </a:lnTo>
                  <a:lnTo>
                    <a:pt x="260" y="860"/>
                  </a:lnTo>
                  <a:lnTo>
                    <a:pt x="246" y="840"/>
                  </a:lnTo>
                  <a:lnTo>
                    <a:pt x="240" y="832"/>
                  </a:lnTo>
                  <a:lnTo>
                    <a:pt x="234" y="828"/>
                  </a:lnTo>
                  <a:lnTo>
                    <a:pt x="218" y="808"/>
                  </a:lnTo>
                  <a:lnTo>
                    <a:pt x="212" y="802"/>
                  </a:lnTo>
                  <a:lnTo>
                    <a:pt x="208" y="800"/>
                  </a:lnTo>
                  <a:lnTo>
                    <a:pt x="202" y="798"/>
                  </a:lnTo>
                  <a:lnTo>
                    <a:pt x="194" y="798"/>
                  </a:lnTo>
                  <a:lnTo>
                    <a:pt x="172" y="798"/>
                  </a:lnTo>
                  <a:lnTo>
                    <a:pt x="168" y="790"/>
                  </a:lnTo>
                  <a:lnTo>
                    <a:pt x="164" y="782"/>
                  </a:lnTo>
                  <a:lnTo>
                    <a:pt x="162" y="774"/>
                  </a:lnTo>
                  <a:lnTo>
                    <a:pt x="160" y="766"/>
                  </a:lnTo>
                  <a:lnTo>
                    <a:pt x="160" y="752"/>
                  </a:lnTo>
                  <a:lnTo>
                    <a:pt x="160" y="740"/>
                  </a:lnTo>
                  <a:lnTo>
                    <a:pt x="166" y="724"/>
                  </a:lnTo>
                  <a:lnTo>
                    <a:pt x="168" y="708"/>
                  </a:lnTo>
                  <a:lnTo>
                    <a:pt x="166" y="694"/>
                  </a:lnTo>
                  <a:lnTo>
                    <a:pt x="164" y="688"/>
                  </a:lnTo>
                  <a:lnTo>
                    <a:pt x="162" y="682"/>
                  </a:lnTo>
                  <a:lnTo>
                    <a:pt x="138" y="676"/>
                  </a:lnTo>
                  <a:lnTo>
                    <a:pt x="126" y="670"/>
                  </a:lnTo>
                  <a:lnTo>
                    <a:pt x="124" y="668"/>
                  </a:lnTo>
                  <a:lnTo>
                    <a:pt x="124" y="664"/>
                  </a:lnTo>
                  <a:lnTo>
                    <a:pt x="124" y="650"/>
                  </a:lnTo>
                  <a:lnTo>
                    <a:pt x="114" y="616"/>
                  </a:lnTo>
                  <a:lnTo>
                    <a:pt x="102" y="598"/>
                  </a:lnTo>
                  <a:lnTo>
                    <a:pt x="96" y="576"/>
                  </a:lnTo>
                  <a:lnTo>
                    <a:pt x="92" y="568"/>
                  </a:lnTo>
                  <a:lnTo>
                    <a:pt x="88" y="564"/>
                  </a:lnTo>
                  <a:lnTo>
                    <a:pt x="82" y="560"/>
                  </a:lnTo>
                  <a:lnTo>
                    <a:pt x="76" y="558"/>
                  </a:lnTo>
                  <a:lnTo>
                    <a:pt x="58" y="556"/>
                  </a:lnTo>
                  <a:lnTo>
                    <a:pt x="30" y="572"/>
                  </a:lnTo>
                  <a:lnTo>
                    <a:pt x="16" y="578"/>
                  </a:lnTo>
                  <a:lnTo>
                    <a:pt x="4" y="580"/>
                  </a:lnTo>
                  <a:lnTo>
                    <a:pt x="2" y="576"/>
                  </a:lnTo>
                  <a:lnTo>
                    <a:pt x="0" y="490"/>
                  </a:lnTo>
                  <a:lnTo>
                    <a:pt x="16" y="454"/>
                  </a:lnTo>
                  <a:lnTo>
                    <a:pt x="32" y="436"/>
                  </a:lnTo>
                  <a:lnTo>
                    <a:pt x="46" y="422"/>
                  </a:lnTo>
                  <a:lnTo>
                    <a:pt x="62" y="408"/>
                  </a:lnTo>
                  <a:lnTo>
                    <a:pt x="84" y="392"/>
                  </a:lnTo>
                  <a:lnTo>
                    <a:pt x="108" y="370"/>
                  </a:lnTo>
                  <a:lnTo>
                    <a:pt x="110" y="328"/>
                  </a:lnTo>
                  <a:lnTo>
                    <a:pt x="120" y="310"/>
                  </a:lnTo>
                  <a:lnTo>
                    <a:pt x="120" y="288"/>
                  </a:lnTo>
                  <a:lnTo>
                    <a:pt x="120" y="266"/>
                  </a:lnTo>
                  <a:lnTo>
                    <a:pt x="124" y="248"/>
                  </a:lnTo>
                  <a:lnTo>
                    <a:pt x="126" y="240"/>
                  </a:lnTo>
                  <a:lnTo>
                    <a:pt x="130" y="236"/>
                  </a:lnTo>
                  <a:lnTo>
                    <a:pt x="132" y="218"/>
                  </a:lnTo>
                  <a:lnTo>
                    <a:pt x="134" y="204"/>
                  </a:lnTo>
                  <a:lnTo>
                    <a:pt x="132" y="190"/>
                  </a:lnTo>
                  <a:lnTo>
                    <a:pt x="126" y="178"/>
                  </a:lnTo>
                  <a:lnTo>
                    <a:pt x="84" y="142"/>
                  </a:lnTo>
                  <a:lnTo>
                    <a:pt x="84" y="110"/>
                  </a:lnTo>
                  <a:lnTo>
                    <a:pt x="94" y="110"/>
                  </a:lnTo>
                  <a:lnTo>
                    <a:pt x="104" y="108"/>
                  </a:lnTo>
                  <a:lnTo>
                    <a:pt x="126" y="100"/>
                  </a:lnTo>
                  <a:lnTo>
                    <a:pt x="128" y="88"/>
                  </a:lnTo>
                  <a:lnTo>
                    <a:pt x="128" y="76"/>
                  </a:lnTo>
                  <a:lnTo>
                    <a:pt x="128" y="64"/>
                  </a:lnTo>
                  <a:lnTo>
                    <a:pt x="126" y="52"/>
                  </a:lnTo>
                  <a:lnTo>
                    <a:pt x="120" y="32"/>
                  </a:lnTo>
                  <a:lnTo>
                    <a:pt x="120" y="22"/>
                  </a:lnTo>
                  <a:lnTo>
                    <a:pt x="118" y="12"/>
                  </a:lnTo>
                  <a:lnTo>
                    <a:pt x="126" y="6"/>
                  </a:lnTo>
                  <a:lnTo>
                    <a:pt x="134" y="0"/>
                  </a:lnTo>
                  <a:lnTo>
                    <a:pt x="138" y="0"/>
                  </a:lnTo>
                  <a:lnTo>
                    <a:pt x="142" y="0"/>
                  </a:lnTo>
                  <a:lnTo>
                    <a:pt x="148" y="4"/>
                  </a:lnTo>
                  <a:lnTo>
                    <a:pt x="154" y="8"/>
                  </a:lnTo>
                  <a:lnTo>
                    <a:pt x="170" y="44"/>
                  </a:lnTo>
                  <a:lnTo>
                    <a:pt x="178" y="66"/>
                  </a:lnTo>
                  <a:lnTo>
                    <a:pt x="184" y="90"/>
                  </a:lnTo>
                  <a:lnTo>
                    <a:pt x="188" y="96"/>
                  </a:lnTo>
                  <a:lnTo>
                    <a:pt x="192" y="98"/>
                  </a:lnTo>
                  <a:lnTo>
                    <a:pt x="208" y="100"/>
                  </a:lnTo>
                  <a:lnTo>
                    <a:pt x="212" y="92"/>
                  </a:lnTo>
                  <a:lnTo>
                    <a:pt x="216" y="86"/>
                  </a:lnTo>
                  <a:lnTo>
                    <a:pt x="218" y="70"/>
                  </a:lnTo>
                  <a:lnTo>
                    <a:pt x="218" y="44"/>
                  </a:lnTo>
                  <a:lnTo>
                    <a:pt x="230" y="34"/>
                  </a:lnTo>
                  <a:lnTo>
                    <a:pt x="236" y="44"/>
                  </a:lnTo>
                  <a:lnTo>
                    <a:pt x="242" y="56"/>
                  </a:lnTo>
                  <a:lnTo>
                    <a:pt x="252" y="88"/>
                  </a:lnTo>
                  <a:lnTo>
                    <a:pt x="268" y="112"/>
                  </a:lnTo>
                  <a:lnTo>
                    <a:pt x="278" y="126"/>
                  </a:lnTo>
                  <a:lnTo>
                    <a:pt x="292" y="142"/>
                  </a:lnTo>
                  <a:lnTo>
                    <a:pt x="332" y="148"/>
                  </a:lnTo>
                  <a:lnTo>
                    <a:pt x="368" y="216"/>
                  </a:lnTo>
                  <a:lnTo>
                    <a:pt x="404" y="264"/>
                  </a:lnTo>
                  <a:lnTo>
                    <a:pt x="406" y="280"/>
                  </a:lnTo>
                  <a:lnTo>
                    <a:pt x="398" y="290"/>
                  </a:lnTo>
                  <a:lnTo>
                    <a:pt x="392" y="298"/>
                  </a:lnTo>
                  <a:lnTo>
                    <a:pt x="390" y="306"/>
                  </a:lnTo>
                  <a:lnTo>
                    <a:pt x="390" y="324"/>
                  </a:lnTo>
                  <a:lnTo>
                    <a:pt x="400" y="336"/>
                  </a:lnTo>
                  <a:lnTo>
                    <a:pt x="408" y="346"/>
                  </a:lnTo>
                  <a:lnTo>
                    <a:pt x="422" y="356"/>
                  </a:lnTo>
                  <a:lnTo>
                    <a:pt x="430" y="358"/>
                  </a:lnTo>
                  <a:lnTo>
                    <a:pt x="440" y="362"/>
                  </a:lnTo>
                  <a:lnTo>
                    <a:pt x="452" y="370"/>
                  </a:lnTo>
                  <a:lnTo>
                    <a:pt x="460" y="376"/>
                  </a:lnTo>
                  <a:lnTo>
                    <a:pt x="472" y="380"/>
                  </a:lnTo>
                  <a:lnTo>
                    <a:pt x="500" y="378"/>
                  </a:lnTo>
                  <a:lnTo>
                    <a:pt x="574" y="346"/>
                  </a:lnTo>
                  <a:lnTo>
                    <a:pt x="580" y="330"/>
                  </a:lnTo>
                  <a:lnTo>
                    <a:pt x="584" y="318"/>
                  </a:lnTo>
                  <a:lnTo>
                    <a:pt x="586" y="304"/>
                  </a:lnTo>
                  <a:lnTo>
                    <a:pt x="586" y="290"/>
                  </a:lnTo>
                  <a:lnTo>
                    <a:pt x="578" y="278"/>
                  </a:lnTo>
                  <a:lnTo>
                    <a:pt x="572" y="272"/>
                  </a:lnTo>
                  <a:lnTo>
                    <a:pt x="558" y="262"/>
                  </a:lnTo>
                  <a:lnTo>
                    <a:pt x="558" y="238"/>
                  </a:lnTo>
                  <a:lnTo>
                    <a:pt x="558" y="230"/>
                  </a:lnTo>
                  <a:lnTo>
                    <a:pt x="564" y="222"/>
                  </a:lnTo>
                  <a:lnTo>
                    <a:pt x="578" y="214"/>
                  </a:lnTo>
                  <a:lnTo>
                    <a:pt x="594" y="204"/>
                  </a:lnTo>
                  <a:lnTo>
                    <a:pt x="608" y="192"/>
                  </a:lnTo>
                  <a:lnTo>
                    <a:pt x="620" y="178"/>
                  </a:lnTo>
                  <a:lnTo>
                    <a:pt x="620" y="152"/>
                  </a:lnTo>
                  <a:lnTo>
                    <a:pt x="616" y="138"/>
                  </a:lnTo>
                  <a:lnTo>
                    <a:pt x="610" y="128"/>
                  </a:lnTo>
                  <a:lnTo>
                    <a:pt x="606" y="122"/>
                  </a:lnTo>
                  <a:lnTo>
                    <a:pt x="600" y="116"/>
                  </a:lnTo>
                  <a:lnTo>
                    <a:pt x="598" y="108"/>
                  </a:lnTo>
                  <a:lnTo>
                    <a:pt x="614" y="104"/>
                  </a:lnTo>
                  <a:lnTo>
                    <a:pt x="622" y="94"/>
                  </a:lnTo>
                  <a:lnTo>
                    <a:pt x="628" y="84"/>
                  </a:lnTo>
                  <a:lnTo>
                    <a:pt x="632" y="72"/>
                  </a:lnTo>
                  <a:lnTo>
                    <a:pt x="636" y="66"/>
                  </a:lnTo>
                  <a:lnTo>
                    <a:pt x="642" y="64"/>
                  </a:lnTo>
                  <a:lnTo>
                    <a:pt x="654" y="64"/>
                  </a:lnTo>
                  <a:lnTo>
                    <a:pt x="672" y="66"/>
                  </a:lnTo>
                  <a:lnTo>
                    <a:pt x="694" y="124"/>
                  </a:lnTo>
                  <a:lnTo>
                    <a:pt x="704" y="136"/>
                  </a:lnTo>
                  <a:lnTo>
                    <a:pt x="712" y="144"/>
                  </a:lnTo>
                  <a:lnTo>
                    <a:pt x="722" y="152"/>
                  </a:lnTo>
                  <a:lnTo>
                    <a:pt x="758" y="152"/>
                  </a:lnTo>
                  <a:lnTo>
                    <a:pt x="774" y="140"/>
                  </a:lnTo>
                  <a:lnTo>
                    <a:pt x="790" y="128"/>
                  </a:lnTo>
                  <a:lnTo>
                    <a:pt x="796" y="138"/>
                  </a:lnTo>
                  <a:lnTo>
                    <a:pt x="796" y="152"/>
                  </a:lnTo>
                  <a:lnTo>
                    <a:pt x="794" y="170"/>
                  </a:lnTo>
                  <a:lnTo>
                    <a:pt x="790" y="188"/>
                  </a:lnTo>
                  <a:lnTo>
                    <a:pt x="786" y="196"/>
                  </a:lnTo>
                  <a:lnTo>
                    <a:pt x="780" y="204"/>
                  </a:lnTo>
                  <a:lnTo>
                    <a:pt x="766" y="208"/>
                  </a:lnTo>
                  <a:lnTo>
                    <a:pt x="752" y="208"/>
                  </a:lnTo>
                  <a:lnTo>
                    <a:pt x="720" y="192"/>
                  </a:lnTo>
                  <a:lnTo>
                    <a:pt x="694" y="192"/>
                  </a:lnTo>
                  <a:lnTo>
                    <a:pt x="676" y="196"/>
                  </a:lnTo>
                  <a:lnTo>
                    <a:pt x="668" y="198"/>
                  </a:lnTo>
                  <a:lnTo>
                    <a:pt x="660" y="204"/>
                  </a:lnTo>
                  <a:lnTo>
                    <a:pt x="642" y="218"/>
                  </a:lnTo>
                  <a:lnTo>
                    <a:pt x="630" y="236"/>
                  </a:lnTo>
                  <a:lnTo>
                    <a:pt x="630" y="256"/>
                  </a:lnTo>
                  <a:lnTo>
                    <a:pt x="630" y="266"/>
                  </a:lnTo>
                  <a:lnTo>
                    <a:pt x="636" y="280"/>
                  </a:lnTo>
                  <a:lnTo>
                    <a:pt x="638" y="290"/>
                  </a:lnTo>
                  <a:lnTo>
                    <a:pt x="642" y="296"/>
                  </a:lnTo>
                  <a:lnTo>
                    <a:pt x="646" y="302"/>
                  </a:lnTo>
                  <a:lnTo>
                    <a:pt x="652" y="308"/>
                  </a:lnTo>
                  <a:lnTo>
                    <a:pt x="658" y="310"/>
                  </a:lnTo>
                  <a:lnTo>
                    <a:pt x="666" y="308"/>
                  </a:lnTo>
                  <a:lnTo>
                    <a:pt x="676" y="304"/>
                  </a:lnTo>
                  <a:lnTo>
                    <a:pt x="692" y="302"/>
                  </a:lnTo>
                  <a:lnTo>
                    <a:pt x="698" y="300"/>
                  </a:lnTo>
                  <a:lnTo>
                    <a:pt x="706" y="300"/>
                  </a:lnTo>
                  <a:lnTo>
                    <a:pt x="710" y="304"/>
                  </a:lnTo>
                  <a:lnTo>
                    <a:pt x="714" y="308"/>
                  </a:lnTo>
                  <a:lnTo>
                    <a:pt x="716" y="318"/>
                  </a:lnTo>
                  <a:lnTo>
                    <a:pt x="718" y="330"/>
                  </a:lnTo>
                  <a:lnTo>
                    <a:pt x="704" y="378"/>
                  </a:lnTo>
                  <a:lnTo>
                    <a:pt x="696" y="390"/>
                  </a:lnTo>
                  <a:lnTo>
                    <a:pt x="690" y="400"/>
                  </a:lnTo>
                  <a:lnTo>
                    <a:pt x="690" y="410"/>
                  </a:lnTo>
                  <a:lnTo>
                    <a:pt x="692" y="418"/>
                  </a:lnTo>
                  <a:lnTo>
                    <a:pt x="698" y="426"/>
                  </a:lnTo>
                  <a:lnTo>
                    <a:pt x="706" y="432"/>
                  </a:lnTo>
                  <a:lnTo>
                    <a:pt x="718" y="438"/>
                  </a:lnTo>
                  <a:lnTo>
                    <a:pt x="734" y="444"/>
                  </a:lnTo>
                  <a:lnTo>
                    <a:pt x="732" y="472"/>
                  </a:lnTo>
                  <a:lnTo>
                    <a:pt x="730" y="486"/>
                  </a:lnTo>
                  <a:lnTo>
                    <a:pt x="724" y="502"/>
                  </a:lnTo>
                  <a:lnTo>
                    <a:pt x="724" y="510"/>
                  </a:lnTo>
                  <a:lnTo>
                    <a:pt x="724" y="520"/>
                  </a:lnTo>
                  <a:lnTo>
                    <a:pt x="726" y="528"/>
                  </a:lnTo>
                  <a:lnTo>
                    <a:pt x="730" y="536"/>
                  </a:lnTo>
                  <a:lnTo>
                    <a:pt x="760" y="572"/>
                  </a:lnTo>
                  <a:lnTo>
                    <a:pt x="828" y="590"/>
                  </a:lnTo>
                  <a:lnTo>
                    <a:pt x="836" y="596"/>
                  </a:lnTo>
                  <a:lnTo>
                    <a:pt x="842" y="600"/>
                  </a:lnTo>
                  <a:lnTo>
                    <a:pt x="850" y="604"/>
                  </a:lnTo>
                  <a:lnTo>
                    <a:pt x="876" y="606"/>
                  </a:lnTo>
                  <a:lnTo>
                    <a:pt x="882" y="628"/>
                  </a:lnTo>
                  <a:lnTo>
                    <a:pt x="876" y="636"/>
                  </a:lnTo>
                  <a:lnTo>
                    <a:pt x="872" y="644"/>
                  </a:lnTo>
                  <a:lnTo>
                    <a:pt x="850" y="658"/>
                  </a:lnTo>
                  <a:lnTo>
                    <a:pt x="832" y="666"/>
                  </a:lnTo>
                  <a:lnTo>
                    <a:pt x="818" y="666"/>
                  </a:lnTo>
                  <a:lnTo>
                    <a:pt x="806" y="668"/>
                  </a:lnTo>
                  <a:lnTo>
                    <a:pt x="794" y="672"/>
                  </a:lnTo>
                  <a:lnTo>
                    <a:pt x="784" y="676"/>
                  </a:lnTo>
                  <a:lnTo>
                    <a:pt x="764" y="686"/>
                  </a:lnTo>
                  <a:lnTo>
                    <a:pt x="744" y="700"/>
                  </a:lnTo>
                  <a:lnTo>
                    <a:pt x="736" y="716"/>
                  </a:lnTo>
                  <a:lnTo>
                    <a:pt x="728" y="726"/>
                  </a:lnTo>
                  <a:lnTo>
                    <a:pt x="720" y="734"/>
                  </a:lnTo>
                  <a:lnTo>
                    <a:pt x="682" y="734"/>
                  </a:lnTo>
                  <a:lnTo>
                    <a:pt x="662" y="756"/>
                  </a:lnTo>
                  <a:lnTo>
                    <a:pt x="656" y="760"/>
                  </a:lnTo>
                  <a:lnTo>
                    <a:pt x="650" y="764"/>
                  </a:lnTo>
                  <a:lnTo>
                    <a:pt x="642" y="766"/>
                  </a:lnTo>
                  <a:lnTo>
                    <a:pt x="636" y="766"/>
                  </a:lnTo>
                  <a:lnTo>
                    <a:pt x="628" y="754"/>
                  </a:lnTo>
                  <a:lnTo>
                    <a:pt x="620" y="746"/>
                  </a:lnTo>
                  <a:lnTo>
                    <a:pt x="612" y="742"/>
                  </a:lnTo>
                  <a:lnTo>
                    <a:pt x="604" y="742"/>
                  </a:lnTo>
                  <a:lnTo>
                    <a:pt x="596" y="744"/>
                  </a:lnTo>
                  <a:lnTo>
                    <a:pt x="588" y="748"/>
                  </a:lnTo>
                  <a:lnTo>
                    <a:pt x="574" y="758"/>
                  </a:lnTo>
                  <a:lnTo>
                    <a:pt x="564" y="760"/>
                  </a:lnTo>
                  <a:lnTo>
                    <a:pt x="556" y="760"/>
                  </a:lnTo>
                  <a:lnTo>
                    <a:pt x="548" y="758"/>
                  </a:lnTo>
                  <a:lnTo>
                    <a:pt x="544" y="756"/>
                  </a:lnTo>
                  <a:lnTo>
                    <a:pt x="534" y="748"/>
                  </a:lnTo>
                  <a:lnTo>
                    <a:pt x="526" y="740"/>
                  </a:lnTo>
                  <a:lnTo>
                    <a:pt x="514" y="738"/>
                  </a:lnTo>
                  <a:lnTo>
                    <a:pt x="506" y="738"/>
                  </a:lnTo>
                  <a:lnTo>
                    <a:pt x="498" y="738"/>
                  </a:lnTo>
                  <a:lnTo>
                    <a:pt x="492" y="742"/>
                  </a:lnTo>
                  <a:lnTo>
                    <a:pt x="486" y="746"/>
                  </a:lnTo>
                  <a:lnTo>
                    <a:pt x="482" y="750"/>
                  </a:lnTo>
                  <a:lnTo>
                    <a:pt x="474" y="764"/>
                  </a:lnTo>
                  <a:lnTo>
                    <a:pt x="468" y="768"/>
                  </a:lnTo>
                  <a:lnTo>
                    <a:pt x="462" y="770"/>
                  </a:lnTo>
                  <a:lnTo>
                    <a:pt x="454" y="770"/>
                  </a:lnTo>
                  <a:lnTo>
                    <a:pt x="448" y="768"/>
                  </a:lnTo>
                  <a:lnTo>
                    <a:pt x="436" y="762"/>
                  </a:lnTo>
                  <a:lnTo>
                    <a:pt x="430" y="756"/>
                  </a:lnTo>
                  <a:lnTo>
                    <a:pt x="414" y="756"/>
                  </a:lnTo>
                  <a:lnTo>
                    <a:pt x="404" y="766"/>
                  </a:lnTo>
                  <a:lnTo>
                    <a:pt x="398" y="774"/>
                  </a:lnTo>
                  <a:lnTo>
                    <a:pt x="396" y="784"/>
                  </a:lnTo>
                  <a:lnTo>
                    <a:pt x="394" y="802"/>
                  </a:lnTo>
                  <a:lnTo>
                    <a:pt x="402" y="814"/>
                  </a:lnTo>
                  <a:lnTo>
                    <a:pt x="410" y="826"/>
                  </a:lnTo>
                  <a:lnTo>
                    <a:pt x="412" y="832"/>
                  </a:lnTo>
                  <a:lnTo>
                    <a:pt x="412" y="840"/>
                  </a:lnTo>
                  <a:lnTo>
                    <a:pt x="412" y="850"/>
                  </a:lnTo>
                  <a:lnTo>
                    <a:pt x="410" y="860"/>
                  </a:lnTo>
                  <a:lnTo>
                    <a:pt x="410" y="872"/>
                  </a:lnTo>
                  <a:lnTo>
                    <a:pt x="414" y="886"/>
                  </a:lnTo>
                  <a:lnTo>
                    <a:pt x="416" y="902"/>
                  </a:lnTo>
                  <a:lnTo>
                    <a:pt x="420" y="922"/>
                  </a:lnTo>
                  <a:lnTo>
                    <a:pt x="412" y="928"/>
                  </a:lnTo>
                  <a:lnTo>
                    <a:pt x="406" y="93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  <p:sp>
          <p:nvSpPr>
            <p:cNvPr id="56" name="Freeform 12"/>
            <p:cNvSpPr/>
            <p:nvPr/>
          </p:nvSpPr>
          <p:spPr bwMode="auto">
            <a:xfrm>
              <a:off x="4851401" y="5384801"/>
              <a:ext cx="1187450" cy="885826"/>
            </a:xfrm>
            <a:custGeom>
              <a:avLst/>
              <a:gdLst>
                <a:gd name="T0" fmla="*/ 450 w 748"/>
                <a:gd name="T1" fmla="*/ 540 h 558"/>
                <a:gd name="T2" fmla="*/ 440 w 748"/>
                <a:gd name="T3" fmla="*/ 532 h 558"/>
                <a:gd name="T4" fmla="*/ 422 w 748"/>
                <a:gd name="T5" fmla="*/ 516 h 558"/>
                <a:gd name="T6" fmla="*/ 406 w 748"/>
                <a:gd name="T7" fmla="*/ 508 h 558"/>
                <a:gd name="T8" fmla="*/ 390 w 748"/>
                <a:gd name="T9" fmla="*/ 536 h 558"/>
                <a:gd name="T10" fmla="*/ 280 w 748"/>
                <a:gd name="T11" fmla="*/ 532 h 558"/>
                <a:gd name="T12" fmla="*/ 218 w 748"/>
                <a:gd name="T13" fmla="*/ 498 h 558"/>
                <a:gd name="T14" fmla="*/ 204 w 748"/>
                <a:gd name="T15" fmla="*/ 478 h 558"/>
                <a:gd name="T16" fmla="*/ 212 w 748"/>
                <a:gd name="T17" fmla="*/ 432 h 558"/>
                <a:gd name="T18" fmla="*/ 188 w 748"/>
                <a:gd name="T19" fmla="*/ 390 h 558"/>
                <a:gd name="T20" fmla="*/ 142 w 748"/>
                <a:gd name="T21" fmla="*/ 382 h 558"/>
                <a:gd name="T22" fmla="*/ 82 w 748"/>
                <a:gd name="T23" fmla="*/ 368 h 558"/>
                <a:gd name="T24" fmla="*/ 104 w 748"/>
                <a:gd name="T25" fmla="*/ 342 h 558"/>
                <a:gd name="T26" fmla="*/ 140 w 748"/>
                <a:gd name="T27" fmla="*/ 316 h 558"/>
                <a:gd name="T28" fmla="*/ 142 w 748"/>
                <a:gd name="T29" fmla="*/ 262 h 558"/>
                <a:gd name="T30" fmla="*/ 102 w 748"/>
                <a:gd name="T31" fmla="*/ 252 h 558"/>
                <a:gd name="T32" fmla="*/ 20 w 748"/>
                <a:gd name="T33" fmla="*/ 222 h 558"/>
                <a:gd name="T34" fmla="*/ 0 w 748"/>
                <a:gd name="T35" fmla="*/ 192 h 558"/>
                <a:gd name="T36" fmla="*/ 22 w 748"/>
                <a:gd name="T37" fmla="*/ 162 h 558"/>
                <a:gd name="T38" fmla="*/ 62 w 748"/>
                <a:gd name="T39" fmla="*/ 154 h 558"/>
                <a:gd name="T40" fmla="*/ 120 w 748"/>
                <a:gd name="T41" fmla="*/ 190 h 558"/>
                <a:gd name="T42" fmla="*/ 156 w 748"/>
                <a:gd name="T43" fmla="*/ 192 h 558"/>
                <a:gd name="T44" fmla="*/ 206 w 748"/>
                <a:gd name="T45" fmla="*/ 156 h 558"/>
                <a:gd name="T46" fmla="*/ 240 w 748"/>
                <a:gd name="T47" fmla="*/ 98 h 558"/>
                <a:gd name="T48" fmla="*/ 274 w 748"/>
                <a:gd name="T49" fmla="*/ 110 h 558"/>
                <a:gd name="T50" fmla="*/ 308 w 748"/>
                <a:gd name="T51" fmla="*/ 128 h 558"/>
                <a:gd name="T52" fmla="*/ 342 w 748"/>
                <a:gd name="T53" fmla="*/ 134 h 558"/>
                <a:gd name="T54" fmla="*/ 410 w 748"/>
                <a:gd name="T55" fmla="*/ 100 h 558"/>
                <a:gd name="T56" fmla="*/ 442 w 748"/>
                <a:gd name="T57" fmla="*/ 78 h 558"/>
                <a:gd name="T58" fmla="*/ 470 w 748"/>
                <a:gd name="T59" fmla="*/ 52 h 558"/>
                <a:gd name="T60" fmla="*/ 514 w 748"/>
                <a:gd name="T61" fmla="*/ 38 h 558"/>
                <a:gd name="T62" fmla="*/ 588 w 748"/>
                <a:gd name="T63" fmla="*/ 10 h 558"/>
                <a:gd name="T64" fmla="*/ 632 w 748"/>
                <a:gd name="T65" fmla="*/ 0 h 558"/>
                <a:gd name="T66" fmla="*/ 672 w 748"/>
                <a:gd name="T67" fmla="*/ 54 h 558"/>
                <a:gd name="T68" fmla="*/ 640 w 748"/>
                <a:gd name="T69" fmla="*/ 112 h 558"/>
                <a:gd name="T70" fmla="*/ 642 w 748"/>
                <a:gd name="T71" fmla="*/ 142 h 558"/>
                <a:gd name="T72" fmla="*/ 682 w 748"/>
                <a:gd name="T73" fmla="*/ 172 h 558"/>
                <a:gd name="T74" fmla="*/ 734 w 748"/>
                <a:gd name="T75" fmla="*/ 180 h 558"/>
                <a:gd name="T76" fmla="*/ 748 w 748"/>
                <a:gd name="T77" fmla="*/ 220 h 558"/>
                <a:gd name="T78" fmla="*/ 734 w 748"/>
                <a:gd name="T79" fmla="*/ 254 h 558"/>
                <a:gd name="T80" fmla="*/ 722 w 748"/>
                <a:gd name="T81" fmla="*/ 264 h 558"/>
                <a:gd name="T82" fmla="*/ 712 w 748"/>
                <a:gd name="T83" fmla="*/ 312 h 558"/>
                <a:gd name="T84" fmla="*/ 688 w 748"/>
                <a:gd name="T85" fmla="*/ 346 h 558"/>
                <a:gd name="T86" fmla="*/ 672 w 748"/>
                <a:gd name="T87" fmla="*/ 360 h 558"/>
                <a:gd name="T88" fmla="*/ 634 w 748"/>
                <a:gd name="T89" fmla="*/ 406 h 558"/>
                <a:gd name="T90" fmla="*/ 614 w 748"/>
                <a:gd name="T91" fmla="*/ 424 h 558"/>
                <a:gd name="T92" fmla="*/ 586 w 748"/>
                <a:gd name="T93" fmla="*/ 448 h 558"/>
                <a:gd name="T94" fmla="*/ 570 w 748"/>
                <a:gd name="T95" fmla="*/ 468 h 558"/>
                <a:gd name="T96" fmla="*/ 566 w 748"/>
                <a:gd name="T97" fmla="*/ 474 h 558"/>
                <a:gd name="T98" fmla="*/ 546 w 748"/>
                <a:gd name="T99" fmla="*/ 484 h 558"/>
                <a:gd name="T100" fmla="*/ 518 w 748"/>
                <a:gd name="T101" fmla="*/ 534 h 558"/>
                <a:gd name="T102" fmla="*/ 466 w 748"/>
                <a:gd name="T103" fmla="*/ 558 h 55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748" h="558">
                  <a:moveTo>
                    <a:pt x="450" y="558"/>
                  </a:moveTo>
                  <a:lnTo>
                    <a:pt x="450" y="558"/>
                  </a:lnTo>
                  <a:lnTo>
                    <a:pt x="450" y="540"/>
                  </a:lnTo>
                  <a:lnTo>
                    <a:pt x="446" y="540"/>
                  </a:lnTo>
                  <a:lnTo>
                    <a:pt x="444" y="538"/>
                  </a:lnTo>
                  <a:lnTo>
                    <a:pt x="440" y="532"/>
                  </a:lnTo>
                  <a:lnTo>
                    <a:pt x="428" y="530"/>
                  </a:lnTo>
                  <a:lnTo>
                    <a:pt x="426" y="522"/>
                  </a:lnTo>
                  <a:lnTo>
                    <a:pt x="422" y="516"/>
                  </a:lnTo>
                  <a:lnTo>
                    <a:pt x="418" y="510"/>
                  </a:lnTo>
                  <a:lnTo>
                    <a:pt x="414" y="508"/>
                  </a:lnTo>
                  <a:lnTo>
                    <a:pt x="410" y="508"/>
                  </a:lnTo>
                  <a:lnTo>
                    <a:pt x="406" y="508"/>
                  </a:lnTo>
                  <a:lnTo>
                    <a:pt x="396" y="510"/>
                  </a:lnTo>
                  <a:lnTo>
                    <a:pt x="390" y="536"/>
                  </a:lnTo>
                  <a:lnTo>
                    <a:pt x="322" y="540"/>
                  </a:lnTo>
                  <a:lnTo>
                    <a:pt x="280" y="532"/>
                  </a:lnTo>
                  <a:lnTo>
                    <a:pt x="246" y="528"/>
                  </a:lnTo>
                  <a:lnTo>
                    <a:pt x="218" y="498"/>
                  </a:lnTo>
                  <a:lnTo>
                    <a:pt x="208" y="478"/>
                  </a:lnTo>
                  <a:lnTo>
                    <a:pt x="204" y="478"/>
                  </a:lnTo>
                  <a:lnTo>
                    <a:pt x="200" y="464"/>
                  </a:lnTo>
                  <a:lnTo>
                    <a:pt x="202" y="452"/>
                  </a:lnTo>
                  <a:lnTo>
                    <a:pt x="206" y="442"/>
                  </a:lnTo>
                  <a:lnTo>
                    <a:pt x="212" y="432"/>
                  </a:lnTo>
                  <a:lnTo>
                    <a:pt x="212" y="406"/>
                  </a:lnTo>
                  <a:lnTo>
                    <a:pt x="188" y="390"/>
                  </a:lnTo>
                  <a:lnTo>
                    <a:pt x="188" y="384"/>
                  </a:lnTo>
                  <a:lnTo>
                    <a:pt x="142" y="382"/>
                  </a:lnTo>
                  <a:lnTo>
                    <a:pt x="104" y="378"/>
                  </a:lnTo>
                  <a:lnTo>
                    <a:pt x="82" y="368"/>
                  </a:lnTo>
                  <a:lnTo>
                    <a:pt x="72" y="344"/>
                  </a:lnTo>
                  <a:lnTo>
                    <a:pt x="104" y="342"/>
                  </a:lnTo>
                  <a:lnTo>
                    <a:pt x="112" y="338"/>
                  </a:lnTo>
                  <a:lnTo>
                    <a:pt x="122" y="332"/>
                  </a:lnTo>
                  <a:lnTo>
                    <a:pt x="140" y="316"/>
                  </a:lnTo>
                  <a:lnTo>
                    <a:pt x="148" y="300"/>
                  </a:lnTo>
                  <a:lnTo>
                    <a:pt x="150" y="286"/>
                  </a:lnTo>
                  <a:lnTo>
                    <a:pt x="148" y="274"/>
                  </a:lnTo>
                  <a:lnTo>
                    <a:pt x="142" y="262"/>
                  </a:lnTo>
                  <a:lnTo>
                    <a:pt x="114" y="260"/>
                  </a:lnTo>
                  <a:lnTo>
                    <a:pt x="102" y="252"/>
                  </a:lnTo>
                  <a:lnTo>
                    <a:pt x="88" y="246"/>
                  </a:lnTo>
                  <a:lnTo>
                    <a:pt x="64" y="238"/>
                  </a:lnTo>
                  <a:lnTo>
                    <a:pt x="40" y="230"/>
                  </a:lnTo>
                  <a:lnTo>
                    <a:pt x="20" y="222"/>
                  </a:lnTo>
                  <a:lnTo>
                    <a:pt x="6" y="204"/>
                  </a:lnTo>
                  <a:lnTo>
                    <a:pt x="2" y="196"/>
                  </a:lnTo>
                  <a:lnTo>
                    <a:pt x="0" y="192"/>
                  </a:lnTo>
                  <a:lnTo>
                    <a:pt x="12" y="174"/>
                  </a:lnTo>
                  <a:lnTo>
                    <a:pt x="18" y="166"/>
                  </a:lnTo>
                  <a:lnTo>
                    <a:pt x="22" y="162"/>
                  </a:lnTo>
                  <a:lnTo>
                    <a:pt x="30" y="158"/>
                  </a:lnTo>
                  <a:lnTo>
                    <a:pt x="36" y="156"/>
                  </a:lnTo>
                  <a:lnTo>
                    <a:pt x="48" y="154"/>
                  </a:lnTo>
                  <a:lnTo>
                    <a:pt x="62" y="154"/>
                  </a:lnTo>
                  <a:lnTo>
                    <a:pt x="90" y="164"/>
                  </a:lnTo>
                  <a:lnTo>
                    <a:pt x="120" y="190"/>
                  </a:lnTo>
                  <a:lnTo>
                    <a:pt x="130" y="192"/>
                  </a:lnTo>
                  <a:lnTo>
                    <a:pt x="142" y="192"/>
                  </a:lnTo>
                  <a:lnTo>
                    <a:pt x="156" y="192"/>
                  </a:lnTo>
                  <a:lnTo>
                    <a:pt x="172" y="190"/>
                  </a:lnTo>
                  <a:lnTo>
                    <a:pt x="188" y="174"/>
                  </a:lnTo>
                  <a:lnTo>
                    <a:pt x="206" y="156"/>
                  </a:lnTo>
                  <a:lnTo>
                    <a:pt x="222" y="136"/>
                  </a:lnTo>
                  <a:lnTo>
                    <a:pt x="238" y="120"/>
                  </a:lnTo>
                  <a:lnTo>
                    <a:pt x="240" y="98"/>
                  </a:lnTo>
                  <a:lnTo>
                    <a:pt x="264" y="96"/>
                  </a:lnTo>
                  <a:lnTo>
                    <a:pt x="274" y="110"/>
                  </a:lnTo>
                  <a:lnTo>
                    <a:pt x="284" y="114"/>
                  </a:lnTo>
                  <a:lnTo>
                    <a:pt x="294" y="120"/>
                  </a:lnTo>
                  <a:lnTo>
                    <a:pt x="308" y="128"/>
                  </a:lnTo>
                  <a:lnTo>
                    <a:pt x="324" y="134"/>
                  </a:lnTo>
                  <a:lnTo>
                    <a:pt x="342" y="134"/>
                  </a:lnTo>
                  <a:lnTo>
                    <a:pt x="384" y="120"/>
                  </a:lnTo>
                  <a:lnTo>
                    <a:pt x="398" y="108"/>
                  </a:lnTo>
                  <a:lnTo>
                    <a:pt x="410" y="100"/>
                  </a:lnTo>
                  <a:lnTo>
                    <a:pt x="422" y="92"/>
                  </a:lnTo>
                  <a:lnTo>
                    <a:pt x="438" y="84"/>
                  </a:lnTo>
                  <a:lnTo>
                    <a:pt x="442" y="78"/>
                  </a:lnTo>
                  <a:lnTo>
                    <a:pt x="450" y="72"/>
                  </a:lnTo>
                  <a:lnTo>
                    <a:pt x="462" y="56"/>
                  </a:lnTo>
                  <a:lnTo>
                    <a:pt x="470" y="52"/>
                  </a:lnTo>
                  <a:lnTo>
                    <a:pt x="476" y="46"/>
                  </a:lnTo>
                  <a:lnTo>
                    <a:pt x="494" y="40"/>
                  </a:lnTo>
                  <a:lnTo>
                    <a:pt x="514" y="38"/>
                  </a:lnTo>
                  <a:lnTo>
                    <a:pt x="550" y="36"/>
                  </a:lnTo>
                  <a:lnTo>
                    <a:pt x="570" y="22"/>
                  </a:lnTo>
                  <a:lnTo>
                    <a:pt x="588" y="10"/>
                  </a:lnTo>
                  <a:lnTo>
                    <a:pt x="596" y="6"/>
                  </a:lnTo>
                  <a:lnTo>
                    <a:pt x="606" y="2"/>
                  </a:lnTo>
                  <a:lnTo>
                    <a:pt x="618" y="0"/>
                  </a:lnTo>
                  <a:lnTo>
                    <a:pt x="632" y="0"/>
                  </a:lnTo>
                  <a:lnTo>
                    <a:pt x="654" y="36"/>
                  </a:lnTo>
                  <a:lnTo>
                    <a:pt x="672" y="54"/>
                  </a:lnTo>
                  <a:lnTo>
                    <a:pt x="656" y="82"/>
                  </a:lnTo>
                  <a:lnTo>
                    <a:pt x="646" y="96"/>
                  </a:lnTo>
                  <a:lnTo>
                    <a:pt x="640" y="112"/>
                  </a:lnTo>
                  <a:lnTo>
                    <a:pt x="638" y="140"/>
                  </a:lnTo>
                  <a:lnTo>
                    <a:pt x="642" y="142"/>
                  </a:lnTo>
                  <a:lnTo>
                    <a:pt x="650" y="142"/>
                  </a:lnTo>
                  <a:lnTo>
                    <a:pt x="672" y="142"/>
                  </a:lnTo>
                  <a:lnTo>
                    <a:pt x="682" y="172"/>
                  </a:lnTo>
                  <a:lnTo>
                    <a:pt x="690" y="184"/>
                  </a:lnTo>
                  <a:lnTo>
                    <a:pt x="734" y="180"/>
                  </a:lnTo>
                  <a:lnTo>
                    <a:pt x="740" y="190"/>
                  </a:lnTo>
                  <a:lnTo>
                    <a:pt x="744" y="204"/>
                  </a:lnTo>
                  <a:lnTo>
                    <a:pt x="748" y="220"/>
                  </a:lnTo>
                  <a:lnTo>
                    <a:pt x="748" y="238"/>
                  </a:lnTo>
                  <a:lnTo>
                    <a:pt x="740" y="248"/>
                  </a:lnTo>
                  <a:lnTo>
                    <a:pt x="734" y="254"/>
                  </a:lnTo>
                  <a:lnTo>
                    <a:pt x="726" y="258"/>
                  </a:lnTo>
                  <a:lnTo>
                    <a:pt x="724" y="262"/>
                  </a:lnTo>
                  <a:lnTo>
                    <a:pt x="722" y="264"/>
                  </a:lnTo>
                  <a:lnTo>
                    <a:pt x="718" y="266"/>
                  </a:lnTo>
                  <a:lnTo>
                    <a:pt x="712" y="312"/>
                  </a:lnTo>
                  <a:lnTo>
                    <a:pt x="706" y="324"/>
                  </a:lnTo>
                  <a:lnTo>
                    <a:pt x="700" y="338"/>
                  </a:lnTo>
                  <a:lnTo>
                    <a:pt x="688" y="346"/>
                  </a:lnTo>
                  <a:lnTo>
                    <a:pt x="682" y="350"/>
                  </a:lnTo>
                  <a:lnTo>
                    <a:pt x="682" y="356"/>
                  </a:lnTo>
                  <a:lnTo>
                    <a:pt x="672" y="360"/>
                  </a:lnTo>
                  <a:lnTo>
                    <a:pt x="664" y="366"/>
                  </a:lnTo>
                  <a:lnTo>
                    <a:pt x="656" y="376"/>
                  </a:lnTo>
                  <a:lnTo>
                    <a:pt x="648" y="386"/>
                  </a:lnTo>
                  <a:lnTo>
                    <a:pt x="634" y="406"/>
                  </a:lnTo>
                  <a:lnTo>
                    <a:pt x="626" y="414"/>
                  </a:lnTo>
                  <a:lnTo>
                    <a:pt x="616" y="420"/>
                  </a:lnTo>
                  <a:lnTo>
                    <a:pt x="614" y="424"/>
                  </a:lnTo>
                  <a:lnTo>
                    <a:pt x="610" y="428"/>
                  </a:lnTo>
                  <a:lnTo>
                    <a:pt x="600" y="434"/>
                  </a:lnTo>
                  <a:lnTo>
                    <a:pt x="586" y="448"/>
                  </a:lnTo>
                  <a:lnTo>
                    <a:pt x="572" y="464"/>
                  </a:lnTo>
                  <a:lnTo>
                    <a:pt x="570" y="466"/>
                  </a:lnTo>
                  <a:lnTo>
                    <a:pt x="570" y="468"/>
                  </a:lnTo>
                  <a:lnTo>
                    <a:pt x="566" y="468"/>
                  </a:lnTo>
                  <a:lnTo>
                    <a:pt x="566" y="474"/>
                  </a:lnTo>
                  <a:lnTo>
                    <a:pt x="560" y="474"/>
                  </a:lnTo>
                  <a:lnTo>
                    <a:pt x="556" y="476"/>
                  </a:lnTo>
                  <a:lnTo>
                    <a:pt x="546" y="484"/>
                  </a:lnTo>
                  <a:lnTo>
                    <a:pt x="532" y="500"/>
                  </a:lnTo>
                  <a:lnTo>
                    <a:pt x="518" y="534"/>
                  </a:lnTo>
                  <a:lnTo>
                    <a:pt x="502" y="538"/>
                  </a:lnTo>
                  <a:lnTo>
                    <a:pt x="488" y="544"/>
                  </a:lnTo>
                  <a:lnTo>
                    <a:pt x="478" y="550"/>
                  </a:lnTo>
                  <a:lnTo>
                    <a:pt x="466" y="558"/>
                  </a:lnTo>
                  <a:lnTo>
                    <a:pt x="450" y="558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  <p:sp>
          <p:nvSpPr>
            <p:cNvPr id="57" name="Freeform 13"/>
            <p:cNvSpPr/>
            <p:nvPr/>
          </p:nvSpPr>
          <p:spPr bwMode="auto">
            <a:xfrm>
              <a:off x="7381877" y="5387977"/>
              <a:ext cx="282575" cy="654049"/>
            </a:xfrm>
            <a:custGeom>
              <a:avLst/>
              <a:gdLst>
                <a:gd name="T0" fmla="*/ 82 w 178"/>
                <a:gd name="T1" fmla="*/ 412 h 412"/>
                <a:gd name="T2" fmla="*/ 82 w 178"/>
                <a:gd name="T3" fmla="*/ 412 h 412"/>
                <a:gd name="T4" fmla="*/ 50 w 178"/>
                <a:gd name="T5" fmla="*/ 364 h 412"/>
                <a:gd name="T6" fmla="*/ 50 w 178"/>
                <a:gd name="T7" fmla="*/ 364 h 412"/>
                <a:gd name="T8" fmla="*/ 40 w 178"/>
                <a:gd name="T9" fmla="*/ 360 h 412"/>
                <a:gd name="T10" fmla="*/ 34 w 178"/>
                <a:gd name="T11" fmla="*/ 356 h 412"/>
                <a:gd name="T12" fmla="*/ 28 w 178"/>
                <a:gd name="T13" fmla="*/ 350 h 412"/>
                <a:gd name="T14" fmla="*/ 26 w 178"/>
                <a:gd name="T15" fmla="*/ 346 h 412"/>
                <a:gd name="T16" fmla="*/ 20 w 178"/>
                <a:gd name="T17" fmla="*/ 336 h 412"/>
                <a:gd name="T18" fmla="*/ 16 w 178"/>
                <a:gd name="T19" fmla="*/ 324 h 412"/>
                <a:gd name="T20" fmla="*/ 16 w 178"/>
                <a:gd name="T21" fmla="*/ 324 h 412"/>
                <a:gd name="T22" fmla="*/ 0 w 178"/>
                <a:gd name="T23" fmla="*/ 304 h 412"/>
                <a:gd name="T24" fmla="*/ 0 w 178"/>
                <a:gd name="T25" fmla="*/ 304 h 412"/>
                <a:gd name="T26" fmla="*/ 2 w 178"/>
                <a:gd name="T27" fmla="*/ 280 h 412"/>
                <a:gd name="T28" fmla="*/ 6 w 178"/>
                <a:gd name="T29" fmla="*/ 258 h 412"/>
                <a:gd name="T30" fmla="*/ 8 w 178"/>
                <a:gd name="T31" fmla="*/ 238 h 412"/>
                <a:gd name="T32" fmla="*/ 8 w 178"/>
                <a:gd name="T33" fmla="*/ 228 h 412"/>
                <a:gd name="T34" fmla="*/ 6 w 178"/>
                <a:gd name="T35" fmla="*/ 220 h 412"/>
                <a:gd name="T36" fmla="*/ 6 w 178"/>
                <a:gd name="T37" fmla="*/ 220 h 412"/>
                <a:gd name="T38" fmla="*/ 6 w 178"/>
                <a:gd name="T39" fmla="*/ 196 h 412"/>
                <a:gd name="T40" fmla="*/ 10 w 178"/>
                <a:gd name="T41" fmla="*/ 180 h 412"/>
                <a:gd name="T42" fmla="*/ 16 w 178"/>
                <a:gd name="T43" fmla="*/ 166 h 412"/>
                <a:gd name="T44" fmla="*/ 30 w 178"/>
                <a:gd name="T45" fmla="*/ 150 h 412"/>
                <a:gd name="T46" fmla="*/ 30 w 178"/>
                <a:gd name="T47" fmla="*/ 150 h 412"/>
                <a:gd name="T48" fmla="*/ 38 w 178"/>
                <a:gd name="T49" fmla="*/ 112 h 412"/>
                <a:gd name="T50" fmla="*/ 38 w 178"/>
                <a:gd name="T51" fmla="*/ 112 h 412"/>
                <a:gd name="T52" fmla="*/ 60 w 178"/>
                <a:gd name="T53" fmla="*/ 64 h 412"/>
                <a:gd name="T54" fmla="*/ 60 w 178"/>
                <a:gd name="T55" fmla="*/ 64 h 412"/>
                <a:gd name="T56" fmla="*/ 76 w 178"/>
                <a:gd name="T57" fmla="*/ 44 h 412"/>
                <a:gd name="T58" fmla="*/ 90 w 178"/>
                <a:gd name="T59" fmla="*/ 28 h 412"/>
                <a:gd name="T60" fmla="*/ 104 w 178"/>
                <a:gd name="T61" fmla="*/ 14 h 412"/>
                <a:gd name="T62" fmla="*/ 122 w 178"/>
                <a:gd name="T63" fmla="*/ 0 h 412"/>
                <a:gd name="T64" fmla="*/ 122 w 178"/>
                <a:gd name="T65" fmla="*/ 0 h 412"/>
                <a:gd name="T66" fmla="*/ 164 w 178"/>
                <a:gd name="T67" fmla="*/ 2 h 412"/>
                <a:gd name="T68" fmla="*/ 164 w 178"/>
                <a:gd name="T69" fmla="*/ 2 h 412"/>
                <a:gd name="T70" fmla="*/ 170 w 178"/>
                <a:gd name="T71" fmla="*/ 6 h 412"/>
                <a:gd name="T72" fmla="*/ 170 w 178"/>
                <a:gd name="T73" fmla="*/ 6 h 412"/>
                <a:gd name="T74" fmla="*/ 176 w 178"/>
                <a:gd name="T75" fmla="*/ 30 h 412"/>
                <a:gd name="T76" fmla="*/ 178 w 178"/>
                <a:gd name="T77" fmla="*/ 44 h 412"/>
                <a:gd name="T78" fmla="*/ 178 w 178"/>
                <a:gd name="T79" fmla="*/ 58 h 412"/>
                <a:gd name="T80" fmla="*/ 178 w 178"/>
                <a:gd name="T81" fmla="*/ 58 h 412"/>
                <a:gd name="T82" fmla="*/ 172 w 178"/>
                <a:gd name="T83" fmla="*/ 72 h 412"/>
                <a:gd name="T84" fmla="*/ 168 w 178"/>
                <a:gd name="T85" fmla="*/ 86 h 412"/>
                <a:gd name="T86" fmla="*/ 166 w 178"/>
                <a:gd name="T87" fmla="*/ 102 h 412"/>
                <a:gd name="T88" fmla="*/ 166 w 178"/>
                <a:gd name="T89" fmla="*/ 118 h 412"/>
                <a:gd name="T90" fmla="*/ 168 w 178"/>
                <a:gd name="T91" fmla="*/ 154 h 412"/>
                <a:gd name="T92" fmla="*/ 170 w 178"/>
                <a:gd name="T93" fmla="*/ 188 h 412"/>
                <a:gd name="T94" fmla="*/ 170 w 178"/>
                <a:gd name="T95" fmla="*/ 188 h 412"/>
                <a:gd name="T96" fmla="*/ 164 w 178"/>
                <a:gd name="T97" fmla="*/ 202 h 412"/>
                <a:gd name="T98" fmla="*/ 158 w 178"/>
                <a:gd name="T99" fmla="*/ 218 h 412"/>
                <a:gd name="T100" fmla="*/ 158 w 178"/>
                <a:gd name="T101" fmla="*/ 218 h 412"/>
                <a:gd name="T102" fmla="*/ 118 w 178"/>
                <a:gd name="T103" fmla="*/ 304 h 412"/>
                <a:gd name="T104" fmla="*/ 118 w 178"/>
                <a:gd name="T105" fmla="*/ 304 h 412"/>
                <a:gd name="T106" fmla="*/ 108 w 178"/>
                <a:gd name="T107" fmla="*/ 398 h 412"/>
                <a:gd name="T108" fmla="*/ 108 w 178"/>
                <a:gd name="T109" fmla="*/ 398 h 412"/>
                <a:gd name="T110" fmla="*/ 98 w 178"/>
                <a:gd name="T111" fmla="*/ 408 h 412"/>
                <a:gd name="T112" fmla="*/ 98 w 178"/>
                <a:gd name="T113" fmla="*/ 408 h 412"/>
                <a:gd name="T114" fmla="*/ 90 w 178"/>
                <a:gd name="T115" fmla="*/ 410 h 412"/>
                <a:gd name="T116" fmla="*/ 82 w 178"/>
                <a:gd name="T117" fmla="*/ 412 h 412"/>
                <a:gd name="T118" fmla="*/ 82 w 178"/>
                <a:gd name="T119" fmla="*/ 412 h 41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78" h="412">
                  <a:moveTo>
                    <a:pt x="82" y="412"/>
                  </a:moveTo>
                  <a:lnTo>
                    <a:pt x="82" y="412"/>
                  </a:lnTo>
                  <a:lnTo>
                    <a:pt x="50" y="364"/>
                  </a:lnTo>
                  <a:lnTo>
                    <a:pt x="40" y="360"/>
                  </a:lnTo>
                  <a:lnTo>
                    <a:pt x="34" y="356"/>
                  </a:lnTo>
                  <a:lnTo>
                    <a:pt x="28" y="350"/>
                  </a:lnTo>
                  <a:lnTo>
                    <a:pt x="26" y="346"/>
                  </a:lnTo>
                  <a:lnTo>
                    <a:pt x="20" y="336"/>
                  </a:lnTo>
                  <a:lnTo>
                    <a:pt x="16" y="324"/>
                  </a:lnTo>
                  <a:lnTo>
                    <a:pt x="0" y="304"/>
                  </a:lnTo>
                  <a:lnTo>
                    <a:pt x="2" y="280"/>
                  </a:lnTo>
                  <a:lnTo>
                    <a:pt x="6" y="258"/>
                  </a:lnTo>
                  <a:lnTo>
                    <a:pt x="8" y="238"/>
                  </a:lnTo>
                  <a:lnTo>
                    <a:pt x="8" y="228"/>
                  </a:lnTo>
                  <a:lnTo>
                    <a:pt x="6" y="220"/>
                  </a:lnTo>
                  <a:lnTo>
                    <a:pt x="6" y="196"/>
                  </a:lnTo>
                  <a:lnTo>
                    <a:pt x="10" y="180"/>
                  </a:lnTo>
                  <a:lnTo>
                    <a:pt x="16" y="166"/>
                  </a:lnTo>
                  <a:lnTo>
                    <a:pt x="30" y="150"/>
                  </a:lnTo>
                  <a:lnTo>
                    <a:pt x="38" y="112"/>
                  </a:lnTo>
                  <a:lnTo>
                    <a:pt x="60" y="64"/>
                  </a:lnTo>
                  <a:lnTo>
                    <a:pt x="76" y="44"/>
                  </a:lnTo>
                  <a:lnTo>
                    <a:pt x="90" y="28"/>
                  </a:lnTo>
                  <a:lnTo>
                    <a:pt x="104" y="14"/>
                  </a:lnTo>
                  <a:lnTo>
                    <a:pt x="122" y="0"/>
                  </a:lnTo>
                  <a:lnTo>
                    <a:pt x="164" y="2"/>
                  </a:lnTo>
                  <a:lnTo>
                    <a:pt x="170" y="6"/>
                  </a:lnTo>
                  <a:lnTo>
                    <a:pt x="176" y="30"/>
                  </a:lnTo>
                  <a:lnTo>
                    <a:pt x="178" y="44"/>
                  </a:lnTo>
                  <a:lnTo>
                    <a:pt x="178" y="58"/>
                  </a:lnTo>
                  <a:lnTo>
                    <a:pt x="172" y="72"/>
                  </a:lnTo>
                  <a:lnTo>
                    <a:pt x="168" y="86"/>
                  </a:lnTo>
                  <a:lnTo>
                    <a:pt x="166" y="102"/>
                  </a:lnTo>
                  <a:lnTo>
                    <a:pt x="166" y="118"/>
                  </a:lnTo>
                  <a:lnTo>
                    <a:pt x="168" y="154"/>
                  </a:lnTo>
                  <a:lnTo>
                    <a:pt x="170" y="188"/>
                  </a:lnTo>
                  <a:lnTo>
                    <a:pt x="164" y="202"/>
                  </a:lnTo>
                  <a:lnTo>
                    <a:pt x="158" y="218"/>
                  </a:lnTo>
                  <a:lnTo>
                    <a:pt x="118" y="304"/>
                  </a:lnTo>
                  <a:lnTo>
                    <a:pt x="108" y="398"/>
                  </a:lnTo>
                  <a:lnTo>
                    <a:pt x="98" y="408"/>
                  </a:lnTo>
                  <a:lnTo>
                    <a:pt x="90" y="410"/>
                  </a:lnTo>
                  <a:lnTo>
                    <a:pt x="82" y="41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  <p:sp>
          <p:nvSpPr>
            <p:cNvPr id="58" name="Freeform 14"/>
            <p:cNvSpPr/>
            <p:nvPr/>
          </p:nvSpPr>
          <p:spPr bwMode="auto">
            <a:xfrm>
              <a:off x="7407276" y="5405439"/>
              <a:ext cx="247651" cy="619125"/>
            </a:xfrm>
            <a:custGeom>
              <a:avLst/>
              <a:gdLst>
                <a:gd name="T0" fmla="*/ 76 w 156"/>
                <a:gd name="T1" fmla="*/ 390 h 390"/>
                <a:gd name="T2" fmla="*/ 76 w 156"/>
                <a:gd name="T3" fmla="*/ 390 h 390"/>
                <a:gd name="T4" fmla="*/ 46 w 156"/>
                <a:gd name="T5" fmla="*/ 344 h 390"/>
                <a:gd name="T6" fmla="*/ 46 w 156"/>
                <a:gd name="T7" fmla="*/ 344 h 390"/>
                <a:gd name="T8" fmla="*/ 26 w 156"/>
                <a:gd name="T9" fmla="*/ 338 h 390"/>
                <a:gd name="T10" fmla="*/ 26 w 156"/>
                <a:gd name="T11" fmla="*/ 338 h 390"/>
                <a:gd name="T12" fmla="*/ 22 w 156"/>
                <a:gd name="T13" fmla="*/ 324 h 390"/>
                <a:gd name="T14" fmla="*/ 14 w 156"/>
                <a:gd name="T15" fmla="*/ 310 h 390"/>
                <a:gd name="T16" fmla="*/ 6 w 156"/>
                <a:gd name="T17" fmla="*/ 300 h 390"/>
                <a:gd name="T18" fmla="*/ 0 w 156"/>
                <a:gd name="T19" fmla="*/ 294 h 390"/>
                <a:gd name="T20" fmla="*/ 0 w 156"/>
                <a:gd name="T21" fmla="*/ 294 h 390"/>
                <a:gd name="T22" fmla="*/ 0 w 156"/>
                <a:gd name="T23" fmla="*/ 272 h 390"/>
                <a:gd name="T24" fmla="*/ 0 w 156"/>
                <a:gd name="T25" fmla="*/ 272 h 390"/>
                <a:gd name="T26" fmla="*/ 4 w 156"/>
                <a:gd name="T27" fmla="*/ 242 h 390"/>
                <a:gd name="T28" fmla="*/ 6 w 156"/>
                <a:gd name="T29" fmla="*/ 230 h 390"/>
                <a:gd name="T30" fmla="*/ 8 w 156"/>
                <a:gd name="T31" fmla="*/ 216 h 390"/>
                <a:gd name="T32" fmla="*/ 8 w 156"/>
                <a:gd name="T33" fmla="*/ 216 h 390"/>
                <a:gd name="T34" fmla="*/ 4 w 156"/>
                <a:gd name="T35" fmla="*/ 202 h 390"/>
                <a:gd name="T36" fmla="*/ 4 w 156"/>
                <a:gd name="T37" fmla="*/ 192 h 390"/>
                <a:gd name="T38" fmla="*/ 4 w 156"/>
                <a:gd name="T39" fmla="*/ 182 h 390"/>
                <a:gd name="T40" fmla="*/ 8 w 156"/>
                <a:gd name="T41" fmla="*/ 174 h 390"/>
                <a:gd name="T42" fmla="*/ 18 w 156"/>
                <a:gd name="T43" fmla="*/ 158 h 390"/>
                <a:gd name="T44" fmla="*/ 30 w 156"/>
                <a:gd name="T45" fmla="*/ 142 h 390"/>
                <a:gd name="T46" fmla="*/ 30 w 156"/>
                <a:gd name="T47" fmla="*/ 142 h 390"/>
                <a:gd name="T48" fmla="*/ 38 w 156"/>
                <a:gd name="T49" fmla="*/ 108 h 390"/>
                <a:gd name="T50" fmla="*/ 38 w 156"/>
                <a:gd name="T51" fmla="*/ 108 h 390"/>
                <a:gd name="T52" fmla="*/ 48 w 156"/>
                <a:gd name="T53" fmla="*/ 84 h 390"/>
                <a:gd name="T54" fmla="*/ 56 w 156"/>
                <a:gd name="T55" fmla="*/ 64 h 390"/>
                <a:gd name="T56" fmla="*/ 68 w 156"/>
                <a:gd name="T57" fmla="*/ 46 h 390"/>
                <a:gd name="T58" fmla="*/ 84 w 156"/>
                <a:gd name="T59" fmla="*/ 28 h 390"/>
                <a:gd name="T60" fmla="*/ 84 w 156"/>
                <a:gd name="T61" fmla="*/ 28 h 390"/>
                <a:gd name="T62" fmla="*/ 116 w 156"/>
                <a:gd name="T63" fmla="*/ 2 h 390"/>
                <a:gd name="T64" fmla="*/ 116 w 156"/>
                <a:gd name="T65" fmla="*/ 2 h 390"/>
                <a:gd name="T66" fmla="*/ 150 w 156"/>
                <a:gd name="T67" fmla="*/ 0 h 390"/>
                <a:gd name="T68" fmla="*/ 150 w 156"/>
                <a:gd name="T69" fmla="*/ 0 h 390"/>
                <a:gd name="T70" fmla="*/ 154 w 156"/>
                <a:gd name="T71" fmla="*/ 18 h 390"/>
                <a:gd name="T72" fmla="*/ 156 w 156"/>
                <a:gd name="T73" fmla="*/ 32 h 390"/>
                <a:gd name="T74" fmla="*/ 156 w 156"/>
                <a:gd name="T75" fmla="*/ 44 h 390"/>
                <a:gd name="T76" fmla="*/ 156 w 156"/>
                <a:gd name="T77" fmla="*/ 44 h 390"/>
                <a:gd name="T78" fmla="*/ 150 w 156"/>
                <a:gd name="T79" fmla="*/ 56 h 390"/>
                <a:gd name="T80" fmla="*/ 146 w 156"/>
                <a:gd name="T81" fmla="*/ 70 h 390"/>
                <a:gd name="T82" fmla="*/ 144 w 156"/>
                <a:gd name="T83" fmla="*/ 86 h 390"/>
                <a:gd name="T84" fmla="*/ 142 w 156"/>
                <a:gd name="T85" fmla="*/ 102 h 390"/>
                <a:gd name="T86" fmla="*/ 144 w 156"/>
                <a:gd name="T87" fmla="*/ 138 h 390"/>
                <a:gd name="T88" fmla="*/ 146 w 156"/>
                <a:gd name="T89" fmla="*/ 174 h 390"/>
                <a:gd name="T90" fmla="*/ 146 w 156"/>
                <a:gd name="T91" fmla="*/ 174 h 390"/>
                <a:gd name="T92" fmla="*/ 138 w 156"/>
                <a:gd name="T93" fmla="*/ 196 h 390"/>
                <a:gd name="T94" fmla="*/ 126 w 156"/>
                <a:gd name="T95" fmla="*/ 222 h 390"/>
                <a:gd name="T96" fmla="*/ 102 w 156"/>
                <a:gd name="T97" fmla="*/ 270 h 390"/>
                <a:gd name="T98" fmla="*/ 102 w 156"/>
                <a:gd name="T99" fmla="*/ 270 h 390"/>
                <a:gd name="T100" fmla="*/ 96 w 156"/>
                <a:gd name="T101" fmla="*/ 290 h 390"/>
                <a:gd name="T102" fmla="*/ 96 w 156"/>
                <a:gd name="T103" fmla="*/ 290 h 390"/>
                <a:gd name="T104" fmla="*/ 84 w 156"/>
                <a:gd name="T105" fmla="*/ 382 h 390"/>
                <a:gd name="T106" fmla="*/ 84 w 156"/>
                <a:gd name="T107" fmla="*/ 382 h 390"/>
                <a:gd name="T108" fmla="*/ 80 w 156"/>
                <a:gd name="T109" fmla="*/ 386 h 390"/>
                <a:gd name="T110" fmla="*/ 76 w 156"/>
                <a:gd name="T111" fmla="*/ 390 h 390"/>
                <a:gd name="T112" fmla="*/ 76 w 156"/>
                <a:gd name="T113" fmla="*/ 390 h 39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56" h="390">
                  <a:moveTo>
                    <a:pt x="76" y="390"/>
                  </a:moveTo>
                  <a:lnTo>
                    <a:pt x="76" y="390"/>
                  </a:lnTo>
                  <a:lnTo>
                    <a:pt x="46" y="344"/>
                  </a:lnTo>
                  <a:lnTo>
                    <a:pt x="26" y="338"/>
                  </a:lnTo>
                  <a:lnTo>
                    <a:pt x="22" y="324"/>
                  </a:lnTo>
                  <a:lnTo>
                    <a:pt x="14" y="310"/>
                  </a:lnTo>
                  <a:lnTo>
                    <a:pt x="6" y="300"/>
                  </a:lnTo>
                  <a:lnTo>
                    <a:pt x="0" y="294"/>
                  </a:lnTo>
                  <a:lnTo>
                    <a:pt x="0" y="272"/>
                  </a:lnTo>
                  <a:lnTo>
                    <a:pt x="4" y="242"/>
                  </a:lnTo>
                  <a:lnTo>
                    <a:pt x="6" y="230"/>
                  </a:lnTo>
                  <a:lnTo>
                    <a:pt x="8" y="216"/>
                  </a:lnTo>
                  <a:lnTo>
                    <a:pt x="4" y="202"/>
                  </a:lnTo>
                  <a:lnTo>
                    <a:pt x="4" y="192"/>
                  </a:lnTo>
                  <a:lnTo>
                    <a:pt x="4" y="182"/>
                  </a:lnTo>
                  <a:lnTo>
                    <a:pt x="8" y="174"/>
                  </a:lnTo>
                  <a:lnTo>
                    <a:pt x="18" y="158"/>
                  </a:lnTo>
                  <a:lnTo>
                    <a:pt x="30" y="142"/>
                  </a:lnTo>
                  <a:lnTo>
                    <a:pt x="38" y="108"/>
                  </a:lnTo>
                  <a:lnTo>
                    <a:pt x="48" y="84"/>
                  </a:lnTo>
                  <a:lnTo>
                    <a:pt x="56" y="64"/>
                  </a:lnTo>
                  <a:lnTo>
                    <a:pt x="68" y="46"/>
                  </a:lnTo>
                  <a:lnTo>
                    <a:pt x="84" y="28"/>
                  </a:lnTo>
                  <a:lnTo>
                    <a:pt x="116" y="2"/>
                  </a:lnTo>
                  <a:lnTo>
                    <a:pt x="150" y="0"/>
                  </a:lnTo>
                  <a:lnTo>
                    <a:pt x="154" y="18"/>
                  </a:lnTo>
                  <a:lnTo>
                    <a:pt x="156" y="32"/>
                  </a:lnTo>
                  <a:lnTo>
                    <a:pt x="156" y="44"/>
                  </a:lnTo>
                  <a:lnTo>
                    <a:pt x="150" y="56"/>
                  </a:lnTo>
                  <a:lnTo>
                    <a:pt x="146" y="70"/>
                  </a:lnTo>
                  <a:lnTo>
                    <a:pt x="144" y="86"/>
                  </a:lnTo>
                  <a:lnTo>
                    <a:pt x="142" y="102"/>
                  </a:lnTo>
                  <a:lnTo>
                    <a:pt x="144" y="138"/>
                  </a:lnTo>
                  <a:lnTo>
                    <a:pt x="146" y="174"/>
                  </a:lnTo>
                  <a:lnTo>
                    <a:pt x="138" y="196"/>
                  </a:lnTo>
                  <a:lnTo>
                    <a:pt x="126" y="222"/>
                  </a:lnTo>
                  <a:lnTo>
                    <a:pt x="102" y="270"/>
                  </a:lnTo>
                  <a:lnTo>
                    <a:pt x="96" y="290"/>
                  </a:lnTo>
                  <a:lnTo>
                    <a:pt x="84" y="382"/>
                  </a:lnTo>
                  <a:lnTo>
                    <a:pt x="80" y="386"/>
                  </a:lnTo>
                  <a:lnTo>
                    <a:pt x="76" y="39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  <p:sp>
          <p:nvSpPr>
            <p:cNvPr id="59" name="Freeform 15"/>
            <p:cNvSpPr/>
            <p:nvPr/>
          </p:nvSpPr>
          <p:spPr bwMode="auto">
            <a:xfrm>
              <a:off x="6708776" y="4911725"/>
              <a:ext cx="657225" cy="854074"/>
            </a:xfrm>
            <a:custGeom>
              <a:avLst/>
              <a:gdLst>
                <a:gd name="T0" fmla="*/ 136 w 414"/>
                <a:gd name="T1" fmla="*/ 532 h 538"/>
                <a:gd name="T2" fmla="*/ 122 w 414"/>
                <a:gd name="T3" fmla="*/ 508 h 538"/>
                <a:gd name="T4" fmla="*/ 116 w 414"/>
                <a:gd name="T5" fmla="*/ 498 h 538"/>
                <a:gd name="T6" fmla="*/ 58 w 414"/>
                <a:gd name="T7" fmla="*/ 426 h 538"/>
                <a:gd name="T8" fmla="*/ 12 w 414"/>
                <a:gd name="T9" fmla="*/ 420 h 538"/>
                <a:gd name="T10" fmla="*/ 0 w 414"/>
                <a:gd name="T11" fmla="*/ 402 h 538"/>
                <a:gd name="T12" fmla="*/ 6 w 414"/>
                <a:gd name="T13" fmla="*/ 360 h 538"/>
                <a:gd name="T14" fmla="*/ 10 w 414"/>
                <a:gd name="T15" fmla="*/ 332 h 538"/>
                <a:gd name="T16" fmla="*/ 8 w 414"/>
                <a:gd name="T17" fmla="*/ 306 h 538"/>
                <a:gd name="T18" fmla="*/ 44 w 414"/>
                <a:gd name="T19" fmla="*/ 246 h 538"/>
                <a:gd name="T20" fmla="*/ 42 w 414"/>
                <a:gd name="T21" fmla="*/ 200 h 538"/>
                <a:gd name="T22" fmla="*/ 46 w 414"/>
                <a:gd name="T23" fmla="*/ 190 h 538"/>
                <a:gd name="T24" fmla="*/ 74 w 414"/>
                <a:gd name="T25" fmla="*/ 174 h 538"/>
                <a:gd name="T26" fmla="*/ 102 w 414"/>
                <a:gd name="T27" fmla="*/ 134 h 538"/>
                <a:gd name="T28" fmla="*/ 102 w 414"/>
                <a:gd name="T29" fmla="*/ 116 h 538"/>
                <a:gd name="T30" fmla="*/ 92 w 414"/>
                <a:gd name="T31" fmla="*/ 88 h 538"/>
                <a:gd name="T32" fmla="*/ 104 w 414"/>
                <a:gd name="T33" fmla="*/ 72 h 538"/>
                <a:gd name="T34" fmla="*/ 132 w 414"/>
                <a:gd name="T35" fmla="*/ 58 h 538"/>
                <a:gd name="T36" fmla="*/ 172 w 414"/>
                <a:gd name="T37" fmla="*/ 48 h 538"/>
                <a:gd name="T38" fmla="*/ 190 w 414"/>
                <a:gd name="T39" fmla="*/ 28 h 538"/>
                <a:gd name="T40" fmla="*/ 204 w 414"/>
                <a:gd name="T41" fmla="*/ 2 h 538"/>
                <a:gd name="T42" fmla="*/ 224 w 414"/>
                <a:gd name="T43" fmla="*/ 2 h 538"/>
                <a:gd name="T44" fmla="*/ 236 w 414"/>
                <a:gd name="T45" fmla="*/ 16 h 538"/>
                <a:gd name="T46" fmla="*/ 250 w 414"/>
                <a:gd name="T47" fmla="*/ 64 h 538"/>
                <a:gd name="T48" fmla="*/ 280 w 414"/>
                <a:gd name="T49" fmla="*/ 96 h 538"/>
                <a:gd name="T50" fmla="*/ 336 w 414"/>
                <a:gd name="T51" fmla="*/ 100 h 538"/>
                <a:gd name="T52" fmla="*/ 366 w 414"/>
                <a:gd name="T53" fmla="*/ 86 h 538"/>
                <a:gd name="T54" fmla="*/ 404 w 414"/>
                <a:gd name="T55" fmla="*/ 84 h 538"/>
                <a:gd name="T56" fmla="*/ 398 w 414"/>
                <a:gd name="T57" fmla="*/ 104 h 538"/>
                <a:gd name="T58" fmla="*/ 384 w 414"/>
                <a:gd name="T59" fmla="*/ 124 h 538"/>
                <a:gd name="T60" fmla="*/ 362 w 414"/>
                <a:gd name="T61" fmla="*/ 154 h 538"/>
                <a:gd name="T62" fmla="*/ 330 w 414"/>
                <a:gd name="T63" fmla="*/ 162 h 538"/>
                <a:gd name="T64" fmla="*/ 328 w 414"/>
                <a:gd name="T65" fmla="*/ 180 h 538"/>
                <a:gd name="T66" fmla="*/ 348 w 414"/>
                <a:gd name="T67" fmla="*/ 198 h 538"/>
                <a:gd name="T68" fmla="*/ 350 w 414"/>
                <a:gd name="T69" fmla="*/ 222 h 538"/>
                <a:gd name="T70" fmla="*/ 348 w 414"/>
                <a:gd name="T71" fmla="*/ 240 h 538"/>
                <a:gd name="T72" fmla="*/ 340 w 414"/>
                <a:gd name="T73" fmla="*/ 278 h 538"/>
                <a:gd name="T74" fmla="*/ 346 w 414"/>
                <a:gd name="T75" fmla="*/ 296 h 538"/>
                <a:gd name="T76" fmla="*/ 356 w 414"/>
                <a:gd name="T77" fmla="*/ 308 h 538"/>
                <a:gd name="T78" fmla="*/ 350 w 414"/>
                <a:gd name="T79" fmla="*/ 306 h 538"/>
                <a:gd name="T80" fmla="*/ 318 w 414"/>
                <a:gd name="T81" fmla="*/ 312 h 538"/>
                <a:gd name="T82" fmla="*/ 318 w 414"/>
                <a:gd name="T83" fmla="*/ 336 h 538"/>
                <a:gd name="T84" fmla="*/ 296 w 414"/>
                <a:gd name="T85" fmla="*/ 354 h 538"/>
                <a:gd name="T86" fmla="*/ 288 w 414"/>
                <a:gd name="T87" fmla="*/ 384 h 538"/>
                <a:gd name="T88" fmla="*/ 268 w 414"/>
                <a:gd name="T89" fmla="*/ 408 h 538"/>
                <a:gd name="T90" fmla="*/ 228 w 414"/>
                <a:gd name="T91" fmla="*/ 416 h 538"/>
                <a:gd name="T92" fmla="*/ 240 w 414"/>
                <a:gd name="T93" fmla="*/ 440 h 538"/>
                <a:gd name="T94" fmla="*/ 218 w 414"/>
                <a:gd name="T95" fmla="*/ 450 h 538"/>
                <a:gd name="T96" fmla="*/ 184 w 414"/>
                <a:gd name="T97" fmla="*/ 480 h 538"/>
                <a:gd name="T98" fmla="*/ 166 w 414"/>
                <a:gd name="T99" fmla="*/ 514 h 538"/>
                <a:gd name="T100" fmla="*/ 150 w 414"/>
                <a:gd name="T101" fmla="*/ 528 h 53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414" h="538">
                  <a:moveTo>
                    <a:pt x="136" y="538"/>
                  </a:moveTo>
                  <a:lnTo>
                    <a:pt x="136" y="538"/>
                  </a:lnTo>
                  <a:lnTo>
                    <a:pt x="136" y="532"/>
                  </a:lnTo>
                  <a:lnTo>
                    <a:pt x="134" y="526"/>
                  </a:lnTo>
                  <a:lnTo>
                    <a:pt x="128" y="516"/>
                  </a:lnTo>
                  <a:lnTo>
                    <a:pt x="122" y="508"/>
                  </a:lnTo>
                  <a:lnTo>
                    <a:pt x="116" y="504"/>
                  </a:lnTo>
                  <a:lnTo>
                    <a:pt x="116" y="498"/>
                  </a:lnTo>
                  <a:lnTo>
                    <a:pt x="58" y="426"/>
                  </a:lnTo>
                  <a:lnTo>
                    <a:pt x="40" y="422"/>
                  </a:lnTo>
                  <a:lnTo>
                    <a:pt x="26" y="420"/>
                  </a:lnTo>
                  <a:lnTo>
                    <a:pt x="12" y="420"/>
                  </a:lnTo>
                  <a:lnTo>
                    <a:pt x="2" y="418"/>
                  </a:lnTo>
                  <a:lnTo>
                    <a:pt x="0" y="402"/>
                  </a:lnTo>
                  <a:lnTo>
                    <a:pt x="0" y="386"/>
                  </a:lnTo>
                  <a:lnTo>
                    <a:pt x="6" y="360"/>
                  </a:lnTo>
                  <a:lnTo>
                    <a:pt x="8" y="352"/>
                  </a:lnTo>
                  <a:lnTo>
                    <a:pt x="10" y="346"/>
                  </a:lnTo>
                  <a:lnTo>
                    <a:pt x="10" y="332"/>
                  </a:lnTo>
                  <a:lnTo>
                    <a:pt x="10" y="318"/>
                  </a:lnTo>
                  <a:lnTo>
                    <a:pt x="8" y="306"/>
                  </a:lnTo>
                  <a:lnTo>
                    <a:pt x="40" y="270"/>
                  </a:lnTo>
                  <a:lnTo>
                    <a:pt x="44" y="246"/>
                  </a:lnTo>
                  <a:lnTo>
                    <a:pt x="42" y="214"/>
                  </a:lnTo>
                  <a:lnTo>
                    <a:pt x="42" y="200"/>
                  </a:lnTo>
                  <a:lnTo>
                    <a:pt x="44" y="194"/>
                  </a:lnTo>
                  <a:lnTo>
                    <a:pt x="46" y="190"/>
                  </a:lnTo>
                  <a:lnTo>
                    <a:pt x="60" y="182"/>
                  </a:lnTo>
                  <a:lnTo>
                    <a:pt x="74" y="174"/>
                  </a:lnTo>
                  <a:lnTo>
                    <a:pt x="94" y="152"/>
                  </a:lnTo>
                  <a:lnTo>
                    <a:pt x="102" y="134"/>
                  </a:lnTo>
                  <a:lnTo>
                    <a:pt x="102" y="116"/>
                  </a:lnTo>
                  <a:lnTo>
                    <a:pt x="96" y="104"/>
                  </a:lnTo>
                  <a:lnTo>
                    <a:pt x="94" y="94"/>
                  </a:lnTo>
                  <a:lnTo>
                    <a:pt x="92" y="88"/>
                  </a:lnTo>
                  <a:lnTo>
                    <a:pt x="94" y="82"/>
                  </a:lnTo>
                  <a:lnTo>
                    <a:pt x="98" y="76"/>
                  </a:lnTo>
                  <a:lnTo>
                    <a:pt x="104" y="72"/>
                  </a:lnTo>
                  <a:lnTo>
                    <a:pt x="120" y="60"/>
                  </a:lnTo>
                  <a:lnTo>
                    <a:pt x="132" y="58"/>
                  </a:lnTo>
                  <a:lnTo>
                    <a:pt x="144" y="56"/>
                  </a:lnTo>
                  <a:lnTo>
                    <a:pt x="158" y="54"/>
                  </a:lnTo>
                  <a:lnTo>
                    <a:pt x="172" y="48"/>
                  </a:lnTo>
                  <a:lnTo>
                    <a:pt x="182" y="40"/>
                  </a:lnTo>
                  <a:lnTo>
                    <a:pt x="190" y="28"/>
                  </a:lnTo>
                  <a:lnTo>
                    <a:pt x="198" y="14"/>
                  </a:lnTo>
                  <a:lnTo>
                    <a:pt x="204" y="2"/>
                  </a:lnTo>
                  <a:lnTo>
                    <a:pt x="210" y="0"/>
                  </a:lnTo>
                  <a:lnTo>
                    <a:pt x="216" y="0"/>
                  </a:lnTo>
                  <a:lnTo>
                    <a:pt x="224" y="2"/>
                  </a:lnTo>
                  <a:lnTo>
                    <a:pt x="232" y="6"/>
                  </a:lnTo>
                  <a:lnTo>
                    <a:pt x="236" y="16"/>
                  </a:lnTo>
                  <a:lnTo>
                    <a:pt x="238" y="28"/>
                  </a:lnTo>
                  <a:lnTo>
                    <a:pt x="246" y="52"/>
                  </a:lnTo>
                  <a:lnTo>
                    <a:pt x="250" y="64"/>
                  </a:lnTo>
                  <a:lnTo>
                    <a:pt x="258" y="76"/>
                  </a:lnTo>
                  <a:lnTo>
                    <a:pt x="266" y="86"/>
                  </a:lnTo>
                  <a:lnTo>
                    <a:pt x="280" y="96"/>
                  </a:lnTo>
                  <a:lnTo>
                    <a:pt x="336" y="100"/>
                  </a:lnTo>
                  <a:lnTo>
                    <a:pt x="342" y="94"/>
                  </a:lnTo>
                  <a:lnTo>
                    <a:pt x="350" y="92"/>
                  </a:lnTo>
                  <a:lnTo>
                    <a:pt x="366" y="86"/>
                  </a:lnTo>
                  <a:lnTo>
                    <a:pt x="386" y="86"/>
                  </a:lnTo>
                  <a:lnTo>
                    <a:pt x="404" y="84"/>
                  </a:lnTo>
                  <a:lnTo>
                    <a:pt x="414" y="90"/>
                  </a:lnTo>
                  <a:lnTo>
                    <a:pt x="398" y="104"/>
                  </a:lnTo>
                  <a:lnTo>
                    <a:pt x="392" y="112"/>
                  </a:lnTo>
                  <a:lnTo>
                    <a:pt x="384" y="124"/>
                  </a:lnTo>
                  <a:lnTo>
                    <a:pt x="382" y="156"/>
                  </a:lnTo>
                  <a:lnTo>
                    <a:pt x="362" y="154"/>
                  </a:lnTo>
                  <a:lnTo>
                    <a:pt x="342" y="154"/>
                  </a:lnTo>
                  <a:lnTo>
                    <a:pt x="336" y="158"/>
                  </a:lnTo>
                  <a:lnTo>
                    <a:pt x="330" y="162"/>
                  </a:lnTo>
                  <a:lnTo>
                    <a:pt x="326" y="168"/>
                  </a:lnTo>
                  <a:lnTo>
                    <a:pt x="328" y="180"/>
                  </a:lnTo>
                  <a:lnTo>
                    <a:pt x="338" y="186"/>
                  </a:lnTo>
                  <a:lnTo>
                    <a:pt x="348" y="198"/>
                  </a:lnTo>
                  <a:lnTo>
                    <a:pt x="364" y="208"/>
                  </a:lnTo>
                  <a:lnTo>
                    <a:pt x="350" y="222"/>
                  </a:lnTo>
                  <a:lnTo>
                    <a:pt x="350" y="230"/>
                  </a:lnTo>
                  <a:lnTo>
                    <a:pt x="348" y="240"/>
                  </a:lnTo>
                  <a:lnTo>
                    <a:pt x="342" y="258"/>
                  </a:lnTo>
                  <a:lnTo>
                    <a:pt x="342" y="268"/>
                  </a:lnTo>
                  <a:lnTo>
                    <a:pt x="340" y="278"/>
                  </a:lnTo>
                  <a:lnTo>
                    <a:pt x="342" y="286"/>
                  </a:lnTo>
                  <a:lnTo>
                    <a:pt x="346" y="296"/>
                  </a:lnTo>
                  <a:lnTo>
                    <a:pt x="356" y="304"/>
                  </a:lnTo>
                  <a:lnTo>
                    <a:pt x="356" y="308"/>
                  </a:lnTo>
                  <a:lnTo>
                    <a:pt x="350" y="306"/>
                  </a:lnTo>
                  <a:lnTo>
                    <a:pt x="322" y="306"/>
                  </a:lnTo>
                  <a:lnTo>
                    <a:pt x="318" y="312"/>
                  </a:lnTo>
                  <a:lnTo>
                    <a:pt x="318" y="318"/>
                  </a:lnTo>
                  <a:lnTo>
                    <a:pt x="320" y="324"/>
                  </a:lnTo>
                  <a:lnTo>
                    <a:pt x="318" y="336"/>
                  </a:lnTo>
                  <a:lnTo>
                    <a:pt x="304" y="346"/>
                  </a:lnTo>
                  <a:lnTo>
                    <a:pt x="296" y="354"/>
                  </a:lnTo>
                  <a:lnTo>
                    <a:pt x="292" y="364"/>
                  </a:lnTo>
                  <a:lnTo>
                    <a:pt x="288" y="384"/>
                  </a:lnTo>
                  <a:lnTo>
                    <a:pt x="278" y="396"/>
                  </a:lnTo>
                  <a:lnTo>
                    <a:pt x="268" y="408"/>
                  </a:lnTo>
                  <a:lnTo>
                    <a:pt x="232" y="410"/>
                  </a:lnTo>
                  <a:lnTo>
                    <a:pt x="228" y="416"/>
                  </a:lnTo>
                  <a:lnTo>
                    <a:pt x="228" y="422"/>
                  </a:lnTo>
                  <a:lnTo>
                    <a:pt x="230" y="430"/>
                  </a:lnTo>
                  <a:lnTo>
                    <a:pt x="240" y="440"/>
                  </a:lnTo>
                  <a:lnTo>
                    <a:pt x="228" y="444"/>
                  </a:lnTo>
                  <a:lnTo>
                    <a:pt x="218" y="450"/>
                  </a:lnTo>
                  <a:lnTo>
                    <a:pt x="208" y="456"/>
                  </a:lnTo>
                  <a:lnTo>
                    <a:pt x="200" y="464"/>
                  </a:lnTo>
                  <a:lnTo>
                    <a:pt x="184" y="480"/>
                  </a:lnTo>
                  <a:lnTo>
                    <a:pt x="168" y="500"/>
                  </a:lnTo>
                  <a:lnTo>
                    <a:pt x="166" y="514"/>
                  </a:lnTo>
                  <a:lnTo>
                    <a:pt x="158" y="522"/>
                  </a:lnTo>
                  <a:lnTo>
                    <a:pt x="150" y="528"/>
                  </a:lnTo>
                  <a:lnTo>
                    <a:pt x="136" y="538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  <p:sp>
          <p:nvSpPr>
            <p:cNvPr id="60" name="Freeform 16"/>
            <p:cNvSpPr/>
            <p:nvPr/>
          </p:nvSpPr>
          <p:spPr bwMode="auto">
            <a:xfrm>
              <a:off x="4689476" y="4829175"/>
              <a:ext cx="962026" cy="844551"/>
            </a:xfrm>
            <a:custGeom>
              <a:avLst/>
              <a:gdLst>
                <a:gd name="T0" fmla="*/ 210 w 606"/>
                <a:gd name="T1" fmla="*/ 516 h 532"/>
                <a:gd name="T2" fmla="*/ 172 w 606"/>
                <a:gd name="T3" fmla="*/ 494 h 532"/>
                <a:gd name="T4" fmla="*/ 126 w 606"/>
                <a:gd name="T5" fmla="*/ 498 h 532"/>
                <a:gd name="T6" fmla="*/ 96 w 606"/>
                <a:gd name="T7" fmla="*/ 530 h 532"/>
                <a:gd name="T8" fmla="*/ 104 w 606"/>
                <a:gd name="T9" fmla="*/ 494 h 532"/>
                <a:gd name="T10" fmla="*/ 62 w 606"/>
                <a:gd name="T11" fmla="*/ 432 h 532"/>
                <a:gd name="T12" fmla="*/ 84 w 606"/>
                <a:gd name="T13" fmla="*/ 356 h 532"/>
                <a:gd name="T14" fmla="*/ 88 w 606"/>
                <a:gd name="T15" fmla="*/ 336 h 532"/>
                <a:gd name="T16" fmla="*/ 70 w 606"/>
                <a:gd name="T17" fmla="*/ 304 h 532"/>
                <a:gd name="T18" fmla="*/ 20 w 606"/>
                <a:gd name="T19" fmla="*/ 314 h 532"/>
                <a:gd name="T20" fmla="*/ 6 w 606"/>
                <a:gd name="T21" fmla="*/ 302 h 532"/>
                <a:gd name="T22" fmla="*/ 0 w 606"/>
                <a:gd name="T23" fmla="*/ 278 h 532"/>
                <a:gd name="T24" fmla="*/ 10 w 606"/>
                <a:gd name="T25" fmla="*/ 240 h 532"/>
                <a:gd name="T26" fmla="*/ 60 w 606"/>
                <a:gd name="T27" fmla="*/ 218 h 532"/>
                <a:gd name="T28" fmla="*/ 90 w 606"/>
                <a:gd name="T29" fmla="*/ 226 h 532"/>
                <a:gd name="T30" fmla="*/ 134 w 606"/>
                <a:gd name="T31" fmla="*/ 234 h 532"/>
                <a:gd name="T32" fmla="*/ 158 w 606"/>
                <a:gd name="T33" fmla="*/ 214 h 532"/>
                <a:gd name="T34" fmla="*/ 174 w 606"/>
                <a:gd name="T35" fmla="*/ 194 h 532"/>
                <a:gd name="T36" fmla="*/ 252 w 606"/>
                <a:gd name="T37" fmla="*/ 204 h 532"/>
                <a:gd name="T38" fmla="*/ 264 w 606"/>
                <a:gd name="T39" fmla="*/ 182 h 532"/>
                <a:gd name="T40" fmla="*/ 266 w 606"/>
                <a:gd name="T41" fmla="*/ 146 h 532"/>
                <a:gd name="T42" fmla="*/ 196 w 606"/>
                <a:gd name="T43" fmla="*/ 108 h 532"/>
                <a:gd name="T44" fmla="*/ 192 w 606"/>
                <a:gd name="T45" fmla="*/ 88 h 532"/>
                <a:gd name="T46" fmla="*/ 216 w 606"/>
                <a:gd name="T47" fmla="*/ 78 h 532"/>
                <a:gd name="T48" fmla="*/ 278 w 606"/>
                <a:gd name="T49" fmla="*/ 102 h 532"/>
                <a:gd name="T50" fmla="*/ 326 w 606"/>
                <a:gd name="T51" fmla="*/ 88 h 532"/>
                <a:gd name="T52" fmla="*/ 378 w 606"/>
                <a:gd name="T53" fmla="*/ 44 h 532"/>
                <a:gd name="T54" fmla="*/ 390 w 606"/>
                <a:gd name="T55" fmla="*/ 14 h 532"/>
                <a:gd name="T56" fmla="*/ 414 w 606"/>
                <a:gd name="T57" fmla="*/ 0 h 532"/>
                <a:gd name="T58" fmla="*/ 444 w 606"/>
                <a:gd name="T59" fmla="*/ 10 h 532"/>
                <a:gd name="T60" fmla="*/ 468 w 606"/>
                <a:gd name="T61" fmla="*/ 66 h 532"/>
                <a:gd name="T62" fmla="*/ 526 w 606"/>
                <a:gd name="T63" fmla="*/ 130 h 532"/>
                <a:gd name="T64" fmla="*/ 562 w 606"/>
                <a:gd name="T65" fmla="*/ 154 h 532"/>
                <a:gd name="T66" fmla="*/ 564 w 606"/>
                <a:gd name="T67" fmla="*/ 196 h 532"/>
                <a:gd name="T68" fmla="*/ 534 w 606"/>
                <a:gd name="T69" fmla="*/ 216 h 532"/>
                <a:gd name="T70" fmla="*/ 506 w 606"/>
                <a:gd name="T71" fmla="*/ 246 h 532"/>
                <a:gd name="T72" fmla="*/ 532 w 606"/>
                <a:gd name="T73" fmla="*/ 258 h 532"/>
                <a:gd name="T74" fmla="*/ 568 w 606"/>
                <a:gd name="T75" fmla="*/ 326 h 532"/>
                <a:gd name="T76" fmla="*/ 592 w 606"/>
                <a:gd name="T77" fmla="*/ 356 h 532"/>
                <a:gd name="T78" fmla="*/ 590 w 606"/>
                <a:gd name="T79" fmla="*/ 380 h 532"/>
                <a:gd name="T80" fmla="*/ 546 w 606"/>
                <a:gd name="T81" fmla="*/ 408 h 532"/>
                <a:gd name="T82" fmla="*/ 482 w 606"/>
                <a:gd name="T83" fmla="*/ 460 h 532"/>
                <a:gd name="T84" fmla="*/ 434 w 606"/>
                <a:gd name="T85" fmla="*/ 472 h 532"/>
                <a:gd name="T86" fmla="*/ 392 w 606"/>
                <a:gd name="T87" fmla="*/ 456 h 532"/>
                <a:gd name="T88" fmla="*/ 358 w 606"/>
                <a:gd name="T89" fmla="*/ 436 h 532"/>
                <a:gd name="T90" fmla="*/ 332 w 606"/>
                <a:gd name="T91" fmla="*/ 442 h 532"/>
                <a:gd name="T92" fmla="*/ 302 w 606"/>
                <a:gd name="T93" fmla="*/ 492 h 532"/>
                <a:gd name="T94" fmla="*/ 266 w 606"/>
                <a:gd name="T95" fmla="*/ 528 h 53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606" h="532">
                  <a:moveTo>
                    <a:pt x="240" y="532"/>
                  </a:moveTo>
                  <a:lnTo>
                    <a:pt x="240" y="532"/>
                  </a:lnTo>
                  <a:lnTo>
                    <a:pt x="222" y="524"/>
                  </a:lnTo>
                  <a:lnTo>
                    <a:pt x="210" y="516"/>
                  </a:lnTo>
                  <a:lnTo>
                    <a:pt x="202" y="508"/>
                  </a:lnTo>
                  <a:lnTo>
                    <a:pt x="194" y="502"/>
                  </a:lnTo>
                  <a:lnTo>
                    <a:pt x="172" y="494"/>
                  </a:lnTo>
                  <a:lnTo>
                    <a:pt x="152" y="494"/>
                  </a:lnTo>
                  <a:lnTo>
                    <a:pt x="138" y="494"/>
                  </a:lnTo>
                  <a:lnTo>
                    <a:pt x="126" y="498"/>
                  </a:lnTo>
                  <a:lnTo>
                    <a:pt x="112" y="508"/>
                  </a:lnTo>
                  <a:lnTo>
                    <a:pt x="96" y="530"/>
                  </a:lnTo>
                  <a:lnTo>
                    <a:pt x="96" y="518"/>
                  </a:lnTo>
                  <a:lnTo>
                    <a:pt x="98" y="508"/>
                  </a:lnTo>
                  <a:lnTo>
                    <a:pt x="104" y="494"/>
                  </a:lnTo>
                  <a:lnTo>
                    <a:pt x="106" y="452"/>
                  </a:lnTo>
                  <a:lnTo>
                    <a:pt x="62" y="432"/>
                  </a:lnTo>
                  <a:lnTo>
                    <a:pt x="64" y="420"/>
                  </a:lnTo>
                  <a:lnTo>
                    <a:pt x="68" y="410"/>
                  </a:lnTo>
                  <a:lnTo>
                    <a:pt x="84" y="356"/>
                  </a:lnTo>
                  <a:lnTo>
                    <a:pt x="88" y="352"/>
                  </a:lnTo>
                  <a:lnTo>
                    <a:pt x="88" y="346"/>
                  </a:lnTo>
                  <a:lnTo>
                    <a:pt x="88" y="336"/>
                  </a:lnTo>
                  <a:lnTo>
                    <a:pt x="84" y="320"/>
                  </a:lnTo>
                  <a:lnTo>
                    <a:pt x="70" y="304"/>
                  </a:lnTo>
                  <a:lnTo>
                    <a:pt x="58" y="306"/>
                  </a:lnTo>
                  <a:lnTo>
                    <a:pt x="46" y="308"/>
                  </a:lnTo>
                  <a:lnTo>
                    <a:pt x="20" y="314"/>
                  </a:lnTo>
                  <a:lnTo>
                    <a:pt x="14" y="314"/>
                  </a:lnTo>
                  <a:lnTo>
                    <a:pt x="10" y="310"/>
                  </a:lnTo>
                  <a:lnTo>
                    <a:pt x="8" y="308"/>
                  </a:lnTo>
                  <a:lnTo>
                    <a:pt x="6" y="302"/>
                  </a:lnTo>
                  <a:lnTo>
                    <a:pt x="6" y="294"/>
                  </a:lnTo>
                  <a:lnTo>
                    <a:pt x="6" y="290"/>
                  </a:lnTo>
                  <a:lnTo>
                    <a:pt x="0" y="278"/>
                  </a:lnTo>
                  <a:lnTo>
                    <a:pt x="2" y="262"/>
                  </a:lnTo>
                  <a:lnTo>
                    <a:pt x="4" y="250"/>
                  </a:lnTo>
                  <a:lnTo>
                    <a:pt x="10" y="240"/>
                  </a:lnTo>
                  <a:lnTo>
                    <a:pt x="16" y="234"/>
                  </a:lnTo>
                  <a:lnTo>
                    <a:pt x="24" y="228"/>
                  </a:lnTo>
                  <a:lnTo>
                    <a:pt x="34" y="224"/>
                  </a:lnTo>
                  <a:lnTo>
                    <a:pt x="60" y="218"/>
                  </a:lnTo>
                  <a:lnTo>
                    <a:pt x="74" y="218"/>
                  </a:lnTo>
                  <a:lnTo>
                    <a:pt x="90" y="226"/>
                  </a:lnTo>
                  <a:lnTo>
                    <a:pt x="106" y="232"/>
                  </a:lnTo>
                  <a:lnTo>
                    <a:pt x="114" y="234"/>
                  </a:lnTo>
                  <a:lnTo>
                    <a:pt x="124" y="236"/>
                  </a:lnTo>
                  <a:lnTo>
                    <a:pt x="134" y="234"/>
                  </a:lnTo>
                  <a:lnTo>
                    <a:pt x="144" y="230"/>
                  </a:lnTo>
                  <a:lnTo>
                    <a:pt x="158" y="214"/>
                  </a:lnTo>
                  <a:lnTo>
                    <a:pt x="164" y="196"/>
                  </a:lnTo>
                  <a:lnTo>
                    <a:pt x="174" y="194"/>
                  </a:lnTo>
                  <a:lnTo>
                    <a:pt x="178" y="198"/>
                  </a:lnTo>
                  <a:lnTo>
                    <a:pt x="186" y="200"/>
                  </a:lnTo>
                  <a:lnTo>
                    <a:pt x="206" y="202"/>
                  </a:lnTo>
                  <a:lnTo>
                    <a:pt x="252" y="204"/>
                  </a:lnTo>
                  <a:lnTo>
                    <a:pt x="258" y="196"/>
                  </a:lnTo>
                  <a:lnTo>
                    <a:pt x="262" y="190"/>
                  </a:lnTo>
                  <a:lnTo>
                    <a:pt x="264" y="182"/>
                  </a:lnTo>
                  <a:lnTo>
                    <a:pt x="266" y="174"/>
                  </a:lnTo>
                  <a:lnTo>
                    <a:pt x="266" y="160"/>
                  </a:lnTo>
                  <a:lnTo>
                    <a:pt x="266" y="146"/>
                  </a:lnTo>
                  <a:lnTo>
                    <a:pt x="256" y="136"/>
                  </a:lnTo>
                  <a:lnTo>
                    <a:pt x="248" y="130"/>
                  </a:lnTo>
                  <a:lnTo>
                    <a:pt x="230" y="120"/>
                  </a:lnTo>
                  <a:lnTo>
                    <a:pt x="196" y="108"/>
                  </a:lnTo>
                  <a:lnTo>
                    <a:pt x="194" y="100"/>
                  </a:lnTo>
                  <a:lnTo>
                    <a:pt x="192" y="94"/>
                  </a:lnTo>
                  <a:lnTo>
                    <a:pt x="192" y="88"/>
                  </a:lnTo>
                  <a:lnTo>
                    <a:pt x="194" y="84"/>
                  </a:lnTo>
                  <a:lnTo>
                    <a:pt x="198" y="82"/>
                  </a:lnTo>
                  <a:lnTo>
                    <a:pt x="202" y="80"/>
                  </a:lnTo>
                  <a:lnTo>
                    <a:pt x="216" y="78"/>
                  </a:lnTo>
                  <a:lnTo>
                    <a:pt x="238" y="94"/>
                  </a:lnTo>
                  <a:lnTo>
                    <a:pt x="278" y="102"/>
                  </a:lnTo>
                  <a:lnTo>
                    <a:pt x="294" y="100"/>
                  </a:lnTo>
                  <a:lnTo>
                    <a:pt x="310" y="96"/>
                  </a:lnTo>
                  <a:lnTo>
                    <a:pt x="326" y="88"/>
                  </a:lnTo>
                  <a:lnTo>
                    <a:pt x="342" y="80"/>
                  </a:lnTo>
                  <a:lnTo>
                    <a:pt x="356" y="68"/>
                  </a:lnTo>
                  <a:lnTo>
                    <a:pt x="368" y="56"/>
                  </a:lnTo>
                  <a:lnTo>
                    <a:pt x="378" y="44"/>
                  </a:lnTo>
                  <a:lnTo>
                    <a:pt x="386" y="30"/>
                  </a:lnTo>
                  <a:lnTo>
                    <a:pt x="388" y="22"/>
                  </a:lnTo>
                  <a:lnTo>
                    <a:pt x="390" y="14"/>
                  </a:lnTo>
                  <a:lnTo>
                    <a:pt x="394" y="8"/>
                  </a:lnTo>
                  <a:lnTo>
                    <a:pt x="400" y="4"/>
                  </a:lnTo>
                  <a:lnTo>
                    <a:pt x="406" y="2"/>
                  </a:lnTo>
                  <a:lnTo>
                    <a:pt x="414" y="0"/>
                  </a:lnTo>
                  <a:lnTo>
                    <a:pt x="432" y="0"/>
                  </a:lnTo>
                  <a:lnTo>
                    <a:pt x="438" y="4"/>
                  </a:lnTo>
                  <a:lnTo>
                    <a:pt x="444" y="10"/>
                  </a:lnTo>
                  <a:lnTo>
                    <a:pt x="450" y="16"/>
                  </a:lnTo>
                  <a:lnTo>
                    <a:pt x="456" y="24"/>
                  </a:lnTo>
                  <a:lnTo>
                    <a:pt x="464" y="44"/>
                  </a:lnTo>
                  <a:lnTo>
                    <a:pt x="468" y="66"/>
                  </a:lnTo>
                  <a:lnTo>
                    <a:pt x="494" y="98"/>
                  </a:lnTo>
                  <a:lnTo>
                    <a:pt x="508" y="114"/>
                  </a:lnTo>
                  <a:lnTo>
                    <a:pt x="526" y="130"/>
                  </a:lnTo>
                  <a:lnTo>
                    <a:pt x="558" y="142"/>
                  </a:lnTo>
                  <a:lnTo>
                    <a:pt x="562" y="154"/>
                  </a:lnTo>
                  <a:lnTo>
                    <a:pt x="566" y="170"/>
                  </a:lnTo>
                  <a:lnTo>
                    <a:pt x="566" y="178"/>
                  </a:lnTo>
                  <a:lnTo>
                    <a:pt x="566" y="188"/>
                  </a:lnTo>
                  <a:lnTo>
                    <a:pt x="564" y="196"/>
                  </a:lnTo>
                  <a:lnTo>
                    <a:pt x="558" y="204"/>
                  </a:lnTo>
                  <a:lnTo>
                    <a:pt x="546" y="210"/>
                  </a:lnTo>
                  <a:lnTo>
                    <a:pt x="534" y="216"/>
                  </a:lnTo>
                  <a:lnTo>
                    <a:pt x="516" y="222"/>
                  </a:lnTo>
                  <a:lnTo>
                    <a:pt x="510" y="228"/>
                  </a:lnTo>
                  <a:lnTo>
                    <a:pt x="506" y="234"/>
                  </a:lnTo>
                  <a:lnTo>
                    <a:pt x="506" y="246"/>
                  </a:lnTo>
                  <a:lnTo>
                    <a:pt x="506" y="262"/>
                  </a:lnTo>
                  <a:lnTo>
                    <a:pt x="518" y="262"/>
                  </a:lnTo>
                  <a:lnTo>
                    <a:pt x="532" y="258"/>
                  </a:lnTo>
                  <a:lnTo>
                    <a:pt x="572" y="256"/>
                  </a:lnTo>
                  <a:lnTo>
                    <a:pt x="568" y="326"/>
                  </a:lnTo>
                  <a:lnTo>
                    <a:pt x="572" y="334"/>
                  </a:lnTo>
                  <a:lnTo>
                    <a:pt x="576" y="340"/>
                  </a:lnTo>
                  <a:lnTo>
                    <a:pt x="592" y="356"/>
                  </a:lnTo>
                  <a:lnTo>
                    <a:pt x="606" y="378"/>
                  </a:lnTo>
                  <a:lnTo>
                    <a:pt x="590" y="380"/>
                  </a:lnTo>
                  <a:lnTo>
                    <a:pt x="576" y="384"/>
                  </a:lnTo>
                  <a:lnTo>
                    <a:pt x="554" y="398"/>
                  </a:lnTo>
                  <a:lnTo>
                    <a:pt x="546" y="408"/>
                  </a:lnTo>
                  <a:lnTo>
                    <a:pt x="538" y="416"/>
                  </a:lnTo>
                  <a:lnTo>
                    <a:pt x="520" y="430"/>
                  </a:lnTo>
                  <a:lnTo>
                    <a:pt x="500" y="444"/>
                  </a:lnTo>
                  <a:lnTo>
                    <a:pt x="482" y="460"/>
                  </a:lnTo>
                  <a:lnTo>
                    <a:pt x="466" y="464"/>
                  </a:lnTo>
                  <a:lnTo>
                    <a:pt x="450" y="470"/>
                  </a:lnTo>
                  <a:lnTo>
                    <a:pt x="434" y="472"/>
                  </a:lnTo>
                  <a:lnTo>
                    <a:pt x="420" y="472"/>
                  </a:lnTo>
                  <a:lnTo>
                    <a:pt x="392" y="456"/>
                  </a:lnTo>
                  <a:lnTo>
                    <a:pt x="376" y="440"/>
                  </a:lnTo>
                  <a:lnTo>
                    <a:pt x="372" y="438"/>
                  </a:lnTo>
                  <a:lnTo>
                    <a:pt x="368" y="436"/>
                  </a:lnTo>
                  <a:lnTo>
                    <a:pt x="358" y="436"/>
                  </a:lnTo>
                  <a:lnTo>
                    <a:pt x="342" y="436"/>
                  </a:lnTo>
                  <a:lnTo>
                    <a:pt x="336" y="438"/>
                  </a:lnTo>
                  <a:lnTo>
                    <a:pt x="332" y="442"/>
                  </a:lnTo>
                  <a:lnTo>
                    <a:pt x="330" y="464"/>
                  </a:lnTo>
                  <a:lnTo>
                    <a:pt x="302" y="492"/>
                  </a:lnTo>
                  <a:lnTo>
                    <a:pt x="290" y="506"/>
                  </a:lnTo>
                  <a:lnTo>
                    <a:pt x="278" y="522"/>
                  </a:lnTo>
                  <a:lnTo>
                    <a:pt x="266" y="528"/>
                  </a:lnTo>
                  <a:lnTo>
                    <a:pt x="256" y="530"/>
                  </a:lnTo>
                  <a:lnTo>
                    <a:pt x="240" y="53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  <p:sp>
          <p:nvSpPr>
            <p:cNvPr id="61" name="Freeform 17"/>
            <p:cNvSpPr/>
            <p:nvPr/>
          </p:nvSpPr>
          <p:spPr bwMode="auto">
            <a:xfrm>
              <a:off x="5508625" y="4654551"/>
              <a:ext cx="854075" cy="1012824"/>
            </a:xfrm>
            <a:custGeom>
              <a:avLst/>
              <a:gdLst>
                <a:gd name="T0" fmla="*/ 324 w 538"/>
                <a:gd name="T1" fmla="*/ 632 h 638"/>
                <a:gd name="T2" fmla="*/ 306 w 538"/>
                <a:gd name="T3" fmla="*/ 628 h 638"/>
                <a:gd name="T4" fmla="*/ 282 w 538"/>
                <a:gd name="T5" fmla="*/ 636 h 638"/>
                <a:gd name="T6" fmla="*/ 272 w 538"/>
                <a:gd name="T7" fmla="*/ 608 h 638"/>
                <a:gd name="T8" fmla="*/ 258 w 538"/>
                <a:gd name="T9" fmla="*/ 594 h 638"/>
                <a:gd name="T10" fmla="*/ 234 w 538"/>
                <a:gd name="T11" fmla="*/ 594 h 638"/>
                <a:gd name="T12" fmla="*/ 234 w 538"/>
                <a:gd name="T13" fmla="*/ 580 h 638"/>
                <a:gd name="T14" fmla="*/ 268 w 538"/>
                <a:gd name="T15" fmla="*/ 508 h 638"/>
                <a:gd name="T16" fmla="*/ 240 w 538"/>
                <a:gd name="T17" fmla="*/ 472 h 638"/>
                <a:gd name="T18" fmla="*/ 226 w 538"/>
                <a:gd name="T19" fmla="*/ 452 h 638"/>
                <a:gd name="T20" fmla="*/ 204 w 538"/>
                <a:gd name="T21" fmla="*/ 448 h 638"/>
                <a:gd name="T22" fmla="*/ 172 w 538"/>
                <a:gd name="T23" fmla="*/ 456 h 638"/>
                <a:gd name="T24" fmla="*/ 132 w 538"/>
                <a:gd name="T25" fmla="*/ 486 h 638"/>
                <a:gd name="T26" fmla="*/ 98 w 538"/>
                <a:gd name="T27" fmla="*/ 488 h 638"/>
                <a:gd name="T28" fmla="*/ 86 w 538"/>
                <a:gd name="T29" fmla="*/ 458 h 638"/>
                <a:gd name="T30" fmla="*/ 68 w 538"/>
                <a:gd name="T31" fmla="*/ 442 h 638"/>
                <a:gd name="T32" fmla="*/ 64 w 538"/>
                <a:gd name="T33" fmla="*/ 354 h 638"/>
                <a:gd name="T34" fmla="*/ 14 w 538"/>
                <a:gd name="T35" fmla="*/ 358 h 638"/>
                <a:gd name="T36" fmla="*/ 0 w 538"/>
                <a:gd name="T37" fmla="*/ 352 h 638"/>
                <a:gd name="T38" fmla="*/ 8 w 538"/>
                <a:gd name="T39" fmla="*/ 340 h 638"/>
                <a:gd name="T40" fmla="*/ 32 w 538"/>
                <a:gd name="T41" fmla="*/ 334 h 638"/>
                <a:gd name="T42" fmla="*/ 54 w 538"/>
                <a:gd name="T43" fmla="*/ 312 h 638"/>
                <a:gd name="T44" fmla="*/ 62 w 538"/>
                <a:gd name="T45" fmla="*/ 284 h 638"/>
                <a:gd name="T46" fmla="*/ 46 w 538"/>
                <a:gd name="T47" fmla="*/ 154 h 638"/>
                <a:gd name="T48" fmla="*/ 40 w 538"/>
                <a:gd name="T49" fmla="*/ 130 h 638"/>
                <a:gd name="T50" fmla="*/ 64 w 538"/>
                <a:gd name="T51" fmla="*/ 108 h 638"/>
                <a:gd name="T52" fmla="*/ 80 w 538"/>
                <a:gd name="T53" fmla="*/ 78 h 638"/>
                <a:gd name="T54" fmla="*/ 114 w 538"/>
                <a:gd name="T55" fmla="*/ 56 h 638"/>
                <a:gd name="T56" fmla="*/ 142 w 538"/>
                <a:gd name="T57" fmla="*/ 58 h 638"/>
                <a:gd name="T58" fmla="*/ 158 w 538"/>
                <a:gd name="T59" fmla="*/ 54 h 638"/>
                <a:gd name="T60" fmla="*/ 168 w 538"/>
                <a:gd name="T61" fmla="*/ 42 h 638"/>
                <a:gd name="T62" fmla="*/ 158 w 538"/>
                <a:gd name="T63" fmla="*/ 14 h 638"/>
                <a:gd name="T64" fmla="*/ 156 w 538"/>
                <a:gd name="T65" fmla="*/ 4 h 638"/>
                <a:gd name="T66" fmla="*/ 174 w 538"/>
                <a:gd name="T67" fmla="*/ 2 h 638"/>
                <a:gd name="T68" fmla="*/ 210 w 538"/>
                <a:gd name="T69" fmla="*/ 12 h 638"/>
                <a:gd name="T70" fmla="*/ 274 w 538"/>
                <a:gd name="T71" fmla="*/ 34 h 638"/>
                <a:gd name="T72" fmla="*/ 312 w 538"/>
                <a:gd name="T73" fmla="*/ 56 h 638"/>
                <a:gd name="T74" fmla="*/ 372 w 538"/>
                <a:gd name="T75" fmla="*/ 68 h 638"/>
                <a:gd name="T76" fmla="*/ 392 w 538"/>
                <a:gd name="T77" fmla="*/ 44 h 638"/>
                <a:gd name="T78" fmla="*/ 420 w 538"/>
                <a:gd name="T79" fmla="*/ 60 h 638"/>
                <a:gd name="T80" fmla="*/ 450 w 538"/>
                <a:gd name="T81" fmla="*/ 82 h 638"/>
                <a:gd name="T82" fmla="*/ 482 w 538"/>
                <a:gd name="T83" fmla="*/ 100 h 638"/>
                <a:gd name="T84" fmla="*/ 514 w 538"/>
                <a:gd name="T85" fmla="*/ 134 h 638"/>
                <a:gd name="T86" fmla="*/ 522 w 538"/>
                <a:gd name="T87" fmla="*/ 180 h 638"/>
                <a:gd name="T88" fmla="*/ 516 w 538"/>
                <a:gd name="T89" fmla="*/ 214 h 638"/>
                <a:gd name="T90" fmla="*/ 486 w 538"/>
                <a:gd name="T91" fmla="*/ 248 h 638"/>
                <a:gd name="T92" fmla="*/ 480 w 538"/>
                <a:gd name="T93" fmla="*/ 286 h 638"/>
                <a:gd name="T94" fmla="*/ 494 w 538"/>
                <a:gd name="T95" fmla="*/ 320 h 638"/>
                <a:gd name="T96" fmla="*/ 502 w 538"/>
                <a:gd name="T97" fmla="*/ 344 h 638"/>
                <a:gd name="T98" fmla="*/ 522 w 538"/>
                <a:gd name="T99" fmla="*/ 414 h 638"/>
                <a:gd name="T100" fmla="*/ 532 w 538"/>
                <a:gd name="T101" fmla="*/ 440 h 638"/>
                <a:gd name="T102" fmla="*/ 528 w 538"/>
                <a:gd name="T103" fmla="*/ 472 h 638"/>
                <a:gd name="T104" fmla="*/ 538 w 538"/>
                <a:gd name="T105" fmla="*/ 536 h 638"/>
                <a:gd name="T106" fmla="*/ 426 w 538"/>
                <a:gd name="T107" fmla="*/ 540 h 638"/>
                <a:gd name="T108" fmla="*/ 428 w 538"/>
                <a:gd name="T109" fmla="*/ 558 h 638"/>
                <a:gd name="T110" fmla="*/ 446 w 538"/>
                <a:gd name="T111" fmla="*/ 580 h 638"/>
                <a:gd name="T112" fmla="*/ 436 w 538"/>
                <a:gd name="T113" fmla="*/ 598 h 638"/>
                <a:gd name="T114" fmla="*/ 402 w 538"/>
                <a:gd name="T115" fmla="*/ 568 h 638"/>
                <a:gd name="T116" fmla="*/ 368 w 538"/>
                <a:gd name="T117" fmla="*/ 566 h 638"/>
                <a:gd name="T118" fmla="*/ 348 w 538"/>
                <a:gd name="T119" fmla="*/ 604 h 638"/>
                <a:gd name="T120" fmla="*/ 336 w 538"/>
                <a:gd name="T121" fmla="*/ 634 h 63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538" h="638">
                  <a:moveTo>
                    <a:pt x="332" y="638"/>
                  </a:moveTo>
                  <a:lnTo>
                    <a:pt x="332" y="638"/>
                  </a:lnTo>
                  <a:lnTo>
                    <a:pt x="324" y="632"/>
                  </a:lnTo>
                  <a:lnTo>
                    <a:pt x="318" y="630"/>
                  </a:lnTo>
                  <a:lnTo>
                    <a:pt x="312" y="628"/>
                  </a:lnTo>
                  <a:lnTo>
                    <a:pt x="306" y="628"/>
                  </a:lnTo>
                  <a:lnTo>
                    <a:pt x="294" y="632"/>
                  </a:lnTo>
                  <a:lnTo>
                    <a:pt x="282" y="636"/>
                  </a:lnTo>
                  <a:lnTo>
                    <a:pt x="274" y="620"/>
                  </a:lnTo>
                  <a:lnTo>
                    <a:pt x="272" y="608"/>
                  </a:lnTo>
                  <a:lnTo>
                    <a:pt x="270" y="600"/>
                  </a:lnTo>
                  <a:lnTo>
                    <a:pt x="264" y="596"/>
                  </a:lnTo>
                  <a:lnTo>
                    <a:pt x="258" y="594"/>
                  </a:lnTo>
                  <a:lnTo>
                    <a:pt x="252" y="592"/>
                  </a:lnTo>
                  <a:lnTo>
                    <a:pt x="246" y="592"/>
                  </a:lnTo>
                  <a:lnTo>
                    <a:pt x="234" y="594"/>
                  </a:lnTo>
                  <a:lnTo>
                    <a:pt x="234" y="580"/>
                  </a:lnTo>
                  <a:lnTo>
                    <a:pt x="254" y="542"/>
                  </a:lnTo>
                  <a:lnTo>
                    <a:pt x="264" y="524"/>
                  </a:lnTo>
                  <a:lnTo>
                    <a:pt x="268" y="508"/>
                  </a:lnTo>
                  <a:lnTo>
                    <a:pt x="246" y="484"/>
                  </a:lnTo>
                  <a:lnTo>
                    <a:pt x="240" y="472"/>
                  </a:lnTo>
                  <a:lnTo>
                    <a:pt x="236" y="462"/>
                  </a:lnTo>
                  <a:lnTo>
                    <a:pt x="226" y="452"/>
                  </a:lnTo>
                  <a:lnTo>
                    <a:pt x="218" y="448"/>
                  </a:lnTo>
                  <a:lnTo>
                    <a:pt x="212" y="448"/>
                  </a:lnTo>
                  <a:lnTo>
                    <a:pt x="204" y="448"/>
                  </a:lnTo>
                  <a:lnTo>
                    <a:pt x="172" y="456"/>
                  </a:lnTo>
                  <a:lnTo>
                    <a:pt x="162" y="466"/>
                  </a:lnTo>
                  <a:lnTo>
                    <a:pt x="152" y="472"/>
                  </a:lnTo>
                  <a:lnTo>
                    <a:pt x="132" y="486"/>
                  </a:lnTo>
                  <a:lnTo>
                    <a:pt x="98" y="488"/>
                  </a:lnTo>
                  <a:lnTo>
                    <a:pt x="96" y="478"/>
                  </a:lnTo>
                  <a:lnTo>
                    <a:pt x="94" y="470"/>
                  </a:lnTo>
                  <a:lnTo>
                    <a:pt x="86" y="458"/>
                  </a:lnTo>
                  <a:lnTo>
                    <a:pt x="76" y="448"/>
                  </a:lnTo>
                  <a:lnTo>
                    <a:pt x="68" y="442"/>
                  </a:lnTo>
                  <a:lnTo>
                    <a:pt x="64" y="432"/>
                  </a:lnTo>
                  <a:lnTo>
                    <a:pt x="64" y="354"/>
                  </a:lnTo>
                  <a:lnTo>
                    <a:pt x="28" y="356"/>
                  </a:lnTo>
                  <a:lnTo>
                    <a:pt x="14" y="358"/>
                  </a:lnTo>
                  <a:lnTo>
                    <a:pt x="0" y="362"/>
                  </a:lnTo>
                  <a:lnTo>
                    <a:pt x="0" y="352"/>
                  </a:lnTo>
                  <a:lnTo>
                    <a:pt x="2" y="346"/>
                  </a:lnTo>
                  <a:lnTo>
                    <a:pt x="4" y="344"/>
                  </a:lnTo>
                  <a:lnTo>
                    <a:pt x="8" y="340"/>
                  </a:lnTo>
                  <a:lnTo>
                    <a:pt x="18" y="338"/>
                  </a:lnTo>
                  <a:lnTo>
                    <a:pt x="32" y="334"/>
                  </a:lnTo>
                  <a:lnTo>
                    <a:pt x="38" y="330"/>
                  </a:lnTo>
                  <a:lnTo>
                    <a:pt x="44" y="326"/>
                  </a:lnTo>
                  <a:lnTo>
                    <a:pt x="54" y="312"/>
                  </a:lnTo>
                  <a:lnTo>
                    <a:pt x="60" y="298"/>
                  </a:lnTo>
                  <a:lnTo>
                    <a:pt x="62" y="284"/>
                  </a:lnTo>
                  <a:lnTo>
                    <a:pt x="48" y="224"/>
                  </a:lnTo>
                  <a:lnTo>
                    <a:pt x="46" y="154"/>
                  </a:lnTo>
                  <a:lnTo>
                    <a:pt x="40" y="130"/>
                  </a:lnTo>
                  <a:lnTo>
                    <a:pt x="46" y="126"/>
                  </a:lnTo>
                  <a:lnTo>
                    <a:pt x="54" y="120"/>
                  </a:lnTo>
                  <a:lnTo>
                    <a:pt x="64" y="108"/>
                  </a:lnTo>
                  <a:lnTo>
                    <a:pt x="72" y="94"/>
                  </a:lnTo>
                  <a:lnTo>
                    <a:pt x="80" y="78"/>
                  </a:lnTo>
                  <a:lnTo>
                    <a:pt x="94" y="68"/>
                  </a:lnTo>
                  <a:lnTo>
                    <a:pt x="108" y="60"/>
                  </a:lnTo>
                  <a:lnTo>
                    <a:pt x="114" y="56"/>
                  </a:lnTo>
                  <a:lnTo>
                    <a:pt x="122" y="56"/>
                  </a:lnTo>
                  <a:lnTo>
                    <a:pt x="132" y="56"/>
                  </a:lnTo>
                  <a:lnTo>
                    <a:pt x="142" y="58"/>
                  </a:lnTo>
                  <a:lnTo>
                    <a:pt x="150" y="58"/>
                  </a:lnTo>
                  <a:lnTo>
                    <a:pt x="158" y="54"/>
                  </a:lnTo>
                  <a:lnTo>
                    <a:pt x="164" y="50"/>
                  </a:lnTo>
                  <a:lnTo>
                    <a:pt x="168" y="42"/>
                  </a:lnTo>
                  <a:lnTo>
                    <a:pt x="166" y="30"/>
                  </a:lnTo>
                  <a:lnTo>
                    <a:pt x="164" y="20"/>
                  </a:lnTo>
                  <a:lnTo>
                    <a:pt x="158" y="14"/>
                  </a:lnTo>
                  <a:lnTo>
                    <a:pt x="152" y="10"/>
                  </a:lnTo>
                  <a:lnTo>
                    <a:pt x="156" y="4"/>
                  </a:lnTo>
                  <a:lnTo>
                    <a:pt x="160" y="2"/>
                  </a:lnTo>
                  <a:lnTo>
                    <a:pt x="166" y="0"/>
                  </a:lnTo>
                  <a:lnTo>
                    <a:pt x="174" y="2"/>
                  </a:lnTo>
                  <a:lnTo>
                    <a:pt x="192" y="6"/>
                  </a:lnTo>
                  <a:lnTo>
                    <a:pt x="210" y="12"/>
                  </a:lnTo>
                  <a:lnTo>
                    <a:pt x="238" y="16"/>
                  </a:lnTo>
                  <a:lnTo>
                    <a:pt x="274" y="34"/>
                  </a:lnTo>
                  <a:lnTo>
                    <a:pt x="292" y="44"/>
                  </a:lnTo>
                  <a:lnTo>
                    <a:pt x="312" y="56"/>
                  </a:lnTo>
                  <a:lnTo>
                    <a:pt x="342" y="68"/>
                  </a:lnTo>
                  <a:lnTo>
                    <a:pt x="372" y="68"/>
                  </a:lnTo>
                  <a:lnTo>
                    <a:pt x="392" y="44"/>
                  </a:lnTo>
                  <a:lnTo>
                    <a:pt x="400" y="46"/>
                  </a:lnTo>
                  <a:lnTo>
                    <a:pt x="410" y="52"/>
                  </a:lnTo>
                  <a:lnTo>
                    <a:pt x="420" y="60"/>
                  </a:lnTo>
                  <a:lnTo>
                    <a:pt x="430" y="72"/>
                  </a:lnTo>
                  <a:lnTo>
                    <a:pt x="450" y="82"/>
                  </a:lnTo>
                  <a:lnTo>
                    <a:pt x="466" y="90"/>
                  </a:lnTo>
                  <a:lnTo>
                    <a:pt x="482" y="100"/>
                  </a:lnTo>
                  <a:lnTo>
                    <a:pt x="500" y="116"/>
                  </a:lnTo>
                  <a:lnTo>
                    <a:pt x="514" y="134"/>
                  </a:lnTo>
                  <a:lnTo>
                    <a:pt x="520" y="152"/>
                  </a:lnTo>
                  <a:lnTo>
                    <a:pt x="522" y="170"/>
                  </a:lnTo>
                  <a:lnTo>
                    <a:pt x="522" y="180"/>
                  </a:lnTo>
                  <a:lnTo>
                    <a:pt x="522" y="190"/>
                  </a:lnTo>
                  <a:lnTo>
                    <a:pt x="520" y="202"/>
                  </a:lnTo>
                  <a:lnTo>
                    <a:pt x="516" y="214"/>
                  </a:lnTo>
                  <a:lnTo>
                    <a:pt x="494" y="238"/>
                  </a:lnTo>
                  <a:lnTo>
                    <a:pt x="486" y="248"/>
                  </a:lnTo>
                  <a:lnTo>
                    <a:pt x="482" y="260"/>
                  </a:lnTo>
                  <a:lnTo>
                    <a:pt x="480" y="272"/>
                  </a:lnTo>
                  <a:lnTo>
                    <a:pt x="480" y="286"/>
                  </a:lnTo>
                  <a:lnTo>
                    <a:pt x="486" y="302"/>
                  </a:lnTo>
                  <a:lnTo>
                    <a:pt x="494" y="320"/>
                  </a:lnTo>
                  <a:lnTo>
                    <a:pt x="500" y="340"/>
                  </a:lnTo>
                  <a:lnTo>
                    <a:pt x="502" y="344"/>
                  </a:lnTo>
                  <a:lnTo>
                    <a:pt x="506" y="352"/>
                  </a:lnTo>
                  <a:lnTo>
                    <a:pt x="512" y="372"/>
                  </a:lnTo>
                  <a:lnTo>
                    <a:pt x="522" y="414"/>
                  </a:lnTo>
                  <a:lnTo>
                    <a:pt x="530" y="428"/>
                  </a:lnTo>
                  <a:lnTo>
                    <a:pt x="532" y="440"/>
                  </a:lnTo>
                  <a:lnTo>
                    <a:pt x="532" y="454"/>
                  </a:lnTo>
                  <a:lnTo>
                    <a:pt x="528" y="472"/>
                  </a:lnTo>
                  <a:lnTo>
                    <a:pt x="528" y="500"/>
                  </a:lnTo>
                  <a:lnTo>
                    <a:pt x="532" y="518"/>
                  </a:lnTo>
                  <a:lnTo>
                    <a:pt x="538" y="536"/>
                  </a:lnTo>
                  <a:lnTo>
                    <a:pt x="426" y="540"/>
                  </a:lnTo>
                  <a:lnTo>
                    <a:pt x="424" y="544"/>
                  </a:lnTo>
                  <a:lnTo>
                    <a:pt x="424" y="548"/>
                  </a:lnTo>
                  <a:lnTo>
                    <a:pt x="428" y="558"/>
                  </a:lnTo>
                  <a:lnTo>
                    <a:pt x="438" y="570"/>
                  </a:lnTo>
                  <a:lnTo>
                    <a:pt x="446" y="580"/>
                  </a:lnTo>
                  <a:lnTo>
                    <a:pt x="442" y="598"/>
                  </a:lnTo>
                  <a:lnTo>
                    <a:pt x="436" y="598"/>
                  </a:lnTo>
                  <a:lnTo>
                    <a:pt x="428" y="594"/>
                  </a:lnTo>
                  <a:lnTo>
                    <a:pt x="416" y="584"/>
                  </a:lnTo>
                  <a:lnTo>
                    <a:pt x="402" y="568"/>
                  </a:lnTo>
                  <a:lnTo>
                    <a:pt x="368" y="566"/>
                  </a:lnTo>
                  <a:lnTo>
                    <a:pt x="350" y="594"/>
                  </a:lnTo>
                  <a:lnTo>
                    <a:pt x="348" y="604"/>
                  </a:lnTo>
                  <a:lnTo>
                    <a:pt x="346" y="616"/>
                  </a:lnTo>
                  <a:lnTo>
                    <a:pt x="340" y="628"/>
                  </a:lnTo>
                  <a:lnTo>
                    <a:pt x="336" y="634"/>
                  </a:lnTo>
                  <a:lnTo>
                    <a:pt x="332" y="638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  <p:sp>
          <p:nvSpPr>
            <p:cNvPr id="62" name="Freeform 18"/>
            <p:cNvSpPr/>
            <p:nvPr/>
          </p:nvSpPr>
          <p:spPr bwMode="auto">
            <a:xfrm>
              <a:off x="6286500" y="4597400"/>
              <a:ext cx="739775" cy="1057275"/>
            </a:xfrm>
            <a:custGeom>
              <a:avLst/>
              <a:gdLst>
                <a:gd name="T0" fmla="*/ 112 w 466"/>
                <a:gd name="T1" fmla="*/ 660 h 666"/>
                <a:gd name="T2" fmla="*/ 94 w 466"/>
                <a:gd name="T3" fmla="*/ 656 h 666"/>
                <a:gd name="T4" fmla="*/ 134 w 466"/>
                <a:gd name="T5" fmla="*/ 598 h 666"/>
                <a:gd name="T6" fmla="*/ 128 w 466"/>
                <a:gd name="T7" fmla="*/ 566 h 666"/>
                <a:gd name="T8" fmla="*/ 104 w 466"/>
                <a:gd name="T9" fmla="*/ 568 h 666"/>
                <a:gd name="T10" fmla="*/ 88 w 466"/>
                <a:gd name="T11" fmla="*/ 576 h 666"/>
                <a:gd name="T12" fmla="*/ 48 w 466"/>
                <a:gd name="T13" fmla="*/ 536 h 666"/>
                <a:gd name="T14" fmla="*/ 52 w 466"/>
                <a:gd name="T15" fmla="*/ 494 h 666"/>
                <a:gd name="T16" fmla="*/ 52 w 466"/>
                <a:gd name="T17" fmla="*/ 456 h 666"/>
                <a:gd name="T18" fmla="*/ 42 w 466"/>
                <a:gd name="T19" fmla="*/ 446 h 666"/>
                <a:gd name="T20" fmla="*/ 30 w 466"/>
                <a:gd name="T21" fmla="*/ 398 h 666"/>
                <a:gd name="T22" fmla="*/ 16 w 466"/>
                <a:gd name="T23" fmla="*/ 356 h 666"/>
                <a:gd name="T24" fmla="*/ 2 w 466"/>
                <a:gd name="T25" fmla="*/ 316 h 666"/>
                <a:gd name="T26" fmla="*/ 6 w 466"/>
                <a:gd name="T27" fmla="*/ 292 h 666"/>
                <a:gd name="T28" fmla="*/ 16 w 466"/>
                <a:gd name="T29" fmla="*/ 280 h 666"/>
                <a:gd name="T30" fmla="*/ 42 w 466"/>
                <a:gd name="T31" fmla="*/ 240 h 666"/>
                <a:gd name="T32" fmla="*/ 42 w 466"/>
                <a:gd name="T33" fmla="*/ 188 h 666"/>
                <a:gd name="T34" fmla="*/ 22 w 466"/>
                <a:gd name="T35" fmla="*/ 146 h 666"/>
                <a:gd name="T36" fmla="*/ 46 w 466"/>
                <a:gd name="T37" fmla="*/ 126 h 666"/>
                <a:gd name="T38" fmla="*/ 78 w 466"/>
                <a:gd name="T39" fmla="*/ 116 h 666"/>
                <a:gd name="T40" fmla="*/ 88 w 466"/>
                <a:gd name="T41" fmla="*/ 114 h 666"/>
                <a:gd name="T42" fmla="*/ 102 w 466"/>
                <a:gd name="T43" fmla="*/ 98 h 666"/>
                <a:gd name="T44" fmla="*/ 160 w 466"/>
                <a:gd name="T45" fmla="*/ 60 h 666"/>
                <a:gd name="T46" fmla="*/ 176 w 466"/>
                <a:gd name="T47" fmla="*/ 46 h 666"/>
                <a:gd name="T48" fmla="*/ 226 w 466"/>
                <a:gd name="T49" fmla="*/ 32 h 666"/>
                <a:gd name="T50" fmla="*/ 250 w 466"/>
                <a:gd name="T51" fmla="*/ 22 h 666"/>
                <a:gd name="T52" fmla="*/ 260 w 466"/>
                <a:gd name="T53" fmla="*/ 2 h 666"/>
                <a:gd name="T54" fmla="*/ 284 w 466"/>
                <a:gd name="T55" fmla="*/ 0 h 666"/>
                <a:gd name="T56" fmla="*/ 292 w 466"/>
                <a:gd name="T57" fmla="*/ 52 h 666"/>
                <a:gd name="T58" fmla="*/ 314 w 466"/>
                <a:gd name="T59" fmla="*/ 56 h 666"/>
                <a:gd name="T60" fmla="*/ 326 w 466"/>
                <a:gd name="T61" fmla="*/ 34 h 666"/>
                <a:gd name="T62" fmla="*/ 334 w 466"/>
                <a:gd name="T63" fmla="*/ 14 h 666"/>
                <a:gd name="T64" fmla="*/ 344 w 466"/>
                <a:gd name="T65" fmla="*/ 36 h 666"/>
                <a:gd name="T66" fmla="*/ 362 w 466"/>
                <a:gd name="T67" fmla="*/ 50 h 666"/>
                <a:gd name="T68" fmla="*/ 384 w 466"/>
                <a:gd name="T69" fmla="*/ 54 h 666"/>
                <a:gd name="T70" fmla="*/ 424 w 466"/>
                <a:gd name="T71" fmla="*/ 42 h 666"/>
                <a:gd name="T72" fmla="*/ 442 w 466"/>
                <a:gd name="T73" fmla="*/ 42 h 666"/>
                <a:gd name="T74" fmla="*/ 422 w 466"/>
                <a:gd name="T75" fmla="*/ 66 h 666"/>
                <a:gd name="T76" fmla="*/ 414 w 466"/>
                <a:gd name="T77" fmla="*/ 88 h 666"/>
                <a:gd name="T78" fmla="*/ 428 w 466"/>
                <a:gd name="T79" fmla="*/ 112 h 666"/>
                <a:gd name="T80" fmla="*/ 466 w 466"/>
                <a:gd name="T81" fmla="*/ 168 h 666"/>
                <a:gd name="T82" fmla="*/ 464 w 466"/>
                <a:gd name="T83" fmla="*/ 192 h 666"/>
                <a:gd name="T84" fmla="*/ 450 w 466"/>
                <a:gd name="T85" fmla="*/ 218 h 666"/>
                <a:gd name="T86" fmla="*/ 430 w 466"/>
                <a:gd name="T87" fmla="*/ 236 h 666"/>
                <a:gd name="T88" fmla="*/ 396 w 466"/>
                <a:gd name="T89" fmla="*/ 244 h 666"/>
                <a:gd name="T90" fmla="*/ 376 w 466"/>
                <a:gd name="T91" fmla="*/ 250 h 666"/>
                <a:gd name="T92" fmla="*/ 348 w 466"/>
                <a:gd name="T93" fmla="*/ 276 h 666"/>
                <a:gd name="T94" fmla="*/ 348 w 466"/>
                <a:gd name="T95" fmla="*/ 304 h 666"/>
                <a:gd name="T96" fmla="*/ 354 w 466"/>
                <a:gd name="T97" fmla="*/ 332 h 666"/>
                <a:gd name="T98" fmla="*/ 328 w 466"/>
                <a:gd name="T99" fmla="*/ 366 h 666"/>
                <a:gd name="T100" fmla="*/ 302 w 466"/>
                <a:gd name="T101" fmla="*/ 386 h 666"/>
                <a:gd name="T102" fmla="*/ 296 w 466"/>
                <a:gd name="T103" fmla="*/ 408 h 666"/>
                <a:gd name="T104" fmla="*/ 292 w 466"/>
                <a:gd name="T105" fmla="*/ 468 h 666"/>
                <a:gd name="T106" fmla="*/ 270 w 466"/>
                <a:gd name="T107" fmla="*/ 490 h 666"/>
                <a:gd name="T108" fmla="*/ 264 w 466"/>
                <a:gd name="T109" fmla="*/ 522 h 666"/>
                <a:gd name="T110" fmla="*/ 266 w 466"/>
                <a:gd name="T111" fmla="*/ 546 h 666"/>
                <a:gd name="T112" fmla="*/ 254 w 466"/>
                <a:gd name="T113" fmla="*/ 596 h 666"/>
                <a:gd name="T114" fmla="*/ 260 w 466"/>
                <a:gd name="T115" fmla="*/ 630 h 666"/>
                <a:gd name="T116" fmla="*/ 224 w 466"/>
                <a:gd name="T117" fmla="*/ 650 h 666"/>
                <a:gd name="T118" fmla="*/ 196 w 466"/>
                <a:gd name="T119" fmla="*/ 636 h 666"/>
                <a:gd name="T120" fmla="*/ 168 w 466"/>
                <a:gd name="T121" fmla="*/ 646 h 666"/>
                <a:gd name="T122" fmla="*/ 134 w 466"/>
                <a:gd name="T123" fmla="*/ 660 h 66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466" h="666">
                  <a:moveTo>
                    <a:pt x="118" y="666"/>
                  </a:moveTo>
                  <a:lnTo>
                    <a:pt x="118" y="666"/>
                  </a:lnTo>
                  <a:lnTo>
                    <a:pt x="112" y="660"/>
                  </a:lnTo>
                  <a:lnTo>
                    <a:pt x="106" y="658"/>
                  </a:lnTo>
                  <a:lnTo>
                    <a:pt x="94" y="656"/>
                  </a:lnTo>
                  <a:lnTo>
                    <a:pt x="94" y="650"/>
                  </a:lnTo>
                  <a:lnTo>
                    <a:pt x="134" y="598"/>
                  </a:lnTo>
                  <a:lnTo>
                    <a:pt x="132" y="578"/>
                  </a:lnTo>
                  <a:lnTo>
                    <a:pt x="128" y="566"/>
                  </a:lnTo>
                  <a:lnTo>
                    <a:pt x="114" y="566"/>
                  </a:lnTo>
                  <a:lnTo>
                    <a:pt x="104" y="568"/>
                  </a:lnTo>
                  <a:lnTo>
                    <a:pt x="96" y="572"/>
                  </a:lnTo>
                  <a:lnTo>
                    <a:pt x="88" y="576"/>
                  </a:lnTo>
                  <a:lnTo>
                    <a:pt x="60" y="576"/>
                  </a:lnTo>
                  <a:lnTo>
                    <a:pt x="48" y="536"/>
                  </a:lnTo>
                  <a:lnTo>
                    <a:pt x="50" y="514"/>
                  </a:lnTo>
                  <a:lnTo>
                    <a:pt x="52" y="494"/>
                  </a:lnTo>
                  <a:lnTo>
                    <a:pt x="54" y="474"/>
                  </a:lnTo>
                  <a:lnTo>
                    <a:pt x="52" y="466"/>
                  </a:lnTo>
                  <a:lnTo>
                    <a:pt x="52" y="456"/>
                  </a:lnTo>
                  <a:lnTo>
                    <a:pt x="42" y="446"/>
                  </a:lnTo>
                  <a:lnTo>
                    <a:pt x="40" y="434"/>
                  </a:lnTo>
                  <a:lnTo>
                    <a:pt x="38" y="422"/>
                  </a:lnTo>
                  <a:lnTo>
                    <a:pt x="30" y="398"/>
                  </a:lnTo>
                  <a:lnTo>
                    <a:pt x="22" y="376"/>
                  </a:lnTo>
                  <a:lnTo>
                    <a:pt x="16" y="356"/>
                  </a:lnTo>
                  <a:lnTo>
                    <a:pt x="6" y="334"/>
                  </a:lnTo>
                  <a:lnTo>
                    <a:pt x="4" y="326"/>
                  </a:lnTo>
                  <a:lnTo>
                    <a:pt x="2" y="316"/>
                  </a:lnTo>
                  <a:lnTo>
                    <a:pt x="0" y="308"/>
                  </a:lnTo>
                  <a:lnTo>
                    <a:pt x="2" y="300"/>
                  </a:lnTo>
                  <a:lnTo>
                    <a:pt x="6" y="292"/>
                  </a:lnTo>
                  <a:lnTo>
                    <a:pt x="12" y="282"/>
                  </a:lnTo>
                  <a:lnTo>
                    <a:pt x="16" y="280"/>
                  </a:lnTo>
                  <a:lnTo>
                    <a:pt x="20" y="276"/>
                  </a:lnTo>
                  <a:lnTo>
                    <a:pt x="30" y="264"/>
                  </a:lnTo>
                  <a:lnTo>
                    <a:pt x="42" y="240"/>
                  </a:lnTo>
                  <a:lnTo>
                    <a:pt x="42" y="188"/>
                  </a:lnTo>
                  <a:lnTo>
                    <a:pt x="30" y="156"/>
                  </a:lnTo>
                  <a:lnTo>
                    <a:pt x="22" y="146"/>
                  </a:lnTo>
                  <a:lnTo>
                    <a:pt x="46" y="126"/>
                  </a:lnTo>
                  <a:lnTo>
                    <a:pt x="62" y="122"/>
                  </a:lnTo>
                  <a:lnTo>
                    <a:pt x="74" y="118"/>
                  </a:lnTo>
                  <a:lnTo>
                    <a:pt x="78" y="116"/>
                  </a:lnTo>
                  <a:lnTo>
                    <a:pt x="80" y="114"/>
                  </a:lnTo>
                  <a:lnTo>
                    <a:pt x="88" y="114"/>
                  </a:lnTo>
                  <a:lnTo>
                    <a:pt x="94" y="106"/>
                  </a:lnTo>
                  <a:lnTo>
                    <a:pt x="102" y="98"/>
                  </a:lnTo>
                  <a:lnTo>
                    <a:pt x="122" y="84"/>
                  </a:lnTo>
                  <a:lnTo>
                    <a:pt x="142" y="72"/>
                  </a:lnTo>
                  <a:lnTo>
                    <a:pt x="160" y="60"/>
                  </a:lnTo>
                  <a:lnTo>
                    <a:pt x="168" y="52"/>
                  </a:lnTo>
                  <a:lnTo>
                    <a:pt x="176" y="46"/>
                  </a:lnTo>
                  <a:lnTo>
                    <a:pt x="188" y="42"/>
                  </a:lnTo>
                  <a:lnTo>
                    <a:pt x="200" y="38"/>
                  </a:lnTo>
                  <a:lnTo>
                    <a:pt x="226" y="32"/>
                  </a:lnTo>
                  <a:lnTo>
                    <a:pt x="238" y="28"/>
                  </a:lnTo>
                  <a:lnTo>
                    <a:pt x="250" y="22"/>
                  </a:lnTo>
                  <a:lnTo>
                    <a:pt x="256" y="8"/>
                  </a:lnTo>
                  <a:lnTo>
                    <a:pt x="258" y="4"/>
                  </a:lnTo>
                  <a:lnTo>
                    <a:pt x="260" y="2"/>
                  </a:lnTo>
                  <a:lnTo>
                    <a:pt x="270" y="0"/>
                  </a:lnTo>
                  <a:lnTo>
                    <a:pt x="284" y="0"/>
                  </a:lnTo>
                  <a:lnTo>
                    <a:pt x="286" y="48"/>
                  </a:lnTo>
                  <a:lnTo>
                    <a:pt x="292" y="52"/>
                  </a:lnTo>
                  <a:lnTo>
                    <a:pt x="298" y="54"/>
                  </a:lnTo>
                  <a:lnTo>
                    <a:pt x="314" y="56"/>
                  </a:lnTo>
                  <a:lnTo>
                    <a:pt x="320" y="50"/>
                  </a:lnTo>
                  <a:lnTo>
                    <a:pt x="322" y="44"/>
                  </a:lnTo>
                  <a:lnTo>
                    <a:pt x="326" y="34"/>
                  </a:lnTo>
                  <a:lnTo>
                    <a:pt x="330" y="22"/>
                  </a:lnTo>
                  <a:lnTo>
                    <a:pt x="332" y="18"/>
                  </a:lnTo>
                  <a:lnTo>
                    <a:pt x="334" y="14"/>
                  </a:lnTo>
                  <a:lnTo>
                    <a:pt x="338" y="24"/>
                  </a:lnTo>
                  <a:lnTo>
                    <a:pt x="344" y="36"/>
                  </a:lnTo>
                  <a:lnTo>
                    <a:pt x="350" y="42"/>
                  </a:lnTo>
                  <a:lnTo>
                    <a:pt x="356" y="46"/>
                  </a:lnTo>
                  <a:lnTo>
                    <a:pt x="362" y="50"/>
                  </a:lnTo>
                  <a:lnTo>
                    <a:pt x="370" y="54"/>
                  </a:lnTo>
                  <a:lnTo>
                    <a:pt x="384" y="54"/>
                  </a:lnTo>
                  <a:lnTo>
                    <a:pt x="396" y="52"/>
                  </a:lnTo>
                  <a:lnTo>
                    <a:pt x="410" y="48"/>
                  </a:lnTo>
                  <a:lnTo>
                    <a:pt x="424" y="42"/>
                  </a:lnTo>
                  <a:lnTo>
                    <a:pt x="442" y="42"/>
                  </a:lnTo>
                  <a:lnTo>
                    <a:pt x="438" y="48"/>
                  </a:lnTo>
                  <a:lnTo>
                    <a:pt x="432" y="54"/>
                  </a:lnTo>
                  <a:lnTo>
                    <a:pt x="422" y="66"/>
                  </a:lnTo>
                  <a:lnTo>
                    <a:pt x="418" y="74"/>
                  </a:lnTo>
                  <a:lnTo>
                    <a:pt x="414" y="80"/>
                  </a:lnTo>
                  <a:lnTo>
                    <a:pt x="414" y="88"/>
                  </a:lnTo>
                  <a:lnTo>
                    <a:pt x="414" y="96"/>
                  </a:lnTo>
                  <a:lnTo>
                    <a:pt x="428" y="112"/>
                  </a:lnTo>
                  <a:lnTo>
                    <a:pt x="440" y="128"/>
                  </a:lnTo>
                  <a:lnTo>
                    <a:pt x="452" y="146"/>
                  </a:lnTo>
                  <a:lnTo>
                    <a:pt x="466" y="168"/>
                  </a:lnTo>
                  <a:lnTo>
                    <a:pt x="464" y="192"/>
                  </a:lnTo>
                  <a:lnTo>
                    <a:pt x="460" y="196"/>
                  </a:lnTo>
                  <a:lnTo>
                    <a:pt x="456" y="202"/>
                  </a:lnTo>
                  <a:lnTo>
                    <a:pt x="450" y="218"/>
                  </a:lnTo>
                  <a:lnTo>
                    <a:pt x="440" y="228"/>
                  </a:lnTo>
                  <a:lnTo>
                    <a:pt x="430" y="236"/>
                  </a:lnTo>
                  <a:lnTo>
                    <a:pt x="422" y="240"/>
                  </a:lnTo>
                  <a:lnTo>
                    <a:pt x="414" y="242"/>
                  </a:lnTo>
                  <a:lnTo>
                    <a:pt x="396" y="244"/>
                  </a:lnTo>
                  <a:lnTo>
                    <a:pt x="386" y="246"/>
                  </a:lnTo>
                  <a:lnTo>
                    <a:pt x="376" y="250"/>
                  </a:lnTo>
                  <a:lnTo>
                    <a:pt x="360" y="262"/>
                  </a:lnTo>
                  <a:lnTo>
                    <a:pt x="352" y="272"/>
                  </a:lnTo>
                  <a:lnTo>
                    <a:pt x="348" y="276"/>
                  </a:lnTo>
                  <a:lnTo>
                    <a:pt x="348" y="282"/>
                  </a:lnTo>
                  <a:lnTo>
                    <a:pt x="348" y="304"/>
                  </a:lnTo>
                  <a:lnTo>
                    <a:pt x="354" y="312"/>
                  </a:lnTo>
                  <a:lnTo>
                    <a:pt x="356" y="322"/>
                  </a:lnTo>
                  <a:lnTo>
                    <a:pt x="354" y="332"/>
                  </a:lnTo>
                  <a:lnTo>
                    <a:pt x="350" y="344"/>
                  </a:lnTo>
                  <a:lnTo>
                    <a:pt x="328" y="366"/>
                  </a:lnTo>
                  <a:lnTo>
                    <a:pt x="308" y="382"/>
                  </a:lnTo>
                  <a:lnTo>
                    <a:pt x="302" y="386"/>
                  </a:lnTo>
                  <a:lnTo>
                    <a:pt x="298" y="392"/>
                  </a:lnTo>
                  <a:lnTo>
                    <a:pt x="296" y="400"/>
                  </a:lnTo>
                  <a:lnTo>
                    <a:pt x="296" y="408"/>
                  </a:lnTo>
                  <a:lnTo>
                    <a:pt x="300" y="440"/>
                  </a:lnTo>
                  <a:lnTo>
                    <a:pt x="292" y="468"/>
                  </a:lnTo>
                  <a:lnTo>
                    <a:pt x="278" y="480"/>
                  </a:lnTo>
                  <a:lnTo>
                    <a:pt x="270" y="490"/>
                  </a:lnTo>
                  <a:lnTo>
                    <a:pt x="266" y="496"/>
                  </a:lnTo>
                  <a:lnTo>
                    <a:pt x="264" y="502"/>
                  </a:lnTo>
                  <a:lnTo>
                    <a:pt x="264" y="522"/>
                  </a:lnTo>
                  <a:lnTo>
                    <a:pt x="266" y="546"/>
                  </a:lnTo>
                  <a:lnTo>
                    <a:pt x="262" y="560"/>
                  </a:lnTo>
                  <a:lnTo>
                    <a:pt x="256" y="576"/>
                  </a:lnTo>
                  <a:lnTo>
                    <a:pt x="254" y="596"/>
                  </a:lnTo>
                  <a:lnTo>
                    <a:pt x="254" y="614"/>
                  </a:lnTo>
                  <a:lnTo>
                    <a:pt x="260" y="630"/>
                  </a:lnTo>
                  <a:lnTo>
                    <a:pt x="224" y="650"/>
                  </a:lnTo>
                  <a:lnTo>
                    <a:pt x="216" y="642"/>
                  </a:lnTo>
                  <a:lnTo>
                    <a:pt x="206" y="638"/>
                  </a:lnTo>
                  <a:lnTo>
                    <a:pt x="196" y="636"/>
                  </a:lnTo>
                  <a:lnTo>
                    <a:pt x="188" y="638"/>
                  </a:lnTo>
                  <a:lnTo>
                    <a:pt x="178" y="642"/>
                  </a:lnTo>
                  <a:lnTo>
                    <a:pt x="168" y="646"/>
                  </a:lnTo>
                  <a:lnTo>
                    <a:pt x="148" y="654"/>
                  </a:lnTo>
                  <a:lnTo>
                    <a:pt x="134" y="660"/>
                  </a:lnTo>
                  <a:lnTo>
                    <a:pt x="118" y="666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  <p:sp>
          <p:nvSpPr>
            <p:cNvPr id="63" name="Freeform 19"/>
            <p:cNvSpPr/>
            <p:nvPr/>
          </p:nvSpPr>
          <p:spPr bwMode="auto">
            <a:xfrm>
              <a:off x="3746501" y="3927475"/>
              <a:ext cx="1543051" cy="1517651"/>
            </a:xfrm>
            <a:custGeom>
              <a:avLst/>
              <a:gdLst>
                <a:gd name="T0" fmla="*/ 392 w 972"/>
                <a:gd name="T1" fmla="*/ 934 h 956"/>
                <a:gd name="T2" fmla="*/ 354 w 972"/>
                <a:gd name="T3" fmla="*/ 888 h 956"/>
                <a:gd name="T4" fmla="*/ 366 w 972"/>
                <a:gd name="T5" fmla="*/ 840 h 956"/>
                <a:gd name="T6" fmla="*/ 324 w 972"/>
                <a:gd name="T7" fmla="*/ 780 h 956"/>
                <a:gd name="T8" fmla="*/ 290 w 972"/>
                <a:gd name="T9" fmla="*/ 722 h 956"/>
                <a:gd name="T10" fmla="*/ 248 w 972"/>
                <a:gd name="T11" fmla="*/ 712 h 956"/>
                <a:gd name="T12" fmla="*/ 192 w 972"/>
                <a:gd name="T13" fmla="*/ 608 h 956"/>
                <a:gd name="T14" fmla="*/ 160 w 972"/>
                <a:gd name="T15" fmla="*/ 662 h 956"/>
                <a:gd name="T16" fmla="*/ 140 w 972"/>
                <a:gd name="T17" fmla="*/ 634 h 956"/>
                <a:gd name="T18" fmla="*/ 138 w 972"/>
                <a:gd name="T19" fmla="*/ 590 h 956"/>
                <a:gd name="T20" fmla="*/ 130 w 972"/>
                <a:gd name="T21" fmla="*/ 500 h 956"/>
                <a:gd name="T22" fmla="*/ 150 w 972"/>
                <a:gd name="T23" fmla="*/ 442 h 956"/>
                <a:gd name="T24" fmla="*/ 110 w 972"/>
                <a:gd name="T25" fmla="*/ 312 h 956"/>
                <a:gd name="T26" fmla="*/ 50 w 972"/>
                <a:gd name="T27" fmla="*/ 222 h 956"/>
                <a:gd name="T28" fmla="*/ 6 w 972"/>
                <a:gd name="T29" fmla="*/ 178 h 956"/>
                <a:gd name="T30" fmla="*/ 2 w 972"/>
                <a:gd name="T31" fmla="*/ 134 h 956"/>
                <a:gd name="T32" fmla="*/ 26 w 972"/>
                <a:gd name="T33" fmla="*/ 80 h 956"/>
                <a:gd name="T34" fmla="*/ 74 w 972"/>
                <a:gd name="T35" fmla="*/ 24 h 956"/>
                <a:gd name="T36" fmla="*/ 112 w 972"/>
                <a:gd name="T37" fmla="*/ 64 h 956"/>
                <a:gd name="T38" fmla="*/ 166 w 972"/>
                <a:gd name="T39" fmla="*/ 152 h 956"/>
                <a:gd name="T40" fmla="*/ 200 w 972"/>
                <a:gd name="T41" fmla="*/ 172 h 956"/>
                <a:gd name="T42" fmla="*/ 236 w 972"/>
                <a:gd name="T43" fmla="*/ 158 h 956"/>
                <a:gd name="T44" fmla="*/ 250 w 972"/>
                <a:gd name="T45" fmla="*/ 170 h 956"/>
                <a:gd name="T46" fmla="*/ 290 w 972"/>
                <a:gd name="T47" fmla="*/ 188 h 956"/>
                <a:gd name="T48" fmla="*/ 374 w 972"/>
                <a:gd name="T49" fmla="*/ 166 h 956"/>
                <a:gd name="T50" fmla="*/ 378 w 972"/>
                <a:gd name="T51" fmla="*/ 128 h 956"/>
                <a:gd name="T52" fmla="*/ 370 w 972"/>
                <a:gd name="T53" fmla="*/ 66 h 956"/>
                <a:gd name="T54" fmla="*/ 412 w 972"/>
                <a:gd name="T55" fmla="*/ 100 h 956"/>
                <a:gd name="T56" fmla="*/ 468 w 972"/>
                <a:gd name="T57" fmla="*/ 100 h 956"/>
                <a:gd name="T58" fmla="*/ 472 w 972"/>
                <a:gd name="T59" fmla="*/ 30 h 956"/>
                <a:gd name="T60" fmla="*/ 516 w 972"/>
                <a:gd name="T61" fmla="*/ 0 h 956"/>
                <a:gd name="T62" fmla="*/ 562 w 972"/>
                <a:gd name="T63" fmla="*/ 50 h 956"/>
                <a:gd name="T64" fmla="*/ 628 w 972"/>
                <a:gd name="T65" fmla="*/ 98 h 956"/>
                <a:gd name="T66" fmla="*/ 656 w 972"/>
                <a:gd name="T67" fmla="*/ 150 h 956"/>
                <a:gd name="T68" fmla="*/ 764 w 972"/>
                <a:gd name="T69" fmla="*/ 184 h 956"/>
                <a:gd name="T70" fmla="*/ 812 w 972"/>
                <a:gd name="T71" fmla="*/ 168 h 956"/>
                <a:gd name="T72" fmla="*/ 932 w 972"/>
                <a:gd name="T73" fmla="*/ 208 h 956"/>
                <a:gd name="T74" fmla="*/ 972 w 972"/>
                <a:gd name="T75" fmla="*/ 278 h 956"/>
                <a:gd name="T76" fmla="*/ 908 w 972"/>
                <a:gd name="T77" fmla="*/ 388 h 956"/>
                <a:gd name="T78" fmla="*/ 840 w 972"/>
                <a:gd name="T79" fmla="*/ 418 h 956"/>
                <a:gd name="T80" fmla="*/ 788 w 972"/>
                <a:gd name="T81" fmla="*/ 376 h 956"/>
                <a:gd name="T82" fmla="*/ 764 w 972"/>
                <a:gd name="T83" fmla="*/ 422 h 956"/>
                <a:gd name="T84" fmla="*/ 772 w 972"/>
                <a:gd name="T85" fmla="*/ 478 h 956"/>
                <a:gd name="T86" fmla="*/ 784 w 972"/>
                <a:gd name="T87" fmla="*/ 564 h 956"/>
                <a:gd name="T88" fmla="*/ 810 w 972"/>
                <a:gd name="T89" fmla="*/ 602 h 956"/>
                <a:gd name="T90" fmla="*/ 780 w 972"/>
                <a:gd name="T91" fmla="*/ 646 h 956"/>
                <a:gd name="T92" fmla="*/ 788 w 972"/>
                <a:gd name="T93" fmla="*/ 686 h 956"/>
                <a:gd name="T94" fmla="*/ 848 w 972"/>
                <a:gd name="T95" fmla="*/ 740 h 956"/>
                <a:gd name="T96" fmla="*/ 796 w 972"/>
                <a:gd name="T97" fmla="*/ 758 h 956"/>
                <a:gd name="T98" fmla="*/ 756 w 972"/>
                <a:gd name="T99" fmla="*/ 712 h 956"/>
                <a:gd name="T100" fmla="*/ 716 w 972"/>
                <a:gd name="T101" fmla="*/ 718 h 956"/>
                <a:gd name="T102" fmla="*/ 662 w 972"/>
                <a:gd name="T103" fmla="*/ 706 h 956"/>
                <a:gd name="T104" fmla="*/ 630 w 972"/>
                <a:gd name="T105" fmla="*/ 636 h 956"/>
                <a:gd name="T106" fmla="*/ 578 w 972"/>
                <a:gd name="T107" fmla="*/ 648 h 956"/>
                <a:gd name="T108" fmla="*/ 550 w 972"/>
                <a:gd name="T109" fmla="*/ 682 h 956"/>
                <a:gd name="T110" fmla="*/ 558 w 972"/>
                <a:gd name="T111" fmla="*/ 726 h 956"/>
                <a:gd name="T112" fmla="*/ 558 w 972"/>
                <a:gd name="T113" fmla="*/ 766 h 956"/>
                <a:gd name="T114" fmla="*/ 500 w 972"/>
                <a:gd name="T115" fmla="*/ 810 h 956"/>
                <a:gd name="T116" fmla="*/ 522 w 972"/>
                <a:gd name="T117" fmla="*/ 870 h 956"/>
                <a:gd name="T118" fmla="*/ 522 w 972"/>
                <a:gd name="T119" fmla="*/ 918 h 95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972" h="956">
                  <a:moveTo>
                    <a:pt x="432" y="956"/>
                  </a:moveTo>
                  <a:lnTo>
                    <a:pt x="432" y="956"/>
                  </a:lnTo>
                  <a:lnTo>
                    <a:pt x="422" y="952"/>
                  </a:lnTo>
                  <a:lnTo>
                    <a:pt x="406" y="942"/>
                  </a:lnTo>
                  <a:lnTo>
                    <a:pt x="392" y="934"/>
                  </a:lnTo>
                  <a:lnTo>
                    <a:pt x="380" y="928"/>
                  </a:lnTo>
                  <a:lnTo>
                    <a:pt x="368" y="920"/>
                  </a:lnTo>
                  <a:lnTo>
                    <a:pt x="354" y="904"/>
                  </a:lnTo>
                  <a:lnTo>
                    <a:pt x="354" y="888"/>
                  </a:lnTo>
                  <a:lnTo>
                    <a:pt x="362" y="878"/>
                  </a:lnTo>
                  <a:lnTo>
                    <a:pt x="368" y="866"/>
                  </a:lnTo>
                  <a:lnTo>
                    <a:pt x="370" y="858"/>
                  </a:lnTo>
                  <a:lnTo>
                    <a:pt x="368" y="848"/>
                  </a:lnTo>
                  <a:lnTo>
                    <a:pt x="366" y="840"/>
                  </a:lnTo>
                  <a:lnTo>
                    <a:pt x="362" y="832"/>
                  </a:lnTo>
                  <a:lnTo>
                    <a:pt x="350" y="816"/>
                  </a:lnTo>
                  <a:lnTo>
                    <a:pt x="342" y="808"/>
                  </a:lnTo>
                  <a:lnTo>
                    <a:pt x="336" y="798"/>
                  </a:lnTo>
                  <a:lnTo>
                    <a:pt x="324" y="780"/>
                  </a:lnTo>
                  <a:lnTo>
                    <a:pt x="316" y="764"/>
                  </a:lnTo>
                  <a:lnTo>
                    <a:pt x="306" y="750"/>
                  </a:lnTo>
                  <a:lnTo>
                    <a:pt x="298" y="730"/>
                  </a:lnTo>
                  <a:lnTo>
                    <a:pt x="294" y="726"/>
                  </a:lnTo>
                  <a:lnTo>
                    <a:pt x="290" y="722"/>
                  </a:lnTo>
                  <a:lnTo>
                    <a:pt x="286" y="720"/>
                  </a:lnTo>
                  <a:lnTo>
                    <a:pt x="282" y="720"/>
                  </a:lnTo>
                  <a:lnTo>
                    <a:pt x="266" y="720"/>
                  </a:lnTo>
                  <a:lnTo>
                    <a:pt x="248" y="712"/>
                  </a:lnTo>
                  <a:lnTo>
                    <a:pt x="224" y="678"/>
                  </a:lnTo>
                  <a:lnTo>
                    <a:pt x="206" y="626"/>
                  </a:lnTo>
                  <a:lnTo>
                    <a:pt x="192" y="608"/>
                  </a:lnTo>
                  <a:lnTo>
                    <a:pt x="178" y="608"/>
                  </a:lnTo>
                  <a:lnTo>
                    <a:pt x="170" y="614"/>
                  </a:lnTo>
                  <a:lnTo>
                    <a:pt x="164" y="620"/>
                  </a:lnTo>
                  <a:lnTo>
                    <a:pt x="162" y="630"/>
                  </a:lnTo>
                  <a:lnTo>
                    <a:pt x="162" y="652"/>
                  </a:lnTo>
                  <a:lnTo>
                    <a:pt x="160" y="662"/>
                  </a:lnTo>
                  <a:lnTo>
                    <a:pt x="156" y="674"/>
                  </a:lnTo>
                  <a:lnTo>
                    <a:pt x="148" y="670"/>
                  </a:lnTo>
                  <a:lnTo>
                    <a:pt x="146" y="652"/>
                  </a:lnTo>
                  <a:lnTo>
                    <a:pt x="140" y="634"/>
                  </a:lnTo>
                  <a:lnTo>
                    <a:pt x="134" y="620"/>
                  </a:lnTo>
                  <a:lnTo>
                    <a:pt x="130" y="606"/>
                  </a:lnTo>
                  <a:lnTo>
                    <a:pt x="134" y="602"/>
                  </a:lnTo>
                  <a:lnTo>
                    <a:pt x="136" y="598"/>
                  </a:lnTo>
                  <a:lnTo>
                    <a:pt x="138" y="590"/>
                  </a:lnTo>
                  <a:lnTo>
                    <a:pt x="138" y="576"/>
                  </a:lnTo>
                  <a:lnTo>
                    <a:pt x="142" y="538"/>
                  </a:lnTo>
                  <a:lnTo>
                    <a:pt x="134" y="518"/>
                  </a:lnTo>
                  <a:lnTo>
                    <a:pt x="130" y="500"/>
                  </a:lnTo>
                  <a:lnTo>
                    <a:pt x="128" y="482"/>
                  </a:lnTo>
                  <a:lnTo>
                    <a:pt x="130" y="466"/>
                  </a:lnTo>
                  <a:lnTo>
                    <a:pt x="140" y="454"/>
                  </a:lnTo>
                  <a:lnTo>
                    <a:pt x="150" y="442"/>
                  </a:lnTo>
                  <a:lnTo>
                    <a:pt x="146" y="396"/>
                  </a:lnTo>
                  <a:lnTo>
                    <a:pt x="124" y="364"/>
                  </a:lnTo>
                  <a:lnTo>
                    <a:pt x="114" y="326"/>
                  </a:lnTo>
                  <a:lnTo>
                    <a:pt x="110" y="312"/>
                  </a:lnTo>
                  <a:lnTo>
                    <a:pt x="104" y="300"/>
                  </a:lnTo>
                  <a:lnTo>
                    <a:pt x="84" y="276"/>
                  </a:lnTo>
                  <a:lnTo>
                    <a:pt x="68" y="254"/>
                  </a:lnTo>
                  <a:lnTo>
                    <a:pt x="54" y="232"/>
                  </a:lnTo>
                  <a:lnTo>
                    <a:pt x="50" y="222"/>
                  </a:lnTo>
                  <a:lnTo>
                    <a:pt x="48" y="212"/>
                  </a:lnTo>
                  <a:lnTo>
                    <a:pt x="12" y="188"/>
                  </a:lnTo>
                  <a:lnTo>
                    <a:pt x="6" y="178"/>
                  </a:lnTo>
                  <a:lnTo>
                    <a:pt x="0" y="178"/>
                  </a:lnTo>
                  <a:lnTo>
                    <a:pt x="0" y="154"/>
                  </a:lnTo>
                  <a:lnTo>
                    <a:pt x="0" y="142"/>
                  </a:lnTo>
                  <a:lnTo>
                    <a:pt x="2" y="134"/>
                  </a:lnTo>
                  <a:lnTo>
                    <a:pt x="10" y="130"/>
                  </a:lnTo>
                  <a:lnTo>
                    <a:pt x="16" y="124"/>
                  </a:lnTo>
                  <a:lnTo>
                    <a:pt x="20" y="118"/>
                  </a:lnTo>
                  <a:lnTo>
                    <a:pt x="22" y="110"/>
                  </a:lnTo>
                  <a:lnTo>
                    <a:pt x="24" y="96"/>
                  </a:lnTo>
                  <a:lnTo>
                    <a:pt x="26" y="80"/>
                  </a:lnTo>
                  <a:lnTo>
                    <a:pt x="0" y="50"/>
                  </a:lnTo>
                  <a:lnTo>
                    <a:pt x="0" y="28"/>
                  </a:lnTo>
                  <a:lnTo>
                    <a:pt x="74" y="24"/>
                  </a:lnTo>
                  <a:lnTo>
                    <a:pt x="82" y="28"/>
                  </a:lnTo>
                  <a:lnTo>
                    <a:pt x="92" y="38"/>
                  </a:lnTo>
                  <a:lnTo>
                    <a:pt x="102" y="50"/>
                  </a:lnTo>
                  <a:lnTo>
                    <a:pt x="112" y="64"/>
                  </a:lnTo>
                  <a:lnTo>
                    <a:pt x="112" y="76"/>
                  </a:lnTo>
                  <a:lnTo>
                    <a:pt x="116" y="88"/>
                  </a:lnTo>
                  <a:lnTo>
                    <a:pt x="122" y="98"/>
                  </a:lnTo>
                  <a:lnTo>
                    <a:pt x="128" y="110"/>
                  </a:lnTo>
                  <a:lnTo>
                    <a:pt x="146" y="132"/>
                  </a:lnTo>
                  <a:lnTo>
                    <a:pt x="166" y="152"/>
                  </a:lnTo>
                  <a:lnTo>
                    <a:pt x="174" y="152"/>
                  </a:lnTo>
                  <a:lnTo>
                    <a:pt x="182" y="154"/>
                  </a:lnTo>
                  <a:lnTo>
                    <a:pt x="186" y="156"/>
                  </a:lnTo>
                  <a:lnTo>
                    <a:pt x="190" y="158"/>
                  </a:lnTo>
                  <a:lnTo>
                    <a:pt x="200" y="172"/>
                  </a:lnTo>
                  <a:lnTo>
                    <a:pt x="208" y="170"/>
                  </a:lnTo>
                  <a:lnTo>
                    <a:pt x="216" y="170"/>
                  </a:lnTo>
                  <a:lnTo>
                    <a:pt x="224" y="166"/>
                  </a:lnTo>
                  <a:lnTo>
                    <a:pt x="236" y="158"/>
                  </a:lnTo>
                  <a:lnTo>
                    <a:pt x="242" y="158"/>
                  </a:lnTo>
                  <a:lnTo>
                    <a:pt x="248" y="162"/>
                  </a:lnTo>
                  <a:lnTo>
                    <a:pt x="248" y="166"/>
                  </a:lnTo>
                  <a:lnTo>
                    <a:pt x="250" y="170"/>
                  </a:lnTo>
                  <a:lnTo>
                    <a:pt x="254" y="172"/>
                  </a:lnTo>
                  <a:lnTo>
                    <a:pt x="258" y="174"/>
                  </a:lnTo>
                  <a:lnTo>
                    <a:pt x="270" y="176"/>
                  </a:lnTo>
                  <a:lnTo>
                    <a:pt x="282" y="178"/>
                  </a:lnTo>
                  <a:lnTo>
                    <a:pt x="290" y="188"/>
                  </a:lnTo>
                  <a:lnTo>
                    <a:pt x="310" y="188"/>
                  </a:lnTo>
                  <a:lnTo>
                    <a:pt x="328" y="174"/>
                  </a:lnTo>
                  <a:lnTo>
                    <a:pt x="374" y="166"/>
                  </a:lnTo>
                  <a:lnTo>
                    <a:pt x="378" y="160"/>
                  </a:lnTo>
                  <a:lnTo>
                    <a:pt x="382" y="154"/>
                  </a:lnTo>
                  <a:lnTo>
                    <a:pt x="382" y="142"/>
                  </a:lnTo>
                  <a:lnTo>
                    <a:pt x="378" y="128"/>
                  </a:lnTo>
                  <a:lnTo>
                    <a:pt x="372" y="104"/>
                  </a:lnTo>
                  <a:lnTo>
                    <a:pt x="368" y="92"/>
                  </a:lnTo>
                  <a:lnTo>
                    <a:pt x="366" y="80"/>
                  </a:lnTo>
                  <a:lnTo>
                    <a:pt x="368" y="72"/>
                  </a:lnTo>
                  <a:lnTo>
                    <a:pt x="370" y="66"/>
                  </a:lnTo>
                  <a:lnTo>
                    <a:pt x="376" y="70"/>
                  </a:lnTo>
                  <a:lnTo>
                    <a:pt x="384" y="78"/>
                  </a:lnTo>
                  <a:lnTo>
                    <a:pt x="392" y="84"/>
                  </a:lnTo>
                  <a:lnTo>
                    <a:pt x="406" y="92"/>
                  </a:lnTo>
                  <a:lnTo>
                    <a:pt x="412" y="100"/>
                  </a:lnTo>
                  <a:lnTo>
                    <a:pt x="424" y="104"/>
                  </a:lnTo>
                  <a:lnTo>
                    <a:pt x="438" y="104"/>
                  </a:lnTo>
                  <a:lnTo>
                    <a:pt x="452" y="104"/>
                  </a:lnTo>
                  <a:lnTo>
                    <a:pt x="468" y="100"/>
                  </a:lnTo>
                  <a:lnTo>
                    <a:pt x="484" y="84"/>
                  </a:lnTo>
                  <a:lnTo>
                    <a:pt x="482" y="64"/>
                  </a:lnTo>
                  <a:lnTo>
                    <a:pt x="478" y="50"/>
                  </a:lnTo>
                  <a:lnTo>
                    <a:pt x="474" y="40"/>
                  </a:lnTo>
                  <a:lnTo>
                    <a:pt x="472" y="30"/>
                  </a:lnTo>
                  <a:lnTo>
                    <a:pt x="482" y="18"/>
                  </a:lnTo>
                  <a:lnTo>
                    <a:pt x="494" y="8"/>
                  </a:lnTo>
                  <a:lnTo>
                    <a:pt x="502" y="2"/>
                  </a:lnTo>
                  <a:lnTo>
                    <a:pt x="508" y="0"/>
                  </a:lnTo>
                  <a:lnTo>
                    <a:pt x="516" y="0"/>
                  </a:lnTo>
                  <a:lnTo>
                    <a:pt x="526" y="4"/>
                  </a:lnTo>
                  <a:lnTo>
                    <a:pt x="530" y="16"/>
                  </a:lnTo>
                  <a:lnTo>
                    <a:pt x="536" y="26"/>
                  </a:lnTo>
                  <a:lnTo>
                    <a:pt x="546" y="36"/>
                  </a:lnTo>
                  <a:lnTo>
                    <a:pt x="562" y="50"/>
                  </a:lnTo>
                  <a:lnTo>
                    <a:pt x="588" y="60"/>
                  </a:lnTo>
                  <a:lnTo>
                    <a:pt x="598" y="72"/>
                  </a:lnTo>
                  <a:lnTo>
                    <a:pt x="612" y="84"/>
                  </a:lnTo>
                  <a:lnTo>
                    <a:pt x="628" y="98"/>
                  </a:lnTo>
                  <a:lnTo>
                    <a:pt x="636" y="106"/>
                  </a:lnTo>
                  <a:lnTo>
                    <a:pt x="642" y="118"/>
                  </a:lnTo>
                  <a:lnTo>
                    <a:pt x="650" y="138"/>
                  </a:lnTo>
                  <a:lnTo>
                    <a:pt x="656" y="150"/>
                  </a:lnTo>
                  <a:lnTo>
                    <a:pt x="666" y="164"/>
                  </a:lnTo>
                  <a:lnTo>
                    <a:pt x="678" y="176"/>
                  </a:lnTo>
                  <a:lnTo>
                    <a:pt x="686" y="182"/>
                  </a:lnTo>
                  <a:lnTo>
                    <a:pt x="694" y="184"/>
                  </a:lnTo>
                  <a:lnTo>
                    <a:pt x="764" y="184"/>
                  </a:lnTo>
                  <a:lnTo>
                    <a:pt x="774" y="178"/>
                  </a:lnTo>
                  <a:lnTo>
                    <a:pt x="786" y="172"/>
                  </a:lnTo>
                  <a:lnTo>
                    <a:pt x="798" y="168"/>
                  </a:lnTo>
                  <a:lnTo>
                    <a:pt x="812" y="168"/>
                  </a:lnTo>
                  <a:lnTo>
                    <a:pt x="858" y="184"/>
                  </a:lnTo>
                  <a:lnTo>
                    <a:pt x="900" y="184"/>
                  </a:lnTo>
                  <a:lnTo>
                    <a:pt x="920" y="202"/>
                  </a:lnTo>
                  <a:lnTo>
                    <a:pt x="932" y="208"/>
                  </a:lnTo>
                  <a:lnTo>
                    <a:pt x="952" y="210"/>
                  </a:lnTo>
                  <a:lnTo>
                    <a:pt x="972" y="228"/>
                  </a:lnTo>
                  <a:lnTo>
                    <a:pt x="972" y="278"/>
                  </a:lnTo>
                  <a:lnTo>
                    <a:pt x="958" y="296"/>
                  </a:lnTo>
                  <a:lnTo>
                    <a:pt x="946" y="316"/>
                  </a:lnTo>
                  <a:lnTo>
                    <a:pt x="938" y="336"/>
                  </a:lnTo>
                  <a:lnTo>
                    <a:pt x="930" y="358"/>
                  </a:lnTo>
                  <a:lnTo>
                    <a:pt x="908" y="388"/>
                  </a:lnTo>
                  <a:lnTo>
                    <a:pt x="880" y="418"/>
                  </a:lnTo>
                  <a:lnTo>
                    <a:pt x="866" y="422"/>
                  </a:lnTo>
                  <a:lnTo>
                    <a:pt x="856" y="422"/>
                  </a:lnTo>
                  <a:lnTo>
                    <a:pt x="846" y="420"/>
                  </a:lnTo>
                  <a:lnTo>
                    <a:pt x="840" y="418"/>
                  </a:lnTo>
                  <a:lnTo>
                    <a:pt x="828" y="406"/>
                  </a:lnTo>
                  <a:lnTo>
                    <a:pt x="812" y="394"/>
                  </a:lnTo>
                  <a:lnTo>
                    <a:pt x="806" y="388"/>
                  </a:lnTo>
                  <a:lnTo>
                    <a:pt x="800" y="382"/>
                  </a:lnTo>
                  <a:lnTo>
                    <a:pt x="788" y="376"/>
                  </a:lnTo>
                  <a:lnTo>
                    <a:pt x="778" y="374"/>
                  </a:lnTo>
                  <a:lnTo>
                    <a:pt x="768" y="374"/>
                  </a:lnTo>
                  <a:lnTo>
                    <a:pt x="764" y="382"/>
                  </a:lnTo>
                  <a:lnTo>
                    <a:pt x="764" y="422"/>
                  </a:lnTo>
                  <a:lnTo>
                    <a:pt x="768" y="434"/>
                  </a:lnTo>
                  <a:lnTo>
                    <a:pt x="772" y="446"/>
                  </a:lnTo>
                  <a:lnTo>
                    <a:pt x="772" y="460"/>
                  </a:lnTo>
                  <a:lnTo>
                    <a:pt x="772" y="478"/>
                  </a:lnTo>
                  <a:lnTo>
                    <a:pt x="770" y="492"/>
                  </a:lnTo>
                  <a:lnTo>
                    <a:pt x="766" y="510"/>
                  </a:lnTo>
                  <a:lnTo>
                    <a:pt x="766" y="528"/>
                  </a:lnTo>
                  <a:lnTo>
                    <a:pt x="768" y="548"/>
                  </a:lnTo>
                  <a:lnTo>
                    <a:pt x="784" y="564"/>
                  </a:lnTo>
                  <a:lnTo>
                    <a:pt x="790" y="568"/>
                  </a:lnTo>
                  <a:lnTo>
                    <a:pt x="796" y="574"/>
                  </a:lnTo>
                  <a:lnTo>
                    <a:pt x="802" y="582"/>
                  </a:lnTo>
                  <a:lnTo>
                    <a:pt x="808" y="592"/>
                  </a:lnTo>
                  <a:lnTo>
                    <a:pt x="810" y="602"/>
                  </a:lnTo>
                  <a:lnTo>
                    <a:pt x="810" y="612"/>
                  </a:lnTo>
                  <a:lnTo>
                    <a:pt x="808" y="622"/>
                  </a:lnTo>
                  <a:lnTo>
                    <a:pt x="800" y="632"/>
                  </a:lnTo>
                  <a:lnTo>
                    <a:pt x="786" y="640"/>
                  </a:lnTo>
                  <a:lnTo>
                    <a:pt x="780" y="646"/>
                  </a:lnTo>
                  <a:lnTo>
                    <a:pt x="778" y="650"/>
                  </a:lnTo>
                  <a:lnTo>
                    <a:pt x="776" y="656"/>
                  </a:lnTo>
                  <a:lnTo>
                    <a:pt x="776" y="674"/>
                  </a:lnTo>
                  <a:lnTo>
                    <a:pt x="782" y="680"/>
                  </a:lnTo>
                  <a:lnTo>
                    <a:pt x="788" y="686"/>
                  </a:lnTo>
                  <a:lnTo>
                    <a:pt x="806" y="694"/>
                  </a:lnTo>
                  <a:lnTo>
                    <a:pt x="828" y="702"/>
                  </a:lnTo>
                  <a:lnTo>
                    <a:pt x="840" y="710"/>
                  </a:lnTo>
                  <a:lnTo>
                    <a:pt x="850" y="718"/>
                  </a:lnTo>
                  <a:lnTo>
                    <a:pt x="848" y="740"/>
                  </a:lnTo>
                  <a:lnTo>
                    <a:pt x="846" y="752"/>
                  </a:lnTo>
                  <a:lnTo>
                    <a:pt x="842" y="756"/>
                  </a:lnTo>
                  <a:lnTo>
                    <a:pt x="840" y="762"/>
                  </a:lnTo>
                  <a:lnTo>
                    <a:pt x="818" y="760"/>
                  </a:lnTo>
                  <a:lnTo>
                    <a:pt x="796" y="758"/>
                  </a:lnTo>
                  <a:lnTo>
                    <a:pt x="778" y="754"/>
                  </a:lnTo>
                  <a:lnTo>
                    <a:pt x="764" y="748"/>
                  </a:lnTo>
                  <a:lnTo>
                    <a:pt x="762" y="734"/>
                  </a:lnTo>
                  <a:lnTo>
                    <a:pt x="760" y="722"/>
                  </a:lnTo>
                  <a:lnTo>
                    <a:pt x="756" y="712"/>
                  </a:lnTo>
                  <a:lnTo>
                    <a:pt x="752" y="702"/>
                  </a:lnTo>
                  <a:lnTo>
                    <a:pt x="744" y="704"/>
                  </a:lnTo>
                  <a:lnTo>
                    <a:pt x="736" y="704"/>
                  </a:lnTo>
                  <a:lnTo>
                    <a:pt x="726" y="710"/>
                  </a:lnTo>
                  <a:lnTo>
                    <a:pt x="716" y="718"/>
                  </a:lnTo>
                  <a:lnTo>
                    <a:pt x="706" y="724"/>
                  </a:lnTo>
                  <a:lnTo>
                    <a:pt x="680" y="724"/>
                  </a:lnTo>
                  <a:lnTo>
                    <a:pt x="670" y="716"/>
                  </a:lnTo>
                  <a:lnTo>
                    <a:pt x="662" y="706"/>
                  </a:lnTo>
                  <a:lnTo>
                    <a:pt x="656" y="698"/>
                  </a:lnTo>
                  <a:lnTo>
                    <a:pt x="652" y="688"/>
                  </a:lnTo>
                  <a:lnTo>
                    <a:pt x="646" y="668"/>
                  </a:lnTo>
                  <a:lnTo>
                    <a:pt x="642" y="652"/>
                  </a:lnTo>
                  <a:lnTo>
                    <a:pt x="630" y="636"/>
                  </a:lnTo>
                  <a:lnTo>
                    <a:pt x="604" y="636"/>
                  </a:lnTo>
                  <a:lnTo>
                    <a:pt x="594" y="636"/>
                  </a:lnTo>
                  <a:lnTo>
                    <a:pt x="588" y="638"/>
                  </a:lnTo>
                  <a:lnTo>
                    <a:pt x="582" y="642"/>
                  </a:lnTo>
                  <a:lnTo>
                    <a:pt x="578" y="648"/>
                  </a:lnTo>
                  <a:lnTo>
                    <a:pt x="574" y="658"/>
                  </a:lnTo>
                  <a:lnTo>
                    <a:pt x="572" y="670"/>
                  </a:lnTo>
                  <a:lnTo>
                    <a:pt x="564" y="676"/>
                  </a:lnTo>
                  <a:lnTo>
                    <a:pt x="556" y="680"/>
                  </a:lnTo>
                  <a:lnTo>
                    <a:pt x="550" y="682"/>
                  </a:lnTo>
                  <a:lnTo>
                    <a:pt x="542" y="686"/>
                  </a:lnTo>
                  <a:lnTo>
                    <a:pt x="542" y="704"/>
                  </a:lnTo>
                  <a:lnTo>
                    <a:pt x="550" y="712"/>
                  </a:lnTo>
                  <a:lnTo>
                    <a:pt x="558" y="726"/>
                  </a:lnTo>
                  <a:lnTo>
                    <a:pt x="562" y="732"/>
                  </a:lnTo>
                  <a:lnTo>
                    <a:pt x="564" y="740"/>
                  </a:lnTo>
                  <a:lnTo>
                    <a:pt x="564" y="748"/>
                  </a:lnTo>
                  <a:lnTo>
                    <a:pt x="562" y="758"/>
                  </a:lnTo>
                  <a:lnTo>
                    <a:pt x="558" y="766"/>
                  </a:lnTo>
                  <a:lnTo>
                    <a:pt x="552" y="772"/>
                  </a:lnTo>
                  <a:lnTo>
                    <a:pt x="536" y="782"/>
                  </a:lnTo>
                  <a:lnTo>
                    <a:pt x="508" y="800"/>
                  </a:lnTo>
                  <a:lnTo>
                    <a:pt x="500" y="810"/>
                  </a:lnTo>
                  <a:lnTo>
                    <a:pt x="500" y="850"/>
                  </a:lnTo>
                  <a:lnTo>
                    <a:pt x="504" y="856"/>
                  </a:lnTo>
                  <a:lnTo>
                    <a:pt x="508" y="860"/>
                  </a:lnTo>
                  <a:lnTo>
                    <a:pt x="518" y="866"/>
                  </a:lnTo>
                  <a:lnTo>
                    <a:pt x="522" y="870"/>
                  </a:lnTo>
                  <a:lnTo>
                    <a:pt x="526" y="878"/>
                  </a:lnTo>
                  <a:lnTo>
                    <a:pt x="528" y="888"/>
                  </a:lnTo>
                  <a:lnTo>
                    <a:pt x="530" y="902"/>
                  </a:lnTo>
                  <a:lnTo>
                    <a:pt x="522" y="918"/>
                  </a:lnTo>
                  <a:lnTo>
                    <a:pt x="510" y="924"/>
                  </a:lnTo>
                  <a:lnTo>
                    <a:pt x="498" y="930"/>
                  </a:lnTo>
                  <a:lnTo>
                    <a:pt x="432" y="956"/>
                  </a:lnTo>
                  <a:close/>
                </a:path>
              </a:pathLst>
            </a:custGeom>
            <a:pattFill prst="wdDnDiag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 w="6350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  <p:sp>
          <p:nvSpPr>
            <p:cNvPr id="64" name="Freeform 20"/>
            <p:cNvSpPr/>
            <p:nvPr/>
          </p:nvSpPr>
          <p:spPr bwMode="auto">
            <a:xfrm>
              <a:off x="873125" y="3270251"/>
              <a:ext cx="3095625" cy="1895475"/>
            </a:xfrm>
            <a:custGeom>
              <a:avLst/>
              <a:gdLst>
                <a:gd name="T0" fmla="*/ 1244 w 1950"/>
                <a:gd name="T1" fmla="*/ 1192 h 1194"/>
                <a:gd name="T2" fmla="*/ 1218 w 1950"/>
                <a:gd name="T3" fmla="*/ 1156 h 1194"/>
                <a:gd name="T4" fmla="*/ 1200 w 1950"/>
                <a:gd name="T5" fmla="*/ 1100 h 1194"/>
                <a:gd name="T6" fmla="*/ 1152 w 1950"/>
                <a:gd name="T7" fmla="*/ 1058 h 1194"/>
                <a:gd name="T8" fmla="*/ 1050 w 1950"/>
                <a:gd name="T9" fmla="*/ 1000 h 1194"/>
                <a:gd name="T10" fmla="*/ 970 w 1950"/>
                <a:gd name="T11" fmla="*/ 1022 h 1194"/>
                <a:gd name="T12" fmla="*/ 928 w 1950"/>
                <a:gd name="T13" fmla="*/ 1096 h 1194"/>
                <a:gd name="T14" fmla="*/ 898 w 1950"/>
                <a:gd name="T15" fmla="*/ 1042 h 1194"/>
                <a:gd name="T16" fmla="*/ 872 w 1950"/>
                <a:gd name="T17" fmla="*/ 992 h 1194"/>
                <a:gd name="T18" fmla="*/ 754 w 1950"/>
                <a:gd name="T19" fmla="*/ 1010 h 1194"/>
                <a:gd name="T20" fmla="*/ 634 w 1950"/>
                <a:gd name="T21" fmla="*/ 966 h 1194"/>
                <a:gd name="T22" fmla="*/ 580 w 1950"/>
                <a:gd name="T23" fmla="*/ 900 h 1194"/>
                <a:gd name="T24" fmla="*/ 492 w 1950"/>
                <a:gd name="T25" fmla="*/ 842 h 1194"/>
                <a:gd name="T26" fmla="*/ 468 w 1950"/>
                <a:gd name="T27" fmla="*/ 764 h 1194"/>
                <a:gd name="T28" fmla="*/ 390 w 1950"/>
                <a:gd name="T29" fmla="*/ 726 h 1194"/>
                <a:gd name="T30" fmla="*/ 284 w 1950"/>
                <a:gd name="T31" fmla="*/ 610 h 1194"/>
                <a:gd name="T32" fmla="*/ 182 w 1950"/>
                <a:gd name="T33" fmla="*/ 630 h 1194"/>
                <a:gd name="T34" fmla="*/ 142 w 1950"/>
                <a:gd name="T35" fmla="*/ 552 h 1194"/>
                <a:gd name="T36" fmla="*/ 12 w 1950"/>
                <a:gd name="T37" fmla="*/ 454 h 1194"/>
                <a:gd name="T38" fmla="*/ 8 w 1950"/>
                <a:gd name="T39" fmla="*/ 412 h 1194"/>
                <a:gd name="T40" fmla="*/ 16 w 1950"/>
                <a:gd name="T41" fmla="*/ 290 h 1194"/>
                <a:gd name="T42" fmla="*/ 54 w 1950"/>
                <a:gd name="T43" fmla="*/ 300 h 1194"/>
                <a:gd name="T44" fmla="*/ 104 w 1950"/>
                <a:gd name="T45" fmla="*/ 280 h 1194"/>
                <a:gd name="T46" fmla="*/ 78 w 1950"/>
                <a:gd name="T47" fmla="*/ 126 h 1194"/>
                <a:gd name="T48" fmla="*/ 146 w 1950"/>
                <a:gd name="T49" fmla="*/ 98 h 1194"/>
                <a:gd name="T50" fmla="*/ 216 w 1950"/>
                <a:gd name="T51" fmla="*/ 72 h 1194"/>
                <a:gd name="T52" fmla="*/ 304 w 1950"/>
                <a:gd name="T53" fmla="*/ 6 h 1194"/>
                <a:gd name="T54" fmla="*/ 386 w 1950"/>
                <a:gd name="T55" fmla="*/ 48 h 1194"/>
                <a:gd name="T56" fmla="*/ 470 w 1950"/>
                <a:gd name="T57" fmla="*/ 10 h 1194"/>
                <a:gd name="T58" fmla="*/ 510 w 1950"/>
                <a:gd name="T59" fmla="*/ 56 h 1194"/>
                <a:gd name="T60" fmla="*/ 622 w 1950"/>
                <a:gd name="T61" fmla="*/ 72 h 1194"/>
                <a:gd name="T62" fmla="*/ 710 w 1950"/>
                <a:gd name="T63" fmla="*/ 56 h 1194"/>
                <a:gd name="T64" fmla="*/ 804 w 1950"/>
                <a:gd name="T65" fmla="*/ 44 h 1194"/>
                <a:gd name="T66" fmla="*/ 898 w 1950"/>
                <a:gd name="T67" fmla="*/ 30 h 1194"/>
                <a:gd name="T68" fmla="*/ 1046 w 1950"/>
                <a:gd name="T69" fmla="*/ 38 h 1194"/>
                <a:gd name="T70" fmla="*/ 1106 w 1950"/>
                <a:gd name="T71" fmla="*/ 114 h 1194"/>
                <a:gd name="T72" fmla="*/ 1092 w 1950"/>
                <a:gd name="T73" fmla="*/ 220 h 1194"/>
                <a:gd name="T74" fmla="*/ 1118 w 1950"/>
                <a:gd name="T75" fmla="*/ 378 h 1194"/>
                <a:gd name="T76" fmla="*/ 1192 w 1950"/>
                <a:gd name="T77" fmla="*/ 440 h 1194"/>
                <a:gd name="T78" fmla="*/ 1308 w 1950"/>
                <a:gd name="T79" fmla="*/ 502 h 1194"/>
                <a:gd name="T80" fmla="*/ 1406 w 1950"/>
                <a:gd name="T81" fmla="*/ 546 h 1194"/>
                <a:gd name="T82" fmla="*/ 1586 w 1950"/>
                <a:gd name="T83" fmla="*/ 576 h 1194"/>
                <a:gd name="T84" fmla="*/ 1666 w 1950"/>
                <a:gd name="T85" fmla="*/ 682 h 1194"/>
                <a:gd name="T86" fmla="*/ 1706 w 1950"/>
                <a:gd name="T87" fmla="*/ 676 h 1194"/>
                <a:gd name="T88" fmla="*/ 1794 w 1950"/>
                <a:gd name="T89" fmla="*/ 616 h 1194"/>
                <a:gd name="T90" fmla="*/ 1848 w 1950"/>
                <a:gd name="T91" fmla="*/ 632 h 1194"/>
                <a:gd name="T92" fmla="*/ 1926 w 1950"/>
                <a:gd name="T93" fmla="*/ 788 h 1194"/>
                <a:gd name="T94" fmla="*/ 1930 w 1950"/>
                <a:gd name="T95" fmla="*/ 878 h 1194"/>
                <a:gd name="T96" fmla="*/ 1940 w 1950"/>
                <a:gd name="T97" fmla="*/ 976 h 1194"/>
                <a:gd name="T98" fmla="*/ 1930 w 1950"/>
                <a:gd name="T99" fmla="*/ 1002 h 1194"/>
                <a:gd name="T100" fmla="*/ 1872 w 1950"/>
                <a:gd name="T101" fmla="*/ 1006 h 1194"/>
                <a:gd name="T102" fmla="*/ 1866 w 1950"/>
                <a:gd name="T103" fmla="*/ 1096 h 1194"/>
                <a:gd name="T104" fmla="*/ 1772 w 1950"/>
                <a:gd name="T105" fmla="*/ 1052 h 1194"/>
                <a:gd name="T106" fmla="*/ 1744 w 1950"/>
                <a:gd name="T107" fmla="*/ 1124 h 1194"/>
                <a:gd name="T108" fmla="*/ 1696 w 1950"/>
                <a:gd name="T109" fmla="*/ 1086 h 1194"/>
                <a:gd name="T110" fmla="*/ 1594 w 1950"/>
                <a:gd name="T111" fmla="*/ 1048 h 1194"/>
                <a:gd name="T112" fmla="*/ 1498 w 1950"/>
                <a:gd name="T113" fmla="*/ 1102 h 1194"/>
                <a:gd name="T114" fmla="*/ 1430 w 1950"/>
                <a:gd name="T115" fmla="*/ 1144 h 1194"/>
                <a:gd name="T116" fmla="*/ 1342 w 1950"/>
                <a:gd name="T117" fmla="*/ 1194 h 119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950" h="1194">
                  <a:moveTo>
                    <a:pt x="1342" y="1194"/>
                  </a:moveTo>
                  <a:lnTo>
                    <a:pt x="1342" y="1194"/>
                  </a:lnTo>
                  <a:lnTo>
                    <a:pt x="1336" y="1192"/>
                  </a:lnTo>
                  <a:lnTo>
                    <a:pt x="1324" y="1188"/>
                  </a:lnTo>
                  <a:lnTo>
                    <a:pt x="1298" y="1186"/>
                  </a:lnTo>
                  <a:lnTo>
                    <a:pt x="1258" y="1186"/>
                  </a:lnTo>
                  <a:lnTo>
                    <a:pt x="1244" y="1192"/>
                  </a:lnTo>
                  <a:lnTo>
                    <a:pt x="1226" y="1188"/>
                  </a:lnTo>
                  <a:lnTo>
                    <a:pt x="1216" y="1184"/>
                  </a:lnTo>
                  <a:lnTo>
                    <a:pt x="1212" y="1182"/>
                  </a:lnTo>
                  <a:lnTo>
                    <a:pt x="1210" y="1180"/>
                  </a:lnTo>
                  <a:lnTo>
                    <a:pt x="1210" y="1172"/>
                  </a:lnTo>
                  <a:lnTo>
                    <a:pt x="1214" y="1164"/>
                  </a:lnTo>
                  <a:lnTo>
                    <a:pt x="1218" y="1156"/>
                  </a:lnTo>
                  <a:lnTo>
                    <a:pt x="1224" y="1146"/>
                  </a:lnTo>
                  <a:lnTo>
                    <a:pt x="1228" y="1136"/>
                  </a:lnTo>
                  <a:lnTo>
                    <a:pt x="1228" y="1114"/>
                  </a:lnTo>
                  <a:lnTo>
                    <a:pt x="1216" y="1108"/>
                  </a:lnTo>
                  <a:lnTo>
                    <a:pt x="1206" y="1104"/>
                  </a:lnTo>
                  <a:lnTo>
                    <a:pt x="1200" y="1100"/>
                  </a:lnTo>
                  <a:lnTo>
                    <a:pt x="1194" y="1094"/>
                  </a:lnTo>
                  <a:lnTo>
                    <a:pt x="1192" y="1088"/>
                  </a:lnTo>
                  <a:lnTo>
                    <a:pt x="1190" y="1082"/>
                  </a:lnTo>
                  <a:lnTo>
                    <a:pt x="1186" y="1068"/>
                  </a:lnTo>
                  <a:lnTo>
                    <a:pt x="1180" y="1058"/>
                  </a:lnTo>
                  <a:lnTo>
                    <a:pt x="1152" y="1058"/>
                  </a:lnTo>
                  <a:lnTo>
                    <a:pt x="1128" y="1052"/>
                  </a:lnTo>
                  <a:lnTo>
                    <a:pt x="1112" y="1028"/>
                  </a:lnTo>
                  <a:lnTo>
                    <a:pt x="1092" y="1022"/>
                  </a:lnTo>
                  <a:lnTo>
                    <a:pt x="1074" y="1014"/>
                  </a:lnTo>
                  <a:lnTo>
                    <a:pt x="1060" y="1006"/>
                  </a:lnTo>
                  <a:lnTo>
                    <a:pt x="1050" y="1000"/>
                  </a:lnTo>
                  <a:lnTo>
                    <a:pt x="1038" y="994"/>
                  </a:lnTo>
                  <a:lnTo>
                    <a:pt x="1002" y="994"/>
                  </a:lnTo>
                  <a:lnTo>
                    <a:pt x="992" y="1002"/>
                  </a:lnTo>
                  <a:lnTo>
                    <a:pt x="982" y="1012"/>
                  </a:lnTo>
                  <a:lnTo>
                    <a:pt x="970" y="1022"/>
                  </a:lnTo>
                  <a:lnTo>
                    <a:pt x="956" y="1028"/>
                  </a:lnTo>
                  <a:lnTo>
                    <a:pt x="944" y="1040"/>
                  </a:lnTo>
                  <a:lnTo>
                    <a:pt x="936" y="1056"/>
                  </a:lnTo>
                  <a:lnTo>
                    <a:pt x="932" y="1076"/>
                  </a:lnTo>
                  <a:lnTo>
                    <a:pt x="928" y="1096"/>
                  </a:lnTo>
                  <a:lnTo>
                    <a:pt x="912" y="1092"/>
                  </a:lnTo>
                  <a:lnTo>
                    <a:pt x="906" y="1090"/>
                  </a:lnTo>
                  <a:lnTo>
                    <a:pt x="902" y="1086"/>
                  </a:lnTo>
                  <a:lnTo>
                    <a:pt x="896" y="1076"/>
                  </a:lnTo>
                  <a:lnTo>
                    <a:pt x="894" y="1066"/>
                  </a:lnTo>
                  <a:lnTo>
                    <a:pt x="894" y="1054"/>
                  </a:lnTo>
                  <a:lnTo>
                    <a:pt x="898" y="1042"/>
                  </a:lnTo>
                  <a:lnTo>
                    <a:pt x="902" y="1030"/>
                  </a:lnTo>
                  <a:lnTo>
                    <a:pt x="908" y="1020"/>
                  </a:lnTo>
                  <a:lnTo>
                    <a:pt x="908" y="1004"/>
                  </a:lnTo>
                  <a:lnTo>
                    <a:pt x="894" y="996"/>
                  </a:lnTo>
                  <a:lnTo>
                    <a:pt x="886" y="992"/>
                  </a:lnTo>
                  <a:lnTo>
                    <a:pt x="872" y="992"/>
                  </a:lnTo>
                  <a:lnTo>
                    <a:pt x="822" y="1002"/>
                  </a:lnTo>
                  <a:lnTo>
                    <a:pt x="802" y="1008"/>
                  </a:lnTo>
                  <a:lnTo>
                    <a:pt x="782" y="1018"/>
                  </a:lnTo>
                  <a:lnTo>
                    <a:pt x="772" y="1016"/>
                  </a:lnTo>
                  <a:lnTo>
                    <a:pt x="762" y="1014"/>
                  </a:lnTo>
                  <a:lnTo>
                    <a:pt x="754" y="1010"/>
                  </a:lnTo>
                  <a:lnTo>
                    <a:pt x="748" y="1006"/>
                  </a:lnTo>
                  <a:lnTo>
                    <a:pt x="736" y="994"/>
                  </a:lnTo>
                  <a:lnTo>
                    <a:pt x="728" y="982"/>
                  </a:lnTo>
                  <a:lnTo>
                    <a:pt x="714" y="966"/>
                  </a:lnTo>
                  <a:lnTo>
                    <a:pt x="634" y="966"/>
                  </a:lnTo>
                  <a:lnTo>
                    <a:pt x="626" y="960"/>
                  </a:lnTo>
                  <a:lnTo>
                    <a:pt x="620" y="954"/>
                  </a:lnTo>
                  <a:lnTo>
                    <a:pt x="612" y="938"/>
                  </a:lnTo>
                  <a:lnTo>
                    <a:pt x="606" y="922"/>
                  </a:lnTo>
                  <a:lnTo>
                    <a:pt x="600" y="908"/>
                  </a:lnTo>
                  <a:lnTo>
                    <a:pt x="584" y="904"/>
                  </a:lnTo>
                  <a:lnTo>
                    <a:pt x="580" y="900"/>
                  </a:lnTo>
                  <a:lnTo>
                    <a:pt x="576" y="894"/>
                  </a:lnTo>
                  <a:lnTo>
                    <a:pt x="554" y="878"/>
                  </a:lnTo>
                  <a:lnTo>
                    <a:pt x="514" y="864"/>
                  </a:lnTo>
                  <a:lnTo>
                    <a:pt x="500" y="852"/>
                  </a:lnTo>
                  <a:lnTo>
                    <a:pt x="492" y="842"/>
                  </a:lnTo>
                  <a:lnTo>
                    <a:pt x="486" y="832"/>
                  </a:lnTo>
                  <a:lnTo>
                    <a:pt x="482" y="824"/>
                  </a:lnTo>
                  <a:lnTo>
                    <a:pt x="480" y="816"/>
                  </a:lnTo>
                  <a:lnTo>
                    <a:pt x="480" y="808"/>
                  </a:lnTo>
                  <a:lnTo>
                    <a:pt x="478" y="784"/>
                  </a:lnTo>
                  <a:lnTo>
                    <a:pt x="468" y="764"/>
                  </a:lnTo>
                  <a:lnTo>
                    <a:pt x="424" y="766"/>
                  </a:lnTo>
                  <a:lnTo>
                    <a:pt x="406" y="758"/>
                  </a:lnTo>
                  <a:lnTo>
                    <a:pt x="400" y="754"/>
                  </a:lnTo>
                  <a:lnTo>
                    <a:pt x="396" y="750"/>
                  </a:lnTo>
                  <a:lnTo>
                    <a:pt x="392" y="740"/>
                  </a:lnTo>
                  <a:lnTo>
                    <a:pt x="390" y="726"/>
                  </a:lnTo>
                  <a:lnTo>
                    <a:pt x="380" y="716"/>
                  </a:lnTo>
                  <a:lnTo>
                    <a:pt x="372" y="710"/>
                  </a:lnTo>
                  <a:lnTo>
                    <a:pt x="358" y="700"/>
                  </a:lnTo>
                  <a:lnTo>
                    <a:pt x="318" y="666"/>
                  </a:lnTo>
                  <a:lnTo>
                    <a:pt x="284" y="610"/>
                  </a:lnTo>
                  <a:lnTo>
                    <a:pt x="260" y="610"/>
                  </a:lnTo>
                  <a:lnTo>
                    <a:pt x="252" y="612"/>
                  </a:lnTo>
                  <a:lnTo>
                    <a:pt x="242" y="616"/>
                  </a:lnTo>
                  <a:lnTo>
                    <a:pt x="230" y="622"/>
                  </a:lnTo>
                  <a:lnTo>
                    <a:pt x="218" y="630"/>
                  </a:lnTo>
                  <a:lnTo>
                    <a:pt x="182" y="630"/>
                  </a:lnTo>
                  <a:lnTo>
                    <a:pt x="170" y="620"/>
                  </a:lnTo>
                  <a:lnTo>
                    <a:pt x="162" y="612"/>
                  </a:lnTo>
                  <a:lnTo>
                    <a:pt x="156" y="602"/>
                  </a:lnTo>
                  <a:lnTo>
                    <a:pt x="150" y="592"/>
                  </a:lnTo>
                  <a:lnTo>
                    <a:pt x="144" y="572"/>
                  </a:lnTo>
                  <a:lnTo>
                    <a:pt x="142" y="552"/>
                  </a:lnTo>
                  <a:lnTo>
                    <a:pt x="112" y="506"/>
                  </a:lnTo>
                  <a:lnTo>
                    <a:pt x="100" y="494"/>
                  </a:lnTo>
                  <a:lnTo>
                    <a:pt x="88" y="486"/>
                  </a:lnTo>
                  <a:lnTo>
                    <a:pt x="74" y="478"/>
                  </a:lnTo>
                  <a:lnTo>
                    <a:pt x="62" y="472"/>
                  </a:lnTo>
                  <a:lnTo>
                    <a:pt x="36" y="462"/>
                  </a:lnTo>
                  <a:lnTo>
                    <a:pt x="12" y="454"/>
                  </a:lnTo>
                  <a:lnTo>
                    <a:pt x="4" y="448"/>
                  </a:lnTo>
                  <a:lnTo>
                    <a:pt x="0" y="442"/>
                  </a:lnTo>
                  <a:lnTo>
                    <a:pt x="0" y="436"/>
                  </a:lnTo>
                  <a:lnTo>
                    <a:pt x="0" y="430"/>
                  </a:lnTo>
                  <a:lnTo>
                    <a:pt x="2" y="420"/>
                  </a:lnTo>
                  <a:lnTo>
                    <a:pt x="8" y="412"/>
                  </a:lnTo>
                  <a:lnTo>
                    <a:pt x="14" y="406"/>
                  </a:lnTo>
                  <a:lnTo>
                    <a:pt x="18" y="400"/>
                  </a:lnTo>
                  <a:lnTo>
                    <a:pt x="22" y="388"/>
                  </a:lnTo>
                  <a:lnTo>
                    <a:pt x="26" y="316"/>
                  </a:lnTo>
                  <a:lnTo>
                    <a:pt x="18" y="296"/>
                  </a:lnTo>
                  <a:lnTo>
                    <a:pt x="16" y="290"/>
                  </a:lnTo>
                  <a:lnTo>
                    <a:pt x="14" y="286"/>
                  </a:lnTo>
                  <a:lnTo>
                    <a:pt x="16" y="284"/>
                  </a:lnTo>
                  <a:lnTo>
                    <a:pt x="20" y="282"/>
                  </a:lnTo>
                  <a:lnTo>
                    <a:pt x="36" y="280"/>
                  </a:lnTo>
                  <a:lnTo>
                    <a:pt x="48" y="288"/>
                  </a:lnTo>
                  <a:lnTo>
                    <a:pt x="54" y="300"/>
                  </a:lnTo>
                  <a:lnTo>
                    <a:pt x="58" y="308"/>
                  </a:lnTo>
                  <a:lnTo>
                    <a:pt x="64" y="314"/>
                  </a:lnTo>
                  <a:lnTo>
                    <a:pt x="70" y="318"/>
                  </a:lnTo>
                  <a:lnTo>
                    <a:pt x="78" y="320"/>
                  </a:lnTo>
                  <a:lnTo>
                    <a:pt x="86" y="316"/>
                  </a:lnTo>
                  <a:lnTo>
                    <a:pt x="94" y="308"/>
                  </a:lnTo>
                  <a:lnTo>
                    <a:pt x="104" y="280"/>
                  </a:lnTo>
                  <a:lnTo>
                    <a:pt x="98" y="216"/>
                  </a:lnTo>
                  <a:lnTo>
                    <a:pt x="80" y="166"/>
                  </a:lnTo>
                  <a:lnTo>
                    <a:pt x="76" y="144"/>
                  </a:lnTo>
                  <a:lnTo>
                    <a:pt x="76" y="134"/>
                  </a:lnTo>
                  <a:lnTo>
                    <a:pt x="78" y="126"/>
                  </a:lnTo>
                  <a:lnTo>
                    <a:pt x="80" y="118"/>
                  </a:lnTo>
                  <a:lnTo>
                    <a:pt x="84" y="112"/>
                  </a:lnTo>
                  <a:lnTo>
                    <a:pt x="90" y="104"/>
                  </a:lnTo>
                  <a:lnTo>
                    <a:pt x="98" y="98"/>
                  </a:lnTo>
                  <a:lnTo>
                    <a:pt x="108" y="82"/>
                  </a:lnTo>
                  <a:lnTo>
                    <a:pt x="146" y="98"/>
                  </a:lnTo>
                  <a:lnTo>
                    <a:pt x="182" y="98"/>
                  </a:lnTo>
                  <a:lnTo>
                    <a:pt x="190" y="92"/>
                  </a:lnTo>
                  <a:lnTo>
                    <a:pt x="198" y="86"/>
                  </a:lnTo>
                  <a:lnTo>
                    <a:pt x="206" y="80"/>
                  </a:lnTo>
                  <a:lnTo>
                    <a:pt x="216" y="72"/>
                  </a:lnTo>
                  <a:lnTo>
                    <a:pt x="226" y="48"/>
                  </a:lnTo>
                  <a:lnTo>
                    <a:pt x="238" y="30"/>
                  </a:lnTo>
                  <a:lnTo>
                    <a:pt x="244" y="22"/>
                  </a:lnTo>
                  <a:lnTo>
                    <a:pt x="254" y="14"/>
                  </a:lnTo>
                  <a:lnTo>
                    <a:pt x="276" y="0"/>
                  </a:lnTo>
                  <a:lnTo>
                    <a:pt x="286" y="0"/>
                  </a:lnTo>
                  <a:lnTo>
                    <a:pt x="304" y="6"/>
                  </a:lnTo>
                  <a:lnTo>
                    <a:pt x="350" y="34"/>
                  </a:lnTo>
                  <a:lnTo>
                    <a:pt x="352" y="42"/>
                  </a:lnTo>
                  <a:lnTo>
                    <a:pt x="356" y="48"/>
                  </a:lnTo>
                  <a:lnTo>
                    <a:pt x="362" y="50"/>
                  </a:lnTo>
                  <a:lnTo>
                    <a:pt x="368" y="50"/>
                  </a:lnTo>
                  <a:lnTo>
                    <a:pt x="386" y="48"/>
                  </a:lnTo>
                  <a:lnTo>
                    <a:pt x="402" y="42"/>
                  </a:lnTo>
                  <a:lnTo>
                    <a:pt x="438" y="36"/>
                  </a:lnTo>
                  <a:lnTo>
                    <a:pt x="454" y="20"/>
                  </a:lnTo>
                  <a:lnTo>
                    <a:pt x="458" y="14"/>
                  </a:lnTo>
                  <a:lnTo>
                    <a:pt x="464" y="10"/>
                  </a:lnTo>
                  <a:lnTo>
                    <a:pt x="470" y="10"/>
                  </a:lnTo>
                  <a:lnTo>
                    <a:pt x="476" y="10"/>
                  </a:lnTo>
                  <a:lnTo>
                    <a:pt x="486" y="14"/>
                  </a:lnTo>
                  <a:lnTo>
                    <a:pt x="496" y="22"/>
                  </a:lnTo>
                  <a:lnTo>
                    <a:pt x="498" y="38"/>
                  </a:lnTo>
                  <a:lnTo>
                    <a:pt x="498" y="44"/>
                  </a:lnTo>
                  <a:lnTo>
                    <a:pt x="500" y="48"/>
                  </a:lnTo>
                  <a:lnTo>
                    <a:pt x="510" y="56"/>
                  </a:lnTo>
                  <a:lnTo>
                    <a:pt x="528" y="68"/>
                  </a:lnTo>
                  <a:lnTo>
                    <a:pt x="564" y="82"/>
                  </a:lnTo>
                  <a:lnTo>
                    <a:pt x="594" y="82"/>
                  </a:lnTo>
                  <a:lnTo>
                    <a:pt x="608" y="76"/>
                  </a:lnTo>
                  <a:lnTo>
                    <a:pt x="622" y="72"/>
                  </a:lnTo>
                  <a:lnTo>
                    <a:pt x="638" y="68"/>
                  </a:lnTo>
                  <a:lnTo>
                    <a:pt x="658" y="66"/>
                  </a:lnTo>
                  <a:lnTo>
                    <a:pt x="678" y="56"/>
                  </a:lnTo>
                  <a:lnTo>
                    <a:pt x="686" y="54"/>
                  </a:lnTo>
                  <a:lnTo>
                    <a:pt x="694" y="54"/>
                  </a:lnTo>
                  <a:lnTo>
                    <a:pt x="700" y="54"/>
                  </a:lnTo>
                  <a:lnTo>
                    <a:pt x="710" y="56"/>
                  </a:lnTo>
                  <a:lnTo>
                    <a:pt x="734" y="68"/>
                  </a:lnTo>
                  <a:lnTo>
                    <a:pt x="776" y="68"/>
                  </a:lnTo>
                  <a:lnTo>
                    <a:pt x="784" y="60"/>
                  </a:lnTo>
                  <a:lnTo>
                    <a:pt x="788" y="54"/>
                  </a:lnTo>
                  <a:lnTo>
                    <a:pt x="794" y="48"/>
                  </a:lnTo>
                  <a:lnTo>
                    <a:pt x="804" y="44"/>
                  </a:lnTo>
                  <a:lnTo>
                    <a:pt x="824" y="28"/>
                  </a:lnTo>
                  <a:lnTo>
                    <a:pt x="834" y="22"/>
                  </a:lnTo>
                  <a:lnTo>
                    <a:pt x="844" y="18"/>
                  </a:lnTo>
                  <a:lnTo>
                    <a:pt x="854" y="18"/>
                  </a:lnTo>
                  <a:lnTo>
                    <a:pt x="866" y="18"/>
                  </a:lnTo>
                  <a:lnTo>
                    <a:pt x="882" y="24"/>
                  </a:lnTo>
                  <a:lnTo>
                    <a:pt x="898" y="30"/>
                  </a:lnTo>
                  <a:lnTo>
                    <a:pt x="926" y="30"/>
                  </a:lnTo>
                  <a:lnTo>
                    <a:pt x="956" y="26"/>
                  </a:lnTo>
                  <a:lnTo>
                    <a:pt x="986" y="24"/>
                  </a:lnTo>
                  <a:lnTo>
                    <a:pt x="1018" y="24"/>
                  </a:lnTo>
                  <a:lnTo>
                    <a:pt x="1046" y="38"/>
                  </a:lnTo>
                  <a:lnTo>
                    <a:pt x="1060" y="52"/>
                  </a:lnTo>
                  <a:lnTo>
                    <a:pt x="1072" y="60"/>
                  </a:lnTo>
                  <a:lnTo>
                    <a:pt x="1086" y="66"/>
                  </a:lnTo>
                  <a:lnTo>
                    <a:pt x="1088" y="90"/>
                  </a:lnTo>
                  <a:lnTo>
                    <a:pt x="1096" y="100"/>
                  </a:lnTo>
                  <a:lnTo>
                    <a:pt x="1106" y="114"/>
                  </a:lnTo>
                  <a:lnTo>
                    <a:pt x="1110" y="122"/>
                  </a:lnTo>
                  <a:lnTo>
                    <a:pt x="1112" y="130"/>
                  </a:lnTo>
                  <a:lnTo>
                    <a:pt x="1112" y="140"/>
                  </a:lnTo>
                  <a:lnTo>
                    <a:pt x="1110" y="152"/>
                  </a:lnTo>
                  <a:lnTo>
                    <a:pt x="1092" y="182"/>
                  </a:lnTo>
                  <a:lnTo>
                    <a:pt x="1092" y="220"/>
                  </a:lnTo>
                  <a:lnTo>
                    <a:pt x="1094" y="246"/>
                  </a:lnTo>
                  <a:lnTo>
                    <a:pt x="1096" y="270"/>
                  </a:lnTo>
                  <a:lnTo>
                    <a:pt x="1096" y="294"/>
                  </a:lnTo>
                  <a:lnTo>
                    <a:pt x="1100" y="320"/>
                  </a:lnTo>
                  <a:lnTo>
                    <a:pt x="1104" y="344"/>
                  </a:lnTo>
                  <a:lnTo>
                    <a:pt x="1112" y="368"/>
                  </a:lnTo>
                  <a:lnTo>
                    <a:pt x="1118" y="378"/>
                  </a:lnTo>
                  <a:lnTo>
                    <a:pt x="1126" y="390"/>
                  </a:lnTo>
                  <a:lnTo>
                    <a:pt x="1134" y="402"/>
                  </a:lnTo>
                  <a:lnTo>
                    <a:pt x="1144" y="412"/>
                  </a:lnTo>
                  <a:lnTo>
                    <a:pt x="1166" y="426"/>
                  </a:lnTo>
                  <a:lnTo>
                    <a:pt x="1178" y="432"/>
                  </a:lnTo>
                  <a:lnTo>
                    <a:pt x="1192" y="440"/>
                  </a:lnTo>
                  <a:lnTo>
                    <a:pt x="1236" y="446"/>
                  </a:lnTo>
                  <a:lnTo>
                    <a:pt x="1244" y="460"/>
                  </a:lnTo>
                  <a:lnTo>
                    <a:pt x="1254" y="472"/>
                  </a:lnTo>
                  <a:lnTo>
                    <a:pt x="1266" y="482"/>
                  </a:lnTo>
                  <a:lnTo>
                    <a:pt x="1278" y="490"/>
                  </a:lnTo>
                  <a:lnTo>
                    <a:pt x="1292" y="496"/>
                  </a:lnTo>
                  <a:lnTo>
                    <a:pt x="1308" y="502"/>
                  </a:lnTo>
                  <a:lnTo>
                    <a:pt x="1324" y="506"/>
                  </a:lnTo>
                  <a:lnTo>
                    <a:pt x="1344" y="510"/>
                  </a:lnTo>
                  <a:lnTo>
                    <a:pt x="1360" y="522"/>
                  </a:lnTo>
                  <a:lnTo>
                    <a:pt x="1376" y="534"/>
                  </a:lnTo>
                  <a:lnTo>
                    <a:pt x="1384" y="538"/>
                  </a:lnTo>
                  <a:lnTo>
                    <a:pt x="1394" y="542"/>
                  </a:lnTo>
                  <a:lnTo>
                    <a:pt x="1406" y="546"/>
                  </a:lnTo>
                  <a:lnTo>
                    <a:pt x="1420" y="548"/>
                  </a:lnTo>
                  <a:lnTo>
                    <a:pt x="1528" y="546"/>
                  </a:lnTo>
                  <a:lnTo>
                    <a:pt x="1552" y="554"/>
                  </a:lnTo>
                  <a:lnTo>
                    <a:pt x="1586" y="576"/>
                  </a:lnTo>
                  <a:lnTo>
                    <a:pt x="1606" y="622"/>
                  </a:lnTo>
                  <a:lnTo>
                    <a:pt x="1610" y="640"/>
                  </a:lnTo>
                  <a:lnTo>
                    <a:pt x="1616" y="652"/>
                  </a:lnTo>
                  <a:lnTo>
                    <a:pt x="1626" y="664"/>
                  </a:lnTo>
                  <a:lnTo>
                    <a:pt x="1644" y="682"/>
                  </a:lnTo>
                  <a:lnTo>
                    <a:pt x="1666" y="682"/>
                  </a:lnTo>
                  <a:lnTo>
                    <a:pt x="1678" y="664"/>
                  </a:lnTo>
                  <a:lnTo>
                    <a:pt x="1696" y="662"/>
                  </a:lnTo>
                  <a:lnTo>
                    <a:pt x="1698" y="666"/>
                  </a:lnTo>
                  <a:lnTo>
                    <a:pt x="1698" y="670"/>
                  </a:lnTo>
                  <a:lnTo>
                    <a:pt x="1706" y="676"/>
                  </a:lnTo>
                  <a:lnTo>
                    <a:pt x="1716" y="680"/>
                  </a:lnTo>
                  <a:lnTo>
                    <a:pt x="1728" y="682"/>
                  </a:lnTo>
                  <a:lnTo>
                    <a:pt x="1764" y="660"/>
                  </a:lnTo>
                  <a:lnTo>
                    <a:pt x="1774" y="646"/>
                  </a:lnTo>
                  <a:lnTo>
                    <a:pt x="1784" y="632"/>
                  </a:lnTo>
                  <a:lnTo>
                    <a:pt x="1794" y="616"/>
                  </a:lnTo>
                  <a:lnTo>
                    <a:pt x="1804" y="604"/>
                  </a:lnTo>
                  <a:lnTo>
                    <a:pt x="1808" y="602"/>
                  </a:lnTo>
                  <a:lnTo>
                    <a:pt x="1814" y="610"/>
                  </a:lnTo>
                  <a:lnTo>
                    <a:pt x="1824" y="616"/>
                  </a:lnTo>
                  <a:lnTo>
                    <a:pt x="1848" y="632"/>
                  </a:lnTo>
                  <a:lnTo>
                    <a:pt x="1850" y="642"/>
                  </a:lnTo>
                  <a:lnTo>
                    <a:pt x="1856" y="654"/>
                  </a:lnTo>
                  <a:lnTo>
                    <a:pt x="1868" y="676"/>
                  </a:lnTo>
                  <a:lnTo>
                    <a:pt x="1886" y="698"/>
                  </a:lnTo>
                  <a:lnTo>
                    <a:pt x="1906" y="722"/>
                  </a:lnTo>
                  <a:lnTo>
                    <a:pt x="1926" y="788"/>
                  </a:lnTo>
                  <a:lnTo>
                    <a:pt x="1934" y="800"/>
                  </a:lnTo>
                  <a:lnTo>
                    <a:pt x="1942" y="814"/>
                  </a:lnTo>
                  <a:lnTo>
                    <a:pt x="1948" y="830"/>
                  </a:lnTo>
                  <a:lnTo>
                    <a:pt x="1950" y="840"/>
                  </a:lnTo>
                  <a:lnTo>
                    <a:pt x="1950" y="850"/>
                  </a:lnTo>
                  <a:lnTo>
                    <a:pt x="1938" y="866"/>
                  </a:lnTo>
                  <a:lnTo>
                    <a:pt x="1930" y="878"/>
                  </a:lnTo>
                  <a:lnTo>
                    <a:pt x="1928" y="892"/>
                  </a:lnTo>
                  <a:lnTo>
                    <a:pt x="1928" y="918"/>
                  </a:lnTo>
                  <a:lnTo>
                    <a:pt x="1932" y="932"/>
                  </a:lnTo>
                  <a:lnTo>
                    <a:pt x="1938" y="948"/>
                  </a:lnTo>
                  <a:lnTo>
                    <a:pt x="1940" y="958"/>
                  </a:lnTo>
                  <a:lnTo>
                    <a:pt x="1942" y="966"/>
                  </a:lnTo>
                  <a:lnTo>
                    <a:pt x="1940" y="976"/>
                  </a:lnTo>
                  <a:lnTo>
                    <a:pt x="1938" y="986"/>
                  </a:lnTo>
                  <a:lnTo>
                    <a:pt x="1938" y="1008"/>
                  </a:lnTo>
                  <a:lnTo>
                    <a:pt x="1932" y="1008"/>
                  </a:lnTo>
                  <a:lnTo>
                    <a:pt x="1932" y="1004"/>
                  </a:lnTo>
                  <a:lnTo>
                    <a:pt x="1930" y="1002"/>
                  </a:lnTo>
                  <a:lnTo>
                    <a:pt x="1924" y="996"/>
                  </a:lnTo>
                  <a:lnTo>
                    <a:pt x="1918" y="992"/>
                  </a:lnTo>
                  <a:lnTo>
                    <a:pt x="1912" y="988"/>
                  </a:lnTo>
                  <a:lnTo>
                    <a:pt x="1896" y="990"/>
                  </a:lnTo>
                  <a:lnTo>
                    <a:pt x="1886" y="994"/>
                  </a:lnTo>
                  <a:lnTo>
                    <a:pt x="1880" y="998"/>
                  </a:lnTo>
                  <a:lnTo>
                    <a:pt x="1872" y="1006"/>
                  </a:lnTo>
                  <a:lnTo>
                    <a:pt x="1872" y="1018"/>
                  </a:lnTo>
                  <a:lnTo>
                    <a:pt x="1876" y="1032"/>
                  </a:lnTo>
                  <a:lnTo>
                    <a:pt x="1882" y="1066"/>
                  </a:lnTo>
                  <a:lnTo>
                    <a:pt x="1880" y="1092"/>
                  </a:lnTo>
                  <a:lnTo>
                    <a:pt x="1866" y="1096"/>
                  </a:lnTo>
                  <a:lnTo>
                    <a:pt x="1842" y="1096"/>
                  </a:lnTo>
                  <a:lnTo>
                    <a:pt x="1810" y="1054"/>
                  </a:lnTo>
                  <a:lnTo>
                    <a:pt x="1796" y="1050"/>
                  </a:lnTo>
                  <a:lnTo>
                    <a:pt x="1782" y="1048"/>
                  </a:lnTo>
                  <a:lnTo>
                    <a:pt x="1772" y="1052"/>
                  </a:lnTo>
                  <a:lnTo>
                    <a:pt x="1762" y="1058"/>
                  </a:lnTo>
                  <a:lnTo>
                    <a:pt x="1756" y="1068"/>
                  </a:lnTo>
                  <a:lnTo>
                    <a:pt x="1752" y="1078"/>
                  </a:lnTo>
                  <a:lnTo>
                    <a:pt x="1752" y="1092"/>
                  </a:lnTo>
                  <a:lnTo>
                    <a:pt x="1754" y="1108"/>
                  </a:lnTo>
                  <a:lnTo>
                    <a:pt x="1748" y="1116"/>
                  </a:lnTo>
                  <a:lnTo>
                    <a:pt x="1744" y="1124"/>
                  </a:lnTo>
                  <a:lnTo>
                    <a:pt x="1730" y="1122"/>
                  </a:lnTo>
                  <a:lnTo>
                    <a:pt x="1718" y="1118"/>
                  </a:lnTo>
                  <a:lnTo>
                    <a:pt x="1706" y="1112"/>
                  </a:lnTo>
                  <a:lnTo>
                    <a:pt x="1700" y="1108"/>
                  </a:lnTo>
                  <a:lnTo>
                    <a:pt x="1696" y="1086"/>
                  </a:lnTo>
                  <a:lnTo>
                    <a:pt x="1678" y="1076"/>
                  </a:lnTo>
                  <a:lnTo>
                    <a:pt x="1660" y="1070"/>
                  </a:lnTo>
                  <a:lnTo>
                    <a:pt x="1632" y="1060"/>
                  </a:lnTo>
                  <a:lnTo>
                    <a:pt x="1620" y="1046"/>
                  </a:lnTo>
                  <a:lnTo>
                    <a:pt x="1600" y="1046"/>
                  </a:lnTo>
                  <a:lnTo>
                    <a:pt x="1594" y="1048"/>
                  </a:lnTo>
                  <a:lnTo>
                    <a:pt x="1588" y="1050"/>
                  </a:lnTo>
                  <a:lnTo>
                    <a:pt x="1580" y="1058"/>
                  </a:lnTo>
                  <a:lnTo>
                    <a:pt x="1566" y="1070"/>
                  </a:lnTo>
                  <a:lnTo>
                    <a:pt x="1522" y="1094"/>
                  </a:lnTo>
                  <a:lnTo>
                    <a:pt x="1504" y="1100"/>
                  </a:lnTo>
                  <a:lnTo>
                    <a:pt x="1498" y="1102"/>
                  </a:lnTo>
                  <a:lnTo>
                    <a:pt x="1492" y="1106"/>
                  </a:lnTo>
                  <a:lnTo>
                    <a:pt x="1486" y="1116"/>
                  </a:lnTo>
                  <a:lnTo>
                    <a:pt x="1474" y="1132"/>
                  </a:lnTo>
                  <a:lnTo>
                    <a:pt x="1450" y="1134"/>
                  </a:lnTo>
                  <a:lnTo>
                    <a:pt x="1442" y="1138"/>
                  </a:lnTo>
                  <a:lnTo>
                    <a:pt x="1436" y="1140"/>
                  </a:lnTo>
                  <a:lnTo>
                    <a:pt x="1430" y="1144"/>
                  </a:lnTo>
                  <a:lnTo>
                    <a:pt x="1424" y="1150"/>
                  </a:lnTo>
                  <a:lnTo>
                    <a:pt x="1410" y="1170"/>
                  </a:lnTo>
                  <a:lnTo>
                    <a:pt x="1400" y="1178"/>
                  </a:lnTo>
                  <a:lnTo>
                    <a:pt x="1382" y="1182"/>
                  </a:lnTo>
                  <a:lnTo>
                    <a:pt x="1368" y="1186"/>
                  </a:lnTo>
                  <a:lnTo>
                    <a:pt x="1342" y="119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  <p:sp>
          <p:nvSpPr>
            <p:cNvPr id="65" name="Freeform 21"/>
            <p:cNvSpPr/>
            <p:nvPr/>
          </p:nvSpPr>
          <p:spPr bwMode="auto">
            <a:xfrm>
              <a:off x="6962775" y="4486276"/>
              <a:ext cx="577850" cy="571501"/>
            </a:xfrm>
            <a:custGeom>
              <a:avLst/>
              <a:gdLst>
                <a:gd name="T0" fmla="*/ 138 w 364"/>
                <a:gd name="T1" fmla="*/ 356 h 360"/>
                <a:gd name="T2" fmla="*/ 108 w 364"/>
                <a:gd name="T3" fmla="*/ 340 h 360"/>
                <a:gd name="T4" fmla="*/ 86 w 364"/>
                <a:gd name="T5" fmla="*/ 274 h 360"/>
                <a:gd name="T6" fmla="*/ 48 w 364"/>
                <a:gd name="T7" fmla="*/ 256 h 360"/>
                <a:gd name="T8" fmla="*/ 46 w 364"/>
                <a:gd name="T9" fmla="*/ 226 h 360"/>
                <a:gd name="T10" fmla="*/ 24 w 364"/>
                <a:gd name="T11" fmla="*/ 188 h 360"/>
                <a:gd name="T12" fmla="*/ 0 w 364"/>
                <a:gd name="T13" fmla="*/ 162 h 360"/>
                <a:gd name="T14" fmla="*/ 10 w 364"/>
                <a:gd name="T15" fmla="*/ 140 h 360"/>
                <a:gd name="T16" fmla="*/ 26 w 364"/>
                <a:gd name="T17" fmla="*/ 122 h 360"/>
                <a:gd name="T18" fmla="*/ 32 w 364"/>
                <a:gd name="T19" fmla="*/ 104 h 360"/>
                <a:gd name="T20" fmla="*/ 58 w 364"/>
                <a:gd name="T21" fmla="*/ 88 h 360"/>
                <a:gd name="T22" fmla="*/ 70 w 364"/>
                <a:gd name="T23" fmla="*/ 68 h 360"/>
                <a:gd name="T24" fmla="*/ 72 w 364"/>
                <a:gd name="T25" fmla="*/ 16 h 360"/>
                <a:gd name="T26" fmla="*/ 90 w 364"/>
                <a:gd name="T27" fmla="*/ 8 h 360"/>
                <a:gd name="T28" fmla="*/ 106 w 364"/>
                <a:gd name="T29" fmla="*/ 6 h 360"/>
                <a:gd name="T30" fmla="*/ 140 w 364"/>
                <a:gd name="T31" fmla="*/ 10 h 360"/>
                <a:gd name="T32" fmla="*/ 152 w 364"/>
                <a:gd name="T33" fmla="*/ 2 h 360"/>
                <a:gd name="T34" fmla="*/ 186 w 364"/>
                <a:gd name="T35" fmla="*/ 4 h 360"/>
                <a:gd name="T36" fmla="*/ 212 w 364"/>
                <a:gd name="T37" fmla="*/ 16 h 360"/>
                <a:gd name="T38" fmla="*/ 238 w 364"/>
                <a:gd name="T39" fmla="*/ 26 h 360"/>
                <a:gd name="T40" fmla="*/ 254 w 364"/>
                <a:gd name="T41" fmla="*/ 22 h 360"/>
                <a:gd name="T42" fmla="*/ 280 w 364"/>
                <a:gd name="T43" fmla="*/ 2 h 360"/>
                <a:gd name="T44" fmla="*/ 300 w 364"/>
                <a:gd name="T45" fmla="*/ 8 h 360"/>
                <a:gd name="T46" fmla="*/ 324 w 364"/>
                <a:gd name="T47" fmla="*/ 18 h 360"/>
                <a:gd name="T48" fmla="*/ 360 w 364"/>
                <a:gd name="T49" fmla="*/ 28 h 360"/>
                <a:gd name="T50" fmla="*/ 324 w 364"/>
                <a:gd name="T51" fmla="*/ 58 h 360"/>
                <a:gd name="T52" fmla="*/ 316 w 364"/>
                <a:gd name="T53" fmla="*/ 76 h 360"/>
                <a:gd name="T54" fmla="*/ 320 w 364"/>
                <a:gd name="T55" fmla="*/ 84 h 360"/>
                <a:gd name="T56" fmla="*/ 362 w 364"/>
                <a:gd name="T57" fmla="*/ 72 h 360"/>
                <a:gd name="T58" fmla="*/ 364 w 364"/>
                <a:gd name="T59" fmla="*/ 90 h 360"/>
                <a:gd name="T60" fmla="*/ 346 w 364"/>
                <a:gd name="T61" fmla="*/ 100 h 360"/>
                <a:gd name="T62" fmla="*/ 322 w 364"/>
                <a:gd name="T63" fmla="*/ 112 h 360"/>
                <a:gd name="T64" fmla="*/ 344 w 364"/>
                <a:gd name="T65" fmla="*/ 142 h 360"/>
                <a:gd name="T66" fmla="*/ 340 w 364"/>
                <a:gd name="T67" fmla="*/ 196 h 360"/>
                <a:gd name="T68" fmla="*/ 344 w 364"/>
                <a:gd name="T69" fmla="*/ 214 h 360"/>
                <a:gd name="T70" fmla="*/ 338 w 364"/>
                <a:gd name="T71" fmla="*/ 238 h 360"/>
                <a:gd name="T72" fmla="*/ 330 w 364"/>
                <a:gd name="T73" fmla="*/ 240 h 360"/>
                <a:gd name="T74" fmla="*/ 324 w 364"/>
                <a:gd name="T75" fmla="*/ 224 h 360"/>
                <a:gd name="T76" fmla="*/ 304 w 364"/>
                <a:gd name="T77" fmla="*/ 232 h 360"/>
                <a:gd name="T78" fmla="*/ 270 w 364"/>
                <a:gd name="T79" fmla="*/ 268 h 360"/>
                <a:gd name="T80" fmla="*/ 262 w 364"/>
                <a:gd name="T81" fmla="*/ 286 h 360"/>
                <a:gd name="T82" fmla="*/ 260 w 364"/>
                <a:gd name="T83" fmla="*/ 344 h 360"/>
                <a:gd name="T84" fmla="*/ 222 w 364"/>
                <a:gd name="T85" fmla="*/ 344 h 360"/>
                <a:gd name="T86" fmla="*/ 158 w 364"/>
                <a:gd name="T87" fmla="*/ 360 h 36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364" h="360">
                  <a:moveTo>
                    <a:pt x="158" y="360"/>
                  </a:moveTo>
                  <a:lnTo>
                    <a:pt x="158" y="360"/>
                  </a:lnTo>
                  <a:lnTo>
                    <a:pt x="138" y="356"/>
                  </a:lnTo>
                  <a:lnTo>
                    <a:pt x="126" y="352"/>
                  </a:lnTo>
                  <a:lnTo>
                    <a:pt x="116" y="346"/>
                  </a:lnTo>
                  <a:lnTo>
                    <a:pt x="108" y="340"/>
                  </a:lnTo>
                  <a:lnTo>
                    <a:pt x="86" y="274"/>
                  </a:lnTo>
                  <a:lnTo>
                    <a:pt x="66" y="258"/>
                  </a:lnTo>
                  <a:lnTo>
                    <a:pt x="48" y="256"/>
                  </a:lnTo>
                  <a:lnTo>
                    <a:pt x="50" y="240"/>
                  </a:lnTo>
                  <a:lnTo>
                    <a:pt x="46" y="226"/>
                  </a:lnTo>
                  <a:lnTo>
                    <a:pt x="40" y="212"/>
                  </a:lnTo>
                  <a:lnTo>
                    <a:pt x="34" y="200"/>
                  </a:lnTo>
                  <a:lnTo>
                    <a:pt x="24" y="188"/>
                  </a:lnTo>
                  <a:lnTo>
                    <a:pt x="14" y="178"/>
                  </a:lnTo>
                  <a:lnTo>
                    <a:pt x="0" y="162"/>
                  </a:lnTo>
                  <a:lnTo>
                    <a:pt x="0" y="156"/>
                  </a:lnTo>
                  <a:lnTo>
                    <a:pt x="2" y="150"/>
                  </a:lnTo>
                  <a:lnTo>
                    <a:pt x="10" y="140"/>
                  </a:lnTo>
                  <a:lnTo>
                    <a:pt x="18" y="130"/>
                  </a:lnTo>
                  <a:lnTo>
                    <a:pt x="26" y="122"/>
                  </a:lnTo>
                  <a:lnTo>
                    <a:pt x="26" y="114"/>
                  </a:lnTo>
                  <a:lnTo>
                    <a:pt x="28" y="110"/>
                  </a:lnTo>
                  <a:lnTo>
                    <a:pt x="32" y="104"/>
                  </a:lnTo>
                  <a:lnTo>
                    <a:pt x="36" y="102"/>
                  </a:lnTo>
                  <a:lnTo>
                    <a:pt x="48" y="94"/>
                  </a:lnTo>
                  <a:lnTo>
                    <a:pt x="58" y="88"/>
                  </a:lnTo>
                  <a:lnTo>
                    <a:pt x="70" y="68"/>
                  </a:lnTo>
                  <a:lnTo>
                    <a:pt x="70" y="38"/>
                  </a:lnTo>
                  <a:lnTo>
                    <a:pt x="70" y="24"/>
                  </a:lnTo>
                  <a:lnTo>
                    <a:pt x="72" y="16"/>
                  </a:lnTo>
                  <a:lnTo>
                    <a:pt x="80" y="14"/>
                  </a:lnTo>
                  <a:lnTo>
                    <a:pt x="90" y="8"/>
                  </a:lnTo>
                  <a:lnTo>
                    <a:pt x="94" y="6"/>
                  </a:lnTo>
                  <a:lnTo>
                    <a:pt x="100" y="6"/>
                  </a:lnTo>
                  <a:lnTo>
                    <a:pt x="106" y="6"/>
                  </a:lnTo>
                  <a:lnTo>
                    <a:pt x="112" y="10"/>
                  </a:lnTo>
                  <a:lnTo>
                    <a:pt x="140" y="10"/>
                  </a:lnTo>
                  <a:lnTo>
                    <a:pt x="146" y="6"/>
                  </a:lnTo>
                  <a:lnTo>
                    <a:pt x="152" y="2"/>
                  </a:lnTo>
                  <a:lnTo>
                    <a:pt x="160" y="0"/>
                  </a:lnTo>
                  <a:lnTo>
                    <a:pt x="168" y="0"/>
                  </a:lnTo>
                  <a:lnTo>
                    <a:pt x="186" y="4"/>
                  </a:lnTo>
                  <a:lnTo>
                    <a:pt x="202" y="8"/>
                  </a:lnTo>
                  <a:lnTo>
                    <a:pt x="212" y="16"/>
                  </a:lnTo>
                  <a:lnTo>
                    <a:pt x="224" y="22"/>
                  </a:lnTo>
                  <a:lnTo>
                    <a:pt x="230" y="24"/>
                  </a:lnTo>
                  <a:lnTo>
                    <a:pt x="238" y="26"/>
                  </a:lnTo>
                  <a:lnTo>
                    <a:pt x="246" y="24"/>
                  </a:lnTo>
                  <a:lnTo>
                    <a:pt x="254" y="22"/>
                  </a:lnTo>
                  <a:lnTo>
                    <a:pt x="264" y="14"/>
                  </a:lnTo>
                  <a:lnTo>
                    <a:pt x="274" y="4"/>
                  </a:lnTo>
                  <a:lnTo>
                    <a:pt x="280" y="2"/>
                  </a:lnTo>
                  <a:lnTo>
                    <a:pt x="286" y="0"/>
                  </a:lnTo>
                  <a:lnTo>
                    <a:pt x="292" y="2"/>
                  </a:lnTo>
                  <a:lnTo>
                    <a:pt x="300" y="8"/>
                  </a:lnTo>
                  <a:lnTo>
                    <a:pt x="324" y="18"/>
                  </a:lnTo>
                  <a:lnTo>
                    <a:pt x="364" y="22"/>
                  </a:lnTo>
                  <a:lnTo>
                    <a:pt x="360" y="28"/>
                  </a:lnTo>
                  <a:lnTo>
                    <a:pt x="352" y="34"/>
                  </a:lnTo>
                  <a:lnTo>
                    <a:pt x="332" y="48"/>
                  </a:lnTo>
                  <a:lnTo>
                    <a:pt x="324" y="58"/>
                  </a:lnTo>
                  <a:lnTo>
                    <a:pt x="318" y="66"/>
                  </a:lnTo>
                  <a:lnTo>
                    <a:pt x="316" y="72"/>
                  </a:lnTo>
                  <a:lnTo>
                    <a:pt x="316" y="76"/>
                  </a:lnTo>
                  <a:lnTo>
                    <a:pt x="316" y="80"/>
                  </a:lnTo>
                  <a:lnTo>
                    <a:pt x="320" y="84"/>
                  </a:lnTo>
                  <a:lnTo>
                    <a:pt x="350" y="84"/>
                  </a:lnTo>
                  <a:lnTo>
                    <a:pt x="362" y="72"/>
                  </a:lnTo>
                  <a:lnTo>
                    <a:pt x="364" y="82"/>
                  </a:lnTo>
                  <a:lnTo>
                    <a:pt x="364" y="90"/>
                  </a:lnTo>
                  <a:lnTo>
                    <a:pt x="360" y="96"/>
                  </a:lnTo>
                  <a:lnTo>
                    <a:pt x="346" y="100"/>
                  </a:lnTo>
                  <a:lnTo>
                    <a:pt x="338" y="104"/>
                  </a:lnTo>
                  <a:lnTo>
                    <a:pt x="322" y="112"/>
                  </a:lnTo>
                  <a:lnTo>
                    <a:pt x="324" y="132"/>
                  </a:lnTo>
                  <a:lnTo>
                    <a:pt x="344" y="142"/>
                  </a:lnTo>
                  <a:lnTo>
                    <a:pt x="340" y="166"/>
                  </a:lnTo>
                  <a:lnTo>
                    <a:pt x="340" y="196"/>
                  </a:lnTo>
                  <a:lnTo>
                    <a:pt x="342" y="204"/>
                  </a:lnTo>
                  <a:lnTo>
                    <a:pt x="344" y="214"/>
                  </a:lnTo>
                  <a:lnTo>
                    <a:pt x="342" y="228"/>
                  </a:lnTo>
                  <a:lnTo>
                    <a:pt x="340" y="232"/>
                  </a:lnTo>
                  <a:lnTo>
                    <a:pt x="338" y="238"/>
                  </a:lnTo>
                  <a:lnTo>
                    <a:pt x="330" y="240"/>
                  </a:lnTo>
                  <a:lnTo>
                    <a:pt x="328" y="226"/>
                  </a:lnTo>
                  <a:lnTo>
                    <a:pt x="324" y="224"/>
                  </a:lnTo>
                  <a:lnTo>
                    <a:pt x="320" y="224"/>
                  </a:lnTo>
                  <a:lnTo>
                    <a:pt x="312" y="226"/>
                  </a:lnTo>
                  <a:lnTo>
                    <a:pt x="304" y="232"/>
                  </a:lnTo>
                  <a:lnTo>
                    <a:pt x="296" y="240"/>
                  </a:lnTo>
                  <a:lnTo>
                    <a:pt x="280" y="256"/>
                  </a:lnTo>
                  <a:lnTo>
                    <a:pt x="270" y="268"/>
                  </a:lnTo>
                  <a:lnTo>
                    <a:pt x="266" y="278"/>
                  </a:lnTo>
                  <a:lnTo>
                    <a:pt x="262" y="286"/>
                  </a:lnTo>
                  <a:lnTo>
                    <a:pt x="260" y="344"/>
                  </a:lnTo>
                  <a:lnTo>
                    <a:pt x="250" y="342"/>
                  </a:lnTo>
                  <a:lnTo>
                    <a:pt x="222" y="344"/>
                  </a:lnTo>
                  <a:lnTo>
                    <a:pt x="200" y="346"/>
                  </a:lnTo>
                  <a:lnTo>
                    <a:pt x="180" y="352"/>
                  </a:lnTo>
                  <a:lnTo>
                    <a:pt x="158" y="36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  <p:sp>
          <p:nvSpPr>
            <p:cNvPr id="66" name="Freeform 22"/>
            <p:cNvSpPr/>
            <p:nvPr/>
          </p:nvSpPr>
          <p:spPr bwMode="auto">
            <a:xfrm>
              <a:off x="4975226" y="4273550"/>
              <a:ext cx="733424" cy="762001"/>
            </a:xfrm>
            <a:custGeom>
              <a:avLst/>
              <a:gdLst>
                <a:gd name="T0" fmla="*/ 360 w 462"/>
                <a:gd name="T1" fmla="*/ 474 h 480"/>
                <a:gd name="T2" fmla="*/ 328 w 462"/>
                <a:gd name="T3" fmla="*/ 448 h 480"/>
                <a:gd name="T4" fmla="*/ 300 w 462"/>
                <a:gd name="T5" fmla="*/ 412 h 480"/>
                <a:gd name="T6" fmla="*/ 282 w 462"/>
                <a:gd name="T7" fmla="*/ 362 h 480"/>
                <a:gd name="T8" fmla="*/ 252 w 462"/>
                <a:gd name="T9" fmla="*/ 340 h 480"/>
                <a:gd name="T10" fmla="*/ 230 w 462"/>
                <a:gd name="T11" fmla="*/ 340 h 480"/>
                <a:gd name="T12" fmla="*/ 214 w 462"/>
                <a:gd name="T13" fmla="*/ 346 h 480"/>
                <a:gd name="T14" fmla="*/ 196 w 462"/>
                <a:gd name="T15" fmla="*/ 376 h 480"/>
                <a:gd name="T16" fmla="*/ 176 w 462"/>
                <a:gd name="T17" fmla="*/ 402 h 480"/>
                <a:gd name="T18" fmla="*/ 152 w 462"/>
                <a:gd name="T19" fmla="*/ 428 h 480"/>
                <a:gd name="T20" fmla="*/ 144 w 462"/>
                <a:gd name="T21" fmla="*/ 430 h 480"/>
                <a:gd name="T22" fmla="*/ 118 w 462"/>
                <a:gd name="T23" fmla="*/ 442 h 480"/>
                <a:gd name="T24" fmla="*/ 72 w 462"/>
                <a:gd name="T25" fmla="*/ 434 h 480"/>
                <a:gd name="T26" fmla="*/ 38 w 462"/>
                <a:gd name="T27" fmla="*/ 416 h 480"/>
                <a:gd name="T28" fmla="*/ 46 w 462"/>
                <a:gd name="T29" fmla="*/ 386 h 480"/>
                <a:gd name="T30" fmla="*/ 42 w 462"/>
                <a:gd name="T31" fmla="*/ 360 h 480"/>
                <a:gd name="T32" fmla="*/ 2 w 462"/>
                <a:gd name="T33" fmla="*/ 312 h 480"/>
                <a:gd name="T34" fmla="*/ 10 w 462"/>
                <a:gd name="T35" fmla="*/ 228 h 480"/>
                <a:gd name="T36" fmla="*/ 0 w 462"/>
                <a:gd name="T37" fmla="*/ 168 h 480"/>
                <a:gd name="T38" fmla="*/ 4 w 462"/>
                <a:gd name="T39" fmla="*/ 166 h 480"/>
                <a:gd name="T40" fmla="*/ 64 w 462"/>
                <a:gd name="T41" fmla="*/ 212 h 480"/>
                <a:gd name="T42" fmla="*/ 82 w 462"/>
                <a:gd name="T43" fmla="*/ 216 h 480"/>
                <a:gd name="T44" fmla="*/ 110 w 462"/>
                <a:gd name="T45" fmla="*/ 208 h 480"/>
                <a:gd name="T46" fmla="*/ 148 w 462"/>
                <a:gd name="T47" fmla="*/ 172 h 480"/>
                <a:gd name="T48" fmla="*/ 176 w 462"/>
                <a:gd name="T49" fmla="*/ 116 h 480"/>
                <a:gd name="T50" fmla="*/ 210 w 462"/>
                <a:gd name="T51" fmla="*/ 62 h 480"/>
                <a:gd name="T52" fmla="*/ 232 w 462"/>
                <a:gd name="T53" fmla="*/ 4 h 480"/>
                <a:gd name="T54" fmla="*/ 272 w 462"/>
                <a:gd name="T55" fmla="*/ 0 h 480"/>
                <a:gd name="T56" fmla="*/ 306 w 462"/>
                <a:gd name="T57" fmla="*/ 10 h 480"/>
                <a:gd name="T58" fmla="*/ 352 w 462"/>
                <a:gd name="T59" fmla="*/ 50 h 480"/>
                <a:gd name="T60" fmla="*/ 394 w 462"/>
                <a:gd name="T61" fmla="*/ 60 h 480"/>
                <a:gd name="T62" fmla="*/ 444 w 462"/>
                <a:gd name="T63" fmla="*/ 98 h 480"/>
                <a:gd name="T64" fmla="*/ 462 w 462"/>
                <a:gd name="T65" fmla="*/ 134 h 480"/>
                <a:gd name="T66" fmla="*/ 430 w 462"/>
                <a:gd name="T67" fmla="*/ 158 h 480"/>
                <a:gd name="T68" fmla="*/ 402 w 462"/>
                <a:gd name="T69" fmla="*/ 182 h 480"/>
                <a:gd name="T70" fmla="*/ 336 w 462"/>
                <a:gd name="T71" fmla="*/ 188 h 480"/>
                <a:gd name="T72" fmla="*/ 292 w 462"/>
                <a:gd name="T73" fmla="*/ 192 h 480"/>
                <a:gd name="T74" fmla="*/ 284 w 462"/>
                <a:gd name="T75" fmla="*/ 218 h 480"/>
                <a:gd name="T76" fmla="*/ 288 w 462"/>
                <a:gd name="T77" fmla="*/ 236 h 480"/>
                <a:gd name="T78" fmla="*/ 284 w 462"/>
                <a:gd name="T79" fmla="*/ 276 h 480"/>
                <a:gd name="T80" fmla="*/ 304 w 462"/>
                <a:gd name="T81" fmla="*/ 296 h 480"/>
                <a:gd name="T82" fmla="*/ 362 w 462"/>
                <a:gd name="T83" fmla="*/ 364 h 480"/>
                <a:gd name="T84" fmla="*/ 372 w 462"/>
                <a:gd name="T85" fmla="*/ 400 h 48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462" h="480">
                  <a:moveTo>
                    <a:pt x="372" y="480"/>
                  </a:moveTo>
                  <a:lnTo>
                    <a:pt x="372" y="480"/>
                  </a:lnTo>
                  <a:lnTo>
                    <a:pt x="360" y="474"/>
                  </a:lnTo>
                  <a:lnTo>
                    <a:pt x="348" y="466"/>
                  </a:lnTo>
                  <a:lnTo>
                    <a:pt x="338" y="458"/>
                  </a:lnTo>
                  <a:lnTo>
                    <a:pt x="328" y="448"/>
                  </a:lnTo>
                  <a:lnTo>
                    <a:pt x="312" y="430"/>
                  </a:lnTo>
                  <a:lnTo>
                    <a:pt x="300" y="412"/>
                  </a:lnTo>
                  <a:lnTo>
                    <a:pt x="296" y="394"/>
                  </a:lnTo>
                  <a:lnTo>
                    <a:pt x="290" y="376"/>
                  </a:lnTo>
                  <a:lnTo>
                    <a:pt x="282" y="362"/>
                  </a:lnTo>
                  <a:lnTo>
                    <a:pt x="272" y="350"/>
                  </a:lnTo>
                  <a:lnTo>
                    <a:pt x="258" y="342"/>
                  </a:lnTo>
                  <a:lnTo>
                    <a:pt x="252" y="340"/>
                  </a:lnTo>
                  <a:lnTo>
                    <a:pt x="246" y="338"/>
                  </a:lnTo>
                  <a:lnTo>
                    <a:pt x="238" y="338"/>
                  </a:lnTo>
                  <a:lnTo>
                    <a:pt x="230" y="340"/>
                  </a:lnTo>
                  <a:lnTo>
                    <a:pt x="222" y="342"/>
                  </a:lnTo>
                  <a:lnTo>
                    <a:pt x="214" y="346"/>
                  </a:lnTo>
                  <a:lnTo>
                    <a:pt x="202" y="358"/>
                  </a:lnTo>
                  <a:lnTo>
                    <a:pt x="198" y="364"/>
                  </a:lnTo>
                  <a:lnTo>
                    <a:pt x="196" y="376"/>
                  </a:lnTo>
                  <a:lnTo>
                    <a:pt x="188" y="390"/>
                  </a:lnTo>
                  <a:lnTo>
                    <a:pt x="176" y="402"/>
                  </a:lnTo>
                  <a:lnTo>
                    <a:pt x="152" y="424"/>
                  </a:lnTo>
                  <a:lnTo>
                    <a:pt x="152" y="428"/>
                  </a:lnTo>
                  <a:lnTo>
                    <a:pt x="146" y="428"/>
                  </a:lnTo>
                  <a:lnTo>
                    <a:pt x="144" y="430"/>
                  </a:lnTo>
                  <a:lnTo>
                    <a:pt x="140" y="434"/>
                  </a:lnTo>
                  <a:lnTo>
                    <a:pt x="118" y="442"/>
                  </a:lnTo>
                  <a:lnTo>
                    <a:pt x="94" y="440"/>
                  </a:lnTo>
                  <a:lnTo>
                    <a:pt x="72" y="434"/>
                  </a:lnTo>
                  <a:lnTo>
                    <a:pt x="54" y="426"/>
                  </a:lnTo>
                  <a:lnTo>
                    <a:pt x="46" y="422"/>
                  </a:lnTo>
                  <a:lnTo>
                    <a:pt x="38" y="416"/>
                  </a:lnTo>
                  <a:lnTo>
                    <a:pt x="46" y="400"/>
                  </a:lnTo>
                  <a:lnTo>
                    <a:pt x="46" y="386"/>
                  </a:lnTo>
                  <a:lnTo>
                    <a:pt x="44" y="374"/>
                  </a:lnTo>
                  <a:lnTo>
                    <a:pt x="42" y="360"/>
                  </a:lnTo>
                  <a:lnTo>
                    <a:pt x="16" y="336"/>
                  </a:lnTo>
                  <a:lnTo>
                    <a:pt x="8" y="324"/>
                  </a:lnTo>
                  <a:lnTo>
                    <a:pt x="2" y="312"/>
                  </a:lnTo>
                  <a:lnTo>
                    <a:pt x="10" y="228"/>
                  </a:lnTo>
                  <a:lnTo>
                    <a:pt x="2" y="194"/>
                  </a:lnTo>
                  <a:lnTo>
                    <a:pt x="0" y="182"/>
                  </a:lnTo>
                  <a:lnTo>
                    <a:pt x="0" y="168"/>
                  </a:lnTo>
                  <a:lnTo>
                    <a:pt x="4" y="166"/>
                  </a:lnTo>
                  <a:lnTo>
                    <a:pt x="38" y="188"/>
                  </a:lnTo>
                  <a:lnTo>
                    <a:pt x="64" y="212"/>
                  </a:lnTo>
                  <a:lnTo>
                    <a:pt x="74" y="216"/>
                  </a:lnTo>
                  <a:lnTo>
                    <a:pt x="82" y="216"/>
                  </a:lnTo>
                  <a:lnTo>
                    <a:pt x="92" y="216"/>
                  </a:lnTo>
                  <a:lnTo>
                    <a:pt x="102" y="212"/>
                  </a:lnTo>
                  <a:lnTo>
                    <a:pt x="110" y="208"/>
                  </a:lnTo>
                  <a:lnTo>
                    <a:pt x="118" y="204"/>
                  </a:lnTo>
                  <a:lnTo>
                    <a:pt x="134" y="190"/>
                  </a:lnTo>
                  <a:lnTo>
                    <a:pt x="148" y="172"/>
                  </a:lnTo>
                  <a:lnTo>
                    <a:pt x="158" y="154"/>
                  </a:lnTo>
                  <a:lnTo>
                    <a:pt x="168" y="134"/>
                  </a:lnTo>
                  <a:lnTo>
                    <a:pt x="176" y="116"/>
                  </a:lnTo>
                  <a:lnTo>
                    <a:pt x="210" y="62"/>
                  </a:lnTo>
                  <a:lnTo>
                    <a:pt x="210" y="16"/>
                  </a:lnTo>
                  <a:lnTo>
                    <a:pt x="232" y="4"/>
                  </a:lnTo>
                  <a:lnTo>
                    <a:pt x="252" y="2"/>
                  </a:lnTo>
                  <a:lnTo>
                    <a:pt x="272" y="0"/>
                  </a:lnTo>
                  <a:lnTo>
                    <a:pt x="284" y="2"/>
                  </a:lnTo>
                  <a:lnTo>
                    <a:pt x="294" y="4"/>
                  </a:lnTo>
                  <a:lnTo>
                    <a:pt x="306" y="10"/>
                  </a:lnTo>
                  <a:lnTo>
                    <a:pt x="318" y="18"/>
                  </a:lnTo>
                  <a:lnTo>
                    <a:pt x="352" y="50"/>
                  </a:lnTo>
                  <a:lnTo>
                    <a:pt x="394" y="60"/>
                  </a:lnTo>
                  <a:lnTo>
                    <a:pt x="412" y="70"/>
                  </a:lnTo>
                  <a:lnTo>
                    <a:pt x="434" y="88"/>
                  </a:lnTo>
                  <a:lnTo>
                    <a:pt x="444" y="98"/>
                  </a:lnTo>
                  <a:lnTo>
                    <a:pt x="454" y="110"/>
                  </a:lnTo>
                  <a:lnTo>
                    <a:pt x="460" y="122"/>
                  </a:lnTo>
                  <a:lnTo>
                    <a:pt x="462" y="134"/>
                  </a:lnTo>
                  <a:lnTo>
                    <a:pt x="444" y="146"/>
                  </a:lnTo>
                  <a:lnTo>
                    <a:pt x="430" y="158"/>
                  </a:lnTo>
                  <a:lnTo>
                    <a:pt x="416" y="170"/>
                  </a:lnTo>
                  <a:lnTo>
                    <a:pt x="402" y="182"/>
                  </a:lnTo>
                  <a:lnTo>
                    <a:pt x="386" y="186"/>
                  </a:lnTo>
                  <a:lnTo>
                    <a:pt x="368" y="188"/>
                  </a:lnTo>
                  <a:lnTo>
                    <a:pt x="336" y="188"/>
                  </a:lnTo>
                  <a:lnTo>
                    <a:pt x="322" y="186"/>
                  </a:lnTo>
                  <a:lnTo>
                    <a:pt x="306" y="188"/>
                  </a:lnTo>
                  <a:lnTo>
                    <a:pt x="292" y="192"/>
                  </a:lnTo>
                  <a:lnTo>
                    <a:pt x="280" y="198"/>
                  </a:lnTo>
                  <a:lnTo>
                    <a:pt x="284" y="218"/>
                  </a:lnTo>
                  <a:lnTo>
                    <a:pt x="288" y="228"/>
                  </a:lnTo>
                  <a:lnTo>
                    <a:pt x="288" y="236"/>
                  </a:lnTo>
                  <a:lnTo>
                    <a:pt x="284" y="256"/>
                  </a:lnTo>
                  <a:lnTo>
                    <a:pt x="282" y="266"/>
                  </a:lnTo>
                  <a:lnTo>
                    <a:pt x="284" y="276"/>
                  </a:lnTo>
                  <a:lnTo>
                    <a:pt x="290" y="286"/>
                  </a:lnTo>
                  <a:lnTo>
                    <a:pt x="304" y="296"/>
                  </a:lnTo>
                  <a:lnTo>
                    <a:pt x="334" y="324"/>
                  </a:lnTo>
                  <a:lnTo>
                    <a:pt x="362" y="364"/>
                  </a:lnTo>
                  <a:lnTo>
                    <a:pt x="372" y="400"/>
                  </a:lnTo>
                  <a:lnTo>
                    <a:pt x="372" y="48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  <p:sp>
          <p:nvSpPr>
            <p:cNvPr id="67" name="Freeform 23"/>
            <p:cNvSpPr/>
            <p:nvPr/>
          </p:nvSpPr>
          <p:spPr bwMode="auto">
            <a:xfrm>
              <a:off x="5438776" y="4105276"/>
              <a:ext cx="1196976" cy="739775"/>
            </a:xfrm>
            <a:custGeom>
              <a:avLst/>
              <a:gdLst>
                <a:gd name="T0" fmla="*/ 72 w 754"/>
                <a:gd name="T1" fmla="*/ 452 h 466"/>
                <a:gd name="T2" fmla="*/ 4 w 754"/>
                <a:gd name="T3" fmla="*/ 380 h 466"/>
                <a:gd name="T4" fmla="*/ 2 w 754"/>
                <a:gd name="T5" fmla="*/ 362 h 466"/>
                <a:gd name="T6" fmla="*/ 6 w 754"/>
                <a:gd name="T7" fmla="*/ 348 h 466"/>
                <a:gd name="T8" fmla="*/ 0 w 754"/>
                <a:gd name="T9" fmla="*/ 310 h 466"/>
                <a:gd name="T10" fmla="*/ 18 w 754"/>
                <a:gd name="T11" fmla="*/ 304 h 466"/>
                <a:gd name="T12" fmla="*/ 96 w 754"/>
                <a:gd name="T13" fmla="*/ 304 h 466"/>
                <a:gd name="T14" fmla="*/ 138 w 754"/>
                <a:gd name="T15" fmla="*/ 276 h 466"/>
                <a:gd name="T16" fmla="*/ 178 w 754"/>
                <a:gd name="T17" fmla="*/ 244 h 466"/>
                <a:gd name="T18" fmla="*/ 180 w 754"/>
                <a:gd name="T19" fmla="*/ 226 h 466"/>
                <a:gd name="T20" fmla="*/ 126 w 754"/>
                <a:gd name="T21" fmla="*/ 166 h 466"/>
                <a:gd name="T22" fmla="*/ 100 w 754"/>
                <a:gd name="T23" fmla="*/ 144 h 466"/>
                <a:gd name="T24" fmla="*/ 98 w 754"/>
                <a:gd name="T25" fmla="*/ 96 h 466"/>
                <a:gd name="T26" fmla="*/ 136 w 754"/>
                <a:gd name="T27" fmla="*/ 66 h 466"/>
                <a:gd name="T28" fmla="*/ 146 w 754"/>
                <a:gd name="T29" fmla="*/ 54 h 466"/>
                <a:gd name="T30" fmla="*/ 140 w 754"/>
                <a:gd name="T31" fmla="*/ 30 h 466"/>
                <a:gd name="T32" fmla="*/ 118 w 754"/>
                <a:gd name="T33" fmla="*/ 10 h 466"/>
                <a:gd name="T34" fmla="*/ 108 w 754"/>
                <a:gd name="T35" fmla="*/ 0 h 466"/>
                <a:gd name="T36" fmla="*/ 234 w 754"/>
                <a:gd name="T37" fmla="*/ 6 h 466"/>
                <a:gd name="T38" fmla="*/ 246 w 754"/>
                <a:gd name="T39" fmla="*/ 22 h 466"/>
                <a:gd name="T40" fmla="*/ 276 w 754"/>
                <a:gd name="T41" fmla="*/ 46 h 466"/>
                <a:gd name="T42" fmla="*/ 314 w 754"/>
                <a:gd name="T43" fmla="*/ 62 h 466"/>
                <a:gd name="T44" fmla="*/ 338 w 754"/>
                <a:gd name="T45" fmla="*/ 72 h 466"/>
                <a:gd name="T46" fmla="*/ 494 w 754"/>
                <a:gd name="T47" fmla="*/ 100 h 466"/>
                <a:gd name="T48" fmla="*/ 504 w 754"/>
                <a:gd name="T49" fmla="*/ 116 h 466"/>
                <a:gd name="T50" fmla="*/ 524 w 754"/>
                <a:gd name="T51" fmla="*/ 136 h 466"/>
                <a:gd name="T52" fmla="*/ 618 w 754"/>
                <a:gd name="T53" fmla="*/ 158 h 466"/>
                <a:gd name="T54" fmla="*/ 626 w 754"/>
                <a:gd name="T55" fmla="*/ 160 h 466"/>
                <a:gd name="T56" fmla="*/ 660 w 754"/>
                <a:gd name="T57" fmla="*/ 164 h 466"/>
                <a:gd name="T58" fmla="*/ 670 w 754"/>
                <a:gd name="T59" fmla="*/ 174 h 466"/>
                <a:gd name="T60" fmla="*/ 684 w 754"/>
                <a:gd name="T61" fmla="*/ 192 h 466"/>
                <a:gd name="T62" fmla="*/ 702 w 754"/>
                <a:gd name="T63" fmla="*/ 196 h 466"/>
                <a:gd name="T64" fmla="*/ 718 w 754"/>
                <a:gd name="T65" fmla="*/ 208 h 466"/>
                <a:gd name="T66" fmla="*/ 708 w 754"/>
                <a:gd name="T67" fmla="*/ 228 h 466"/>
                <a:gd name="T68" fmla="*/ 702 w 754"/>
                <a:gd name="T69" fmla="*/ 250 h 466"/>
                <a:gd name="T70" fmla="*/ 724 w 754"/>
                <a:gd name="T71" fmla="*/ 274 h 466"/>
                <a:gd name="T72" fmla="*/ 732 w 754"/>
                <a:gd name="T73" fmla="*/ 298 h 466"/>
                <a:gd name="T74" fmla="*/ 740 w 754"/>
                <a:gd name="T75" fmla="*/ 320 h 466"/>
                <a:gd name="T76" fmla="*/ 754 w 754"/>
                <a:gd name="T77" fmla="*/ 330 h 466"/>
                <a:gd name="T78" fmla="*/ 734 w 754"/>
                <a:gd name="T79" fmla="*/ 338 h 466"/>
                <a:gd name="T80" fmla="*/ 692 w 754"/>
                <a:gd name="T81" fmla="*/ 354 h 466"/>
                <a:gd name="T82" fmla="*/ 640 w 754"/>
                <a:gd name="T83" fmla="*/ 392 h 466"/>
                <a:gd name="T84" fmla="*/ 616 w 754"/>
                <a:gd name="T85" fmla="*/ 414 h 466"/>
                <a:gd name="T86" fmla="*/ 582 w 754"/>
                <a:gd name="T87" fmla="*/ 424 h 466"/>
                <a:gd name="T88" fmla="*/ 562 w 754"/>
                <a:gd name="T89" fmla="*/ 434 h 466"/>
                <a:gd name="T90" fmla="*/ 544 w 754"/>
                <a:gd name="T91" fmla="*/ 448 h 466"/>
                <a:gd name="T92" fmla="*/ 512 w 754"/>
                <a:gd name="T93" fmla="*/ 422 h 466"/>
                <a:gd name="T94" fmla="*/ 482 w 754"/>
                <a:gd name="T95" fmla="*/ 408 h 466"/>
                <a:gd name="T96" fmla="*/ 450 w 754"/>
                <a:gd name="T97" fmla="*/ 380 h 466"/>
                <a:gd name="T98" fmla="*/ 426 w 754"/>
                <a:gd name="T99" fmla="*/ 384 h 466"/>
                <a:gd name="T100" fmla="*/ 410 w 754"/>
                <a:gd name="T101" fmla="*/ 404 h 466"/>
                <a:gd name="T102" fmla="*/ 358 w 754"/>
                <a:gd name="T103" fmla="*/ 392 h 466"/>
                <a:gd name="T104" fmla="*/ 286 w 754"/>
                <a:gd name="T105" fmla="*/ 352 h 466"/>
                <a:gd name="T106" fmla="*/ 252 w 754"/>
                <a:gd name="T107" fmla="*/ 346 h 466"/>
                <a:gd name="T108" fmla="*/ 200 w 754"/>
                <a:gd name="T109" fmla="*/ 338 h 466"/>
                <a:gd name="T110" fmla="*/ 184 w 754"/>
                <a:gd name="T111" fmla="*/ 350 h 466"/>
                <a:gd name="T112" fmla="*/ 202 w 754"/>
                <a:gd name="T113" fmla="*/ 380 h 466"/>
                <a:gd name="T114" fmla="*/ 196 w 754"/>
                <a:gd name="T115" fmla="*/ 392 h 466"/>
                <a:gd name="T116" fmla="*/ 164 w 754"/>
                <a:gd name="T117" fmla="*/ 390 h 466"/>
                <a:gd name="T118" fmla="*/ 128 w 754"/>
                <a:gd name="T119" fmla="*/ 406 h 466"/>
                <a:gd name="T120" fmla="*/ 96 w 754"/>
                <a:gd name="T121" fmla="*/ 454 h 466"/>
                <a:gd name="T122" fmla="*/ 80 w 754"/>
                <a:gd name="T123" fmla="*/ 466 h 46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754" h="466">
                  <a:moveTo>
                    <a:pt x="80" y="466"/>
                  </a:moveTo>
                  <a:lnTo>
                    <a:pt x="80" y="466"/>
                  </a:lnTo>
                  <a:lnTo>
                    <a:pt x="72" y="452"/>
                  </a:lnTo>
                  <a:lnTo>
                    <a:pt x="64" y="440"/>
                  </a:lnTo>
                  <a:lnTo>
                    <a:pt x="44" y="418"/>
                  </a:lnTo>
                  <a:lnTo>
                    <a:pt x="4" y="380"/>
                  </a:lnTo>
                  <a:lnTo>
                    <a:pt x="2" y="368"/>
                  </a:lnTo>
                  <a:lnTo>
                    <a:pt x="2" y="362"/>
                  </a:lnTo>
                  <a:lnTo>
                    <a:pt x="4" y="356"/>
                  </a:lnTo>
                  <a:lnTo>
                    <a:pt x="6" y="348"/>
                  </a:lnTo>
                  <a:lnTo>
                    <a:pt x="8" y="328"/>
                  </a:lnTo>
                  <a:lnTo>
                    <a:pt x="0" y="310"/>
                  </a:lnTo>
                  <a:lnTo>
                    <a:pt x="6" y="306"/>
                  </a:lnTo>
                  <a:lnTo>
                    <a:pt x="18" y="304"/>
                  </a:lnTo>
                  <a:lnTo>
                    <a:pt x="44" y="302"/>
                  </a:lnTo>
                  <a:lnTo>
                    <a:pt x="96" y="304"/>
                  </a:lnTo>
                  <a:lnTo>
                    <a:pt x="112" y="298"/>
                  </a:lnTo>
                  <a:lnTo>
                    <a:pt x="126" y="288"/>
                  </a:lnTo>
                  <a:lnTo>
                    <a:pt x="138" y="276"/>
                  </a:lnTo>
                  <a:lnTo>
                    <a:pt x="152" y="264"/>
                  </a:lnTo>
                  <a:lnTo>
                    <a:pt x="178" y="244"/>
                  </a:lnTo>
                  <a:lnTo>
                    <a:pt x="180" y="226"/>
                  </a:lnTo>
                  <a:lnTo>
                    <a:pt x="162" y="200"/>
                  </a:lnTo>
                  <a:lnTo>
                    <a:pt x="144" y="182"/>
                  </a:lnTo>
                  <a:lnTo>
                    <a:pt x="126" y="166"/>
                  </a:lnTo>
                  <a:lnTo>
                    <a:pt x="106" y="156"/>
                  </a:lnTo>
                  <a:lnTo>
                    <a:pt x="100" y="144"/>
                  </a:lnTo>
                  <a:lnTo>
                    <a:pt x="98" y="96"/>
                  </a:lnTo>
                  <a:lnTo>
                    <a:pt x="114" y="80"/>
                  </a:lnTo>
                  <a:lnTo>
                    <a:pt x="124" y="72"/>
                  </a:lnTo>
                  <a:lnTo>
                    <a:pt x="136" y="66"/>
                  </a:lnTo>
                  <a:lnTo>
                    <a:pt x="142" y="60"/>
                  </a:lnTo>
                  <a:lnTo>
                    <a:pt x="146" y="54"/>
                  </a:lnTo>
                  <a:lnTo>
                    <a:pt x="146" y="48"/>
                  </a:lnTo>
                  <a:lnTo>
                    <a:pt x="146" y="42"/>
                  </a:lnTo>
                  <a:lnTo>
                    <a:pt x="140" y="30"/>
                  </a:lnTo>
                  <a:lnTo>
                    <a:pt x="134" y="22"/>
                  </a:lnTo>
                  <a:lnTo>
                    <a:pt x="118" y="10"/>
                  </a:lnTo>
                  <a:lnTo>
                    <a:pt x="112" y="6"/>
                  </a:lnTo>
                  <a:lnTo>
                    <a:pt x="108" y="0"/>
                  </a:lnTo>
                  <a:lnTo>
                    <a:pt x="196" y="0"/>
                  </a:lnTo>
                  <a:lnTo>
                    <a:pt x="234" y="6"/>
                  </a:lnTo>
                  <a:lnTo>
                    <a:pt x="238" y="14"/>
                  </a:lnTo>
                  <a:lnTo>
                    <a:pt x="246" y="22"/>
                  </a:lnTo>
                  <a:lnTo>
                    <a:pt x="254" y="30"/>
                  </a:lnTo>
                  <a:lnTo>
                    <a:pt x="264" y="38"/>
                  </a:lnTo>
                  <a:lnTo>
                    <a:pt x="276" y="46"/>
                  </a:lnTo>
                  <a:lnTo>
                    <a:pt x="288" y="52"/>
                  </a:lnTo>
                  <a:lnTo>
                    <a:pt x="300" y="58"/>
                  </a:lnTo>
                  <a:lnTo>
                    <a:pt x="314" y="62"/>
                  </a:lnTo>
                  <a:lnTo>
                    <a:pt x="338" y="72"/>
                  </a:lnTo>
                  <a:lnTo>
                    <a:pt x="456" y="74"/>
                  </a:lnTo>
                  <a:lnTo>
                    <a:pt x="494" y="100"/>
                  </a:lnTo>
                  <a:lnTo>
                    <a:pt x="498" y="108"/>
                  </a:lnTo>
                  <a:lnTo>
                    <a:pt x="504" y="116"/>
                  </a:lnTo>
                  <a:lnTo>
                    <a:pt x="512" y="126"/>
                  </a:lnTo>
                  <a:lnTo>
                    <a:pt x="524" y="136"/>
                  </a:lnTo>
                  <a:lnTo>
                    <a:pt x="578" y="140"/>
                  </a:lnTo>
                  <a:lnTo>
                    <a:pt x="618" y="158"/>
                  </a:lnTo>
                  <a:lnTo>
                    <a:pt x="622" y="160"/>
                  </a:lnTo>
                  <a:lnTo>
                    <a:pt x="626" y="160"/>
                  </a:lnTo>
                  <a:lnTo>
                    <a:pt x="638" y="160"/>
                  </a:lnTo>
                  <a:lnTo>
                    <a:pt x="652" y="162"/>
                  </a:lnTo>
                  <a:lnTo>
                    <a:pt x="660" y="164"/>
                  </a:lnTo>
                  <a:lnTo>
                    <a:pt x="668" y="170"/>
                  </a:lnTo>
                  <a:lnTo>
                    <a:pt x="670" y="174"/>
                  </a:lnTo>
                  <a:lnTo>
                    <a:pt x="672" y="180"/>
                  </a:lnTo>
                  <a:lnTo>
                    <a:pt x="676" y="186"/>
                  </a:lnTo>
                  <a:lnTo>
                    <a:pt x="684" y="192"/>
                  </a:lnTo>
                  <a:lnTo>
                    <a:pt x="690" y="194"/>
                  </a:lnTo>
                  <a:lnTo>
                    <a:pt x="702" y="196"/>
                  </a:lnTo>
                  <a:lnTo>
                    <a:pt x="710" y="198"/>
                  </a:lnTo>
                  <a:lnTo>
                    <a:pt x="714" y="202"/>
                  </a:lnTo>
                  <a:lnTo>
                    <a:pt x="718" y="208"/>
                  </a:lnTo>
                  <a:lnTo>
                    <a:pt x="720" y="214"/>
                  </a:lnTo>
                  <a:lnTo>
                    <a:pt x="708" y="228"/>
                  </a:lnTo>
                  <a:lnTo>
                    <a:pt x="706" y="236"/>
                  </a:lnTo>
                  <a:lnTo>
                    <a:pt x="702" y="250"/>
                  </a:lnTo>
                  <a:lnTo>
                    <a:pt x="708" y="256"/>
                  </a:lnTo>
                  <a:lnTo>
                    <a:pt x="716" y="264"/>
                  </a:lnTo>
                  <a:lnTo>
                    <a:pt x="724" y="274"/>
                  </a:lnTo>
                  <a:lnTo>
                    <a:pt x="732" y="290"/>
                  </a:lnTo>
                  <a:lnTo>
                    <a:pt x="732" y="298"/>
                  </a:lnTo>
                  <a:lnTo>
                    <a:pt x="734" y="310"/>
                  </a:lnTo>
                  <a:lnTo>
                    <a:pt x="736" y="316"/>
                  </a:lnTo>
                  <a:lnTo>
                    <a:pt x="740" y="320"/>
                  </a:lnTo>
                  <a:lnTo>
                    <a:pt x="746" y="326"/>
                  </a:lnTo>
                  <a:lnTo>
                    <a:pt x="754" y="330"/>
                  </a:lnTo>
                  <a:lnTo>
                    <a:pt x="754" y="334"/>
                  </a:lnTo>
                  <a:lnTo>
                    <a:pt x="734" y="338"/>
                  </a:lnTo>
                  <a:lnTo>
                    <a:pt x="718" y="342"/>
                  </a:lnTo>
                  <a:lnTo>
                    <a:pt x="704" y="348"/>
                  </a:lnTo>
                  <a:lnTo>
                    <a:pt x="692" y="354"/>
                  </a:lnTo>
                  <a:lnTo>
                    <a:pt x="670" y="372"/>
                  </a:lnTo>
                  <a:lnTo>
                    <a:pt x="640" y="392"/>
                  </a:lnTo>
                  <a:lnTo>
                    <a:pt x="634" y="396"/>
                  </a:lnTo>
                  <a:lnTo>
                    <a:pt x="626" y="400"/>
                  </a:lnTo>
                  <a:lnTo>
                    <a:pt x="616" y="414"/>
                  </a:lnTo>
                  <a:lnTo>
                    <a:pt x="598" y="420"/>
                  </a:lnTo>
                  <a:lnTo>
                    <a:pt x="582" y="424"/>
                  </a:lnTo>
                  <a:lnTo>
                    <a:pt x="576" y="426"/>
                  </a:lnTo>
                  <a:lnTo>
                    <a:pt x="570" y="430"/>
                  </a:lnTo>
                  <a:lnTo>
                    <a:pt x="562" y="434"/>
                  </a:lnTo>
                  <a:lnTo>
                    <a:pt x="556" y="442"/>
                  </a:lnTo>
                  <a:lnTo>
                    <a:pt x="544" y="448"/>
                  </a:lnTo>
                  <a:lnTo>
                    <a:pt x="512" y="422"/>
                  </a:lnTo>
                  <a:lnTo>
                    <a:pt x="500" y="418"/>
                  </a:lnTo>
                  <a:lnTo>
                    <a:pt x="490" y="414"/>
                  </a:lnTo>
                  <a:lnTo>
                    <a:pt x="482" y="408"/>
                  </a:lnTo>
                  <a:lnTo>
                    <a:pt x="474" y="402"/>
                  </a:lnTo>
                  <a:lnTo>
                    <a:pt x="462" y="390"/>
                  </a:lnTo>
                  <a:lnTo>
                    <a:pt x="450" y="380"/>
                  </a:lnTo>
                  <a:lnTo>
                    <a:pt x="434" y="382"/>
                  </a:lnTo>
                  <a:lnTo>
                    <a:pt x="426" y="384"/>
                  </a:lnTo>
                  <a:lnTo>
                    <a:pt x="420" y="392"/>
                  </a:lnTo>
                  <a:lnTo>
                    <a:pt x="410" y="404"/>
                  </a:lnTo>
                  <a:lnTo>
                    <a:pt x="392" y="402"/>
                  </a:lnTo>
                  <a:lnTo>
                    <a:pt x="374" y="398"/>
                  </a:lnTo>
                  <a:lnTo>
                    <a:pt x="358" y="392"/>
                  </a:lnTo>
                  <a:lnTo>
                    <a:pt x="342" y="384"/>
                  </a:lnTo>
                  <a:lnTo>
                    <a:pt x="312" y="366"/>
                  </a:lnTo>
                  <a:lnTo>
                    <a:pt x="286" y="352"/>
                  </a:lnTo>
                  <a:lnTo>
                    <a:pt x="268" y="348"/>
                  </a:lnTo>
                  <a:lnTo>
                    <a:pt x="252" y="346"/>
                  </a:lnTo>
                  <a:lnTo>
                    <a:pt x="228" y="338"/>
                  </a:lnTo>
                  <a:lnTo>
                    <a:pt x="200" y="338"/>
                  </a:lnTo>
                  <a:lnTo>
                    <a:pt x="192" y="342"/>
                  </a:lnTo>
                  <a:lnTo>
                    <a:pt x="186" y="344"/>
                  </a:lnTo>
                  <a:lnTo>
                    <a:pt x="184" y="350"/>
                  </a:lnTo>
                  <a:lnTo>
                    <a:pt x="186" y="358"/>
                  </a:lnTo>
                  <a:lnTo>
                    <a:pt x="192" y="368"/>
                  </a:lnTo>
                  <a:lnTo>
                    <a:pt x="202" y="380"/>
                  </a:lnTo>
                  <a:lnTo>
                    <a:pt x="196" y="392"/>
                  </a:lnTo>
                  <a:lnTo>
                    <a:pt x="182" y="390"/>
                  </a:lnTo>
                  <a:lnTo>
                    <a:pt x="164" y="390"/>
                  </a:lnTo>
                  <a:lnTo>
                    <a:pt x="150" y="394"/>
                  </a:lnTo>
                  <a:lnTo>
                    <a:pt x="138" y="398"/>
                  </a:lnTo>
                  <a:lnTo>
                    <a:pt x="128" y="406"/>
                  </a:lnTo>
                  <a:lnTo>
                    <a:pt x="118" y="414"/>
                  </a:lnTo>
                  <a:lnTo>
                    <a:pt x="112" y="426"/>
                  </a:lnTo>
                  <a:lnTo>
                    <a:pt x="96" y="454"/>
                  </a:lnTo>
                  <a:lnTo>
                    <a:pt x="88" y="460"/>
                  </a:lnTo>
                  <a:lnTo>
                    <a:pt x="80" y="466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  <p:sp>
          <p:nvSpPr>
            <p:cNvPr id="68" name="Freeform 24"/>
            <p:cNvSpPr/>
            <p:nvPr/>
          </p:nvSpPr>
          <p:spPr bwMode="auto">
            <a:xfrm>
              <a:off x="6423026" y="3759200"/>
              <a:ext cx="739775" cy="911225"/>
            </a:xfrm>
            <a:custGeom>
              <a:avLst/>
              <a:gdLst>
                <a:gd name="T0" fmla="*/ 212 w 466"/>
                <a:gd name="T1" fmla="*/ 570 h 574"/>
                <a:gd name="T2" fmla="*/ 202 w 466"/>
                <a:gd name="T3" fmla="*/ 516 h 574"/>
                <a:gd name="T4" fmla="*/ 166 w 466"/>
                <a:gd name="T5" fmla="*/ 522 h 574"/>
                <a:gd name="T6" fmla="*/ 148 w 466"/>
                <a:gd name="T7" fmla="*/ 546 h 574"/>
                <a:gd name="T8" fmla="*/ 140 w 466"/>
                <a:gd name="T9" fmla="*/ 538 h 574"/>
                <a:gd name="T10" fmla="*/ 122 w 466"/>
                <a:gd name="T11" fmla="*/ 520 h 574"/>
                <a:gd name="T12" fmla="*/ 114 w 466"/>
                <a:gd name="T13" fmla="*/ 490 h 574"/>
                <a:gd name="T14" fmla="*/ 102 w 466"/>
                <a:gd name="T15" fmla="*/ 470 h 574"/>
                <a:gd name="T16" fmla="*/ 100 w 466"/>
                <a:gd name="T17" fmla="*/ 446 h 574"/>
                <a:gd name="T18" fmla="*/ 106 w 466"/>
                <a:gd name="T19" fmla="*/ 416 h 574"/>
                <a:gd name="T20" fmla="*/ 68 w 466"/>
                <a:gd name="T21" fmla="*/ 398 h 574"/>
                <a:gd name="T22" fmla="*/ 58 w 466"/>
                <a:gd name="T23" fmla="*/ 380 h 574"/>
                <a:gd name="T24" fmla="*/ 56 w 466"/>
                <a:gd name="T25" fmla="*/ 366 h 574"/>
                <a:gd name="T26" fmla="*/ 86 w 466"/>
                <a:gd name="T27" fmla="*/ 346 h 574"/>
                <a:gd name="T28" fmla="*/ 96 w 466"/>
                <a:gd name="T29" fmla="*/ 284 h 574"/>
                <a:gd name="T30" fmla="*/ 78 w 466"/>
                <a:gd name="T31" fmla="*/ 252 h 574"/>
                <a:gd name="T32" fmla="*/ 48 w 466"/>
                <a:gd name="T33" fmla="*/ 262 h 574"/>
                <a:gd name="T34" fmla="*/ 30 w 466"/>
                <a:gd name="T35" fmla="*/ 252 h 574"/>
                <a:gd name="T36" fmla="*/ 0 w 466"/>
                <a:gd name="T37" fmla="*/ 202 h 574"/>
                <a:gd name="T38" fmla="*/ 10 w 466"/>
                <a:gd name="T39" fmla="*/ 180 h 574"/>
                <a:gd name="T40" fmla="*/ 42 w 466"/>
                <a:gd name="T41" fmla="*/ 148 h 574"/>
                <a:gd name="T42" fmla="*/ 44 w 466"/>
                <a:gd name="T43" fmla="*/ 72 h 574"/>
                <a:gd name="T44" fmla="*/ 58 w 466"/>
                <a:gd name="T45" fmla="*/ 74 h 574"/>
                <a:gd name="T46" fmla="*/ 76 w 466"/>
                <a:gd name="T47" fmla="*/ 110 h 574"/>
                <a:gd name="T48" fmla="*/ 110 w 466"/>
                <a:gd name="T49" fmla="*/ 120 h 574"/>
                <a:gd name="T50" fmla="*/ 126 w 466"/>
                <a:gd name="T51" fmla="*/ 80 h 574"/>
                <a:gd name="T52" fmla="*/ 134 w 466"/>
                <a:gd name="T53" fmla="*/ 54 h 574"/>
                <a:gd name="T54" fmla="*/ 102 w 466"/>
                <a:gd name="T55" fmla="*/ 6 h 574"/>
                <a:gd name="T56" fmla="*/ 118 w 466"/>
                <a:gd name="T57" fmla="*/ 0 h 574"/>
                <a:gd name="T58" fmla="*/ 150 w 466"/>
                <a:gd name="T59" fmla="*/ 40 h 574"/>
                <a:gd name="T60" fmla="*/ 176 w 466"/>
                <a:gd name="T61" fmla="*/ 80 h 574"/>
                <a:gd name="T62" fmla="*/ 264 w 466"/>
                <a:gd name="T63" fmla="*/ 106 h 574"/>
                <a:gd name="T64" fmla="*/ 294 w 466"/>
                <a:gd name="T65" fmla="*/ 174 h 574"/>
                <a:gd name="T66" fmla="*/ 318 w 466"/>
                <a:gd name="T67" fmla="*/ 202 h 574"/>
                <a:gd name="T68" fmla="*/ 358 w 466"/>
                <a:gd name="T69" fmla="*/ 194 h 574"/>
                <a:gd name="T70" fmla="*/ 362 w 466"/>
                <a:gd name="T71" fmla="*/ 180 h 574"/>
                <a:gd name="T72" fmla="*/ 388 w 466"/>
                <a:gd name="T73" fmla="*/ 194 h 574"/>
                <a:gd name="T74" fmla="*/ 382 w 466"/>
                <a:gd name="T75" fmla="*/ 224 h 574"/>
                <a:gd name="T76" fmla="*/ 338 w 466"/>
                <a:gd name="T77" fmla="*/ 250 h 574"/>
                <a:gd name="T78" fmla="*/ 330 w 466"/>
                <a:gd name="T79" fmla="*/ 280 h 574"/>
                <a:gd name="T80" fmla="*/ 326 w 466"/>
                <a:gd name="T81" fmla="*/ 302 h 574"/>
                <a:gd name="T82" fmla="*/ 380 w 466"/>
                <a:gd name="T83" fmla="*/ 346 h 574"/>
                <a:gd name="T84" fmla="*/ 392 w 466"/>
                <a:gd name="T85" fmla="*/ 360 h 574"/>
                <a:gd name="T86" fmla="*/ 456 w 466"/>
                <a:gd name="T87" fmla="*/ 378 h 574"/>
                <a:gd name="T88" fmla="*/ 466 w 466"/>
                <a:gd name="T89" fmla="*/ 402 h 574"/>
                <a:gd name="T90" fmla="*/ 426 w 466"/>
                <a:gd name="T91" fmla="*/ 420 h 574"/>
                <a:gd name="T92" fmla="*/ 416 w 466"/>
                <a:gd name="T93" fmla="*/ 440 h 574"/>
                <a:gd name="T94" fmla="*/ 420 w 466"/>
                <a:gd name="T95" fmla="*/ 460 h 574"/>
                <a:gd name="T96" fmla="*/ 400 w 466"/>
                <a:gd name="T97" fmla="*/ 522 h 574"/>
                <a:gd name="T98" fmla="*/ 378 w 466"/>
                <a:gd name="T99" fmla="*/ 546 h 574"/>
                <a:gd name="T100" fmla="*/ 330 w 466"/>
                <a:gd name="T101" fmla="*/ 560 h 574"/>
                <a:gd name="T102" fmla="*/ 278 w 466"/>
                <a:gd name="T103" fmla="*/ 566 h 574"/>
                <a:gd name="T104" fmla="*/ 256 w 466"/>
                <a:gd name="T105" fmla="*/ 536 h 574"/>
                <a:gd name="T106" fmla="*/ 238 w 466"/>
                <a:gd name="T107" fmla="*/ 532 h 574"/>
                <a:gd name="T108" fmla="*/ 226 w 466"/>
                <a:gd name="T109" fmla="*/ 574 h 5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466" h="574">
                  <a:moveTo>
                    <a:pt x="216" y="574"/>
                  </a:moveTo>
                  <a:lnTo>
                    <a:pt x="216" y="574"/>
                  </a:lnTo>
                  <a:lnTo>
                    <a:pt x="212" y="570"/>
                  </a:lnTo>
                  <a:lnTo>
                    <a:pt x="212" y="524"/>
                  </a:lnTo>
                  <a:lnTo>
                    <a:pt x="202" y="516"/>
                  </a:lnTo>
                  <a:lnTo>
                    <a:pt x="182" y="516"/>
                  </a:lnTo>
                  <a:lnTo>
                    <a:pt x="176" y="518"/>
                  </a:lnTo>
                  <a:lnTo>
                    <a:pt x="170" y="520"/>
                  </a:lnTo>
                  <a:lnTo>
                    <a:pt x="166" y="522"/>
                  </a:lnTo>
                  <a:lnTo>
                    <a:pt x="162" y="528"/>
                  </a:lnTo>
                  <a:lnTo>
                    <a:pt x="154" y="542"/>
                  </a:lnTo>
                  <a:lnTo>
                    <a:pt x="148" y="546"/>
                  </a:lnTo>
                  <a:lnTo>
                    <a:pt x="144" y="548"/>
                  </a:lnTo>
                  <a:lnTo>
                    <a:pt x="142" y="542"/>
                  </a:lnTo>
                  <a:lnTo>
                    <a:pt x="140" y="538"/>
                  </a:lnTo>
                  <a:lnTo>
                    <a:pt x="130" y="532"/>
                  </a:lnTo>
                  <a:lnTo>
                    <a:pt x="122" y="520"/>
                  </a:lnTo>
                  <a:lnTo>
                    <a:pt x="122" y="510"/>
                  </a:lnTo>
                  <a:lnTo>
                    <a:pt x="120" y="502"/>
                  </a:lnTo>
                  <a:lnTo>
                    <a:pt x="118" y="494"/>
                  </a:lnTo>
                  <a:lnTo>
                    <a:pt x="114" y="490"/>
                  </a:lnTo>
                  <a:lnTo>
                    <a:pt x="108" y="480"/>
                  </a:lnTo>
                  <a:lnTo>
                    <a:pt x="104" y="476"/>
                  </a:lnTo>
                  <a:lnTo>
                    <a:pt x="102" y="470"/>
                  </a:lnTo>
                  <a:lnTo>
                    <a:pt x="94" y="462"/>
                  </a:lnTo>
                  <a:lnTo>
                    <a:pt x="94" y="452"/>
                  </a:lnTo>
                  <a:lnTo>
                    <a:pt x="100" y="446"/>
                  </a:lnTo>
                  <a:lnTo>
                    <a:pt x="112" y="436"/>
                  </a:lnTo>
                  <a:lnTo>
                    <a:pt x="110" y="424"/>
                  </a:lnTo>
                  <a:lnTo>
                    <a:pt x="106" y="416"/>
                  </a:lnTo>
                  <a:lnTo>
                    <a:pt x="100" y="410"/>
                  </a:lnTo>
                  <a:lnTo>
                    <a:pt x="92" y="406"/>
                  </a:lnTo>
                  <a:lnTo>
                    <a:pt x="74" y="400"/>
                  </a:lnTo>
                  <a:lnTo>
                    <a:pt x="68" y="398"/>
                  </a:lnTo>
                  <a:lnTo>
                    <a:pt x="60" y="394"/>
                  </a:lnTo>
                  <a:lnTo>
                    <a:pt x="58" y="380"/>
                  </a:lnTo>
                  <a:lnTo>
                    <a:pt x="54" y="376"/>
                  </a:lnTo>
                  <a:lnTo>
                    <a:pt x="54" y="370"/>
                  </a:lnTo>
                  <a:lnTo>
                    <a:pt x="56" y="366"/>
                  </a:lnTo>
                  <a:lnTo>
                    <a:pt x="64" y="356"/>
                  </a:lnTo>
                  <a:lnTo>
                    <a:pt x="74" y="350"/>
                  </a:lnTo>
                  <a:lnTo>
                    <a:pt x="86" y="346"/>
                  </a:lnTo>
                  <a:lnTo>
                    <a:pt x="102" y="326"/>
                  </a:lnTo>
                  <a:lnTo>
                    <a:pt x="100" y="304"/>
                  </a:lnTo>
                  <a:lnTo>
                    <a:pt x="96" y="284"/>
                  </a:lnTo>
                  <a:lnTo>
                    <a:pt x="88" y="266"/>
                  </a:lnTo>
                  <a:lnTo>
                    <a:pt x="84" y="260"/>
                  </a:lnTo>
                  <a:lnTo>
                    <a:pt x="78" y="252"/>
                  </a:lnTo>
                  <a:lnTo>
                    <a:pt x="56" y="252"/>
                  </a:lnTo>
                  <a:lnTo>
                    <a:pt x="48" y="262"/>
                  </a:lnTo>
                  <a:lnTo>
                    <a:pt x="40" y="264"/>
                  </a:lnTo>
                  <a:lnTo>
                    <a:pt x="34" y="258"/>
                  </a:lnTo>
                  <a:lnTo>
                    <a:pt x="30" y="252"/>
                  </a:lnTo>
                  <a:lnTo>
                    <a:pt x="24" y="238"/>
                  </a:lnTo>
                  <a:lnTo>
                    <a:pt x="20" y="216"/>
                  </a:lnTo>
                  <a:lnTo>
                    <a:pt x="0" y="202"/>
                  </a:lnTo>
                  <a:lnTo>
                    <a:pt x="2" y="194"/>
                  </a:lnTo>
                  <a:lnTo>
                    <a:pt x="6" y="186"/>
                  </a:lnTo>
                  <a:lnTo>
                    <a:pt x="10" y="180"/>
                  </a:lnTo>
                  <a:lnTo>
                    <a:pt x="16" y="172"/>
                  </a:lnTo>
                  <a:lnTo>
                    <a:pt x="30" y="160"/>
                  </a:lnTo>
                  <a:lnTo>
                    <a:pt x="42" y="148"/>
                  </a:lnTo>
                  <a:lnTo>
                    <a:pt x="46" y="128"/>
                  </a:lnTo>
                  <a:lnTo>
                    <a:pt x="46" y="108"/>
                  </a:lnTo>
                  <a:lnTo>
                    <a:pt x="44" y="72"/>
                  </a:lnTo>
                  <a:lnTo>
                    <a:pt x="48" y="70"/>
                  </a:lnTo>
                  <a:lnTo>
                    <a:pt x="58" y="74"/>
                  </a:lnTo>
                  <a:lnTo>
                    <a:pt x="60" y="82"/>
                  </a:lnTo>
                  <a:lnTo>
                    <a:pt x="66" y="96"/>
                  </a:lnTo>
                  <a:lnTo>
                    <a:pt x="72" y="104"/>
                  </a:lnTo>
                  <a:lnTo>
                    <a:pt x="76" y="110"/>
                  </a:lnTo>
                  <a:lnTo>
                    <a:pt x="82" y="116"/>
                  </a:lnTo>
                  <a:lnTo>
                    <a:pt x="90" y="120"/>
                  </a:lnTo>
                  <a:lnTo>
                    <a:pt x="110" y="120"/>
                  </a:lnTo>
                  <a:lnTo>
                    <a:pt x="118" y="104"/>
                  </a:lnTo>
                  <a:lnTo>
                    <a:pt x="122" y="92"/>
                  </a:lnTo>
                  <a:lnTo>
                    <a:pt x="126" y="80"/>
                  </a:lnTo>
                  <a:lnTo>
                    <a:pt x="132" y="66"/>
                  </a:lnTo>
                  <a:lnTo>
                    <a:pt x="134" y="54"/>
                  </a:lnTo>
                  <a:lnTo>
                    <a:pt x="96" y="18"/>
                  </a:lnTo>
                  <a:lnTo>
                    <a:pt x="98" y="10"/>
                  </a:lnTo>
                  <a:lnTo>
                    <a:pt x="102" y="6"/>
                  </a:lnTo>
                  <a:lnTo>
                    <a:pt x="106" y="4"/>
                  </a:lnTo>
                  <a:lnTo>
                    <a:pt x="112" y="0"/>
                  </a:lnTo>
                  <a:lnTo>
                    <a:pt x="118" y="0"/>
                  </a:lnTo>
                  <a:lnTo>
                    <a:pt x="128" y="12"/>
                  </a:lnTo>
                  <a:lnTo>
                    <a:pt x="140" y="24"/>
                  </a:lnTo>
                  <a:lnTo>
                    <a:pt x="150" y="40"/>
                  </a:lnTo>
                  <a:lnTo>
                    <a:pt x="160" y="60"/>
                  </a:lnTo>
                  <a:lnTo>
                    <a:pt x="176" y="80"/>
                  </a:lnTo>
                  <a:lnTo>
                    <a:pt x="248" y="94"/>
                  </a:lnTo>
                  <a:lnTo>
                    <a:pt x="264" y="106"/>
                  </a:lnTo>
                  <a:lnTo>
                    <a:pt x="272" y="126"/>
                  </a:lnTo>
                  <a:lnTo>
                    <a:pt x="280" y="150"/>
                  </a:lnTo>
                  <a:lnTo>
                    <a:pt x="286" y="162"/>
                  </a:lnTo>
                  <a:lnTo>
                    <a:pt x="294" y="174"/>
                  </a:lnTo>
                  <a:lnTo>
                    <a:pt x="302" y="184"/>
                  </a:lnTo>
                  <a:lnTo>
                    <a:pt x="314" y="194"/>
                  </a:lnTo>
                  <a:lnTo>
                    <a:pt x="318" y="202"/>
                  </a:lnTo>
                  <a:lnTo>
                    <a:pt x="336" y="200"/>
                  </a:lnTo>
                  <a:lnTo>
                    <a:pt x="348" y="198"/>
                  </a:lnTo>
                  <a:lnTo>
                    <a:pt x="358" y="194"/>
                  </a:lnTo>
                  <a:lnTo>
                    <a:pt x="360" y="182"/>
                  </a:lnTo>
                  <a:lnTo>
                    <a:pt x="360" y="180"/>
                  </a:lnTo>
                  <a:lnTo>
                    <a:pt x="362" y="180"/>
                  </a:lnTo>
                  <a:lnTo>
                    <a:pt x="366" y="180"/>
                  </a:lnTo>
                  <a:lnTo>
                    <a:pt x="380" y="180"/>
                  </a:lnTo>
                  <a:lnTo>
                    <a:pt x="388" y="194"/>
                  </a:lnTo>
                  <a:lnTo>
                    <a:pt x="392" y="206"/>
                  </a:lnTo>
                  <a:lnTo>
                    <a:pt x="394" y="220"/>
                  </a:lnTo>
                  <a:lnTo>
                    <a:pt x="382" y="224"/>
                  </a:lnTo>
                  <a:lnTo>
                    <a:pt x="370" y="226"/>
                  </a:lnTo>
                  <a:lnTo>
                    <a:pt x="348" y="226"/>
                  </a:lnTo>
                  <a:lnTo>
                    <a:pt x="338" y="250"/>
                  </a:lnTo>
                  <a:lnTo>
                    <a:pt x="334" y="274"/>
                  </a:lnTo>
                  <a:lnTo>
                    <a:pt x="330" y="280"/>
                  </a:lnTo>
                  <a:lnTo>
                    <a:pt x="326" y="284"/>
                  </a:lnTo>
                  <a:lnTo>
                    <a:pt x="326" y="292"/>
                  </a:lnTo>
                  <a:lnTo>
                    <a:pt x="326" y="302"/>
                  </a:lnTo>
                  <a:lnTo>
                    <a:pt x="368" y="342"/>
                  </a:lnTo>
                  <a:lnTo>
                    <a:pt x="372" y="344"/>
                  </a:lnTo>
                  <a:lnTo>
                    <a:pt x="380" y="346"/>
                  </a:lnTo>
                  <a:lnTo>
                    <a:pt x="388" y="350"/>
                  </a:lnTo>
                  <a:lnTo>
                    <a:pt x="390" y="354"/>
                  </a:lnTo>
                  <a:lnTo>
                    <a:pt x="392" y="360"/>
                  </a:lnTo>
                  <a:lnTo>
                    <a:pt x="408" y="374"/>
                  </a:lnTo>
                  <a:lnTo>
                    <a:pt x="456" y="378"/>
                  </a:lnTo>
                  <a:lnTo>
                    <a:pt x="466" y="386"/>
                  </a:lnTo>
                  <a:lnTo>
                    <a:pt x="466" y="402"/>
                  </a:lnTo>
                  <a:lnTo>
                    <a:pt x="458" y="408"/>
                  </a:lnTo>
                  <a:lnTo>
                    <a:pt x="450" y="412"/>
                  </a:lnTo>
                  <a:lnTo>
                    <a:pt x="434" y="416"/>
                  </a:lnTo>
                  <a:lnTo>
                    <a:pt x="426" y="420"/>
                  </a:lnTo>
                  <a:lnTo>
                    <a:pt x="422" y="424"/>
                  </a:lnTo>
                  <a:lnTo>
                    <a:pt x="418" y="430"/>
                  </a:lnTo>
                  <a:lnTo>
                    <a:pt x="416" y="440"/>
                  </a:lnTo>
                  <a:lnTo>
                    <a:pt x="420" y="450"/>
                  </a:lnTo>
                  <a:lnTo>
                    <a:pt x="420" y="456"/>
                  </a:lnTo>
                  <a:lnTo>
                    <a:pt x="420" y="460"/>
                  </a:lnTo>
                  <a:lnTo>
                    <a:pt x="408" y="466"/>
                  </a:lnTo>
                  <a:lnTo>
                    <a:pt x="400" y="472"/>
                  </a:lnTo>
                  <a:lnTo>
                    <a:pt x="400" y="522"/>
                  </a:lnTo>
                  <a:lnTo>
                    <a:pt x="392" y="532"/>
                  </a:lnTo>
                  <a:lnTo>
                    <a:pt x="384" y="540"/>
                  </a:lnTo>
                  <a:lnTo>
                    <a:pt x="378" y="546"/>
                  </a:lnTo>
                  <a:lnTo>
                    <a:pt x="368" y="550"/>
                  </a:lnTo>
                  <a:lnTo>
                    <a:pt x="352" y="556"/>
                  </a:lnTo>
                  <a:lnTo>
                    <a:pt x="330" y="560"/>
                  </a:lnTo>
                  <a:lnTo>
                    <a:pt x="316" y="566"/>
                  </a:lnTo>
                  <a:lnTo>
                    <a:pt x="302" y="570"/>
                  </a:lnTo>
                  <a:lnTo>
                    <a:pt x="290" y="570"/>
                  </a:lnTo>
                  <a:lnTo>
                    <a:pt x="278" y="566"/>
                  </a:lnTo>
                  <a:lnTo>
                    <a:pt x="268" y="556"/>
                  </a:lnTo>
                  <a:lnTo>
                    <a:pt x="260" y="546"/>
                  </a:lnTo>
                  <a:lnTo>
                    <a:pt x="256" y="536"/>
                  </a:lnTo>
                  <a:lnTo>
                    <a:pt x="250" y="530"/>
                  </a:lnTo>
                  <a:lnTo>
                    <a:pt x="242" y="530"/>
                  </a:lnTo>
                  <a:lnTo>
                    <a:pt x="238" y="532"/>
                  </a:lnTo>
                  <a:lnTo>
                    <a:pt x="234" y="542"/>
                  </a:lnTo>
                  <a:lnTo>
                    <a:pt x="226" y="574"/>
                  </a:lnTo>
                  <a:lnTo>
                    <a:pt x="216" y="57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  <p:sp>
          <p:nvSpPr>
            <p:cNvPr id="69" name="Freeform 25"/>
            <p:cNvSpPr/>
            <p:nvPr/>
          </p:nvSpPr>
          <p:spPr bwMode="auto">
            <a:xfrm>
              <a:off x="6619876" y="3635375"/>
              <a:ext cx="863600" cy="854074"/>
            </a:xfrm>
            <a:custGeom>
              <a:avLst/>
              <a:gdLst>
                <a:gd name="T0" fmla="*/ 322 w 544"/>
                <a:gd name="T1" fmla="*/ 532 h 538"/>
                <a:gd name="T2" fmla="*/ 308 w 544"/>
                <a:gd name="T3" fmla="*/ 518 h 538"/>
                <a:gd name="T4" fmla="*/ 308 w 544"/>
                <a:gd name="T5" fmla="*/ 508 h 538"/>
                <a:gd name="T6" fmla="*/ 354 w 544"/>
                <a:gd name="T7" fmla="*/ 484 h 538"/>
                <a:gd name="T8" fmla="*/ 342 w 544"/>
                <a:gd name="T9" fmla="*/ 450 h 538"/>
                <a:gd name="T10" fmla="*/ 298 w 544"/>
                <a:gd name="T11" fmla="*/ 444 h 538"/>
                <a:gd name="T12" fmla="*/ 272 w 544"/>
                <a:gd name="T13" fmla="*/ 420 h 538"/>
                <a:gd name="T14" fmla="*/ 240 w 544"/>
                <a:gd name="T15" fmla="*/ 400 h 538"/>
                <a:gd name="T16" fmla="*/ 216 w 544"/>
                <a:gd name="T17" fmla="*/ 380 h 538"/>
                <a:gd name="T18" fmla="*/ 216 w 544"/>
                <a:gd name="T19" fmla="*/ 364 h 538"/>
                <a:gd name="T20" fmla="*/ 224 w 544"/>
                <a:gd name="T21" fmla="*/ 334 h 538"/>
                <a:gd name="T22" fmla="*/ 254 w 544"/>
                <a:gd name="T23" fmla="*/ 314 h 538"/>
                <a:gd name="T24" fmla="*/ 280 w 544"/>
                <a:gd name="T25" fmla="*/ 304 h 538"/>
                <a:gd name="T26" fmla="*/ 264 w 544"/>
                <a:gd name="T27" fmla="*/ 250 h 538"/>
                <a:gd name="T28" fmla="*/ 228 w 544"/>
                <a:gd name="T29" fmla="*/ 252 h 538"/>
                <a:gd name="T30" fmla="*/ 202 w 544"/>
                <a:gd name="T31" fmla="*/ 272 h 538"/>
                <a:gd name="T32" fmla="*/ 186 w 544"/>
                <a:gd name="T33" fmla="*/ 256 h 538"/>
                <a:gd name="T34" fmla="*/ 152 w 544"/>
                <a:gd name="T35" fmla="*/ 186 h 538"/>
                <a:gd name="T36" fmla="*/ 116 w 544"/>
                <a:gd name="T37" fmla="*/ 158 h 538"/>
                <a:gd name="T38" fmla="*/ 58 w 544"/>
                <a:gd name="T39" fmla="*/ 146 h 538"/>
                <a:gd name="T40" fmla="*/ 26 w 544"/>
                <a:gd name="T41" fmla="*/ 98 h 538"/>
                <a:gd name="T42" fmla="*/ 0 w 544"/>
                <a:gd name="T43" fmla="*/ 56 h 538"/>
                <a:gd name="T44" fmla="*/ 10 w 544"/>
                <a:gd name="T45" fmla="*/ 36 h 538"/>
                <a:gd name="T46" fmla="*/ 30 w 544"/>
                <a:gd name="T47" fmla="*/ 52 h 538"/>
                <a:gd name="T48" fmla="*/ 36 w 544"/>
                <a:gd name="T49" fmla="*/ 60 h 538"/>
                <a:gd name="T50" fmla="*/ 60 w 544"/>
                <a:gd name="T51" fmla="*/ 90 h 538"/>
                <a:gd name="T52" fmla="*/ 112 w 544"/>
                <a:gd name="T53" fmla="*/ 98 h 538"/>
                <a:gd name="T54" fmla="*/ 140 w 544"/>
                <a:gd name="T55" fmla="*/ 68 h 538"/>
                <a:gd name="T56" fmla="*/ 160 w 544"/>
                <a:gd name="T57" fmla="*/ 76 h 538"/>
                <a:gd name="T58" fmla="*/ 200 w 544"/>
                <a:gd name="T59" fmla="*/ 50 h 538"/>
                <a:gd name="T60" fmla="*/ 212 w 544"/>
                <a:gd name="T61" fmla="*/ 10 h 538"/>
                <a:gd name="T62" fmla="*/ 236 w 544"/>
                <a:gd name="T63" fmla="*/ 0 h 538"/>
                <a:gd name="T64" fmla="*/ 268 w 544"/>
                <a:gd name="T65" fmla="*/ 52 h 538"/>
                <a:gd name="T66" fmla="*/ 338 w 544"/>
                <a:gd name="T67" fmla="*/ 88 h 538"/>
                <a:gd name="T68" fmla="*/ 412 w 544"/>
                <a:gd name="T69" fmla="*/ 218 h 538"/>
                <a:gd name="T70" fmla="*/ 424 w 544"/>
                <a:gd name="T71" fmla="*/ 258 h 538"/>
                <a:gd name="T72" fmla="*/ 500 w 544"/>
                <a:gd name="T73" fmla="*/ 312 h 538"/>
                <a:gd name="T74" fmla="*/ 526 w 544"/>
                <a:gd name="T75" fmla="*/ 336 h 538"/>
                <a:gd name="T76" fmla="*/ 470 w 544"/>
                <a:gd name="T77" fmla="*/ 340 h 538"/>
                <a:gd name="T78" fmla="*/ 504 w 544"/>
                <a:gd name="T79" fmla="*/ 374 h 538"/>
                <a:gd name="T80" fmla="*/ 498 w 544"/>
                <a:gd name="T81" fmla="*/ 392 h 538"/>
                <a:gd name="T82" fmla="*/ 540 w 544"/>
                <a:gd name="T83" fmla="*/ 420 h 538"/>
                <a:gd name="T84" fmla="*/ 540 w 544"/>
                <a:gd name="T85" fmla="*/ 440 h 538"/>
                <a:gd name="T86" fmla="*/ 502 w 544"/>
                <a:gd name="T87" fmla="*/ 468 h 538"/>
                <a:gd name="T88" fmla="*/ 498 w 544"/>
                <a:gd name="T89" fmla="*/ 474 h 538"/>
                <a:gd name="T90" fmla="*/ 452 w 544"/>
                <a:gd name="T91" fmla="*/ 514 h 538"/>
                <a:gd name="T92" fmla="*/ 416 w 544"/>
                <a:gd name="T93" fmla="*/ 530 h 538"/>
                <a:gd name="T94" fmla="*/ 342 w 544"/>
                <a:gd name="T95" fmla="*/ 538 h 53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544" h="538">
                  <a:moveTo>
                    <a:pt x="342" y="538"/>
                  </a:moveTo>
                  <a:lnTo>
                    <a:pt x="342" y="538"/>
                  </a:lnTo>
                  <a:lnTo>
                    <a:pt x="330" y="534"/>
                  </a:lnTo>
                  <a:lnTo>
                    <a:pt x="322" y="532"/>
                  </a:lnTo>
                  <a:lnTo>
                    <a:pt x="308" y="532"/>
                  </a:lnTo>
                  <a:lnTo>
                    <a:pt x="308" y="518"/>
                  </a:lnTo>
                  <a:lnTo>
                    <a:pt x="304" y="516"/>
                  </a:lnTo>
                  <a:lnTo>
                    <a:pt x="304" y="514"/>
                  </a:lnTo>
                  <a:lnTo>
                    <a:pt x="304" y="512"/>
                  </a:lnTo>
                  <a:lnTo>
                    <a:pt x="308" y="508"/>
                  </a:lnTo>
                  <a:lnTo>
                    <a:pt x="316" y="506"/>
                  </a:lnTo>
                  <a:lnTo>
                    <a:pt x="344" y="496"/>
                  </a:lnTo>
                  <a:lnTo>
                    <a:pt x="354" y="484"/>
                  </a:lnTo>
                  <a:lnTo>
                    <a:pt x="352" y="468"/>
                  </a:lnTo>
                  <a:lnTo>
                    <a:pt x="348" y="458"/>
                  </a:lnTo>
                  <a:lnTo>
                    <a:pt x="342" y="450"/>
                  </a:lnTo>
                  <a:lnTo>
                    <a:pt x="336" y="446"/>
                  </a:lnTo>
                  <a:lnTo>
                    <a:pt x="326" y="444"/>
                  </a:lnTo>
                  <a:lnTo>
                    <a:pt x="318" y="444"/>
                  </a:lnTo>
                  <a:lnTo>
                    <a:pt x="298" y="444"/>
                  </a:lnTo>
                  <a:lnTo>
                    <a:pt x="286" y="438"/>
                  </a:lnTo>
                  <a:lnTo>
                    <a:pt x="280" y="432"/>
                  </a:lnTo>
                  <a:lnTo>
                    <a:pt x="272" y="420"/>
                  </a:lnTo>
                  <a:lnTo>
                    <a:pt x="258" y="414"/>
                  </a:lnTo>
                  <a:lnTo>
                    <a:pt x="248" y="408"/>
                  </a:lnTo>
                  <a:lnTo>
                    <a:pt x="240" y="400"/>
                  </a:lnTo>
                  <a:lnTo>
                    <a:pt x="234" y="394"/>
                  </a:lnTo>
                  <a:lnTo>
                    <a:pt x="222" y="386"/>
                  </a:lnTo>
                  <a:lnTo>
                    <a:pt x="216" y="380"/>
                  </a:lnTo>
                  <a:lnTo>
                    <a:pt x="214" y="374"/>
                  </a:lnTo>
                  <a:lnTo>
                    <a:pt x="210" y="368"/>
                  </a:lnTo>
                  <a:lnTo>
                    <a:pt x="216" y="364"/>
                  </a:lnTo>
                  <a:lnTo>
                    <a:pt x="220" y="360"/>
                  </a:lnTo>
                  <a:lnTo>
                    <a:pt x="222" y="350"/>
                  </a:lnTo>
                  <a:lnTo>
                    <a:pt x="224" y="334"/>
                  </a:lnTo>
                  <a:lnTo>
                    <a:pt x="230" y="314"/>
                  </a:lnTo>
                  <a:lnTo>
                    <a:pt x="242" y="314"/>
                  </a:lnTo>
                  <a:lnTo>
                    <a:pt x="254" y="314"/>
                  </a:lnTo>
                  <a:lnTo>
                    <a:pt x="266" y="312"/>
                  </a:lnTo>
                  <a:lnTo>
                    <a:pt x="274" y="308"/>
                  </a:lnTo>
                  <a:lnTo>
                    <a:pt x="280" y="304"/>
                  </a:lnTo>
                  <a:lnTo>
                    <a:pt x="278" y="286"/>
                  </a:lnTo>
                  <a:lnTo>
                    <a:pt x="276" y="268"/>
                  </a:lnTo>
                  <a:lnTo>
                    <a:pt x="268" y="256"/>
                  </a:lnTo>
                  <a:lnTo>
                    <a:pt x="264" y="250"/>
                  </a:lnTo>
                  <a:lnTo>
                    <a:pt x="260" y="246"/>
                  </a:lnTo>
                  <a:lnTo>
                    <a:pt x="240" y="248"/>
                  </a:lnTo>
                  <a:lnTo>
                    <a:pt x="228" y="252"/>
                  </a:lnTo>
                  <a:lnTo>
                    <a:pt x="224" y="268"/>
                  </a:lnTo>
                  <a:lnTo>
                    <a:pt x="202" y="272"/>
                  </a:lnTo>
                  <a:lnTo>
                    <a:pt x="198" y="264"/>
                  </a:lnTo>
                  <a:lnTo>
                    <a:pt x="194" y="260"/>
                  </a:lnTo>
                  <a:lnTo>
                    <a:pt x="186" y="256"/>
                  </a:lnTo>
                  <a:lnTo>
                    <a:pt x="172" y="230"/>
                  </a:lnTo>
                  <a:lnTo>
                    <a:pt x="162" y="206"/>
                  </a:lnTo>
                  <a:lnTo>
                    <a:pt x="152" y="186"/>
                  </a:lnTo>
                  <a:lnTo>
                    <a:pt x="140" y="168"/>
                  </a:lnTo>
                  <a:lnTo>
                    <a:pt x="128" y="162"/>
                  </a:lnTo>
                  <a:lnTo>
                    <a:pt x="116" y="158"/>
                  </a:lnTo>
                  <a:lnTo>
                    <a:pt x="96" y="158"/>
                  </a:lnTo>
                  <a:lnTo>
                    <a:pt x="58" y="146"/>
                  </a:lnTo>
                  <a:lnTo>
                    <a:pt x="50" y="136"/>
                  </a:lnTo>
                  <a:lnTo>
                    <a:pt x="40" y="116"/>
                  </a:lnTo>
                  <a:lnTo>
                    <a:pt x="26" y="98"/>
                  </a:lnTo>
                  <a:lnTo>
                    <a:pt x="12" y="80"/>
                  </a:lnTo>
                  <a:lnTo>
                    <a:pt x="0" y="70"/>
                  </a:lnTo>
                  <a:lnTo>
                    <a:pt x="0" y="56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4" y="36"/>
                  </a:lnTo>
                  <a:lnTo>
                    <a:pt x="10" y="36"/>
                  </a:lnTo>
                  <a:lnTo>
                    <a:pt x="18" y="40"/>
                  </a:lnTo>
                  <a:lnTo>
                    <a:pt x="22" y="48"/>
                  </a:lnTo>
                  <a:lnTo>
                    <a:pt x="30" y="52"/>
                  </a:lnTo>
                  <a:lnTo>
                    <a:pt x="30" y="56"/>
                  </a:lnTo>
                  <a:lnTo>
                    <a:pt x="36" y="60"/>
                  </a:lnTo>
                  <a:lnTo>
                    <a:pt x="44" y="68"/>
                  </a:lnTo>
                  <a:lnTo>
                    <a:pt x="50" y="76"/>
                  </a:lnTo>
                  <a:lnTo>
                    <a:pt x="60" y="90"/>
                  </a:lnTo>
                  <a:lnTo>
                    <a:pt x="68" y="92"/>
                  </a:lnTo>
                  <a:lnTo>
                    <a:pt x="80" y="96"/>
                  </a:lnTo>
                  <a:lnTo>
                    <a:pt x="112" y="98"/>
                  </a:lnTo>
                  <a:lnTo>
                    <a:pt x="118" y="94"/>
                  </a:lnTo>
                  <a:lnTo>
                    <a:pt x="124" y="88"/>
                  </a:lnTo>
                  <a:lnTo>
                    <a:pt x="134" y="74"/>
                  </a:lnTo>
                  <a:lnTo>
                    <a:pt x="140" y="68"/>
                  </a:lnTo>
                  <a:lnTo>
                    <a:pt x="146" y="66"/>
                  </a:lnTo>
                  <a:lnTo>
                    <a:pt x="150" y="66"/>
                  </a:lnTo>
                  <a:lnTo>
                    <a:pt x="154" y="68"/>
                  </a:lnTo>
                  <a:lnTo>
                    <a:pt x="160" y="76"/>
                  </a:lnTo>
                  <a:lnTo>
                    <a:pt x="178" y="78"/>
                  </a:lnTo>
                  <a:lnTo>
                    <a:pt x="200" y="50"/>
                  </a:lnTo>
                  <a:lnTo>
                    <a:pt x="202" y="32"/>
                  </a:lnTo>
                  <a:lnTo>
                    <a:pt x="208" y="16"/>
                  </a:lnTo>
                  <a:lnTo>
                    <a:pt x="212" y="10"/>
                  </a:lnTo>
                  <a:lnTo>
                    <a:pt x="218" y="4"/>
                  </a:lnTo>
                  <a:lnTo>
                    <a:pt x="226" y="2"/>
                  </a:lnTo>
                  <a:lnTo>
                    <a:pt x="236" y="0"/>
                  </a:lnTo>
                  <a:lnTo>
                    <a:pt x="236" y="26"/>
                  </a:lnTo>
                  <a:lnTo>
                    <a:pt x="268" y="52"/>
                  </a:lnTo>
                  <a:lnTo>
                    <a:pt x="284" y="58"/>
                  </a:lnTo>
                  <a:lnTo>
                    <a:pt x="300" y="68"/>
                  </a:lnTo>
                  <a:lnTo>
                    <a:pt x="318" y="78"/>
                  </a:lnTo>
                  <a:lnTo>
                    <a:pt x="338" y="88"/>
                  </a:lnTo>
                  <a:lnTo>
                    <a:pt x="372" y="150"/>
                  </a:lnTo>
                  <a:lnTo>
                    <a:pt x="390" y="184"/>
                  </a:lnTo>
                  <a:lnTo>
                    <a:pt x="412" y="218"/>
                  </a:lnTo>
                  <a:lnTo>
                    <a:pt x="414" y="230"/>
                  </a:lnTo>
                  <a:lnTo>
                    <a:pt x="418" y="244"/>
                  </a:lnTo>
                  <a:lnTo>
                    <a:pt x="424" y="258"/>
                  </a:lnTo>
                  <a:lnTo>
                    <a:pt x="432" y="274"/>
                  </a:lnTo>
                  <a:lnTo>
                    <a:pt x="478" y="298"/>
                  </a:lnTo>
                  <a:lnTo>
                    <a:pt x="500" y="312"/>
                  </a:lnTo>
                  <a:lnTo>
                    <a:pt x="526" y="330"/>
                  </a:lnTo>
                  <a:lnTo>
                    <a:pt x="526" y="336"/>
                  </a:lnTo>
                  <a:lnTo>
                    <a:pt x="522" y="340"/>
                  </a:lnTo>
                  <a:lnTo>
                    <a:pt x="514" y="340"/>
                  </a:lnTo>
                  <a:lnTo>
                    <a:pt x="496" y="342"/>
                  </a:lnTo>
                  <a:lnTo>
                    <a:pt x="470" y="340"/>
                  </a:lnTo>
                  <a:lnTo>
                    <a:pt x="470" y="362"/>
                  </a:lnTo>
                  <a:lnTo>
                    <a:pt x="504" y="374"/>
                  </a:lnTo>
                  <a:lnTo>
                    <a:pt x="500" y="380"/>
                  </a:lnTo>
                  <a:lnTo>
                    <a:pt x="498" y="386"/>
                  </a:lnTo>
                  <a:lnTo>
                    <a:pt x="498" y="392"/>
                  </a:lnTo>
                  <a:lnTo>
                    <a:pt x="500" y="400"/>
                  </a:lnTo>
                  <a:lnTo>
                    <a:pt x="540" y="420"/>
                  </a:lnTo>
                  <a:lnTo>
                    <a:pt x="544" y="426"/>
                  </a:lnTo>
                  <a:lnTo>
                    <a:pt x="542" y="434"/>
                  </a:lnTo>
                  <a:lnTo>
                    <a:pt x="540" y="440"/>
                  </a:lnTo>
                  <a:lnTo>
                    <a:pt x="536" y="446"/>
                  </a:lnTo>
                  <a:lnTo>
                    <a:pt x="530" y="450"/>
                  </a:lnTo>
                  <a:lnTo>
                    <a:pt x="516" y="460"/>
                  </a:lnTo>
                  <a:lnTo>
                    <a:pt x="502" y="468"/>
                  </a:lnTo>
                  <a:lnTo>
                    <a:pt x="502" y="472"/>
                  </a:lnTo>
                  <a:lnTo>
                    <a:pt x="498" y="474"/>
                  </a:lnTo>
                  <a:lnTo>
                    <a:pt x="492" y="478"/>
                  </a:lnTo>
                  <a:lnTo>
                    <a:pt x="478" y="490"/>
                  </a:lnTo>
                  <a:lnTo>
                    <a:pt x="452" y="514"/>
                  </a:lnTo>
                  <a:lnTo>
                    <a:pt x="418" y="526"/>
                  </a:lnTo>
                  <a:lnTo>
                    <a:pt x="416" y="530"/>
                  </a:lnTo>
                  <a:lnTo>
                    <a:pt x="366" y="528"/>
                  </a:lnTo>
                  <a:lnTo>
                    <a:pt x="354" y="532"/>
                  </a:lnTo>
                  <a:lnTo>
                    <a:pt x="342" y="538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  <p:sp>
          <p:nvSpPr>
            <p:cNvPr id="70" name="Freeform 26"/>
            <p:cNvSpPr/>
            <p:nvPr/>
          </p:nvSpPr>
          <p:spPr bwMode="auto">
            <a:xfrm>
              <a:off x="5727701" y="3489325"/>
              <a:ext cx="888999" cy="860425"/>
            </a:xfrm>
            <a:custGeom>
              <a:avLst/>
              <a:gdLst>
                <a:gd name="T0" fmla="*/ 434 w 560"/>
                <a:gd name="T1" fmla="*/ 536 h 542"/>
                <a:gd name="T2" fmla="*/ 400 w 560"/>
                <a:gd name="T3" fmla="*/ 518 h 542"/>
                <a:gd name="T4" fmla="*/ 346 w 560"/>
                <a:gd name="T5" fmla="*/ 512 h 542"/>
                <a:gd name="T6" fmla="*/ 316 w 560"/>
                <a:gd name="T7" fmla="*/ 476 h 542"/>
                <a:gd name="T8" fmla="*/ 282 w 560"/>
                <a:gd name="T9" fmla="*/ 454 h 542"/>
                <a:gd name="T10" fmla="*/ 116 w 560"/>
                <a:gd name="T11" fmla="*/ 434 h 542"/>
                <a:gd name="T12" fmla="*/ 84 w 560"/>
                <a:gd name="T13" fmla="*/ 412 h 542"/>
                <a:gd name="T14" fmla="*/ 68 w 560"/>
                <a:gd name="T15" fmla="*/ 398 h 542"/>
                <a:gd name="T16" fmla="*/ 58 w 560"/>
                <a:gd name="T17" fmla="*/ 370 h 542"/>
                <a:gd name="T18" fmla="*/ 18 w 560"/>
                <a:gd name="T19" fmla="*/ 292 h 542"/>
                <a:gd name="T20" fmla="*/ 2 w 560"/>
                <a:gd name="T21" fmla="*/ 246 h 542"/>
                <a:gd name="T22" fmla="*/ 14 w 560"/>
                <a:gd name="T23" fmla="*/ 206 h 542"/>
                <a:gd name="T24" fmla="*/ 50 w 560"/>
                <a:gd name="T25" fmla="*/ 182 h 542"/>
                <a:gd name="T26" fmla="*/ 68 w 560"/>
                <a:gd name="T27" fmla="*/ 172 h 542"/>
                <a:gd name="T28" fmla="*/ 104 w 560"/>
                <a:gd name="T29" fmla="*/ 164 h 542"/>
                <a:gd name="T30" fmla="*/ 138 w 560"/>
                <a:gd name="T31" fmla="*/ 144 h 542"/>
                <a:gd name="T32" fmla="*/ 208 w 560"/>
                <a:gd name="T33" fmla="*/ 128 h 542"/>
                <a:gd name="T34" fmla="*/ 234 w 560"/>
                <a:gd name="T35" fmla="*/ 106 h 542"/>
                <a:gd name="T36" fmla="*/ 266 w 560"/>
                <a:gd name="T37" fmla="*/ 74 h 542"/>
                <a:gd name="T38" fmla="*/ 280 w 560"/>
                <a:gd name="T39" fmla="*/ 44 h 542"/>
                <a:gd name="T40" fmla="*/ 284 w 560"/>
                <a:gd name="T41" fmla="*/ 0 h 542"/>
                <a:gd name="T42" fmla="*/ 414 w 560"/>
                <a:gd name="T43" fmla="*/ 12 h 542"/>
                <a:gd name="T44" fmla="*/ 428 w 560"/>
                <a:gd name="T45" fmla="*/ 32 h 542"/>
                <a:gd name="T46" fmla="*/ 444 w 560"/>
                <a:gd name="T47" fmla="*/ 58 h 542"/>
                <a:gd name="T48" fmla="*/ 438 w 560"/>
                <a:gd name="T49" fmla="*/ 82 h 542"/>
                <a:gd name="T50" fmla="*/ 418 w 560"/>
                <a:gd name="T51" fmla="*/ 96 h 542"/>
                <a:gd name="T52" fmla="*/ 408 w 560"/>
                <a:gd name="T53" fmla="*/ 118 h 542"/>
                <a:gd name="T54" fmla="*/ 396 w 560"/>
                <a:gd name="T55" fmla="*/ 122 h 542"/>
                <a:gd name="T56" fmla="*/ 432 w 560"/>
                <a:gd name="T57" fmla="*/ 156 h 542"/>
                <a:gd name="T58" fmla="*/ 434 w 560"/>
                <a:gd name="T59" fmla="*/ 162 h 542"/>
                <a:gd name="T60" fmla="*/ 466 w 560"/>
                <a:gd name="T61" fmla="*/ 186 h 542"/>
                <a:gd name="T62" fmla="*/ 498 w 560"/>
                <a:gd name="T63" fmla="*/ 192 h 542"/>
                <a:gd name="T64" fmla="*/ 516 w 560"/>
                <a:gd name="T65" fmla="*/ 188 h 542"/>
                <a:gd name="T66" fmla="*/ 532 w 560"/>
                <a:gd name="T67" fmla="*/ 204 h 542"/>
                <a:gd name="T68" fmla="*/ 558 w 560"/>
                <a:gd name="T69" fmla="*/ 234 h 542"/>
                <a:gd name="T70" fmla="*/ 554 w 560"/>
                <a:gd name="T71" fmla="*/ 244 h 542"/>
                <a:gd name="T72" fmla="*/ 544 w 560"/>
                <a:gd name="T73" fmla="*/ 282 h 542"/>
                <a:gd name="T74" fmla="*/ 528 w 560"/>
                <a:gd name="T75" fmla="*/ 276 h 542"/>
                <a:gd name="T76" fmla="*/ 500 w 560"/>
                <a:gd name="T77" fmla="*/ 234 h 542"/>
                <a:gd name="T78" fmla="*/ 472 w 560"/>
                <a:gd name="T79" fmla="*/ 232 h 542"/>
                <a:gd name="T80" fmla="*/ 474 w 560"/>
                <a:gd name="T81" fmla="*/ 302 h 542"/>
                <a:gd name="T82" fmla="*/ 442 w 560"/>
                <a:gd name="T83" fmla="*/ 344 h 542"/>
                <a:gd name="T84" fmla="*/ 428 w 560"/>
                <a:gd name="T85" fmla="*/ 376 h 542"/>
                <a:gd name="T86" fmla="*/ 450 w 560"/>
                <a:gd name="T87" fmla="*/ 392 h 542"/>
                <a:gd name="T88" fmla="*/ 460 w 560"/>
                <a:gd name="T89" fmla="*/ 430 h 542"/>
                <a:gd name="T90" fmla="*/ 474 w 560"/>
                <a:gd name="T91" fmla="*/ 444 h 542"/>
                <a:gd name="T92" fmla="*/ 486 w 560"/>
                <a:gd name="T93" fmla="*/ 446 h 542"/>
                <a:gd name="T94" fmla="*/ 504 w 560"/>
                <a:gd name="T95" fmla="*/ 434 h 542"/>
                <a:gd name="T96" fmla="*/ 520 w 560"/>
                <a:gd name="T97" fmla="*/ 448 h 542"/>
                <a:gd name="T98" fmla="*/ 530 w 560"/>
                <a:gd name="T99" fmla="*/ 484 h 542"/>
                <a:gd name="T100" fmla="*/ 526 w 560"/>
                <a:gd name="T101" fmla="*/ 502 h 542"/>
                <a:gd name="T102" fmla="*/ 492 w 560"/>
                <a:gd name="T103" fmla="*/ 522 h 542"/>
                <a:gd name="T104" fmla="*/ 478 w 560"/>
                <a:gd name="T105" fmla="*/ 542 h 54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60" h="542">
                  <a:moveTo>
                    <a:pt x="478" y="542"/>
                  </a:moveTo>
                  <a:lnTo>
                    <a:pt x="478" y="542"/>
                  </a:lnTo>
                  <a:lnTo>
                    <a:pt x="434" y="536"/>
                  </a:lnTo>
                  <a:lnTo>
                    <a:pt x="400" y="518"/>
                  </a:lnTo>
                  <a:lnTo>
                    <a:pt x="376" y="518"/>
                  </a:lnTo>
                  <a:lnTo>
                    <a:pt x="360" y="516"/>
                  </a:lnTo>
                  <a:lnTo>
                    <a:pt x="346" y="512"/>
                  </a:lnTo>
                  <a:lnTo>
                    <a:pt x="334" y="502"/>
                  </a:lnTo>
                  <a:lnTo>
                    <a:pt x="316" y="476"/>
                  </a:lnTo>
                  <a:lnTo>
                    <a:pt x="282" y="454"/>
                  </a:lnTo>
                  <a:lnTo>
                    <a:pt x="162" y="452"/>
                  </a:lnTo>
                  <a:lnTo>
                    <a:pt x="116" y="434"/>
                  </a:lnTo>
                  <a:lnTo>
                    <a:pt x="96" y="424"/>
                  </a:lnTo>
                  <a:lnTo>
                    <a:pt x="90" y="418"/>
                  </a:lnTo>
                  <a:lnTo>
                    <a:pt x="84" y="412"/>
                  </a:lnTo>
                  <a:lnTo>
                    <a:pt x="74" y="406"/>
                  </a:lnTo>
                  <a:lnTo>
                    <a:pt x="68" y="398"/>
                  </a:lnTo>
                  <a:lnTo>
                    <a:pt x="60" y="386"/>
                  </a:lnTo>
                  <a:lnTo>
                    <a:pt x="58" y="370"/>
                  </a:lnTo>
                  <a:lnTo>
                    <a:pt x="54" y="356"/>
                  </a:lnTo>
                  <a:lnTo>
                    <a:pt x="42" y="332"/>
                  </a:lnTo>
                  <a:lnTo>
                    <a:pt x="18" y="292"/>
                  </a:lnTo>
                  <a:lnTo>
                    <a:pt x="2" y="246"/>
                  </a:lnTo>
                  <a:lnTo>
                    <a:pt x="0" y="208"/>
                  </a:lnTo>
                  <a:lnTo>
                    <a:pt x="14" y="206"/>
                  </a:lnTo>
                  <a:lnTo>
                    <a:pt x="26" y="198"/>
                  </a:lnTo>
                  <a:lnTo>
                    <a:pt x="40" y="190"/>
                  </a:lnTo>
                  <a:lnTo>
                    <a:pt x="50" y="182"/>
                  </a:lnTo>
                  <a:lnTo>
                    <a:pt x="58" y="176"/>
                  </a:lnTo>
                  <a:lnTo>
                    <a:pt x="68" y="172"/>
                  </a:lnTo>
                  <a:lnTo>
                    <a:pt x="86" y="170"/>
                  </a:lnTo>
                  <a:lnTo>
                    <a:pt x="104" y="164"/>
                  </a:lnTo>
                  <a:lnTo>
                    <a:pt x="120" y="156"/>
                  </a:lnTo>
                  <a:lnTo>
                    <a:pt x="138" y="144"/>
                  </a:lnTo>
                  <a:lnTo>
                    <a:pt x="154" y="142"/>
                  </a:lnTo>
                  <a:lnTo>
                    <a:pt x="172" y="138"/>
                  </a:lnTo>
                  <a:lnTo>
                    <a:pt x="208" y="128"/>
                  </a:lnTo>
                  <a:lnTo>
                    <a:pt x="222" y="118"/>
                  </a:lnTo>
                  <a:lnTo>
                    <a:pt x="234" y="106"/>
                  </a:lnTo>
                  <a:lnTo>
                    <a:pt x="258" y="82"/>
                  </a:lnTo>
                  <a:lnTo>
                    <a:pt x="266" y="74"/>
                  </a:lnTo>
                  <a:lnTo>
                    <a:pt x="274" y="64"/>
                  </a:lnTo>
                  <a:lnTo>
                    <a:pt x="278" y="54"/>
                  </a:lnTo>
                  <a:lnTo>
                    <a:pt x="280" y="44"/>
                  </a:lnTo>
                  <a:lnTo>
                    <a:pt x="284" y="20"/>
                  </a:lnTo>
                  <a:lnTo>
                    <a:pt x="284" y="0"/>
                  </a:lnTo>
                  <a:lnTo>
                    <a:pt x="338" y="12"/>
                  </a:lnTo>
                  <a:lnTo>
                    <a:pt x="414" y="12"/>
                  </a:lnTo>
                  <a:lnTo>
                    <a:pt x="428" y="32"/>
                  </a:lnTo>
                  <a:lnTo>
                    <a:pt x="436" y="38"/>
                  </a:lnTo>
                  <a:lnTo>
                    <a:pt x="442" y="50"/>
                  </a:lnTo>
                  <a:lnTo>
                    <a:pt x="444" y="58"/>
                  </a:lnTo>
                  <a:lnTo>
                    <a:pt x="444" y="66"/>
                  </a:lnTo>
                  <a:lnTo>
                    <a:pt x="442" y="74"/>
                  </a:lnTo>
                  <a:lnTo>
                    <a:pt x="438" y="82"/>
                  </a:lnTo>
                  <a:lnTo>
                    <a:pt x="426" y="88"/>
                  </a:lnTo>
                  <a:lnTo>
                    <a:pt x="418" y="96"/>
                  </a:lnTo>
                  <a:lnTo>
                    <a:pt x="412" y="104"/>
                  </a:lnTo>
                  <a:lnTo>
                    <a:pt x="408" y="118"/>
                  </a:lnTo>
                  <a:lnTo>
                    <a:pt x="402" y="120"/>
                  </a:lnTo>
                  <a:lnTo>
                    <a:pt x="396" y="122"/>
                  </a:lnTo>
                  <a:lnTo>
                    <a:pt x="396" y="130"/>
                  </a:lnTo>
                  <a:lnTo>
                    <a:pt x="432" y="156"/>
                  </a:lnTo>
                  <a:lnTo>
                    <a:pt x="434" y="162"/>
                  </a:lnTo>
                  <a:lnTo>
                    <a:pt x="448" y="174"/>
                  </a:lnTo>
                  <a:lnTo>
                    <a:pt x="456" y="180"/>
                  </a:lnTo>
                  <a:lnTo>
                    <a:pt x="466" y="186"/>
                  </a:lnTo>
                  <a:lnTo>
                    <a:pt x="476" y="192"/>
                  </a:lnTo>
                  <a:lnTo>
                    <a:pt x="488" y="194"/>
                  </a:lnTo>
                  <a:lnTo>
                    <a:pt x="498" y="192"/>
                  </a:lnTo>
                  <a:lnTo>
                    <a:pt x="510" y="186"/>
                  </a:lnTo>
                  <a:lnTo>
                    <a:pt x="516" y="188"/>
                  </a:lnTo>
                  <a:lnTo>
                    <a:pt x="520" y="192"/>
                  </a:lnTo>
                  <a:lnTo>
                    <a:pt x="532" y="204"/>
                  </a:lnTo>
                  <a:lnTo>
                    <a:pt x="560" y="226"/>
                  </a:lnTo>
                  <a:lnTo>
                    <a:pt x="558" y="234"/>
                  </a:lnTo>
                  <a:lnTo>
                    <a:pt x="556" y="240"/>
                  </a:lnTo>
                  <a:lnTo>
                    <a:pt x="554" y="244"/>
                  </a:lnTo>
                  <a:lnTo>
                    <a:pt x="550" y="256"/>
                  </a:lnTo>
                  <a:lnTo>
                    <a:pt x="548" y="270"/>
                  </a:lnTo>
                  <a:lnTo>
                    <a:pt x="544" y="282"/>
                  </a:lnTo>
                  <a:lnTo>
                    <a:pt x="528" y="276"/>
                  </a:lnTo>
                  <a:lnTo>
                    <a:pt x="514" y="256"/>
                  </a:lnTo>
                  <a:lnTo>
                    <a:pt x="504" y="240"/>
                  </a:lnTo>
                  <a:lnTo>
                    <a:pt x="500" y="234"/>
                  </a:lnTo>
                  <a:lnTo>
                    <a:pt x="492" y="232"/>
                  </a:lnTo>
                  <a:lnTo>
                    <a:pt x="484" y="230"/>
                  </a:lnTo>
                  <a:lnTo>
                    <a:pt x="472" y="232"/>
                  </a:lnTo>
                  <a:lnTo>
                    <a:pt x="474" y="302"/>
                  </a:lnTo>
                  <a:lnTo>
                    <a:pt x="466" y="316"/>
                  </a:lnTo>
                  <a:lnTo>
                    <a:pt x="454" y="330"/>
                  </a:lnTo>
                  <a:lnTo>
                    <a:pt x="442" y="344"/>
                  </a:lnTo>
                  <a:lnTo>
                    <a:pt x="428" y="354"/>
                  </a:lnTo>
                  <a:lnTo>
                    <a:pt x="428" y="376"/>
                  </a:lnTo>
                  <a:lnTo>
                    <a:pt x="436" y="384"/>
                  </a:lnTo>
                  <a:lnTo>
                    <a:pt x="450" y="392"/>
                  </a:lnTo>
                  <a:lnTo>
                    <a:pt x="460" y="430"/>
                  </a:lnTo>
                  <a:lnTo>
                    <a:pt x="462" y="434"/>
                  </a:lnTo>
                  <a:lnTo>
                    <a:pt x="466" y="438"/>
                  </a:lnTo>
                  <a:lnTo>
                    <a:pt x="474" y="444"/>
                  </a:lnTo>
                  <a:lnTo>
                    <a:pt x="480" y="446"/>
                  </a:lnTo>
                  <a:lnTo>
                    <a:pt x="486" y="446"/>
                  </a:lnTo>
                  <a:lnTo>
                    <a:pt x="492" y="440"/>
                  </a:lnTo>
                  <a:lnTo>
                    <a:pt x="498" y="436"/>
                  </a:lnTo>
                  <a:lnTo>
                    <a:pt x="504" y="434"/>
                  </a:lnTo>
                  <a:lnTo>
                    <a:pt x="514" y="436"/>
                  </a:lnTo>
                  <a:lnTo>
                    <a:pt x="520" y="448"/>
                  </a:lnTo>
                  <a:lnTo>
                    <a:pt x="526" y="464"/>
                  </a:lnTo>
                  <a:lnTo>
                    <a:pt x="528" y="474"/>
                  </a:lnTo>
                  <a:lnTo>
                    <a:pt x="530" y="484"/>
                  </a:lnTo>
                  <a:lnTo>
                    <a:pt x="530" y="492"/>
                  </a:lnTo>
                  <a:lnTo>
                    <a:pt x="526" y="502"/>
                  </a:lnTo>
                  <a:lnTo>
                    <a:pt x="516" y="504"/>
                  </a:lnTo>
                  <a:lnTo>
                    <a:pt x="506" y="510"/>
                  </a:lnTo>
                  <a:lnTo>
                    <a:pt x="492" y="522"/>
                  </a:lnTo>
                  <a:lnTo>
                    <a:pt x="478" y="54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  <p:sp>
          <p:nvSpPr>
            <p:cNvPr id="71" name="Freeform 27"/>
            <p:cNvSpPr/>
            <p:nvPr/>
          </p:nvSpPr>
          <p:spPr bwMode="auto">
            <a:xfrm>
              <a:off x="5026025" y="2933700"/>
              <a:ext cx="777875" cy="1409699"/>
            </a:xfrm>
            <a:custGeom>
              <a:avLst/>
              <a:gdLst>
                <a:gd name="T0" fmla="*/ 320 w 490"/>
                <a:gd name="T1" fmla="*/ 878 h 888"/>
                <a:gd name="T2" fmla="*/ 252 w 490"/>
                <a:gd name="T3" fmla="*/ 834 h 888"/>
                <a:gd name="T4" fmla="*/ 196 w 490"/>
                <a:gd name="T5" fmla="*/ 838 h 888"/>
                <a:gd name="T6" fmla="*/ 170 w 490"/>
                <a:gd name="T7" fmla="*/ 842 h 888"/>
                <a:gd name="T8" fmla="*/ 136 w 490"/>
                <a:gd name="T9" fmla="*/ 824 h 888"/>
                <a:gd name="T10" fmla="*/ 106 w 490"/>
                <a:gd name="T11" fmla="*/ 804 h 888"/>
                <a:gd name="T12" fmla="*/ 56 w 490"/>
                <a:gd name="T13" fmla="*/ 800 h 888"/>
                <a:gd name="T14" fmla="*/ 12 w 490"/>
                <a:gd name="T15" fmla="*/ 776 h 888"/>
                <a:gd name="T16" fmla="*/ 20 w 490"/>
                <a:gd name="T17" fmla="*/ 744 h 888"/>
                <a:gd name="T18" fmla="*/ 8 w 490"/>
                <a:gd name="T19" fmla="*/ 726 h 888"/>
                <a:gd name="T20" fmla="*/ 0 w 490"/>
                <a:gd name="T21" fmla="*/ 706 h 888"/>
                <a:gd name="T22" fmla="*/ 62 w 490"/>
                <a:gd name="T23" fmla="*/ 696 h 888"/>
                <a:gd name="T24" fmla="*/ 66 w 490"/>
                <a:gd name="T25" fmla="*/ 648 h 888"/>
                <a:gd name="T26" fmla="*/ 52 w 490"/>
                <a:gd name="T27" fmla="*/ 602 h 888"/>
                <a:gd name="T28" fmla="*/ 56 w 490"/>
                <a:gd name="T29" fmla="*/ 536 h 888"/>
                <a:gd name="T30" fmla="*/ 104 w 490"/>
                <a:gd name="T31" fmla="*/ 530 h 888"/>
                <a:gd name="T32" fmla="*/ 168 w 490"/>
                <a:gd name="T33" fmla="*/ 548 h 888"/>
                <a:gd name="T34" fmla="*/ 172 w 490"/>
                <a:gd name="T35" fmla="*/ 504 h 888"/>
                <a:gd name="T36" fmla="*/ 190 w 490"/>
                <a:gd name="T37" fmla="*/ 494 h 888"/>
                <a:gd name="T38" fmla="*/ 214 w 490"/>
                <a:gd name="T39" fmla="*/ 500 h 888"/>
                <a:gd name="T40" fmla="*/ 248 w 490"/>
                <a:gd name="T41" fmla="*/ 478 h 888"/>
                <a:gd name="T42" fmla="*/ 246 w 490"/>
                <a:gd name="T43" fmla="*/ 416 h 888"/>
                <a:gd name="T44" fmla="*/ 256 w 490"/>
                <a:gd name="T45" fmla="*/ 384 h 888"/>
                <a:gd name="T46" fmla="*/ 240 w 490"/>
                <a:gd name="T47" fmla="*/ 362 h 888"/>
                <a:gd name="T48" fmla="*/ 196 w 490"/>
                <a:gd name="T49" fmla="*/ 334 h 888"/>
                <a:gd name="T50" fmla="*/ 152 w 490"/>
                <a:gd name="T51" fmla="*/ 318 h 888"/>
                <a:gd name="T52" fmla="*/ 126 w 490"/>
                <a:gd name="T53" fmla="*/ 296 h 888"/>
                <a:gd name="T54" fmla="*/ 130 w 490"/>
                <a:gd name="T55" fmla="*/ 244 h 888"/>
                <a:gd name="T56" fmla="*/ 148 w 490"/>
                <a:gd name="T57" fmla="*/ 222 h 888"/>
                <a:gd name="T58" fmla="*/ 184 w 490"/>
                <a:gd name="T59" fmla="*/ 226 h 888"/>
                <a:gd name="T60" fmla="*/ 270 w 490"/>
                <a:gd name="T61" fmla="*/ 220 h 888"/>
                <a:gd name="T62" fmla="*/ 278 w 490"/>
                <a:gd name="T63" fmla="*/ 162 h 888"/>
                <a:gd name="T64" fmla="*/ 280 w 490"/>
                <a:gd name="T65" fmla="*/ 130 h 888"/>
                <a:gd name="T66" fmla="*/ 304 w 490"/>
                <a:gd name="T67" fmla="*/ 104 h 888"/>
                <a:gd name="T68" fmla="*/ 364 w 490"/>
                <a:gd name="T69" fmla="*/ 38 h 888"/>
                <a:gd name="T70" fmla="*/ 404 w 490"/>
                <a:gd name="T71" fmla="*/ 28 h 888"/>
                <a:gd name="T72" fmla="*/ 416 w 490"/>
                <a:gd name="T73" fmla="*/ 22 h 888"/>
                <a:gd name="T74" fmla="*/ 440 w 490"/>
                <a:gd name="T75" fmla="*/ 2 h 888"/>
                <a:gd name="T76" fmla="*/ 462 w 490"/>
                <a:gd name="T77" fmla="*/ 20 h 888"/>
                <a:gd name="T78" fmla="*/ 452 w 490"/>
                <a:gd name="T79" fmla="*/ 52 h 888"/>
                <a:gd name="T80" fmla="*/ 438 w 490"/>
                <a:gd name="T81" fmla="*/ 108 h 888"/>
                <a:gd name="T82" fmla="*/ 422 w 490"/>
                <a:gd name="T83" fmla="*/ 138 h 888"/>
                <a:gd name="T84" fmla="*/ 430 w 490"/>
                <a:gd name="T85" fmla="*/ 228 h 888"/>
                <a:gd name="T86" fmla="*/ 408 w 490"/>
                <a:gd name="T87" fmla="*/ 284 h 888"/>
                <a:gd name="T88" fmla="*/ 398 w 490"/>
                <a:gd name="T89" fmla="*/ 384 h 888"/>
                <a:gd name="T90" fmla="*/ 418 w 490"/>
                <a:gd name="T91" fmla="*/ 454 h 888"/>
                <a:gd name="T92" fmla="*/ 412 w 490"/>
                <a:gd name="T93" fmla="*/ 526 h 888"/>
                <a:gd name="T94" fmla="*/ 428 w 490"/>
                <a:gd name="T95" fmla="*/ 556 h 888"/>
                <a:gd name="T96" fmla="*/ 432 w 490"/>
                <a:gd name="T97" fmla="*/ 600 h 888"/>
                <a:gd name="T98" fmla="*/ 476 w 490"/>
                <a:gd name="T99" fmla="*/ 690 h 888"/>
                <a:gd name="T100" fmla="*/ 462 w 490"/>
                <a:gd name="T101" fmla="*/ 726 h 888"/>
                <a:gd name="T102" fmla="*/ 362 w 490"/>
                <a:gd name="T103" fmla="*/ 728 h 888"/>
                <a:gd name="T104" fmla="*/ 354 w 490"/>
                <a:gd name="T105" fmla="*/ 744 h 888"/>
                <a:gd name="T106" fmla="*/ 398 w 490"/>
                <a:gd name="T107" fmla="*/ 792 h 888"/>
                <a:gd name="T108" fmla="*/ 350 w 490"/>
                <a:gd name="T109" fmla="*/ 828 h 888"/>
                <a:gd name="T110" fmla="*/ 344 w 490"/>
                <a:gd name="T111" fmla="*/ 888 h 88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490" h="888">
                  <a:moveTo>
                    <a:pt x="344" y="888"/>
                  </a:moveTo>
                  <a:lnTo>
                    <a:pt x="344" y="888"/>
                  </a:lnTo>
                  <a:lnTo>
                    <a:pt x="330" y="884"/>
                  </a:lnTo>
                  <a:lnTo>
                    <a:pt x="320" y="878"/>
                  </a:lnTo>
                  <a:lnTo>
                    <a:pt x="304" y="866"/>
                  </a:lnTo>
                  <a:lnTo>
                    <a:pt x="278" y="842"/>
                  </a:lnTo>
                  <a:lnTo>
                    <a:pt x="252" y="834"/>
                  </a:lnTo>
                  <a:lnTo>
                    <a:pt x="232" y="834"/>
                  </a:lnTo>
                  <a:lnTo>
                    <a:pt x="214" y="834"/>
                  </a:lnTo>
                  <a:lnTo>
                    <a:pt x="196" y="838"/>
                  </a:lnTo>
                  <a:lnTo>
                    <a:pt x="188" y="840"/>
                  </a:lnTo>
                  <a:lnTo>
                    <a:pt x="180" y="844"/>
                  </a:lnTo>
                  <a:lnTo>
                    <a:pt x="170" y="842"/>
                  </a:lnTo>
                  <a:lnTo>
                    <a:pt x="160" y="836"/>
                  </a:lnTo>
                  <a:lnTo>
                    <a:pt x="146" y="826"/>
                  </a:lnTo>
                  <a:lnTo>
                    <a:pt x="136" y="824"/>
                  </a:lnTo>
                  <a:lnTo>
                    <a:pt x="128" y="822"/>
                  </a:lnTo>
                  <a:lnTo>
                    <a:pt x="120" y="818"/>
                  </a:lnTo>
                  <a:lnTo>
                    <a:pt x="114" y="814"/>
                  </a:lnTo>
                  <a:lnTo>
                    <a:pt x="106" y="804"/>
                  </a:lnTo>
                  <a:lnTo>
                    <a:pt x="102" y="802"/>
                  </a:lnTo>
                  <a:lnTo>
                    <a:pt x="98" y="800"/>
                  </a:lnTo>
                  <a:lnTo>
                    <a:pt x="56" y="800"/>
                  </a:lnTo>
                  <a:lnTo>
                    <a:pt x="12" y="784"/>
                  </a:lnTo>
                  <a:lnTo>
                    <a:pt x="12" y="776"/>
                  </a:lnTo>
                  <a:lnTo>
                    <a:pt x="14" y="770"/>
                  </a:lnTo>
                  <a:lnTo>
                    <a:pt x="20" y="758"/>
                  </a:lnTo>
                  <a:lnTo>
                    <a:pt x="20" y="744"/>
                  </a:lnTo>
                  <a:lnTo>
                    <a:pt x="18" y="734"/>
                  </a:lnTo>
                  <a:lnTo>
                    <a:pt x="14" y="728"/>
                  </a:lnTo>
                  <a:lnTo>
                    <a:pt x="8" y="726"/>
                  </a:lnTo>
                  <a:lnTo>
                    <a:pt x="2" y="718"/>
                  </a:lnTo>
                  <a:lnTo>
                    <a:pt x="0" y="714"/>
                  </a:lnTo>
                  <a:lnTo>
                    <a:pt x="0" y="708"/>
                  </a:lnTo>
                  <a:lnTo>
                    <a:pt x="0" y="706"/>
                  </a:lnTo>
                  <a:lnTo>
                    <a:pt x="58" y="704"/>
                  </a:lnTo>
                  <a:lnTo>
                    <a:pt x="62" y="696"/>
                  </a:lnTo>
                  <a:lnTo>
                    <a:pt x="66" y="686"/>
                  </a:lnTo>
                  <a:lnTo>
                    <a:pt x="66" y="676"/>
                  </a:lnTo>
                  <a:lnTo>
                    <a:pt x="68" y="666"/>
                  </a:lnTo>
                  <a:lnTo>
                    <a:pt x="66" y="648"/>
                  </a:lnTo>
                  <a:lnTo>
                    <a:pt x="64" y="632"/>
                  </a:lnTo>
                  <a:lnTo>
                    <a:pt x="52" y="602"/>
                  </a:lnTo>
                  <a:lnTo>
                    <a:pt x="46" y="564"/>
                  </a:lnTo>
                  <a:lnTo>
                    <a:pt x="46" y="550"/>
                  </a:lnTo>
                  <a:lnTo>
                    <a:pt x="50" y="542"/>
                  </a:lnTo>
                  <a:lnTo>
                    <a:pt x="56" y="536"/>
                  </a:lnTo>
                  <a:lnTo>
                    <a:pt x="68" y="532"/>
                  </a:lnTo>
                  <a:lnTo>
                    <a:pt x="84" y="530"/>
                  </a:lnTo>
                  <a:lnTo>
                    <a:pt x="104" y="530"/>
                  </a:lnTo>
                  <a:lnTo>
                    <a:pt x="150" y="552"/>
                  </a:lnTo>
                  <a:lnTo>
                    <a:pt x="162" y="550"/>
                  </a:lnTo>
                  <a:lnTo>
                    <a:pt x="168" y="548"/>
                  </a:lnTo>
                  <a:lnTo>
                    <a:pt x="172" y="546"/>
                  </a:lnTo>
                  <a:lnTo>
                    <a:pt x="172" y="504"/>
                  </a:lnTo>
                  <a:lnTo>
                    <a:pt x="174" y="500"/>
                  </a:lnTo>
                  <a:lnTo>
                    <a:pt x="178" y="496"/>
                  </a:lnTo>
                  <a:lnTo>
                    <a:pt x="182" y="494"/>
                  </a:lnTo>
                  <a:lnTo>
                    <a:pt x="190" y="494"/>
                  </a:lnTo>
                  <a:lnTo>
                    <a:pt x="204" y="494"/>
                  </a:lnTo>
                  <a:lnTo>
                    <a:pt x="210" y="496"/>
                  </a:lnTo>
                  <a:lnTo>
                    <a:pt x="214" y="500"/>
                  </a:lnTo>
                  <a:lnTo>
                    <a:pt x="242" y="500"/>
                  </a:lnTo>
                  <a:lnTo>
                    <a:pt x="246" y="490"/>
                  </a:lnTo>
                  <a:lnTo>
                    <a:pt x="248" y="478"/>
                  </a:lnTo>
                  <a:lnTo>
                    <a:pt x="250" y="454"/>
                  </a:lnTo>
                  <a:lnTo>
                    <a:pt x="250" y="432"/>
                  </a:lnTo>
                  <a:lnTo>
                    <a:pt x="248" y="424"/>
                  </a:lnTo>
                  <a:lnTo>
                    <a:pt x="246" y="416"/>
                  </a:lnTo>
                  <a:lnTo>
                    <a:pt x="248" y="404"/>
                  </a:lnTo>
                  <a:lnTo>
                    <a:pt x="250" y="396"/>
                  </a:lnTo>
                  <a:lnTo>
                    <a:pt x="256" y="384"/>
                  </a:lnTo>
                  <a:lnTo>
                    <a:pt x="256" y="364"/>
                  </a:lnTo>
                  <a:lnTo>
                    <a:pt x="240" y="362"/>
                  </a:lnTo>
                  <a:lnTo>
                    <a:pt x="224" y="352"/>
                  </a:lnTo>
                  <a:lnTo>
                    <a:pt x="210" y="342"/>
                  </a:lnTo>
                  <a:lnTo>
                    <a:pt x="196" y="334"/>
                  </a:lnTo>
                  <a:lnTo>
                    <a:pt x="188" y="328"/>
                  </a:lnTo>
                  <a:lnTo>
                    <a:pt x="170" y="324"/>
                  </a:lnTo>
                  <a:lnTo>
                    <a:pt x="152" y="318"/>
                  </a:lnTo>
                  <a:lnTo>
                    <a:pt x="136" y="312"/>
                  </a:lnTo>
                  <a:lnTo>
                    <a:pt x="126" y="306"/>
                  </a:lnTo>
                  <a:lnTo>
                    <a:pt x="126" y="296"/>
                  </a:lnTo>
                  <a:lnTo>
                    <a:pt x="128" y="290"/>
                  </a:lnTo>
                  <a:lnTo>
                    <a:pt x="136" y="280"/>
                  </a:lnTo>
                  <a:lnTo>
                    <a:pt x="130" y="244"/>
                  </a:lnTo>
                  <a:lnTo>
                    <a:pt x="134" y="242"/>
                  </a:lnTo>
                  <a:lnTo>
                    <a:pt x="140" y="236"/>
                  </a:lnTo>
                  <a:lnTo>
                    <a:pt x="148" y="222"/>
                  </a:lnTo>
                  <a:lnTo>
                    <a:pt x="162" y="222"/>
                  </a:lnTo>
                  <a:lnTo>
                    <a:pt x="172" y="222"/>
                  </a:lnTo>
                  <a:lnTo>
                    <a:pt x="184" y="226"/>
                  </a:lnTo>
                  <a:lnTo>
                    <a:pt x="264" y="230"/>
                  </a:lnTo>
                  <a:lnTo>
                    <a:pt x="270" y="220"/>
                  </a:lnTo>
                  <a:lnTo>
                    <a:pt x="276" y="210"/>
                  </a:lnTo>
                  <a:lnTo>
                    <a:pt x="278" y="198"/>
                  </a:lnTo>
                  <a:lnTo>
                    <a:pt x="280" y="186"/>
                  </a:lnTo>
                  <a:lnTo>
                    <a:pt x="278" y="162"/>
                  </a:lnTo>
                  <a:lnTo>
                    <a:pt x="278" y="144"/>
                  </a:lnTo>
                  <a:lnTo>
                    <a:pt x="278" y="136"/>
                  </a:lnTo>
                  <a:lnTo>
                    <a:pt x="280" y="130"/>
                  </a:lnTo>
                  <a:lnTo>
                    <a:pt x="282" y="124"/>
                  </a:lnTo>
                  <a:lnTo>
                    <a:pt x="286" y="120"/>
                  </a:lnTo>
                  <a:lnTo>
                    <a:pt x="294" y="114"/>
                  </a:lnTo>
                  <a:lnTo>
                    <a:pt x="304" y="104"/>
                  </a:lnTo>
                  <a:lnTo>
                    <a:pt x="334" y="60"/>
                  </a:lnTo>
                  <a:lnTo>
                    <a:pt x="364" y="38"/>
                  </a:lnTo>
                  <a:lnTo>
                    <a:pt x="382" y="12"/>
                  </a:lnTo>
                  <a:lnTo>
                    <a:pt x="404" y="28"/>
                  </a:lnTo>
                  <a:lnTo>
                    <a:pt x="410" y="28"/>
                  </a:lnTo>
                  <a:lnTo>
                    <a:pt x="416" y="22"/>
                  </a:lnTo>
                  <a:lnTo>
                    <a:pt x="422" y="16"/>
                  </a:lnTo>
                  <a:lnTo>
                    <a:pt x="430" y="0"/>
                  </a:lnTo>
                  <a:lnTo>
                    <a:pt x="440" y="2"/>
                  </a:lnTo>
                  <a:lnTo>
                    <a:pt x="450" y="4"/>
                  </a:lnTo>
                  <a:lnTo>
                    <a:pt x="456" y="8"/>
                  </a:lnTo>
                  <a:lnTo>
                    <a:pt x="460" y="12"/>
                  </a:lnTo>
                  <a:lnTo>
                    <a:pt x="462" y="20"/>
                  </a:lnTo>
                  <a:lnTo>
                    <a:pt x="464" y="28"/>
                  </a:lnTo>
                  <a:lnTo>
                    <a:pt x="452" y="52"/>
                  </a:lnTo>
                  <a:lnTo>
                    <a:pt x="450" y="72"/>
                  </a:lnTo>
                  <a:lnTo>
                    <a:pt x="446" y="90"/>
                  </a:lnTo>
                  <a:lnTo>
                    <a:pt x="444" y="100"/>
                  </a:lnTo>
                  <a:lnTo>
                    <a:pt x="438" y="108"/>
                  </a:lnTo>
                  <a:lnTo>
                    <a:pt x="432" y="118"/>
                  </a:lnTo>
                  <a:lnTo>
                    <a:pt x="424" y="126"/>
                  </a:lnTo>
                  <a:lnTo>
                    <a:pt x="422" y="138"/>
                  </a:lnTo>
                  <a:lnTo>
                    <a:pt x="420" y="150"/>
                  </a:lnTo>
                  <a:lnTo>
                    <a:pt x="422" y="174"/>
                  </a:lnTo>
                  <a:lnTo>
                    <a:pt x="430" y="228"/>
                  </a:lnTo>
                  <a:lnTo>
                    <a:pt x="430" y="238"/>
                  </a:lnTo>
                  <a:lnTo>
                    <a:pt x="428" y="246"/>
                  </a:lnTo>
                  <a:lnTo>
                    <a:pt x="420" y="266"/>
                  </a:lnTo>
                  <a:lnTo>
                    <a:pt x="408" y="284"/>
                  </a:lnTo>
                  <a:lnTo>
                    <a:pt x="398" y="300"/>
                  </a:lnTo>
                  <a:lnTo>
                    <a:pt x="398" y="384"/>
                  </a:lnTo>
                  <a:lnTo>
                    <a:pt x="412" y="416"/>
                  </a:lnTo>
                  <a:lnTo>
                    <a:pt x="416" y="434"/>
                  </a:lnTo>
                  <a:lnTo>
                    <a:pt x="418" y="454"/>
                  </a:lnTo>
                  <a:lnTo>
                    <a:pt x="414" y="472"/>
                  </a:lnTo>
                  <a:lnTo>
                    <a:pt x="410" y="492"/>
                  </a:lnTo>
                  <a:lnTo>
                    <a:pt x="410" y="514"/>
                  </a:lnTo>
                  <a:lnTo>
                    <a:pt x="412" y="526"/>
                  </a:lnTo>
                  <a:lnTo>
                    <a:pt x="414" y="538"/>
                  </a:lnTo>
                  <a:lnTo>
                    <a:pt x="422" y="548"/>
                  </a:lnTo>
                  <a:lnTo>
                    <a:pt x="428" y="556"/>
                  </a:lnTo>
                  <a:lnTo>
                    <a:pt x="434" y="568"/>
                  </a:lnTo>
                  <a:lnTo>
                    <a:pt x="432" y="600"/>
                  </a:lnTo>
                  <a:lnTo>
                    <a:pt x="456" y="660"/>
                  </a:lnTo>
                  <a:lnTo>
                    <a:pt x="466" y="674"/>
                  </a:lnTo>
                  <a:lnTo>
                    <a:pt x="476" y="690"/>
                  </a:lnTo>
                  <a:lnTo>
                    <a:pt x="484" y="710"/>
                  </a:lnTo>
                  <a:lnTo>
                    <a:pt x="490" y="732"/>
                  </a:lnTo>
                  <a:lnTo>
                    <a:pt x="462" y="726"/>
                  </a:lnTo>
                  <a:lnTo>
                    <a:pt x="404" y="726"/>
                  </a:lnTo>
                  <a:lnTo>
                    <a:pt x="372" y="728"/>
                  </a:lnTo>
                  <a:lnTo>
                    <a:pt x="362" y="728"/>
                  </a:lnTo>
                  <a:lnTo>
                    <a:pt x="356" y="732"/>
                  </a:lnTo>
                  <a:lnTo>
                    <a:pt x="354" y="744"/>
                  </a:lnTo>
                  <a:lnTo>
                    <a:pt x="394" y="776"/>
                  </a:lnTo>
                  <a:lnTo>
                    <a:pt x="398" y="792"/>
                  </a:lnTo>
                  <a:lnTo>
                    <a:pt x="382" y="798"/>
                  </a:lnTo>
                  <a:lnTo>
                    <a:pt x="370" y="806"/>
                  </a:lnTo>
                  <a:lnTo>
                    <a:pt x="360" y="816"/>
                  </a:lnTo>
                  <a:lnTo>
                    <a:pt x="350" y="828"/>
                  </a:lnTo>
                  <a:lnTo>
                    <a:pt x="350" y="888"/>
                  </a:lnTo>
                  <a:lnTo>
                    <a:pt x="344" y="888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  <p:sp>
          <p:nvSpPr>
            <p:cNvPr id="72" name="Freeform 28"/>
            <p:cNvSpPr/>
            <p:nvPr/>
          </p:nvSpPr>
          <p:spPr bwMode="auto">
            <a:xfrm>
              <a:off x="2622549" y="2911476"/>
              <a:ext cx="1962150" cy="1428750"/>
            </a:xfrm>
            <a:custGeom>
              <a:avLst/>
              <a:gdLst>
                <a:gd name="T0" fmla="*/ 494 w 1236"/>
                <a:gd name="T1" fmla="*/ 798 h 900"/>
                <a:gd name="T2" fmla="*/ 430 w 1236"/>
                <a:gd name="T3" fmla="*/ 762 h 900"/>
                <a:gd name="T4" fmla="*/ 278 w 1236"/>
                <a:gd name="T5" fmla="*/ 748 h 900"/>
                <a:gd name="T6" fmla="*/ 176 w 1236"/>
                <a:gd name="T7" fmla="*/ 704 h 900"/>
                <a:gd name="T8" fmla="*/ 148 w 1236"/>
                <a:gd name="T9" fmla="*/ 670 h 900"/>
                <a:gd name="T10" fmla="*/ 70 w 1236"/>
                <a:gd name="T11" fmla="*/ 640 h 900"/>
                <a:gd name="T12" fmla="*/ 24 w 1236"/>
                <a:gd name="T13" fmla="*/ 596 h 900"/>
                <a:gd name="T14" fmla="*/ 0 w 1236"/>
                <a:gd name="T15" fmla="*/ 412 h 900"/>
                <a:gd name="T16" fmla="*/ 16 w 1236"/>
                <a:gd name="T17" fmla="*/ 340 h 900"/>
                <a:gd name="T18" fmla="*/ 26 w 1236"/>
                <a:gd name="T19" fmla="*/ 328 h 900"/>
                <a:gd name="T20" fmla="*/ 52 w 1236"/>
                <a:gd name="T21" fmla="*/ 314 h 900"/>
                <a:gd name="T22" fmla="*/ 98 w 1236"/>
                <a:gd name="T23" fmla="*/ 336 h 900"/>
                <a:gd name="T24" fmla="*/ 150 w 1236"/>
                <a:gd name="T25" fmla="*/ 336 h 900"/>
                <a:gd name="T26" fmla="*/ 138 w 1236"/>
                <a:gd name="T27" fmla="*/ 274 h 900"/>
                <a:gd name="T28" fmla="*/ 168 w 1236"/>
                <a:gd name="T29" fmla="*/ 236 h 900"/>
                <a:gd name="T30" fmla="*/ 186 w 1236"/>
                <a:gd name="T31" fmla="*/ 192 h 900"/>
                <a:gd name="T32" fmla="*/ 152 w 1236"/>
                <a:gd name="T33" fmla="*/ 150 h 900"/>
                <a:gd name="T34" fmla="*/ 120 w 1236"/>
                <a:gd name="T35" fmla="*/ 120 h 900"/>
                <a:gd name="T36" fmla="*/ 118 w 1236"/>
                <a:gd name="T37" fmla="*/ 92 h 900"/>
                <a:gd name="T38" fmla="*/ 104 w 1236"/>
                <a:gd name="T39" fmla="*/ 58 h 900"/>
                <a:gd name="T40" fmla="*/ 234 w 1236"/>
                <a:gd name="T41" fmla="*/ 42 h 900"/>
                <a:gd name="T42" fmla="*/ 340 w 1236"/>
                <a:gd name="T43" fmla="*/ 4 h 900"/>
                <a:gd name="T44" fmla="*/ 430 w 1236"/>
                <a:gd name="T45" fmla="*/ 8 h 900"/>
                <a:gd name="T46" fmla="*/ 526 w 1236"/>
                <a:gd name="T47" fmla="*/ 22 h 900"/>
                <a:gd name="T48" fmla="*/ 654 w 1236"/>
                <a:gd name="T49" fmla="*/ 114 h 900"/>
                <a:gd name="T50" fmla="*/ 720 w 1236"/>
                <a:gd name="T51" fmla="*/ 110 h 900"/>
                <a:gd name="T52" fmla="*/ 720 w 1236"/>
                <a:gd name="T53" fmla="*/ 56 h 900"/>
                <a:gd name="T54" fmla="*/ 792 w 1236"/>
                <a:gd name="T55" fmla="*/ 72 h 900"/>
                <a:gd name="T56" fmla="*/ 930 w 1236"/>
                <a:gd name="T57" fmla="*/ 128 h 900"/>
                <a:gd name="T58" fmla="*/ 952 w 1236"/>
                <a:gd name="T59" fmla="*/ 142 h 900"/>
                <a:gd name="T60" fmla="*/ 1088 w 1236"/>
                <a:gd name="T61" fmla="*/ 224 h 900"/>
                <a:gd name="T62" fmla="*/ 1174 w 1236"/>
                <a:gd name="T63" fmla="*/ 250 h 900"/>
                <a:gd name="T64" fmla="*/ 1216 w 1236"/>
                <a:gd name="T65" fmla="*/ 368 h 900"/>
                <a:gd name="T66" fmla="*/ 1236 w 1236"/>
                <a:gd name="T67" fmla="*/ 452 h 900"/>
                <a:gd name="T68" fmla="*/ 1184 w 1236"/>
                <a:gd name="T69" fmla="*/ 496 h 900"/>
                <a:gd name="T70" fmla="*/ 1120 w 1236"/>
                <a:gd name="T71" fmla="*/ 584 h 900"/>
                <a:gd name="T72" fmla="*/ 1144 w 1236"/>
                <a:gd name="T73" fmla="*/ 626 h 900"/>
                <a:gd name="T74" fmla="*/ 1086 w 1236"/>
                <a:gd name="T75" fmla="*/ 606 h 900"/>
                <a:gd name="T76" fmla="*/ 1030 w 1236"/>
                <a:gd name="T77" fmla="*/ 642 h 900"/>
                <a:gd name="T78" fmla="*/ 1064 w 1236"/>
                <a:gd name="T79" fmla="*/ 694 h 900"/>
                <a:gd name="T80" fmla="*/ 1076 w 1236"/>
                <a:gd name="T81" fmla="*/ 792 h 900"/>
                <a:gd name="T82" fmla="*/ 1034 w 1236"/>
                <a:gd name="T83" fmla="*/ 804 h 900"/>
                <a:gd name="T84" fmla="*/ 996 w 1236"/>
                <a:gd name="T85" fmla="*/ 806 h 900"/>
                <a:gd name="T86" fmla="*/ 956 w 1236"/>
                <a:gd name="T87" fmla="*/ 788 h 900"/>
                <a:gd name="T88" fmla="*/ 920 w 1236"/>
                <a:gd name="T89" fmla="*/ 800 h 900"/>
                <a:gd name="T90" fmla="*/ 878 w 1236"/>
                <a:gd name="T91" fmla="*/ 780 h 900"/>
                <a:gd name="T92" fmla="*/ 828 w 1236"/>
                <a:gd name="T93" fmla="*/ 698 h 900"/>
                <a:gd name="T94" fmla="*/ 778 w 1236"/>
                <a:gd name="T95" fmla="*/ 654 h 900"/>
                <a:gd name="T96" fmla="*/ 700 w 1236"/>
                <a:gd name="T97" fmla="*/ 662 h 900"/>
                <a:gd name="T98" fmla="*/ 722 w 1236"/>
                <a:gd name="T99" fmla="*/ 746 h 900"/>
                <a:gd name="T100" fmla="*/ 694 w 1236"/>
                <a:gd name="T101" fmla="*/ 796 h 900"/>
                <a:gd name="T102" fmla="*/ 664 w 1236"/>
                <a:gd name="T103" fmla="*/ 862 h 900"/>
                <a:gd name="T104" fmla="*/ 634 w 1236"/>
                <a:gd name="T105" fmla="*/ 886 h 900"/>
                <a:gd name="T106" fmla="*/ 604 w 1236"/>
                <a:gd name="T107" fmla="*/ 884 h 900"/>
                <a:gd name="T108" fmla="*/ 568 w 1236"/>
                <a:gd name="T109" fmla="*/ 880 h 90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236" h="900">
                  <a:moveTo>
                    <a:pt x="552" y="900"/>
                  </a:moveTo>
                  <a:lnTo>
                    <a:pt x="552" y="900"/>
                  </a:lnTo>
                  <a:lnTo>
                    <a:pt x="522" y="874"/>
                  </a:lnTo>
                  <a:lnTo>
                    <a:pt x="510" y="834"/>
                  </a:lnTo>
                  <a:lnTo>
                    <a:pt x="494" y="798"/>
                  </a:lnTo>
                  <a:lnTo>
                    <a:pt x="486" y="790"/>
                  </a:lnTo>
                  <a:lnTo>
                    <a:pt x="478" y="782"/>
                  </a:lnTo>
                  <a:lnTo>
                    <a:pt x="460" y="772"/>
                  </a:lnTo>
                  <a:lnTo>
                    <a:pt x="444" y="766"/>
                  </a:lnTo>
                  <a:lnTo>
                    <a:pt x="430" y="762"/>
                  </a:lnTo>
                  <a:lnTo>
                    <a:pt x="322" y="764"/>
                  </a:lnTo>
                  <a:lnTo>
                    <a:pt x="310" y="762"/>
                  </a:lnTo>
                  <a:lnTo>
                    <a:pt x="298" y="758"/>
                  </a:lnTo>
                  <a:lnTo>
                    <a:pt x="278" y="748"/>
                  </a:lnTo>
                  <a:lnTo>
                    <a:pt x="262" y="736"/>
                  </a:lnTo>
                  <a:lnTo>
                    <a:pt x="248" y="724"/>
                  </a:lnTo>
                  <a:lnTo>
                    <a:pt x="220" y="720"/>
                  </a:lnTo>
                  <a:lnTo>
                    <a:pt x="198" y="712"/>
                  </a:lnTo>
                  <a:lnTo>
                    <a:pt x="176" y="704"/>
                  </a:lnTo>
                  <a:lnTo>
                    <a:pt x="158" y="692"/>
                  </a:lnTo>
                  <a:lnTo>
                    <a:pt x="156" y="686"/>
                  </a:lnTo>
                  <a:lnTo>
                    <a:pt x="154" y="680"/>
                  </a:lnTo>
                  <a:lnTo>
                    <a:pt x="148" y="670"/>
                  </a:lnTo>
                  <a:lnTo>
                    <a:pt x="138" y="662"/>
                  </a:lnTo>
                  <a:lnTo>
                    <a:pt x="118" y="658"/>
                  </a:lnTo>
                  <a:lnTo>
                    <a:pt x="100" y="654"/>
                  </a:lnTo>
                  <a:lnTo>
                    <a:pt x="84" y="648"/>
                  </a:lnTo>
                  <a:lnTo>
                    <a:pt x="70" y="640"/>
                  </a:lnTo>
                  <a:lnTo>
                    <a:pt x="62" y="638"/>
                  </a:lnTo>
                  <a:lnTo>
                    <a:pt x="54" y="634"/>
                  </a:lnTo>
                  <a:lnTo>
                    <a:pt x="42" y="624"/>
                  </a:lnTo>
                  <a:lnTo>
                    <a:pt x="32" y="610"/>
                  </a:lnTo>
                  <a:lnTo>
                    <a:pt x="24" y="596"/>
                  </a:lnTo>
                  <a:lnTo>
                    <a:pt x="18" y="580"/>
                  </a:lnTo>
                  <a:lnTo>
                    <a:pt x="12" y="566"/>
                  </a:lnTo>
                  <a:lnTo>
                    <a:pt x="6" y="542"/>
                  </a:lnTo>
                  <a:lnTo>
                    <a:pt x="0" y="412"/>
                  </a:lnTo>
                  <a:lnTo>
                    <a:pt x="14" y="388"/>
                  </a:lnTo>
                  <a:lnTo>
                    <a:pt x="18" y="376"/>
                  </a:lnTo>
                  <a:lnTo>
                    <a:pt x="22" y="366"/>
                  </a:lnTo>
                  <a:lnTo>
                    <a:pt x="20" y="352"/>
                  </a:lnTo>
                  <a:lnTo>
                    <a:pt x="16" y="340"/>
                  </a:lnTo>
                  <a:lnTo>
                    <a:pt x="12" y="332"/>
                  </a:lnTo>
                  <a:lnTo>
                    <a:pt x="10" y="328"/>
                  </a:lnTo>
                  <a:lnTo>
                    <a:pt x="22" y="326"/>
                  </a:lnTo>
                  <a:lnTo>
                    <a:pt x="26" y="328"/>
                  </a:lnTo>
                  <a:lnTo>
                    <a:pt x="32" y="330"/>
                  </a:lnTo>
                  <a:lnTo>
                    <a:pt x="42" y="330"/>
                  </a:lnTo>
                  <a:lnTo>
                    <a:pt x="50" y="320"/>
                  </a:lnTo>
                  <a:lnTo>
                    <a:pt x="52" y="314"/>
                  </a:lnTo>
                  <a:lnTo>
                    <a:pt x="60" y="312"/>
                  </a:lnTo>
                  <a:lnTo>
                    <a:pt x="66" y="312"/>
                  </a:lnTo>
                  <a:lnTo>
                    <a:pt x="72" y="316"/>
                  </a:lnTo>
                  <a:lnTo>
                    <a:pt x="78" y="320"/>
                  </a:lnTo>
                  <a:lnTo>
                    <a:pt x="90" y="330"/>
                  </a:lnTo>
                  <a:lnTo>
                    <a:pt x="98" y="336"/>
                  </a:lnTo>
                  <a:lnTo>
                    <a:pt x="108" y="342"/>
                  </a:lnTo>
                  <a:lnTo>
                    <a:pt x="128" y="342"/>
                  </a:lnTo>
                  <a:lnTo>
                    <a:pt x="140" y="340"/>
                  </a:lnTo>
                  <a:lnTo>
                    <a:pt x="150" y="336"/>
                  </a:lnTo>
                  <a:lnTo>
                    <a:pt x="158" y="326"/>
                  </a:lnTo>
                  <a:lnTo>
                    <a:pt x="158" y="300"/>
                  </a:lnTo>
                  <a:lnTo>
                    <a:pt x="148" y="286"/>
                  </a:lnTo>
                  <a:lnTo>
                    <a:pt x="138" y="274"/>
                  </a:lnTo>
                  <a:lnTo>
                    <a:pt x="136" y="270"/>
                  </a:lnTo>
                  <a:lnTo>
                    <a:pt x="136" y="264"/>
                  </a:lnTo>
                  <a:lnTo>
                    <a:pt x="136" y="258"/>
                  </a:lnTo>
                  <a:lnTo>
                    <a:pt x="140" y="252"/>
                  </a:lnTo>
                  <a:lnTo>
                    <a:pt x="168" y="236"/>
                  </a:lnTo>
                  <a:lnTo>
                    <a:pt x="180" y="224"/>
                  </a:lnTo>
                  <a:lnTo>
                    <a:pt x="184" y="212"/>
                  </a:lnTo>
                  <a:lnTo>
                    <a:pt x="188" y="200"/>
                  </a:lnTo>
                  <a:lnTo>
                    <a:pt x="186" y="192"/>
                  </a:lnTo>
                  <a:lnTo>
                    <a:pt x="184" y="184"/>
                  </a:lnTo>
                  <a:lnTo>
                    <a:pt x="178" y="178"/>
                  </a:lnTo>
                  <a:lnTo>
                    <a:pt x="172" y="174"/>
                  </a:lnTo>
                  <a:lnTo>
                    <a:pt x="160" y="164"/>
                  </a:lnTo>
                  <a:lnTo>
                    <a:pt x="152" y="150"/>
                  </a:lnTo>
                  <a:lnTo>
                    <a:pt x="142" y="138"/>
                  </a:lnTo>
                  <a:lnTo>
                    <a:pt x="132" y="128"/>
                  </a:lnTo>
                  <a:lnTo>
                    <a:pt x="126" y="126"/>
                  </a:lnTo>
                  <a:lnTo>
                    <a:pt x="122" y="126"/>
                  </a:lnTo>
                  <a:lnTo>
                    <a:pt x="120" y="120"/>
                  </a:lnTo>
                  <a:lnTo>
                    <a:pt x="116" y="114"/>
                  </a:lnTo>
                  <a:lnTo>
                    <a:pt x="114" y="110"/>
                  </a:lnTo>
                  <a:lnTo>
                    <a:pt x="114" y="104"/>
                  </a:lnTo>
                  <a:lnTo>
                    <a:pt x="118" y="98"/>
                  </a:lnTo>
                  <a:lnTo>
                    <a:pt x="118" y="92"/>
                  </a:lnTo>
                  <a:lnTo>
                    <a:pt x="118" y="86"/>
                  </a:lnTo>
                  <a:lnTo>
                    <a:pt x="116" y="80"/>
                  </a:lnTo>
                  <a:lnTo>
                    <a:pt x="110" y="70"/>
                  </a:lnTo>
                  <a:lnTo>
                    <a:pt x="104" y="66"/>
                  </a:lnTo>
                  <a:lnTo>
                    <a:pt x="104" y="58"/>
                  </a:lnTo>
                  <a:lnTo>
                    <a:pt x="120" y="56"/>
                  </a:lnTo>
                  <a:lnTo>
                    <a:pt x="138" y="52"/>
                  </a:lnTo>
                  <a:lnTo>
                    <a:pt x="176" y="50"/>
                  </a:lnTo>
                  <a:lnTo>
                    <a:pt x="214" y="46"/>
                  </a:lnTo>
                  <a:lnTo>
                    <a:pt x="234" y="42"/>
                  </a:lnTo>
                  <a:lnTo>
                    <a:pt x="252" y="38"/>
                  </a:lnTo>
                  <a:lnTo>
                    <a:pt x="280" y="24"/>
                  </a:lnTo>
                  <a:lnTo>
                    <a:pt x="310" y="12"/>
                  </a:lnTo>
                  <a:lnTo>
                    <a:pt x="324" y="6"/>
                  </a:lnTo>
                  <a:lnTo>
                    <a:pt x="340" y="4"/>
                  </a:lnTo>
                  <a:lnTo>
                    <a:pt x="358" y="0"/>
                  </a:lnTo>
                  <a:lnTo>
                    <a:pt x="378" y="0"/>
                  </a:lnTo>
                  <a:lnTo>
                    <a:pt x="400" y="10"/>
                  </a:lnTo>
                  <a:lnTo>
                    <a:pt x="430" y="8"/>
                  </a:lnTo>
                  <a:lnTo>
                    <a:pt x="462" y="10"/>
                  </a:lnTo>
                  <a:lnTo>
                    <a:pt x="478" y="10"/>
                  </a:lnTo>
                  <a:lnTo>
                    <a:pt x="494" y="12"/>
                  </a:lnTo>
                  <a:lnTo>
                    <a:pt x="510" y="16"/>
                  </a:lnTo>
                  <a:lnTo>
                    <a:pt x="526" y="22"/>
                  </a:lnTo>
                  <a:lnTo>
                    <a:pt x="604" y="72"/>
                  </a:lnTo>
                  <a:lnTo>
                    <a:pt x="612" y="84"/>
                  </a:lnTo>
                  <a:lnTo>
                    <a:pt x="638" y="104"/>
                  </a:lnTo>
                  <a:lnTo>
                    <a:pt x="654" y="114"/>
                  </a:lnTo>
                  <a:lnTo>
                    <a:pt x="676" y="122"/>
                  </a:lnTo>
                  <a:lnTo>
                    <a:pt x="706" y="122"/>
                  </a:lnTo>
                  <a:lnTo>
                    <a:pt x="720" y="110"/>
                  </a:lnTo>
                  <a:lnTo>
                    <a:pt x="722" y="94"/>
                  </a:lnTo>
                  <a:lnTo>
                    <a:pt x="720" y="80"/>
                  </a:lnTo>
                  <a:lnTo>
                    <a:pt x="718" y="68"/>
                  </a:lnTo>
                  <a:lnTo>
                    <a:pt x="716" y="58"/>
                  </a:lnTo>
                  <a:lnTo>
                    <a:pt x="720" y="56"/>
                  </a:lnTo>
                  <a:lnTo>
                    <a:pt x="724" y="54"/>
                  </a:lnTo>
                  <a:lnTo>
                    <a:pt x="736" y="52"/>
                  </a:lnTo>
                  <a:lnTo>
                    <a:pt x="762" y="52"/>
                  </a:lnTo>
                  <a:lnTo>
                    <a:pt x="792" y="72"/>
                  </a:lnTo>
                  <a:lnTo>
                    <a:pt x="822" y="80"/>
                  </a:lnTo>
                  <a:lnTo>
                    <a:pt x="858" y="84"/>
                  </a:lnTo>
                  <a:lnTo>
                    <a:pt x="898" y="104"/>
                  </a:lnTo>
                  <a:lnTo>
                    <a:pt x="930" y="128"/>
                  </a:lnTo>
                  <a:lnTo>
                    <a:pt x="930" y="132"/>
                  </a:lnTo>
                  <a:lnTo>
                    <a:pt x="940" y="140"/>
                  </a:lnTo>
                  <a:lnTo>
                    <a:pt x="952" y="142"/>
                  </a:lnTo>
                  <a:lnTo>
                    <a:pt x="964" y="140"/>
                  </a:lnTo>
                  <a:lnTo>
                    <a:pt x="992" y="136"/>
                  </a:lnTo>
                  <a:lnTo>
                    <a:pt x="1032" y="184"/>
                  </a:lnTo>
                  <a:lnTo>
                    <a:pt x="1088" y="224"/>
                  </a:lnTo>
                  <a:lnTo>
                    <a:pt x="1116" y="238"/>
                  </a:lnTo>
                  <a:lnTo>
                    <a:pt x="1166" y="238"/>
                  </a:lnTo>
                  <a:lnTo>
                    <a:pt x="1174" y="250"/>
                  </a:lnTo>
                  <a:lnTo>
                    <a:pt x="1182" y="272"/>
                  </a:lnTo>
                  <a:lnTo>
                    <a:pt x="1188" y="294"/>
                  </a:lnTo>
                  <a:lnTo>
                    <a:pt x="1194" y="316"/>
                  </a:lnTo>
                  <a:lnTo>
                    <a:pt x="1216" y="368"/>
                  </a:lnTo>
                  <a:lnTo>
                    <a:pt x="1220" y="412"/>
                  </a:lnTo>
                  <a:lnTo>
                    <a:pt x="1228" y="422"/>
                  </a:lnTo>
                  <a:lnTo>
                    <a:pt x="1234" y="436"/>
                  </a:lnTo>
                  <a:lnTo>
                    <a:pt x="1236" y="444"/>
                  </a:lnTo>
                  <a:lnTo>
                    <a:pt x="1236" y="452"/>
                  </a:lnTo>
                  <a:lnTo>
                    <a:pt x="1232" y="458"/>
                  </a:lnTo>
                  <a:lnTo>
                    <a:pt x="1226" y="466"/>
                  </a:lnTo>
                  <a:lnTo>
                    <a:pt x="1200" y="482"/>
                  </a:lnTo>
                  <a:lnTo>
                    <a:pt x="1192" y="488"/>
                  </a:lnTo>
                  <a:lnTo>
                    <a:pt x="1184" y="496"/>
                  </a:lnTo>
                  <a:lnTo>
                    <a:pt x="1172" y="514"/>
                  </a:lnTo>
                  <a:lnTo>
                    <a:pt x="1156" y="542"/>
                  </a:lnTo>
                  <a:lnTo>
                    <a:pt x="1120" y="568"/>
                  </a:lnTo>
                  <a:lnTo>
                    <a:pt x="1120" y="584"/>
                  </a:lnTo>
                  <a:lnTo>
                    <a:pt x="1154" y="614"/>
                  </a:lnTo>
                  <a:lnTo>
                    <a:pt x="1152" y="620"/>
                  </a:lnTo>
                  <a:lnTo>
                    <a:pt x="1148" y="624"/>
                  </a:lnTo>
                  <a:lnTo>
                    <a:pt x="1144" y="626"/>
                  </a:lnTo>
                  <a:lnTo>
                    <a:pt x="1138" y="628"/>
                  </a:lnTo>
                  <a:lnTo>
                    <a:pt x="1128" y="628"/>
                  </a:lnTo>
                  <a:lnTo>
                    <a:pt x="1120" y="628"/>
                  </a:lnTo>
                  <a:lnTo>
                    <a:pt x="1086" y="606"/>
                  </a:lnTo>
                  <a:lnTo>
                    <a:pt x="1052" y="604"/>
                  </a:lnTo>
                  <a:lnTo>
                    <a:pt x="1038" y="606"/>
                  </a:lnTo>
                  <a:lnTo>
                    <a:pt x="1030" y="608"/>
                  </a:lnTo>
                  <a:lnTo>
                    <a:pt x="1030" y="632"/>
                  </a:lnTo>
                  <a:lnTo>
                    <a:pt x="1030" y="642"/>
                  </a:lnTo>
                  <a:lnTo>
                    <a:pt x="1032" y="652"/>
                  </a:lnTo>
                  <a:lnTo>
                    <a:pt x="1036" y="662"/>
                  </a:lnTo>
                  <a:lnTo>
                    <a:pt x="1042" y="672"/>
                  </a:lnTo>
                  <a:lnTo>
                    <a:pt x="1052" y="682"/>
                  </a:lnTo>
                  <a:lnTo>
                    <a:pt x="1064" y="694"/>
                  </a:lnTo>
                  <a:lnTo>
                    <a:pt x="1064" y="730"/>
                  </a:lnTo>
                  <a:lnTo>
                    <a:pt x="1080" y="780"/>
                  </a:lnTo>
                  <a:lnTo>
                    <a:pt x="1078" y="788"/>
                  </a:lnTo>
                  <a:lnTo>
                    <a:pt x="1076" y="792"/>
                  </a:lnTo>
                  <a:lnTo>
                    <a:pt x="1074" y="796"/>
                  </a:lnTo>
                  <a:lnTo>
                    <a:pt x="1068" y="798"/>
                  </a:lnTo>
                  <a:lnTo>
                    <a:pt x="1058" y="800"/>
                  </a:lnTo>
                  <a:lnTo>
                    <a:pt x="1046" y="800"/>
                  </a:lnTo>
                  <a:lnTo>
                    <a:pt x="1034" y="804"/>
                  </a:lnTo>
                  <a:lnTo>
                    <a:pt x="1028" y="808"/>
                  </a:lnTo>
                  <a:lnTo>
                    <a:pt x="1014" y="818"/>
                  </a:lnTo>
                  <a:lnTo>
                    <a:pt x="1004" y="818"/>
                  </a:lnTo>
                  <a:lnTo>
                    <a:pt x="996" y="806"/>
                  </a:lnTo>
                  <a:lnTo>
                    <a:pt x="968" y="804"/>
                  </a:lnTo>
                  <a:lnTo>
                    <a:pt x="968" y="798"/>
                  </a:lnTo>
                  <a:lnTo>
                    <a:pt x="964" y="794"/>
                  </a:lnTo>
                  <a:lnTo>
                    <a:pt x="956" y="788"/>
                  </a:lnTo>
                  <a:lnTo>
                    <a:pt x="936" y="786"/>
                  </a:lnTo>
                  <a:lnTo>
                    <a:pt x="934" y="792"/>
                  </a:lnTo>
                  <a:lnTo>
                    <a:pt x="926" y="796"/>
                  </a:lnTo>
                  <a:lnTo>
                    <a:pt x="920" y="800"/>
                  </a:lnTo>
                  <a:lnTo>
                    <a:pt x="914" y="800"/>
                  </a:lnTo>
                  <a:lnTo>
                    <a:pt x="908" y="786"/>
                  </a:lnTo>
                  <a:lnTo>
                    <a:pt x="878" y="780"/>
                  </a:lnTo>
                  <a:lnTo>
                    <a:pt x="836" y="732"/>
                  </a:lnTo>
                  <a:lnTo>
                    <a:pt x="830" y="722"/>
                  </a:lnTo>
                  <a:lnTo>
                    <a:pt x="830" y="710"/>
                  </a:lnTo>
                  <a:lnTo>
                    <a:pt x="828" y="698"/>
                  </a:lnTo>
                  <a:lnTo>
                    <a:pt x="824" y="690"/>
                  </a:lnTo>
                  <a:lnTo>
                    <a:pt x="820" y="682"/>
                  </a:lnTo>
                  <a:lnTo>
                    <a:pt x="808" y="670"/>
                  </a:lnTo>
                  <a:lnTo>
                    <a:pt x="796" y="658"/>
                  </a:lnTo>
                  <a:lnTo>
                    <a:pt x="778" y="654"/>
                  </a:lnTo>
                  <a:lnTo>
                    <a:pt x="758" y="652"/>
                  </a:lnTo>
                  <a:lnTo>
                    <a:pt x="724" y="654"/>
                  </a:lnTo>
                  <a:lnTo>
                    <a:pt x="706" y="656"/>
                  </a:lnTo>
                  <a:lnTo>
                    <a:pt x="702" y="660"/>
                  </a:lnTo>
                  <a:lnTo>
                    <a:pt x="700" y="662"/>
                  </a:lnTo>
                  <a:lnTo>
                    <a:pt x="698" y="674"/>
                  </a:lnTo>
                  <a:lnTo>
                    <a:pt x="698" y="694"/>
                  </a:lnTo>
                  <a:lnTo>
                    <a:pt x="722" y="726"/>
                  </a:lnTo>
                  <a:lnTo>
                    <a:pt x="722" y="746"/>
                  </a:lnTo>
                  <a:lnTo>
                    <a:pt x="712" y="758"/>
                  </a:lnTo>
                  <a:lnTo>
                    <a:pt x="700" y="772"/>
                  </a:lnTo>
                  <a:lnTo>
                    <a:pt x="696" y="778"/>
                  </a:lnTo>
                  <a:lnTo>
                    <a:pt x="694" y="786"/>
                  </a:lnTo>
                  <a:lnTo>
                    <a:pt x="694" y="796"/>
                  </a:lnTo>
                  <a:lnTo>
                    <a:pt x="698" y="804"/>
                  </a:lnTo>
                  <a:lnTo>
                    <a:pt x="698" y="810"/>
                  </a:lnTo>
                  <a:lnTo>
                    <a:pt x="694" y="818"/>
                  </a:lnTo>
                  <a:lnTo>
                    <a:pt x="684" y="834"/>
                  </a:lnTo>
                  <a:lnTo>
                    <a:pt x="664" y="862"/>
                  </a:lnTo>
                  <a:lnTo>
                    <a:pt x="658" y="870"/>
                  </a:lnTo>
                  <a:lnTo>
                    <a:pt x="652" y="878"/>
                  </a:lnTo>
                  <a:lnTo>
                    <a:pt x="644" y="882"/>
                  </a:lnTo>
                  <a:lnTo>
                    <a:pt x="634" y="886"/>
                  </a:lnTo>
                  <a:lnTo>
                    <a:pt x="624" y="898"/>
                  </a:lnTo>
                  <a:lnTo>
                    <a:pt x="618" y="896"/>
                  </a:lnTo>
                  <a:lnTo>
                    <a:pt x="612" y="896"/>
                  </a:lnTo>
                  <a:lnTo>
                    <a:pt x="608" y="890"/>
                  </a:lnTo>
                  <a:lnTo>
                    <a:pt x="604" y="884"/>
                  </a:lnTo>
                  <a:lnTo>
                    <a:pt x="604" y="880"/>
                  </a:lnTo>
                  <a:lnTo>
                    <a:pt x="598" y="878"/>
                  </a:lnTo>
                  <a:lnTo>
                    <a:pt x="594" y="876"/>
                  </a:lnTo>
                  <a:lnTo>
                    <a:pt x="582" y="876"/>
                  </a:lnTo>
                  <a:lnTo>
                    <a:pt x="568" y="880"/>
                  </a:lnTo>
                  <a:lnTo>
                    <a:pt x="560" y="892"/>
                  </a:lnTo>
                  <a:lnTo>
                    <a:pt x="556" y="896"/>
                  </a:lnTo>
                  <a:lnTo>
                    <a:pt x="552" y="90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  <p:sp>
          <p:nvSpPr>
            <p:cNvPr id="73" name="Freeform 29"/>
            <p:cNvSpPr/>
            <p:nvPr/>
          </p:nvSpPr>
          <p:spPr bwMode="auto">
            <a:xfrm>
              <a:off x="5676901" y="2717801"/>
              <a:ext cx="539750" cy="1085851"/>
            </a:xfrm>
            <a:custGeom>
              <a:avLst/>
              <a:gdLst>
                <a:gd name="T0" fmla="*/ 24 w 340"/>
                <a:gd name="T1" fmla="*/ 676 h 684"/>
                <a:gd name="T2" fmla="*/ 10 w 340"/>
                <a:gd name="T3" fmla="*/ 654 h 684"/>
                <a:gd name="T4" fmla="*/ 10 w 340"/>
                <a:gd name="T5" fmla="*/ 624 h 684"/>
                <a:gd name="T6" fmla="*/ 18 w 340"/>
                <a:gd name="T7" fmla="*/ 560 h 684"/>
                <a:gd name="T8" fmla="*/ 0 w 340"/>
                <a:gd name="T9" fmla="*/ 514 h 684"/>
                <a:gd name="T10" fmla="*/ 8 w 340"/>
                <a:gd name="T11" fmla="*/ 426 h 684"/>
                <a:gd name="T12" fmla="*/ 30 w 340"/>
                <a:gd name="T13" fmla="*/ 386 h 684"/>
                <a:gd name="T14" fmla="*/ 24 w 340"/>
                <a:gd name="T15" fmla="*/ 326 h 684"/>
                <a:gd name="T16" fmla="*/ 22 w 340"/>
                <a:gd name="T17" fmla="*/ 282 h 684"/>
                <a:gd name="T18" fmla="*/ 44 w 340"/>
                <a:gd name="T19" fmla="*/ 248 h 684"/>
                <a:gd name="T20" fmla="*/ 50 w 340"/>
                <a:gd name="T21" fmla="*/ 218 h 684"/>
                <a:gd name="T22" fmla="*/ 64 w 340"/>
                <a:gd name="T23" fmla="*/ 170 h 684"/>
                <a:gd name="T24" fmla="*/ 70 w 340"/>
                <a:gd name="T25" fmla="*/ 150 h 684"/>
                <a:gd name="T26" fmla="*/ 94 w 340"/>
                <a:gd name="T27" fmla="*/ 122 h 684"/>
                <a:gd name="T28" fmla="*/ 128 w 340"/>
                <a:gd name="T29" fmla="*/ 82 h 684"/>
                <a:gd name="T30" fmla="*/ 152 w 340"/>
                <a:gd name="T31" fmla="*/ 58 h 684"/>
                <a:gd name="T32" fmla="*/ 170 w 340"/>
                <a:gd name="T33" fmla="*/ 40 h 684"/>
                <a:gd name="T34" fmla="*/ 224 w 340"/>
                <a:gd name="T35" fmla="*/ 40 h 684"/>
                <a:gd name="T36" fmla="*/ 238 w 340"/>
                <a:gd name="T37" fmla="*/ 32 h 684"/>
                <a:gd name="T38" fmla="*/ 270 w 340"/>
                <a:gd name="T39" fmla="*/ 20 h 684"/>
                <a:gd name="T40" fmla="*/ 290 w 340"/>
                <a:gd name="T41" fmla="*/ 0 h 684"/>
                <a:gd name="T42" fmla="*/ 308 w 340"/>
                <a:gd name="T43" fmla="*/ 12 h 684"/>
                <a:gd name="T44" fmla="*/ 290 w 340"/>
                <a:gd name="T45" fmla="*/ 34 h 684"/>
                <a:gd name="T46" fmla="*/ 276 w 340"/>
                <a:gd name="T47" fmla="*/ 54 h 684"/>
                <a:gd name="T48" fmla="*/ 286 w 340"/>
                <a:gd name="T49" fmla="*/ 64 h 684"/>
                <a:gd name="T50" fmla="*/ 310 w 340"/>
                <a:gd name="T51" fmla="*/ 82 h 684"/>
                <a:gd name="T52" fmla="*/ 340 w 340"/>
                <a:gd name="T53" fmla="*/ 124 h 684"/>
                <a:gd name="T54" fmla="*/ 328 w 340"/>
                <a:gd name="T55" fmla="*/ 158 h 684"/>
                <a:gd name="T56" fmla="*/ 290 w 340"/>
                <a:gd name="T57" fmla="*/ 186 h 684"/>
                <a:gd name="T58" fmla="*/ 268 w 340"/>
                <a:gd name="T59" fmla="*/ 228 h 684"/>
                <a:gd name="T60" fmla="*/ 274 w 340"/>
                <a:gd name="T61" fmla="*/ 256 h 684"/>
                <a:gd name="T62" fmla="*/ 300 w 340"/>
                <a:gd name="T63" fmla="*/ 278 h 684"/>
                <a:gd name="T64" fmla="*/ 320 w 340"/>
                <a:gd name="T65" fmla="*/ 312 h 684"/>
                <a:gd name="T66" fmla="*/ 328 w 340"/>
                <a:gd name="T67" fmla="*/ 344 h 684"/>
                <a:gd name="T68" fmla="*/ 316 w 340"/>
                <a:gd name="T69" fmla="*/ 384 h 684"/>
                <a:gd name="T70" fmla="*/ 298 w 340"/>
                <a:gd name="T71" fmla="*/ 412 h 684"/>
                <a:gd name="T72" fmla="*/ 276 w 340"/>
                <a:gd name="T73" fmla="*/ 436 h 684"/>
                <a:gd name="T74" fmla="*/ 298 w 340"/>
                <a:gd name="T75" fmla="*/ 474 h 684"/>
                <a:gd name="T76" fmla="*/ 302 w 340"/>
                <a:gd name="T77" fmla="*/ 506 h 684"/>
                <a:gd name="T78" fmla="*/ 296 w 340"/>
                <a:gd name="T79" fmla="*/ 544 h 684"/>
                <a:gd name="T80" fmla="*/ 236 w 340"/>
                <a:gd name="T81" fmla="*/ 602 h 684"/>
                <a:gd name="T82" fmla="*/ 164 w 340"/>
                <a:gd name="T83" fmla="*/ 620 h 684"/>
                <a:gd name="T84" fmla="*/ 112 w 340"/>
                <a:gd name="T85" fmla="*/ 644 h 684"/>
                <a:gd name="T86" fmla="*/ 66 w 340"/>
                <a:gd name="T87" fmla="*/ 664 h 684"/>
                <a:gd name="T88" fmla="*/ 48 w 340"/>
                <a:gd name="T89" fmla="*/ 678 h 68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40" h="684">
                  <a:moveTo>
                    <a:pt x="32" y="684"/>
                  </a:moveTo>
                  <a:lnTo>
                    <a:pt x="32" y="684"/>
                  </a:lnTo>
                  <a:lnTo>
                    <a:pt x="24" y="676"/>
                  </a:lnTo>
                  <a:lnTo>
                    <a:pt x="16" y="668"/>
                  </a:lnTo>
                  <a:lnTo>
                    <a:pt x="12" y="662"/>
                  </a:lnTo>
                  <a:lnTo>
                    <a:pt x="10" y="654"/>
                  </a:lnTo>
                  <a:lnTo>
                    <a:pt x="10" y="638"/>
                  </a:lnTo>
                  <a:lnTo>
                    <a:pt x="10" y="624"/>
                  </a:lnTo>
                  <a:lnTo>
                    <a:pt x="20" y="594"/>
                  </a:lnTo>
                  <a:lnTo>
                    <a:pt x="18" y="560"/>
                  </a:lnTo>
                  <a:lnTo>
                    <a:pt x="0" y="514"/>
                  </a:lnTo>
                  <a:lnTo>
                    <a:pt x="0" y="440"/>
                  </a:lnTo>
                  <a:lnTo>
                    <a:pt x="8" y="426"/>
                  </a:lnTo>
                  <a:lnTo>
                    <a:pt x="16" y="412"/>
                  </a:lnTo>
                  <a:lnTo>
                    <a:pt x="30" y="386"/>
                  </a:lnTo>
                  <a:lnTo>
                    <a:pt x="30" y="358"/>
                  </a:lnTo>
                  <a:lnTo>
                    <a:pt x="24" y="326"/>
                  </a:lnTo>
                  <a:lnTo>
                    <a:pt x="22" y="310"/>
                  </a:lnTo>
                  <a:lnTo>
                    <a:pt x="20" y="296"/>
                  </a:lnTo>
                  <a:lnTo>
                    <a:pt x="22" y="282"/>
                  </a:lnTo>
                  <a:lnTo>
                    <a:pt x="24" y="270"/>
                  </a:lnTo>
                  <a:lnTo>
                    <a:pt x="32" y="258"/>
                  </a:lnTo>
                  <a:lnTo>
                    <a:pt x="44" y="248"/>
                  </a:lnTo>
                  <a:lnTo>
                    <a:pt x="48" y="232"/>
                  </a:lnTo>
                  <a:lnTo>
                    <a:pt x="50" y="218"/>
                  </a:lnTo>
                  <a:lnTo>
                    <a:pt x="52" y="192"/>
                  </a:lnTo>
                  <a:lnTo>
                    <a:pt x="64" y="170"/>
                  </a:lnTo>
                  <a:lnTo>
                    <a:pt x="66" y="158"/>
                  </a:lnTo>
                  <a:lnTo>
                    <a:pt x="70" y="150"/>
                  </a:lnTo>
                  <a:lnTo>
                    <a:pt x="74" y="142"/>
                  </a:lnTo>
                  <a:lnTo>
                    <a:pt x="80" y="134"/>
                  </a:lnTo>
                  <a:lnTo>
                    <a:pt x="94" y="122"/>
                  </a:lnTo>
                  <a:lnTo>
                    <a:pt x="110" y="110"/>
                  </a:lnTo>
                  <a:lnTo>
                    <a:pt x="128" y="82"/>
                  </a:lnTo>
                  <a:lnTo>
                    <a:pt x="140" y="68"/>
                  </a:lnTo>
                  <a:lnTo>
                    <a:pt x="146" y="62"/>
                  </a:lnTo>
                  <a:lnTo>
                    <a:pt x="152" y="58"/>
                  </a:lnTo>
                  <a:lnTo>
                    <a:pt x="170" y="40"/>
                  </a:lnTo>
                  <a:lnTo>
                    <a:pt x="204" y="42"/>
                  </a:lnTo>
                  <a:lnTo>
                    <a:pt x="214" y="42"/>
                  </a:lnTo>
                  <a:lnTo>
                    <a:pt x="224" y="40"/>
                  </a:lnTo>
                  <a:lnTo>
                    <a:pt x="232" y="38"/>
                  </a:lnTo>
                  <a:lnTo>
                    <a:pt x="238" y="32"/>
                  </a:lnTo>
                  <a:lnTo>
                    <a:pt x="250" y="30"/>
                  </a:lnTo>
                  <a:lnTo>
                    <a:pt x="260" y="26"/>
                  </a:lnTo>
                  <a:lnTo>
                    <a:pt x="270" y="20"/>
                  </a:lnTo>
                  <a:lnTo>
                    <a:pt x="282" y="10"/>
                  </a:lnTo>
                  <a:lnTo>
                    <a:pt x="290" y="0"/>
                  </a:lnTo>
                  <a:lnTo>
                    <a:pt x="308" y="12"/>
                  </a:lnTo>
                  <a:lnTo>
                    <a:pt x="306" y="18"/>
                  </a:lnTo>
                  <a:lnTo>
                    <a:pt x="302" y="24"/>
                  </a:lnTo>
                  <a:lnTo>
                    <a:pt x="290" y="34"/>
                  </a:lnTo>
                  <a:lnTo>
                    <a:pt x="284" y="40"/>
                  </a:lnTo>
                  <a:lnTo>
                    <a:pt x="280" y="46"/>
                  </a:lnTo>
                  <a:lnTo>
                    <a:pt x="276" y="54"/>
                  </a:lnTo>
                  <a:lnTo>
                    <a:pt x="278" y="62"/>
                  </a:lnTo>
                  <a:lnTo>
                    <a:pt x="286" y="64"/>
                  </a:lnTo>
                  <a:lnTo>
                    <a:pt x="296" y="68"/>
                  </a:lnTo>
                  <a:lnTo>
                    <a:pt x="302" y="74"/>
                  </a:lnTo>
                  <a:lnTo>
                    <a:pt x="310" y="82"/>
                  </a:lnTo>
                  <a:lnTo>
                    <a:pt x="324" y="100"/>
                  </a:lnTo>
                  <a:lnTo>
                    <a:pt x="340" y="124"/>
                  </a:lnTo>
                  <a:lnTo>
                    <a:pt x="340" y="142"/>
                  </a:lnTo>
                  <a:lnTo>
                    <a:pt x="328" y="158"/>
                  </a:lnTo>
                  <a:lnTo>
                    <a:pt x="318" y="168"/>
                  </a:lnTo>
                  <a:lnTo>
                    <a:pt x="290" y="186"/>
                  </a:lnTo>
                  <a:lnTo>
                    <a:pt x="280" y="202"/>
                  </a:lnTo>
                  <a:lnTo>
                    <a:pt x="272" y="218"/>
                  </a:lnTo>
                  <a:lnTo>
                    <a:pt x="268" y="228"/>
                  </a:lnTo>
                  <a:lnTo>
                    <a:pt x="268" y="238"/>
                  </a:lnTo>
                  <a:lnTo>
                    <a:pt x="268" y="248"/>
                  </a:lnTo>
                  <a:lnTo>
                    <a:pt x="274" y="256"/>
                  </a:lnTo>
                  <a:lnTo>
                    <a:pt x="300" y="278"/>
                  </a:lnTo>
                  <a:lnTo>
                    <a:pt x="308" y="290"/>
                  </a:lnTo>
                  <a:lnTo>
                    <a:pt x="316" y="302"/>
                  </a:lnTo>
                  <a:lnTo>
                    <a:pt x="320" y="312"/>
                  </a:lnTo>
                  <a:lnTo>
                    <a:pt x="324" y="320"/>
                  </a:lnTo>
                  <a:lnTo>
                    <a:pt x="326" y="332"/>
                  </a:lnTo>
                  <a:lnTo>
                    <a:pt x="328" y="344"/>
                  </a:lnTo>
                  <a:lnTo>
                    <a:pt x="322" y="364"/>
                  </a:lnTo>
                  <a:lnTo>
                    <a:pt x="316" y="384"/>
                  </a:lnTo>
                  <a:lnTo>
                    <a:pt x="308" y="398"/>
                  </a:lnTo>
                  <a:lnTo>
                    <a:pt x="298" y="412"/>
                  </a:lnTo>
                  <a:lnTo>
                    <a:pt x="286" y="426"/>
                  </a:lnTo>
                  <a:lnTo>
                    <a:pt x="276" y="436"/>
                  </a:lnTo>
                  <a:lnTo>
                    <a:pt x="274" y="448"/>
                  </a:lnTo>
                  <a:lnTo>
                    <a:pt x="298" y="474"/>
                  </a:lnTo>
                  <a:lnTo>
                    <a:pt x="302" y="488"/>
                  </a:lnTo>
                  <a:lnTo>
                    <a:pt x="302" y="506"/>
                  </a:lnTo>
                  <a:lnTo>
                    <a:pt x="300" y="524"/>
                  </a:lnTo>
                  <a:lnTo>
                    <a:pt x="296" y="544"/>
                  </a:lnTo>
                  <a:lnTo>
                    <a:pt x="282" y="560"/>
                  </a:lnTo>
                  <a:lnTo>
                    <a:pt x="268" y="574"/>
                  </a:lnTo>
                  <a:lnTo>
                    <a:pt x="236" y="602"/>
                  </a:lnTo>
                  <a:lnTo>
                    <a:pt x="164" y="620"/>
                  </a:lnTo>
                  <a:lnTo>
                    <a:pt x="146" y="632"/>
                  </a:lnTo>
                  <a:lnTo>
                    <a:pt x="128" y="640"/>
                  </a:lnTo>
                  <a:lnTo>
                    <a:pt x="112" y="644"/>
                  </a:lnTo>
                  <a:lnTo>
                    <a:pt x="92" y="648"/>
                  </a:lnTo>
                  <a:lnTo>
                    <a:pt x="66" y="664"/>
                  </a:lnTo>
                  <a:lnTo>
                    <a:pt x="56" y="672"/>
                  </a:lnTo>
                  <a:lnTo>
                    <a:pt x="48" y="678"/>
                  </a:lnTo>
                  <a:lnTo>
                    <a:pt x="32" y="68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  <p:sp>
          <p:nvSpPr>
            <p:cNvPr id="74" name="Freeform 30"/>
            <p:cNvSpPr/>
            <p:nvPr/>
          </p:nvSpPr>
          <p:spPr bwMode="auto">
            <a:xfrm>
              <a:off x="6384926" y="3101975"/>
              <a:ext cx="1016000" cy="679450"/>
            </a:xfrm>
            <a:custGeom>
              <a:avLst/>
              <a:gdLst>
                <a:gd name="T0" fmla="*/ 42 w 640"/>
                <a:gd name="T1" fmla="*/ 410 h 428"/>
                <a:gd name="T2" fmla="*/ 0 w 640"/>
                <a:gd name="T3" fmla="*/ 372 h 428"/>
                <a:gd name="T4" fmla="*/ 26 w 640"/>
                <a:gd name="T5" fmla="*/ 338 h 428"/>
                <a:gd name="T6" fmla="*/ 38 w 640"/>
                <a:gd name="T7" fmla="*/ 322 h 428"/>
                <a:gd name="T8" fmla="*/ 26 w 640"/>
                <a:gd name="T9" fmla="*/ 244 h 428"/>
                <a:gd name="T10" fmla="*/ 12 w 640"/>
                <a:gd name="T11" fmla="*/ 208 h 428"/>
                <a:gd name="T12" fmla="*/ 20 w 640"/>
                <a:gd name="T13" fmla="*/ 174 h 428"/>
                <a:gd name="T14" fmla="*/ 42 w 640"/>
                <a:gd name="T15" fmla="*/ 144 h 428"/>
                <a:gd name="T16" fmla="*/ 76 w 640"/>
                <a:gd name="T17" fmla="*/ 106 h 428"/>
                <a:gd name="T18" fmla="*/ 104 w 640"/>
                <a:gd name="T19" fmla="*/ 80 h 428"/>
                <a:gd name="T20" fmla="*/ 150 w 640"/>
                <a:gd name="T21" fmla="*/ 52 h 428"/>
                <a:gd name="T22" fmla="*/ 210 w 640"/>
                <a:gd name="T23" fmla="*/ 38 h 428"/>
                <a:gd name="T24" fmla="*/ 236 w 640"/>
                <a:gd name="T25" fmla="*/ 38 h 428"/>
                <a:gd name="T26" fmla="*/ 268 w 640"/>
                <a:gd name="T27" fmla="*/ 16 h 428"/>
                <a:gd name="T28" fmla="*/ 294 w 640"/>
                <a:gd name="T29" fmla="*/ 12 h 428"/>
                <a:gd name="T30" fmla="*/ 308 w 640"/>
                <a:gd name="T31" fmla="*/ 36 h 428"/>
                <a:gd name="T32" fmla="*/ 308 w 640"/>
                <a:gd name="T33" fmla="*/ 80 h 428"/>
                <a:gd name="T34" fmla="*/ 360 w 640"/>
                <a:gd name="T35" fmla="*/ 108 h 428"/>
                <a:gd name="T36" fmla="*/ 384 w 640"/>
                <a:gd name="T37" fmla="*/ 110 h 428"/>
                <a:gd name="T38" fmla="*/ 432 w 640"/>
                <a:gd name="T39" fmla="*/ 38 h 428"/>
                <a:gd name="T40" fmla="*/ 452 w 640"/>
                <a:gd name="T41" fmla="*/ 24 h 428"/>
                <a:gd name="T42" fmla="*/ 492 w 640"/>
                <a:gd name="T43" fmla="*/ 16 h 428"/>
                <a:gd name="T44" fmla="*/ 536 w 640"/>
                <a:gd name="T45" fmla="*/ 34 h 428"/>
                <a:gd name="T46" fmla="*/ 640 w 640"/>
                <a:gd name="T47" fmla="*/ 36 h 428"/>
                <a:gd name="T48" fmla="*/ 636 w 640"/>
                <a:gd name="T49" fmla="*/ 46 h 428"/>
                <a:gd name="T50" fmla="*/ 632 w 640"/>
                <a:gd name="T51" fmla="*/ 76 h 428"/>
                <a:gd name="T52" fmla="*/ 570 w 640"/>
                <a:gd name="T53" fmla="*/ 96 h 428"/>
                <a:gd name="T54" fmla="*/ 514 w 640"/>
                <a:gd name="T55" fmla="*/ 136 h 428"/>
                <a:gd name="T56" fmla="*/ 500 w 640"/>
                <a:gd name="T57" fmla="*/ 160 h 428"/>
                <a:gd name="T58" fmla="*/ 472 w 640"/>
                <a:gd name="T59" fmla="*/ 178 h 428"/>
                <a:gd name="T60" fmla="*/ 446 w 640"/>
                <a:gd name="T61" fmla="*/ 188 h 428"/>
                <a:gd name="T62" fmla="*/ 438 w 640"/>
                <a:gd name="T63" fmla="*/ 228 h 428"/>
                <a:gd name="T64" fmla="*/ 418 w 640"/>
                <a:gd name="T65" fmla="*/ 252 h 428"/>
                <a:gd name="T66" fmla="*/ 400 w 640"/>
                <a:gd name="T67" fmla="*/ 276 h 428"/>
                <a:gd name="T68" fmla="*/ 390 w 640"/>
                <a:gd name="T69" fmla="*/ 324 h 428"/>
                <a:gd name="T70" fmla="*/ 374 w 640"/>
                <a:gd name="T71" fmla="*/ 326 h 428"/>
                <a:gd name="T72" fmla="*/ 350 w 640"/>
                <a:gd name="T73" fmla="*/ 342 h 428"/>
                <a:gd name="T74" fmla="*/ 338 w 640"/>
                <a:gd name="T75" fmla="*/ 366 h 428"/>
                <a:gd name="T76" fmla="*/ 322 w 640"/>
                <a:gd name="T77" fmla="*/ 400 h 428"/>
                <a:gd name="T78" fmla="*/ 314 w 640"/>
                <a:gd name="T79" fmla="*/ 400 h 428"/>
                <a:gd name="T80" fmla="*/ 304 w 640"/>
                <a:gd name="T81" fmla="*/ 392 h 428"/>
                <a:gd name="T82" fmla="*/ 274 w 640"/>
                <a:gd name="T83" fmla="*/ 404 h 428"/>
                <a:gd name="T84" fmla="*/ 250 w 640"/>
                <a:gd name="T85" fmla="*/ 422 h 428"/>
                <a:gd name="T86" fmla="*/ 214 w 640"/>
                <a:gd name="T87" fmla="*/ 416 h 428"/>
                <a:gd name="T88" fmla="*/ 208 w 640"/>
                <a:gd name="T89" fmla="*/ 404 h 428"/>
                <a:gd name="T90" fmla="*/ 142 w 640"/>
                <a:gd name="T91" fmla="*/ 362 h 428"/>
                <a:gd name="T92" fmla="*/ 138 w 640"/>
                <a:gd name="T93" fmla="*/ 380 h 428"/>
                <a:gd name="T94" fmla="*/ 126 w 640"/>
                <a:gd name="T95" fmla="*/ 406 h 428"/>
                <a:gd name="T96" fmla="*/ 108 w 640"/>
                <a:gd name="T97" fmla="*/ 418 h 428"/>
                <a:gd name="T98" fmla="*/ 86 w 640"/>
                <a:gd name="T99" fmla="*/ 422 h 42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640" h="428">
                  <a:moveTo>
                    <a:pt x="70" y="428"/>
                  </a:moveTo>
                  <a:lnTo>
                    <a:pt x="70" y="428"/>
                  </a:lnTo>
                  <a:lnTo>
                    <a:pt x="42" y="410"/>
                  </a:lnTo>
                  <a:lnTo>
                    <a:pt x="0" y="372"/>
                  </a:lnTo>
                  <a:lnTo>
                    <a:pt x="10" y="352"/>
                  </a:lnTo>
                  <a:lnTo>
                    <a:pt x="26" y="338"/>
                  </a:lnTo>
                  <a:lnTo>
                    <a:pt x="32" y="330"/>
                  </a:lnTo>
                  <a:lnTo>
                    <a:pt x="38" y="322"/>
                  </a:lnTo>
                  <a:lnTo>
                    <a:pt x="38" y="288"/>
                  </a:lnTo>
                  <a:lnTo>
                    <a:pt x="26" y="244"/>
                  </a:lnTo>
                  <a:lnTo>
                    <a:pt x="18" y="220"/>
                  </a:lnTo>
                  <a:lnTo>
                    <a:pt x="12" y="208"/>
                  </a:lnTo>
                  <a:lnTo>
                    <a:pt x="12" y="186"/>
                  </a:lnTo>
                  <a:lnTo>
                    <a:pt x="14" y="180"/>
                  </a:lnTo>
                  <a:lnTo>
                    <a:pt x="20" y="174"/>
                  </a:lnTo>
                  <a:lnTo>
                    <a:pt x="30" y="156"/>
                  </a:lnTo>
                  <a:lnTo>
                    <a:pt x="42" y="144"/>
                  </a:lnTo>
                  <a:lnTo>
                    <a:pt x="68" y="118"/>
                  </a:lnTo>
                  <a:lnTo>
                    <a:pt x="76" y="106"/>
                  </a:lnTo>
                  <a:lnTo>
                    <a:pt x="84" y="96"/>
                  </a:lnTo>
                  <a:lnTo>
                    <a:pt x="92" y="88"/>
                  </a:lnTo>
                  <a:lnTo>
                    <a:pt x="104" y="80"/>
                  </a:lnTo>
                  <a:lnTo>
                    <a:pt x="126" y="66"/>
                  </a:lnTo>
                  <a:lnTo>
                    <a:pt x="150" y="52"/>
                  </a:lnTo>
                  <a:lnTo>
                    <a:pt x="202" y="0"/>
                  </a:lnTo>
                  <a:lnTo>
                    <a:pt x="210" y="38"/>
                  </a:lnTo>
                  <a:lnTo>
                    <a:pt x="236" y="38"/>
                  </a:lnTo>
                  <a:lnTo>
                    <a:pt x="248" y="16"/>
                  </a:lnTo>
                  <a:lnTo>
                    <a:pt x="268" y="16"/>
                  </a:lnTo>
                  <a:lnTo>
                    <a:pt x="282" y="16"/>
                  </a:lnTo>
                  <a:lnTo>
                    <a:pt x="294" y="12"/>
                  </a:lnTo>
                  <a:lnTo>
                    <a:pt x="294" y="16"/>
                  </a:lnTo>
                  <a:lnTo>
                    <a:pt x="298" y="22"/>
                  </a:lnTo>
                  <a:lnTo>
                    <a:pt x="308" y="36"/>
                  </a:lnTo>
                  <a:lnTo>
                    <a:pt x="308" y="80"/>
                  </a:lnTo>
                  <a:lnTo>
                    <a:pt x="322" y="90"/>
                  </a:lnTo>
                  <a:lnTo>
                    <a:pt x="340" y="100"/>
                  </a:lnTo>
                  <a:lnTo>
                    <a:pt x="360" y="108"/>
                  </a:lnTo>
                  <a:lnTo>
                    <a:pt x="372" y="110"/>
                  </a:lnTo>
                  <a:lnTo>
                    <a:pt x="384" y="110"/>
                  </a:lnTo>
                  <a:lnTo>
                    <a:pt x="424" y="48"/>
                  </a:lnTo>
                  <a:lnTo>
                    <a:pt x="432" y="38"/>
                  </a:lnTo>
                  <a:lnTo>
                    <a:pt x="440" y="30"/>
                  </a:lnTo>
                  <a:lnTo>
                    <a:pt x="452" y="24"/>
                  </a:lnTo>
                  <a:lnTo>
                    <a:pt x="462" y="18"/>
                  </a:lnTo>
                  <a:lnTo>
                    <a:pt x="476" y="16"/>
                  </a:lnTo>
                  <a:lnTo>
                    <a:pt x="492" y="16"/>
                  </a:lnTo>
                  <a:lnTo>
                    <a:pt x="536" y="34"/>
                  </a:lnTo>
                  <a:lnTo>
                    <a:pt x="632" y="32"/>
                  </a:lnTo>
                  <a:lnTo>
                    <a:pt x="640" y="36"/>
                  </a:lnTo>
                  <a:lnTo>
                    <a:pt x="636" y="40"/>
                  </a:lnTo>
                  <a:lnTo>
                    <a:pt x="636" y="46"/>
                  </a:lnTo>
                  <a:lnTo>
                    <a:pt x="632" y="76"/>
                  </a:lnTo>
                  <a:lnTo>
                    <a:pt x="598" y="80"/>
                  </a:lnTo>
                  <a:lnTo>
                    <a:pt x="570" y="96"/>
                  </a:lnTo>
                  <a:lnTo>
                    <a:pt x="540" y="114"/>
                  </a:lnTo>
                  <a:lnTo>
                    <a:pt x="526" y="124"/>
                  </a:lnTo>
                  <a:lnTo>
                    <a:pt x="514" y="136"/>
                  </a:lnTo>
                  <a:lnTo>
                    <a:pt x="506" y="148"/>
                  </a:lnTo>
                  <a:lnTo>
                    <a:pt x="500" y="160"/>
                  </a:lnTo>
                  <a:lnTo>
                    <a:pt x="478" y="170"/>
                  </a:lnTo>
                  <a:lnTo>
                    <a:pt x="472" y="178"/>
                  </a:lnTo>
                  <a:lnTo>
                    <a:pt x="464" y="182"/>
                  </a:lnTo>
                  <a:lnTo>
                    <a:pt x="446" y="188"/>
                  </a:lnTo>
                  <a:lnTo>
                    <a:pt x="440" y="194"/>
                  </a:lnTo>
                  <a:lnTo>
                    <a:pt x="438" y="228"/>
                  </a:lnTo>
                  <a:lnTo>
                    <a:pt x="430" y="240"/>
                  </a:lnTo>
                  <a:lnTo>
                    <a:pt x="418" y="252"/>
                  </a:lnTo>
                  <a:lnTo>
                    <a:pt x="408" y="264"/>
                  </a:lnTo>
                  <a:lnTo>
                    <a:pt x="400" y="276"/>
                  </a:lnTo>
                  <a:lnTo>
                    <a:pt x="400" y="298"/>
                  </a:lnTo>
                  <a:lnTo>
                    <a:pt x="396" y="312"/>
                  </a:lnTo>
                  <a:lnTo>
                    <a:pt x="390" y="324"/>
                  </a:lnTo>
                  <a:lnTo>
                    <a:pt x="382" y="324"/>
                  </a:lnTo>
                  <a:lnTo>
                    <a:pt x="374" y="326"/>
                  </a:lnTo>
                  <a:lnTo>
                    <a:pt x="366" y="328"/>
                  </a:lnTo>
                  <a:lnTo>
                    <a:pt x="360" y="332"/>
                  </a:lnTo>
                  <a:lnTo>
                    <a:pt x="350" y="342"/>
                  </a:lnTo>
                  <a:lnTo>
                    <a:pt x="342" y="352"/>
                  </a:lnTo>
                  <a:lnTo>
                    <a:pt x="338" y="366"/>
                  </a:lnTo>
                  <a:lnTo>
                    <a:pt x="334" y="380"/>
                  </a:lnTo>
                  <a:lnTo>
                    <a:pt x="326" y="394"/>
                  </a:lnTo>
                  <a:lnTo>
                    <a:pt x="322" y="400"/>
                  </a:lnTo>
                  <a:lnTo>
                    <a:pt x="314" y="404"/>
                  </a:lnTo>
                  <a:lnTo>
                    <a:pt x="314" y="400"/>
                  </a:lnTo>
                  <a:lnTo>
                    <a:pt x="304" y="392"/>
                  </a:lnTo>
                  <a:lnTo>
                    <a:pt x="286" y="390"/>
                  </a:lnTo>
                  <a:lnTo>
                    <a:pt x="274" y="404"/>
                  </a:lnTo>
                  <a:lnTo>
                    <a:pt x="262" y="420"/>
                  </a:lnTo>
                  <a:lnTo>
                    <a:pt x="250" y="422"/>
                  </a:lnTo>
                  <a:lnTo>
                    <a:pt x="236" y="422"/>
                  </a:lnTo>
                  <a:lnTo>
                    <a:pt x="222" y="420"/>
                  </a:lnTo>
                  <a:lnTo>
                    <a:pt x="214" y="416"/>
                  </a:lnTo>
                  <a:lnTo>
                    <a:pt x="208" y="404"/>
                  </a:lnTo>
                  <a:lnTo>
                    <a:pt x="168" y="364"/>
                  </a:lnTo>
                  <a:lnTo>
                    <a:pt x="142" y="362"/>
                  </a:lnTo>
                  <a:lnTo>
                    <a:pt x="140" y="370"/>
                  </a:lnTo>
                  <a:lnTo>
                    <a:pt x="138" y="380"/>
                  </a:lnTo>
                  <a:lnTo>
                    <a:pt x="136" y="404"/>
                  </a:lnTo>
                  <a:lnTo>
                    <a:pt x="126" y="406"/>
                  </a:lnTo>
                  <a:lnTo>
                    <a:pt x="118" y="410"/>
                  </a:lnTo>
                  <a:lnTo>
                    <a:pt x="112" y="414"/>
                  </a:lnTo>
                  <a:lnTo>
                    <a:pt x="108" y="418"/>
                  </a:lnTo>
                  <a:lnTo>
                    <a:pt x="96" y="420"/>
                  </a:lnTo>
                  <a:lnTo>
                    <a:pt x="86" y="422"/>
                  </a:lnTo>
                  <a:lnTo>
                    <a:pt x="70" y="428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  <p:sp>
          <p:nvSpPr>
            <p:cNvPr id="75" name="Freeform 31"/>
            <p:cNvSpPr/>
            <p:nvPr/>
          </p:nvSpPr>
          <p:spPr bwMode="auto">
            <a:xfrm>
              <a:off x="4806951" y="3000374"/>
              <a:ext cx="438150" cy="682625"/>
            </a:xfrm>
            <a:custGeom>
              <a:avLst/>
              <a:gdLst>
                <a:gd name="T0" fmla="*/ 106 w 276"/>
                <a:gd name="T1" fmla="*/ 398 h 430"/>
                <a:gd name="T2" fmla="*/ 98 w 276"/>
                <a:gd name="T3" fmla="*/ 364 h 430"/>
                <a:gd name="T4" fmla="*/ 92 w 276"/>
                <a:gd name="T5" fmla="*/ 318 h 430"/>
                <a:gd name="T6" fmla="*/ 86 w 276"/>
                <a:gd name="T7" fmla="*/ 280 h 430"/>
                <a:gd name="T8" fmla="*/ 52 w 276"/>
                <a:gd name="T9" fmla="*/ 240 h 430"/>
                <a:gd name="T10" fmla="*/ 26 w 276"/>
                <a:gd name="T11" fmla="*/ 214 h 430"/>
                <a:gd name="T12" fmla="*/ 0 w 276"/>
                <a:gd name="T13" fmla="*/ 200 h 430"/>
                <a:gd name="T14" fmla="*/ 4 w 276"/>
                <a:gd name="T15" fmla="*/ 196 h 430"/>
                <a:gd name="T16" fmla="*/ 28 w 276"/>
                <a:gd name="T17" fmla="*/ 186 h 430"/>
                <a:gd name="T18" fmla="*/ 68 w 276"/>
                <a:gd name="T19" fmla="*/ 180 h 430"/>
                <a:gd name="T20" fmla="*/ 84 w 276"/>
                <a:gd name="T21" fmla="*/ 166 h 430"/>
                <a:gd name="T22" fmla="*/ 112 w 276"/>
                <a:gd name="T23" fmla="*/ 160 h 430"/>
                <a:gd name="T24" fmla="*/ 130 w 276"/>
                <a:gd name="T25" fmla="*/ 138 h 430"/>
                <a:gd name="T26" fmla="*/ 128 w 276"/>
                <a:gd name="T27" fmla="*/ 98 h 430"/>
                <a:gd name="T28" fmla="*/ 158 w 276"/>
                <a:gd name="T29" fmla="*/ 42 h 430"/>
                <a:gd name="T30" fmla="*/ 162 w 276"/>
                <a:gd name="T31" fmla="*/ 12 h 430"/>
                <a:gd name="T32" fmla="*/ 170 w 276"/>
                <a:gd name="T33" fmla="*/ 10 h 430"/>
                <a:gd name="T34" fmla="*/ 190 w 276"/>
                <a:gd name="T35" fmla="*/ 2 h 430"/>
                <a:gd name="T36" fmla="*/ 204 w 276"/>
                <a:gd name="T37" fmla="*/ 0 h 430"/>
                <a:gd name="T38" fmla="*/ 220 w 276"/>
                <a:gd name="T39" fmla="*/ 6 h 430"/>
                <a:gd name="T40" fmla="*/ 226 w 276"/>
                <a:gd name="T41" fmla="*/ 22 h 430"/>
                <a:gd name="T42" fmla="*/ 218 w 276"/>
                <a:gd name="T43" fmla="*/ 40 h 430"/>
                <a:gd name="T44" fmla="*/ 212 w 276"/>
                <a:gd name="T45" fmla="*/ 58 h 430"/>
                <a:gd name="T46" fmla="*/ 196 w 276"/>
                <a:gd name="T47" fmla="*/ 82 h 430"/>
                <a:gd name="T48" fmla="*/ 192 w 276"/>
                <a:gd name="T49" fmla="*/ 108 h 430"/>
                <a:gd name="T50" fmla="*/ 194 w 276"/>
                <a:gd name="T51" fmla="*/ 132 h 430"/>
                <a:gd name="T52" fmla="*/ 232 w 276"/>
                <a:gd name="T53" fmla="*/ 138 h 430"/>
                <a:gd name="T54" fmla="*/ 248 w 276"/>
                <a:gd name="T55" fmla="*/ 154 h 430"/>
                <a:gd name="T56" fmla="*/ 268 w 276"/>
                <a:gd name="T57" fmla="*/ 168 h 430"/>
                <a:gd name="T58" fmla="*/ 276 w 276"/>
                <a:gd name="T59" fmla="*/ 170 h 430"/>
                <a:gd name="T60" fmla="*/ 270 w 276"/>
                <a:gd name="T61" fmla="*/ 184 h 430"/>
                <a:gd name="T62" fmla="*/ 258 w 276"/>
                <a:gd name="T63" fmla="*/ 198 h 430"/>
                <a:gd name="T64" fmla="*/ 252 w 276"/>
                <a:gd name="T65" fmla="*/ 206 h 430"/>
                <a:gd name="T66" fmla="*/ 228 w 276"/>
                <a:gd name="T67" fmla="*/ 226 h 430"/>
                <a:gd name="T68" fmla="*/ 216 w 276"/>
                <a:gd name="T69" fmla="*/ 228 h 430"/>
                <a:gd name="T70" fmla="*/ 202 w 276"/>
                <a:gd name="T71" fmla="*/ 232 h 430"/>
                <a:gd name="T72" fmla="*/ 202 w 276"/>
                <a:gd name="T73" fmla="*/ 248 h 430"/>
                <a:gd name="T74" fmla="*/ 198 w 276"/>
                <a:gd name="T75" fmla="*/ 270 h 430"/>
                <a:gd name="T76" fmla="*/ 188 w 276"/>
                <a:gd name="T77" fmla="*/ 284 h 430"/>
                <a:gd name="T78" fmla="*/ 180 w 276"/>
                <a:gd name="T79" fmla="*/ 308 h 430"/>
                <a:gd name="T80" fmla="*/ 178 w 276"/>
                <a:gd name="T81" fmla="*/ 332 h 430"/>
                <a:gd name="T82" fmla="*/ 194 w 276"/>
                <a:gd name="T83" fmla="*/ 346 h 430"/>
                <a:gd name="T84" fmla="*/ 214 w 276"/>
                <a:gd name="T85" fmla="*/ 352 h 430"/>
                <a:gd name="T86" fmla="*/ 222 w 276"/>
                <a:gd name="T87" fmla="*/ 364 h 430"/>
                <a:gd name="T88" fmla="*/ 222 w 276"/>
                <a:gd name="T89" fmla="*/ 382 h 430"/>
                <a:gd name="T90" fmla="*/ 216 w 276"/>
                <a:gd name="T91" fmla="*/ 394 h 430"/>
                <a:gd name="T92" fmla="*/ 198 w 276"/>
                <a:gd name="T93" fmla="*/ 400 h 430"/>
                <a:gd name="T94" fmla="*/ 184 w 276"/>
                <a:gd name="T95" fmla="*/ 406 h 430"/>
                <a:gd name="T96" fmla="*/ 154 w 276"/>
                <a:gd name="T97" fmla="*/ 430 h 430"/>
                <a:gd name="T98" fmla="*/ 142 w 276"/>
                <a:gd name="T99" fmla="*/ 428 h 430"/>
                <a:gd name="T100" fmla="*/ 106 w 276"/>
                <a:gd name="T101" fmla="*/ 398 h 43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76" h="430">
                  <a:moveTo>
                    <a:pt x="106" y="398"/>
                  </a:moveTo>
                  <a:lnTo>
                    <a:pt x="106" y="398"/>
                  </a:lnTo>
                  <a:lnTo>
                    <a:pt x="98" y="364"/>
                  </a:lnTo>
                  <a:lnTo>
                    <a:pt x="96" y="340"/>
                  </a:lnTo>
                  <a:lnTo>
                    <a:pt x="92" y="318"/>
                  </a:lnTo>
                  <a:lnTo>
                    <a:pt x="86" y="280"/>
                  </a:lnTo>
                  <a:lnTo>
                    <a:pt x="68" y="258"/>
                  </a:lnTo>
                  <a:lnTo>
                    <a:pt x="52" y="240"/>
                  </a:lnTo>
                  <a:lnTo>
                    <a:pt x="36" y="226"/>
                  </a:lnTo>
                  <a:lnTo>
                    <a:pt x="26" y="214"/>
                  </a:lnTo>
                  <a:lnTo>
                    <a:pt x="0" y="200"/>
                  </a:lnTo>
                  <a:lnTo>
                    <a:pt x="4" y="196"/>
                  </a:lnTo>
                  <a:lnTo>
                    <a:pt x="10" y="192"/>
                  </a:lnTo>
                  <a:lnTo>
                    <a:pt x="28" y="186"/>
                  </a:lnTo>
                  <a:lnTo>
                    <a:pt x="68" y="180"/>
                  </a:lnTo>
                  <a:lnTo>
                    <a:pt x="78" y="170"/>
                  </a:lnTo>
                  <a:lnTo>
                    <a:pt x="84" y="166"/>
                  </a:lnTo>
                  <a:lnTo>
                    <a:pt x="94" y="162"/>
                  </a:lnTo>
                  <a:lnTo>
                    <a:pt x="112" y="160"/>
                  </a:lnTo>
                  <a:lnTo>
                    <a:pt x="130" y="138"/>
                  </a:lnTo>
                  <a:lnTo>
                    <a:pt x="128" y="98"/>
                  </a:lnTo>
                  <a:lnTo>
                    <a:pt x="158" y="42"/>
                  </a:lnTo>
                  <a:lnTo>
                    <a:pt x="162" y="12"/>
                  </a:lnTo>
                  <a:lnTo>
                    <a:pt x="170" y="10"/>
                  </a:lnTo>
                  <a:lnTo>
                    <a:pt x="176" y="8"/>
                  </a:lnTo>
                  <a:lnTo>
                    <a:pt x="190" y="2"/>
                  </a:lnTo>
                  <a:lnTo>
                    <a:pt x="198" y="0"/>
                  </a:lnTo>
                  <a:lnTo>
                    <a:pt x="204" y="0"/>
                  </a:lnTo>
                  <a:lnTo>
                    <a:pt x="212" y="2"/>
                  </a:lnTo>
                  <a:lnTo>
                    <a:pt x="220" y="6"/>
                  </a:lnTo>
                  <a:lnTo>
                    <a:pt x="226" y="22"/>
                  </a:lnTo>
                  <a:lnTo>
                    <a:pt x="218" y="40"/>
                  </a:lnTo>
                  <a:lnTo>
                    <a:pt x="212" y="58"/>
                  </a:lnTo>
                  <a:lnTo>
                    <a:pt x="198" y="74"/>
                  </a:lnTo>
                  <a:lnTo>
                    <a:pt x="196" y="82"/>
                  </a:lnTo>
                  <a:lnTo>
                    <a:pt x="192" y="90"/>
                  </a:lnTo>
                  <a:lnTo>
                    <a:pt x="192" y="108"/>
                  </a:lnTo>
                  <a:lnTo>
                    <a:pt x="194" y="132"/>
                  </a:lnTo>
                  <a:lnTo>
                    <a:pt x="232" y="138"/>
                  </a:lnTo>
                  <a:lnTo>
                    <a:pt x="238" y="146"/>
                  </a:lnTo>
                  <a:lnTo>
                    <a:pt x="248" y="154"/>
                  </a:lnTo>
                  <a:lnTo>
                    <a:pt x="260" y="164"/>
                  </a:lnTo>
                  <a:lnTo>
                    <a:pt x="268" y="168"/>
                  </a:lnTo>
                  <a:lnTo>
                    <a:pt x="276" y="170"/>
                  </a:lnTo>
                  <a:lnTo>
                    <a:pt x="274" y="176"/>
                  </a:lnTo>
                  <a:lnTo>
                    <a:pt x="270" y="184"/>
                  </a:lnTo>
                  <a:lnTo>
                    <a:pt x="264" y="192"/>
                  </a:lnTo>
                  <a:lnTo>
                    <a:pt x="258" y="198"/>
                  </a:lnTo>
                  <a:lnTo>
                    <a:pt x="252" y="206"/>
                  </a:lnTo>
                  <a:lnTo>
                    <a:pt x="244" y="214"/>
                  </a:lnTo>
                  <a:lnTo>
                    <a:pt x="228" y="226"/>
                  </a:lnTo>
                  <a:lnTo>
                    <a:pt x="216" y="228"/>
                  </a:lnTo>
                  <a:lnTo>
                    <a:pt x="206" y="228"/>
                  </a:lnTo>
                  <a:lnTo>
                    <a:pt x="202" y="232"/>
                  </a:lnTo>
                  <a:lnTo>
                    <a:pt x="200" y="236"/>
                  </a:lnTo>
                  <a:lnTo>
                    <a:pt x="202" y="248"/>
                  </a:lnTo>
                  <a:lnTo>
                    <a:pt x="200" y="258"/>
                  </a:lnTo>
                  <a:lnTo>
                    <a:pt x="198" y="270"/>
                  </a:lnTo>
                  <a:lnTo>
                    <a:pt x="188" y="284"/>
                  </a:lnTo>
                  <a:lnTo>
                    <a:pt x="182" y="296"/>
                  </a:lnTo>
                  <a:lnTo>
                    <a:pt x="180" y="308"/>
                  </a:lnTo>
                  <a:lnTo>
                    <a:pt x="178" y="332"/>
                  </a:lnTo>
                  <a:lnTo>
                    <a:pt x="194" y="346"/>
                  </a:lnTo>
                  <a:lnTo>
                    <a:pt x="202" y="348"/>
                  </a:lnTo>
                  <a:lnTo>
                    <a:pt x="214" y="352"/>
                  </a:lnTo>
                  <a:lnTo>
                    <a:pt x="218" y="358"/>
                  </a:lnTo>
                  <a:lnTo>
                    <a:pt x="222" y="364"/>
                  </a:lnTo>
                  <a:lnTo>
                    <a:pt x="224" y="372"/>
                  </a:lnTo>
                  <a:lnTo>
                    <a:pt x="222" y="382"/>
                  </a:lnTo>
                  <a:lnTo>
                    <a:pt x="216" y="394"/>
                  </a:lnTo>
                  <a:lnTo>
                    <a:pt x="198" y="400"/>
                  </a:lnTo>
                  <a:lnTo>
                    <a:pt x="184" y="406"/>
                  </a:lnTo>
                  <a:lnTo>
                    <a:pt x="160" y="426"/>
                  </a:lnTo>
                  <a:lnTo>
                    <a:pt x="154" y="430"/>
                  </a:lnTo>
                  <a:lnTo>
                    <a:pt x="148" y="430"/>
                  </a:lnTo>
                  <a:lnTo>
                    <a:pt x="142" y="428"/>
                  </a:lnTo>
                  <a:lnTo>
                    <a:pt x="134" y="422"/>
                  </a:lnTo>
                  <a:lnTo>
                    <a:pt x="106" y="398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  <p:sp>
          <p:nvSpPr>
            <p:cNvPr id="76" name="Freeform 32"/>
            <p:cNvSpPr/>
            <p:nvPr/>
          </p:nvSpPr>
          <p:spPr bwMode="auto">
            <a:xfrm>
              <a:off x="6108701" y="2295525"/>
              <a:ext cx="850899" cy="1219200"/>
            </a:xfrm>
            <a:custGeom>
              <a:avLst/>
              <a:gdLst>
                <a:gd name="T0" fmla="*/ 108 w 536"/>
                <a:gd name="T1" fmla="*/ 754 h 768"/>
                <a:gd name="T2" fmla="*/ 22 w 536"/>
                <a:gd name="T3" fmla="*/ 720 h 768"/>
                <a:gd name="T4" fmla="*/ 52 w 536"/>
                <a:gd name="T5" fmla="*/ 664 h 768"/>
                <a:gd name="T6" fmla="*/ 58 w 536"/>
                <a:gd name="T7" fmla="*/ 572 h 768"/>
                <a:gd name="T8" fmla="*/ 6 w 536"/>
                <a:gd name="T9" fmla="*/ 508 h 768"/>
                <a:gd name="T10" fmla="*/ 32 w 536"/>
                <a:gd name="T11" fmla="*/ 458 h 768"/>
                <a:gd name="T12" fmla="*/ 78 w 536"/>
                <a:gd name="T13" fmla="*/ 412 h 768"/>
                <a:gd name="T14" fmla="*/ 40 w 536"/>
                <a:gd name="T15" fmla="*/ 334 h 768"/>
                <a:gd name="T16" fmla="*/ 18 w 536"/>
                <a:gd name="T17" fmla="*/ 316 h 768"/>
                <a:gd name="T18" fmla="*/ 46 w 536"/>
                <a:gd name="T19" fmla="*/ 282 h 768"/>
                <a:gd name="T20" fmla="*/ 24 w 536"/>
                <a:gd name="T21" fmla="*/ 236 h 768"/>
                <a:gd name="T22" fmla="*/ 0 w 536"/>
                <a:gd name="T23" fmla="*/ 164 h 768"/>
                <a:gd name="T24" fmla="*/ 28 w 536"/>
                <a:gd name="T25" fmla="*/ 142 h 768"/>
                <a:gd name="T26" fmla="*/ 44 w 536"/>
                <a:gd name="T27" fmla="*/ 84 h 768"/>
                <a:gd name="T28" fmla="*/ 70 w 536"/>
                <a:gd name="T29" fmla="*/ 88 h 768"/>
                <a:gd name="T30" fmla="*/ 72 w 536"/>
                <a:gd name="T31" fmla="*/ 118 h 768"/>
                <a:gd name="T32" fmla="*/ 82 w 536"/>
                <a:gd name="T33" fmla="*/ 150 h 768"/>
                <a:gd name="T34" fmla="*/ 124 w 536"/>
                <a:gd name="T35" fmla="*/ 154 h 768"/>
                <a:gd name="T36" fmla="*/ 136 w 536"/>
                <a:gd name="T37" fmla="*/ 134 h 768"/>
                <a:gd name="T38" fmla="*/ 180 w 536"/>
                <a:gd name="T39" fmla="*/ 106 h 768"/>
                <a:gd name="T40" fmla="*/ 252 w 536"/>
                <a:gd name="T41" fmla="*/ 92 h 768"/>
                <a:gd name="T42" fmla="*/ 266 w 536"/>
                <a:gd name="T43" fmla="*/ 22 h 768"/>
                <a:gd name="T44" fmla="*/ 310 w 536"/>
                <a:gd name="T45" fmla="*/ 0 h 768"/>
                <a:gd name="T46" fmla="*/ 332 w 536"/>
                <a:gd name="T47" fmla="*/ 40 h 768"/>
                <a:gd name="T48" fmla="*/ 378 w 536"/>
                <a:gd name="T49" fmla="*/ 128 h 768"/>
                <a:gd name="T50" fmla="*/ 424 w 536"/>
                <a:gd name="T51" fmla="*/ 138 h 768"/>
                <a:gd name="T52" fmla="*/ 444 w 536"/>
                <a:gd name="T53" fmla="*/ 152 h 768"/>
                <a:gd name="T54" fmla="*/ 430 w 536"/>
                <a:gd name="T55" fmla="*/ 188 h 768"/>
                <a:gd name="T56" fmla="*/ 448 w 536"/>
                <a:gd name="T57" fmla="*/ 210 h 768"/>
                <a:gd name="T58" fmla="*/ 520 w 536"/>
                <a:gd name="T59" fmla="*/ 250 h 768"/>
                <a:gd name="T60" fmla="*/ 488 w 536"/>
                <a:gd name="T61" fmla="*/ 330 h 768"/>
                <a:gd name="T62" fmla="*/ 450 w 536"/>
                <a:gd name="T63" fmla="*/ 370 h 768"/>
                <a:gd name="T64" fmla="*/ 398 w 536"/>
                <a:gd name="T65" fmla="*/ 384 h 768"/>
                <a:gd name="T66" fmla="*/ 350 w 536"/>
                <a:gd name="T67" fmla="*/ 340 h 768"/>
                <a:gd name="T68" fmla="*/ 344 w 536"/>
                <a:gd name="T69" fmla="*/ 288 h 768"/>
                <a:gd name="T70" fmla="*/ 310 w 536"/>
                <a:gd name="T71" fmla="*/ 252 h 768"/>
                <a:gd name="T72" fmla="*/ 294 w 536"/>
                <a:gd name="T73" fmla="*/ 200 h 768"/>
                <a:gd name="T74" fmla="*/ 258 w 536"/>
                <a:gd name="T75" fmla="*/ 184 h 768"/>
                <a:gd name="T76" fmla="*/ 226 w 536"/>
                <a:gd name="T77" fmla="*/ 190 h 768"/>
                <a:gd name="T78" fmla="*/ 194 w 536"/>
                <a:gd name="T79" fmla="*/ 228 h 768"/>
                <a:gd name="T80" fmla="*/ 178 w 536"/>
                <a:gd name="T81" fmla="*/ 266 h 768"/>
                <a:gd name="T82" fmla="*/ 172 w 536"/>
                <a:gd name="T83" fmla="*/ 298 h 768"/>
                <a:gd name="T84" fmla="*/ 142 w 536"/>
                <a:gd name="T85" fmla="*/ 314 h 768"/>
                <a:gd name="T86" fmla="*/ 142 w 536"/>
                <a:gd name="T87" fmla="*/ 360 h 768"/>
                <a:gd name="T88" fmla="*/ 222 w 536"/>
                <a:gd name="T89" fmla="*/ 346 h 768"/>
                <a:gd name="T90" fmla="*/ 252 w 536"/>
                <a:gd name="T91" fmla="*/ 342 h 768"/>
                <a:gd name="T92" fmla="*/ 274 w 536"/>
                <a:gd name="T93" fmla="*/ 360 h 768"/>
                <a:gd name="T94" fmla="*/ 300 w 536"/>
                <a:gd name="T95" fmla="*/ 436 h 768"/>
                <a:gd name="T96" fmla="*/ 352 w 536"/>
                <a:gd name="T97" fmla="*/ 468 h 768"/>
                <a:gd name="T98" fmla="*/ 354 w 536"/>
                <a:gd name="T99" fmla="*/ 512 h 768"/>
                <a:gd name="T100" fmla="*/ 328 w 536"/>
                <a:gd name="T101" fmla="*/ 540 h 768"/>
                <a:gd name="T102" fmla="*/ 266 w 536"/>
                <a:gd name="T103" fmla="*/ 582 h 768"/>
                <a:gd name="T104" fmla="*/ 202 w 536"/>
                <a:gd name="T105" fmla="*/ 650 h 768"/>
                <a:gd name="T106" fmla="*/ 180 w 536"/>
                <a:gd name="T107" fmla="*/ 730 h 76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536" h="768">
                  <a:moveTo>
                    <a:pt x="192" y="768"/>
                  </a:moveTo>
                  <a:lnTo>
                    <a:pt x="192" y="768"/>
                  </a:lnTo>
                  <a:lnTo>
                    <a:pt x="178" y="754"/>
                  </a:lnTo>
                  <a:lnTo>
                    <a:pt x="108" y="754"/>
                  </a:lnTo>
                  <a:lnTo>
                    <a:pt x="44" y="740"/>
                  </a:lnTo>
                  <a:lnTo>
                    <a:pt x="32" y="730"/>
                  </a:lnTo>
                  <a:lnTo>
                    <a:pt x="22" y="720"/>
                  </a:lnTo>
                  <a:lnTo>
                    <a:pt x="16" y="712"/>
                  </a:lnTo>
                  <a:lnTo>
                    <a:pt x="14" y="708"/>
                  </a:lnTo>
                  <a:lnTo>
                    <a:pt x="52" y="664"/>
                  </a:lnTo>
                  <a:lnTo>
                    <a:pt x="62" y="630"/>
                  </a:lnTo>
                  <a:lnTo>
                    <a:pt x="66" y="608"/>
                  </a:lnTo>
                  <a:lnTo>
                    <a:pt x="64" y="588"/>
                  </a:lnTo>
                  <a:lnTo>
                    <a:pt x="58" y="572"/>
                  </a:lnTo>
                  <a:lnTo>
                    <a:pt x="50" y="558"/>
                  </a:lnTo>
                  <a:lnTo>
                    <a:pt x="42" y="544"/>
                  </a:lnTo>
                  <a:lnTo>
                    <a:pt x="30" y="532"/>
                  </a:lnTo>
                  <a:lnTo>
                    <a:pt x="6" y="508"/>
                  </a:lnTo>
                  <a:lnTo>
                    <a:pt x="6" y="494"/>
                  </a:lnTo>
                  <a:lnTo>
                    <a:pt x="10" y="482"/>
                  </a:lnTo>
                  <a:lnTo>
                    <a:pt x="16" y="474"/>
                  </a:lnTo>
                  <a:lnTo>
                    <a:pt x="22" y="464"/>
                  </a:lnTo>
                  <a:lnTo>
                    <a:pt x="32" y="458"/>
                  </a:lnTo>
                  <a:lnTo>
                    <a:pt x="40" y="450"/>
                  </a:lnTo>
                  <a:lnTo>
                    <a:pt x="62" y="438"/>
                  </a:lnTo>
                  <a:lnTo>
                    <a:pt x="78" y="412"/>
                  </a:lnTo>
                  <a:lnTo>
                    <a:pt x="78" y="382"/>
                  </a:lnTo>
                  <a:lnTo>
                    <a:pt x="64" y="362"/>
                  </a:lnTo>
                  <a:lnTo>
                    <a:pt x="52" y="346"/>
                  </a:lnTo>
                  <a:lnTo>
                    <a:pt x="40" y="334"/>
                  </a:lnTo>
                  <a:lnTo>
                    <a:pt x="26" y="322"/>
                  </a:lnTo>
                  <a:lnTo>
                    <a:pt x="18" y="320"/>
                  </a:lnTo>
                  <a:lnTo>
                    <a:pt x="18" y="316"/>
                  </a:lnTo>
                  <a:lnTo>
                    <a:pt x="38" y="300"/>
                  </a:lnTo>
                  <a:lnTo>
                    <a:pt x="44" y="288"/>
                  </a:lnTo>
                  <a:lnTo>
                    <a:pt x="46" y="282"/>
                  </a:lnTo>
                  <a:lnTo>
                    <a:pt x="48" y="276"/>
                  </a:lnTo>
                  <a:lnTo>
                    <a:pt x="24" y="256"/>
                  </a:lnTo>
                  <a:lnTo>
                    <a:pt x="24" y="236"/>
                  </a:lnTo>
                  <a:lnTo>
                    <a:pt x="10" y="220"/>
                  </a:lnTo>
                  <a:lnTo>
                    <a:pt x="0" y="208"/>
                  </a:lnTo>
                  <a:lnTo>
                    <a:pt x="0" y="164"/>
                  </a:lnTo>
                  <a:lnTo>
                    <a:pt x="16" y="146"/>
                  </a:lnTo>
                  <a:lnTo>
                    <a:pt x="22" y="144"/>
                  </a:lnTo>
                  <a:lnTo>
                    <a:pt x="28" y="142"/>
                  </a:lnTo>
                  <a:lnTo>
                    <a:pt x="34" y="140"/>
                  </a:lnTo>
                  <a:lnTo>
                    <a:pt x="34" y="94"/>
                  </a:lnTo>
                  <a:lnTo>
                    <a:pt x="44" y="84"/>
                  </a:lnTo>
                  <a:lnTo>
                    <a:pt x="50" y="80"/>
                  </a:lnTo>
                  <a:lnTo>
                    <a:pt x="58" y="78"/>
                  </a:lnTo>
                  <a:lnTo>
                    <a:pt x="64" y="82"/>
                  </a:lnTo>
                  <a:lnTo>
                    <a:pt x="70" y="88"/>
                  </a:lnTo>
                  <a:lnTo>
                    <a:pt x="76" y="98"/>
                  </a:lnTo>
                  <a:lnTo>
                    <a:pt x="78" y="104"/>
                  </a:lnTo>
                  <a:lnTo>
                    <a:pt x="80" y="112"/>
                  </a:lnTo>
                  <a:lnTo>
                    <a:pt x="72" y="118"/>
                  </a:lnTo>
                  <a:lnTo>
                    <a:pt x="68" y="124"/>
                  </a:lnTo>
                  <a:lnTo>
                    <a:pt x="68" y="130"/>
                  </a:lnTo>
                  <a:lnTo>
                    <a:pt x="70" y="136"/>
                  </a:lnTo>
                  <a:lnTo>
                    <a:pt x="76" y="142"/>
                  </a:lnTo>
                  <a:lnTo>
                    <a:pt x="82" y="150"/>
                  </a:lnTo>
                  <a:lnTo>
                    <a:pt x="98" y="164"/>
                  </a:lnTo>
                  <a:lnTo>
                    <a:pt x="108" y="164"/>
                  </a:lnTo>
                  <a:lnTo>
                    <a:pt x="124" y="154"/>
                  </a:lnTo>
                  <a:lnTo>
                    <a:pt x="124" y="148"/>
                  </a:lnTo>
                  <a:lnTo>
                    <a:pt x="128" y="142"/>
                  </a:lnTo>
                  <a:lnTo>
                    <a:pt x="132" y="138"/>
                  </a:lnTo>
                  <a:lnTo>
                    <a:pt x="136" y="134"/>
                  </a:lnTo>
                  <a:lnTo>
                    <a:pt x="148" y="126"/>
                  </a:lnTo>
                  <a:lnTo>
                    <a:pt x="162" y="120"/>
                  </a:lnTo>
                  <a:lnTo>
                    <a:pt x="170" y="110"/>
                  </a:lnTo>
                  <a:lnTo>
                    <a:pt x="180" y="106"/>
                  </a:lnTo>
                  <a:lnTo>
                    <a:pt x="190" y="104"/>
                  </a:lnTo>
                  <a:lnTo>
                    <a:pt x="202" y="102"/>
                  </a:lnTo>
                  <a:lnTo>
                    <a:pt x="228" y="100"/>
                  </a:lnTo>
                  <a:lnTo>
                    <a:pt x="240" y="98"/>
                  </a:lnTo>
                  <a:lnTo>
                    <a:pt x="252" y="92"/>
                  </a:lnTo>
                  <a:lnTo>
                    <a:pt x="250" y="40"/>
                  </a:lnTo>
                  <a:lnTo>
                    <a:pt x="258" y="30"/>
                  </a:lnTo>
                  <a:lnTo>
                    <a:pt x="266" y="22"/>
                  </a:lnTo>
                  <a:lnTo>
                    <a:pt x="288" y="8"/>
                  </a:lnTo>
                  <a:lnTo>
                    <a:pt x="296" y="2"/>
                  </a:lnTo>
                  <a:lnTo>
                    <a:pt x="304" y="0"/>
                  </a:lnTo>
                  <a:lnTo>
                    <a:pt x="310" y="0"/>
                  </a:lnTo>
                  <a:lnTo>
                    <a:pt x="314" y="4"/>
                  </a:lnTo>
                  <a:lnTo>
                    <a:pt x="318" y="10"/>
                  </a:lnTo>
                  <a:lnTo>
                    <a:pt x="322" y="18"/>
                  </a:lnTo>
                  <a:lnTo>
                    <a:pt x="332" y="40"/>
                  </a:lnTo>
                  <a:lnTo>
                    <a:pt x="370" y="100"/>
                  </a:lnTo>
                  <a:lnTo>
                    <a:pt x="372" y="112"/>
                  </a:lnTo>
                  <a:lnTo>
                    <a:pt x="374" y="122"/>
                  </a:lnTo>
                  <a:lnTo>
                    <a:pt x="378" y="128"/>
                  </a:lnTo>
                  <a:lnTo>
                    <a:pt x="382" y="132"/>
                  </a:lnTo>
                  <a:lnTo>
                    <a:pt x="388" y="136"/>
                  </a:lnTo>
                  <a:lnTo>
                    <a:pt x="398" y="140"/>
                  </a:lnTo>
                  <a:lnTo>
                    <a:pt x="424" y="138"/>
                  </a:lnTo>
                  <a:lnTo>
                    <a:pt x="442" y="138"/>
                  </a:lnTo>
                  <a:lnTo>
                    <a:pt x="458" y="140"/>
                  </a:lnTo>
                  <a:lnTo>
                    <a:pt x="450" y="146"/>
                  </a:lnTo>
                  <a:lnTo>
                    <a:pt x="444" y="152"/>
                  </a:lnTo>
                  <a:lnTo>
                    <a:pt x="436" y="158"/>
                  </a:lnTo>
                  <a:lnTo>
                    <a:pt x="430" y="166"/>
                  </a:lnTo>
                  <a:lnTo>
                    <a:pt x="430" y="178"/>
                  </a:lnTo>
                  <a:lnTo>
                    <a:pt x="430" y="188"/>
                  </a:lnTo>
                  <a:lnTo>
                    <a:pt x="432" y="192"/>
                  </a:lnTo>
                  <a:lnTo>
                    <a:pt x="436" y="198"/>
                  </a:lnTo>
                  <a:lnTo>
                    <a:pt x="440" y="204"/>
                  </a:lnTo>
                  <a:lnTo>
                    <a:pt x="448" y="210"/>
                  </a:lnTo>
                  <a:lnTo>
                    <a:pt x="458" y="212"/>
                  </a:lnTo>
                  <a:lnTo>
                    <a:pt x="466" y="216"/>
                  </a:lnTo>
                  <a:lnTo>
                    <a:pt x="482" y="226"/>
                  </a:lnTo>
                  <a:lnTo>
                    <a:pt x="500" y="238"/>
                  </a:lnTo>
                  <a:lnTo>
                    <a:pt x="520" y="250"/>
                  </a:lnTo>
                  <a:lnTo>
                    <a:pt x="536" y="264"/>
                  </a:lnTo>
                  <a:lnTo>
                    <a:pt x="488" y="330"/>
                  </a:lnTo>
                  <a:lnTo>
                    <a:pt x="486" y="336"/>
                  </a:lnTo>
                  <a:lnTo>
                    <a:pt x="482" y="344"/>
                  </a:lnTo>
                  <a:lnTo>
                    <a:pt x="476" y="352"/>
                  </a:lnTo>
                  <a:lnTo>
                    <a:pt x="468" y="358"/>
                  </a:lnTo>
                  <a:lnTo>
                    <a:pt x="450" y="370"/>
                  </a:lnTo>
                  <a:lnTo>
                    <a:pt x="436" y="376"/>
                  </a:lnTo>
                  <a:lnTo>
                    <a:pt x="416" y="380"/>
                  </a:lnTo>
                  <a:lnTo>
                    <a:pt x="398" y="384"/>
                  </a:lnTo>
                  <a:lnTo>
                    <a:pt x="382" y="372"/>
                  </a:lnTo>
                  <a:lnTo>
                    <a:pt x="370" y="360"/>
                  </a:lnTo>
                  <a:lnTo>
                    <a:pt x="360" y="348"/>
                  </a:lnTo>
                  <a:lnTo>
                    <a:pt x="350" y="340"/>
                  </a:lnTo>
                  <a:lnTo>
                    <a:pt x="346" y="332"/>
                  </a:lnTo>
                  <a:lnTo>
                    <a:pt x="346" y="324"/>
                  </a:lnTo>
                  <a:lnTo>
                    <a:pt x="346" y="308"/>
                  </a:lnTo>
                  <a:lnTo>
                    <a:pt x="344" y="294"/>
                  </a:lnTo>
                  <a:lnTo>
                    <a:pt x="344" y="288"/>
                  </a:lnTo>
                  <a:lnTo>
                    <a:pt x="342" y="284"/>
                  </a:lnTo>
                  <a:lnTo>
                    <a:pt x="310" y="272"/>
                  </a:lnTo>
                  <a:lnTo>
                    <a:pt x="310" y="252"/>
                  </a:lnTo>
                  <a:lnTo>
                    <a:pt x="312" y="232"/>
                  </a:lnTo>
                  <a:lnTo>
                    <a:pt x="314" y="214"/>
                  </a:lnTo>
                  <a:lnTo>
                    <a:pt x="314" y="202"/>
                  </a:lnTo>
                  <a:lnTo>
                    <a:pt x="294" y="200"/>
                  </a:lnTo>
                  <a:lnTo>
                    <a:pt x="278" y="198"/>
                  </a:lnTo>
                  <a:lnTo>
                    <a:pt x="270" y="196"/>
                  </a:lnTo>
                  <a:lnTo>
                    <a:pt x="264" y="192"/>
                  </a:lnTo>
                  <a:lnTo>
                    <a:pt x="260" y="188"/>
                  </a:lnTo>
                  <a:lnTo>
                    <a:pt x="258" y="184"/>
                  </a:lnTo>
                  <a:lnTo>
                    <a:pt x="238" y="184"/>
                  </a:lnTo>
                  <a:lnTo>
                    <a:pt x="232" y="184"/>
                  </a:lnTo>
                  <a:lnTo>
                    <a:pt x="228" y="186"/>
                  </a:lnTo>
                  <a:lnTo>
                    <a:pt x="226" y="190"/>
                  </a:lnTo>
                  <a:lnTo>
                    <a:pt x="224" y="196"/>
                  </a:lnTo>
                  <a:lnTo>
                    <a:pt x="220" y="214"/>
                  </a:lnTo>
                  <a:lnTo>
                    <a:pt x="206" y="220"/>
                  </a:lnTo>
                  <a:lnTo>
                    <a:pt x="194" y="228"/>
                  </a:lnTo>
                  <a:lnTo>
                    <a:pt x="172" y="244"/>
                  </a:lnTo>
                  <a:lnTo>
                    <a:pt x="172" y="250"/>
                  </a:lnTo>
                  <a:lnTo>
                    <a:pt x="174" y="258"/>
                  </a:lnTo>
                  <a:lnTo>
                    <a:pt x="178" y="266"/>
                  </a:lnTo>
                  <a:lnTo>
                    <a:pt x="184" y="278"/>
                  </a:lnTo>
                  <a:lnTo>
                    <a:pt x="182" y="286"/>
                  </a:lnTo>
                  <a:lnTo>
                    <a:pt x="176" y="292"/>
                  </a:lnTo>
                  <a:lnTo>
                    <a:pt x="172" y="298"/>
                  </a:lnTo>
                  <a:lnTo>
                    <a:pt x="164" y="300"/>
                  </a:lnTo>
                  <a:lnTo>
                    <a:pt x="152" y="306"/>
                  </a:lnTo>
                  <a:lnTo>
                    <a:pt x="146" y="310"/>
                  </a:lnTo>
                  <a:lnTo>
                    <a:pt x="142" y="314"/>
                  </a:lnTo>
                  <a:lnTo>
                    <a:pt x="142" y="326"/>
                  </a:lnTo>
                  <a:lnTo>
                    <a:pt x="140" y="338"/>
                  </a:lnTo>
                  <a:lnTo>
                    <a:pt x="138" y="350"/>
                  </a:lnTo>
                  <a:lnTo>
                    <a:pt x="140" y="356"/>
                  </a:lnTo>
                  <a:lnTo>
                    <a:pt x="142" y="360"/>
                  </a:lnTo>
                  <a:lnTo>
                    <a:pt x="206" y="360"/>
                  </a:lnTo>
                  <a:lnTo>
                    <a:pt x="214" y="352"/>
                  </a:lnTo>
                  <a:lnTo>
                    <a:pt x="222" y="346"/>
                  </a:lnTo>
                  <a:lnTo>
                    <a:pt x="228" y="342"/>
                  </a:lnTo>
                  <a:lnTo>
                    <a:pt x="234" y="342"/>
                  </a:lnTo>
                  <a:lnTo>
                    <a:pt x="242" y="340"/>
                  </a:lnTo>
                  <a:lnTo>
                    <a:pt x="252" y="342"/>
                  </a:lnTo>
                  <a:lnTo>
                    <a:pt x="256" y="348"/>
                  </a:lnTo>
                  <a:lnTo>
                    <a:pt x="260" y="350"/>
                  </a:lnTo>
                  <a:lnTo>
                    <a:pt x="266" y="356"/>
                  </a:lnTo>
                  <a:lnTo>
                    <a:pt x="274" y="360"/>
                  </a:lnTo>
                  <a:lnTo>
                    <a:pt x="282" y="378"/>
                  </a:lnTo>
                  <a:lnTo>
                    <a:pt x="290" y="422"/>
                  </a:lnTo>
                  <a:lnTo>
                    <a:pt x="300" y="436"/>
                  </a:lnTo>
                  <a:lnTo>
                    <a:pt x="314" y="448"/>
                  </a:lnTo>
                  <a:lnTo>
                    <a:pt x="330" y="460"/>
                  </a:lnTo>
                  <a:lnTo>
                    <a:pt x="340" y="464"/>
                  </a:lnTo>
                  <a:lnTo>
                    <a:pt x="352" y="468"/>
                  </a:lnTo>
                  <a:lnTo>
                    <a:pt x="372" y="502"/>
                  </a:lnTo>
                  <a:lnTo>
                    <a:pt x="368" y="502"/>
                  </a:lnTo>
                  <a:lnTo>
                    <a:pt x="362" y="504"/>
                  </a:lnTo>
                  <a:lnTo>
                    <a:pt x="354" y="512"/>
                  </a:lnTo>
                  <a:lnTo>
                    <a:pt x="346" y="520"/>
                  </a:lnTo>
                  <a:lnTo>
                    <a:pt x="340" y="526"/>
                  </a:lnTo>
                  <a:lnTo>
                    <a:pt x="336" y="534"/>
                  </a:lnTo>
                  <a:lnTo>
                    <a:pt x="328" y="540"/>
                  </a:lnTo>
                  <a:lnTo>
                    <a:pt x="312" y="554"/>
                  </a:lnTo>
                  <a:lnTo>
                    <a:pt x="296" y="564"/>
                  </a:lnTo>
                  <a:lnTo>
                    <a:pt x="280" y="570"/>
                  </a:lnTo>
                  <a:lnTo>
                    <a:pt x="266" y="582"/>
                  </a:lnTo>
                  <a:lnTo>
                    <a:pt x="254" y="592"/>
                  </a:lnTo>
                  <a:lnTo>
                    <a:pt x="244" y="606"/>
                  </a:lnTo>
                  <a:lnTo>
                    <a:pt x="234" y="620"/>
                  </a:lnTo>
                  <a:lnTo>
                    <a:pt x="202" y="650"/>
                  </a:lnTo>
                  <a:lnTo>
                    <a:pt x="190" y="662"/>
                  </a:lnTo>
                  <a:lnTo>
                    <a:pt x="182" y="676"/>
                  </a:lnTo>
                  <a:lnTo>
                    <a:pt x="176" y="690"/>
                  </a:lnTo>
                  <a:lnTo>
                    <a:pt x="176" y="708"/>
                  </a:lnTo>
                  <a:lnTo>
                    <a:pt x="180" y="730"/>
                  </a:lnTo>
                  <a:lnTo>
                    <a:pt x="190" y="756"/>
                  </a:lnTo>
                  <a:lnTo>
                    <a:pt x="192" y="768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  <p:sp>
          <p:nvSpPr>
            <p:cNvPr id="77" name="Freeform 33"/>
            <p:cNvSpPr/>
            <p:nvPr/>
          </p:nvSpPr>
          <p:spPr bwMode="auto">
            <a:xfrm>
              <a:off x="555625" y="1035050"/>
              <a:ext cx="3143250" cy="2406650"/>
            </a:xfrm>
            <a:custGeom>
              <a:avLst/>
              <a:gdLst>
                <a:gd name="T0" fmla="*/ 1348 w 1980"/>
                <a:gd name="T1" fmla="*/ 1486 h 1516"/>
                <a:gd name="T2" fmla="*/ 1296 w 1980"/>
                <a:gd name="T3" fmla="*/ 1480 h 1516"/>
                <a:gd name="T4" fmla="*/ 1206 w 1980"/>
                <a:gd name="T5" fmla="*/ 1418 h 1516"/>
                <a:gd name="T6" fmla="*/ 1068 w 1980"/>
                <a:gd name="T7" fmla="*/ 1416 h 1516"/>
                <a:gd name="T8" fmla="*/ 938 w 1980"/>
                <a:gd name="T9" fmla="*/ 1464 h 1516"/>
                <a:gd name="T10" fmla="*/ 842 w 1980"/>
                <a:gd name="T11" fmla="*/ 1464 h 1516"/>
                <a:gd name="T12" fmla="*/ 720 w 1980"/>
                <a:gd name="T13" fmla="*/ 1458 h 1516"/>
                <a:gd name="T14" fmla="*/ 664 w 1980"/>
                <a:gd name="T15" fmla="*/ 1408 h 1516"/>
                <a:gd name="T16" fmla="*/ 580 w 1980"/>
                <a:gd name="T17" fmla="*/ 1446 h 1516"/>
                <a:gd name="T18" fmla="*/ 528 w 1980"/>
                <a:gd name="T19" fmla="*/ 1412 h 1516"/>
                <a:gd name="T20" fmla="*/ 420 w 1980"/>
                <a:gd name="T21" fmla="*/ 1446 h 1516"/>
                <a:gd name="T22" fmla="*/ 332 w 1980"/>
                <a:gd name="T23" fmla="*/ 1490 h 1516"/>
                <a:gd name="T24" fmla="*/ 278 w 1980"/>
                <a:gd name="T25" fmla="*/ 1444 h 1516"/>
                <a:gd name="T26" fmla="*/ 256 w 1980"/>
                <a:gd name="T27" fmla="*/ 1350 h 1516"/>
                <a:gd name="T28" fmla="*/ 190 w 1980"/>
                <a:gd name="T29" fmla="*/ 1318 h 1516"/>
                <a:gd name="T30" fmla="*/ 112 w 1980"/>
                <a:gd name="T31" fmla="*/ 1224 h 1516"/>
                <a:gd name="T32" fmla="*/ 98 w 1980"/>
                <a:gd name="T33" fmla="*/ 1128 h 1516"/>
                <a:gd name="T34" fmla="*/ 36 w 1980"/>
                <a:gd name="T35" fmla="*/ 1054 h 1516"/>
                <a:gd name="T36" fmla="*/ 86 w 1980"/>
                <a:gd name="T37" fmla="*/ 920 h 1516"/>
                <a:gd name="T38" fmla="*/ 20 w 1980"/>
                <a:gd name="T39" fmla="*/ 884 h 1516"/>
                <a:gd name="T40" fmla="*/ 0 w 1980"/>
                <a:gd name="T41" fmla="*/ 864 h 1516"/>
                <a:gd name="T42" fmla="*/ 8 w 1980"/>
                <a:gd name="T43" fmla="*/ 798 h 1516"/>
                <a:gd name="T44" fmla="*/ 106 w 1980"/>
                <a:gd name="T45" fmla="*/ 726 h 1516"/>
                <a:gd name="T46" fmla="*/ 236 w 1980"/>
                <a:gd name="T47" fmla="*/ 732 h 1516"/>
                <a:gd name="T48" fmla="*/ 308 w 1980"/>
                <a:gd name="T49" fmla="*/ 746 h 1516"/>
                <a:gd name="T50" fmla="*/ 418 w 1980"/>
                <a:gd name="T51" fmla="*/ 684 h 1516"/>
                <a:gd name="T52" fmla="*/ 510 w 1980"/>
                <a:gd name="T53" fmla="*/ 688 h 1516"/>
                <a:gd name="T54" fmla="*/ 638 w 1980"/>
                <a:gd name="T55" fmla="*/ 620 h 1516"/>
                <a:gd name="T56" fmla="*/ 708 w 1980"/>
                <a:gd name="T57" fmla="*/ 536 h 1516"/>
                <a:gd name="T58" fmla="*/ 728 w 1980"/>
                <a:gd name="T59" fmla="*/ 392 h 1516"/>
                <a:gd name="T60" fmla="*/ 772 w 1980"/>
                <a:gd name="T61" fmla="*/ 326 h 1516"/>
                <a:gd name="T62" fmla="*/ 904 w 1980"/>
                <a:gd name="T63" fmla="*/ 356 h 1516"/>
                <a:gd name="T64" fmla="*/ 926 w 1980"/>
                <a:gd name="T65" fmla="*/ 302 h 1516"/>
                <a:gd name="T66" fmla="*/ 1008 w 1980"/>
                <a:gd name="T67" fmla="*/ 172 h 1516"/>
                <a:gd name="T68" fmla="*/ 1092 w 1980"/>
                <a:gd name="T69" fmla="*/ 186 h 1516"/>
                <a:gd name="T70" fmla="*/ 1196 w 1980"/>
                <a:gd name="T71" fmla="*/ 202 h 1516"/>
                <a:gd name="T72" fmla="*/ 1246 w 1980"/>
                <a:gd name="T73" fmla="*/ 76 h 1516"/>
                <a:gd name="T74" fmla="*/ 1352 w 1980"/>
                <a:gd name="T75" fmla="*/ 36 h 1516"/>
                <a:gd name="T76" fmla="*/ 1426 w 1980"/>
                <a:gd name="T77" fmla="*/ 22 h 1516"/>
                <a:gd name="T78" fmla="*/ 1568 w 1980"/>
                <a:gd name="T79" fmla="*/ 164 h 1516"/>
                <a:gd name="T80" fmla="*/ 1612 w 1980"/>
                <a:gd name="T81" fmla="*/ 320 h 1516"/>
                <a:gd name="T82" fmla="*/ 1568 w 1980"/>
                <a:gd name="T83" fmla="*/ 390 h 1516"/>
                <a:gd name="T84" fmla="*/ 1614 w 1980"/>
                <a:gd name="T85" fmla="*/ 488 h 1516"/>
                <a:gd name="T86" fmla="*/ 1778 w 1980"/>
                <a:gd name="T87" fmla="*/ 526 h 1516"/>
                <a:gd name="T88" fmla="*/ 1918 w 1980"/>
                <a:gd name="T89" fmla="*/ 628 h 1516"/>
                <a:gd name="T90" fmla="*/ 1974 w 1980"/>
                <a:gd name="T91" fmla="*/ 736 h 1516"/>
                <a:gd name="T92" fmla="*/ 1952 w 1980"/>
                <a:gd name="T93" fmla="*/ 832 h 1516"/>
                <a:gd name="T94" fmla="*/ 1878 w 1980"/>
                <a:gd name="T95" fmla="*/ 908 h 1516"/>
                <a:gd name="T96" fmla="*/ 1774 w 1980"/>
                <a:gd name="T97" fmla="*/ 980 h 1516"/>
                <a:gd name="T98" fmla="*/ 1672 w 1980"/>
                <a:gd name="T99" fmla="*/ 1034 h 1516"/>
                <a:gd name="T100" fmla="*/ 1646 w 1980"/>
                <a:gd name="T101" fmla="*/ 1106 h 1516"/>
                <a:gd name="T102" fmla="*/ 1580 w 1980"/>
                <a:gd name="T103" fmla="*/ 1194 h 1516"/>
                <a:gd name="T104" fmla="*/ 1396 w 1980"/>
                <a:gd name="T105" fmla="*/ 1236 h 1516"/>
                <a:gd name="T106" fmla="*/ 1404 w 1980"/>
                <a:gd name="T107" fmla="*/ 1294 h 1516"/>
                <a:gd name="T108" fmla="*/ 1474 w 1980"/>
                <a:gd name="T109" fmla="*/ 1370 h 1516"/>
                <a:gd name="T110" fmla="*/ 1434 w 1980"/>
                <a:gd name="T111" fmla="*/ 1426 h 1516"/>
                <a:gd name="T112" fmla="*/ 1450 w 1980"/>
                <a:gd name="T113" fmla="*/ 1504 h 151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980" h="1516">
                  <a:moveTo>
                    <a:pt x="1416" y="1516"/>
                  </a:moveTo>
                  <a:lnTo>
                    <a:pt x="1416" y="1516"/>
                  </a:lnTo>
                  <a:lnTo>
                    <a:pt x="1402" y="1508"/>
                  </a:lnTo>
                  <a:lnTo>
                    <a:pt x="1378" y="1484"/>
                  </a:lnTo>
                  <a:lnTo>
                    <a:pt x="1362" y="1484"/>
                  </a:lnTo>
                  <a:lnTo>
                    <a:pt x="1352" y="1484"/>
                  </a:lnTo>
                  <a:lnTo>
                    <a:pt x="1348" y="1486"/>
                  </a:lnTo>
                  <a:lnTo>
                    <a:pt x="1346" y="1488"/>
                  </a:lnTo>
                  <a:lnTo>
                    <a:pt x="1340" y="1502"/>
                  </a:lnTo>
                  <a:lnTo>
                    <a:pt x="1330" y="1498"/>
                  </a:lnTo>
                  <a:lnTo>
                    <a:pt x="1304" y="1500"/>
                  </a:lnTo>
                  <a:lnTo>
                    <a:pt x="1298" y="1490"/>
                  </a:lnTo>
                  <a:lnTo>
                    <a:pt x="1296" y="1480"/>
                  </a:lnTo>
                  <a:lnTo>
                    <a:pt x="1294" y="1466"/>
                  </a:lnTo>
                  <a:lnTo>
                    <a:pt x="1276" y="1458"/>
                  </a:lnTo>
                  <a:lnTo>
                    <a:pt x="1252" y="1438"/>
                  </a:lnTo>
                  <a:lnTo>
                    <a:pt x="1242" y="1430"/>
                  </a:lnTo>
                  <a:lnTo>
                    <a:pt x="1230" y="1424"/>
                  </a:lnTo>
                  <a:lnTo>
                    <a:pt x="1218" y="1420"/>
                  </a:lnTo>
                  <a:lnTo>
                    <a:pt x="1206" y="1418"/>
                  </a:lnTo>
                  <a:lnTo>
                    <a:pt x="1194" y="1418"/>
                  </a:lnTo>
                  <a:lnTo>
                    <a:pt x="1180" y="1422"/>
                  </a:lnTo>
                  <a:lnTo>
                    <a:pt x="1142" y="1428"/>
                  </a:lnTo>
                  <a:lnTo>
                    <a:pt x="1122" y="1428"/>
                  </a:lnTo>
                  <a:lnTo>
                    <a:pt x="1104" y="1428"/>
                  </a:lnTo>
                  <a:lnTo>
                    <a:pt x="1068" y="1416"/>
                  </a:lnTo>
                  <a:lnTo>
                    <a:pt x="1038" y="1416"/>
                  </a:lnTo>
                  <a:lnTo>
                    <a:pt x="1018" y="1426"/>
                  </a:lnTo>
                  <a:lnTo>
                    <a:pt x="1000" y="1436"/>
                  </a:lnTo>
                  <a:lnTo>
                    <a:pt x="984" y="1450"/>
                  </a:lnTo>
                  <a:lnTo>
                    <a:pt x="978" y="1458"/>
                  </a:lnTo>
                  <a:lnTo>
                    <a:pt x="972" y="1466"/>
                  </a:lnTo>
                  <a:lnTo>
                    <a:pt x="938" y="1464"/>
                  </a:lnTo>
                  <a:lnTo>
                    <a:pt x="906" y="1450"/>
                  </a:lnTo>
                  <a:lnTo>
                    <a:pt x="884" y="1450"/>
                  </a:lnTo>
                  <a:lnTo>
                    <a:pt x="876" y="1452"/>
                  </a:lnTo>
                  <a:lnTo>
                    <a:pt x="870" y="1458"/>
                  </a:lnTo>
                  <a:lnTo>
                    <a:pt x="842" y="1464"/>
                  </a:lnTo>
                  <a:lnTo>
                    <a:pt x="826" y="1466"/>
                  </a:lnTo>
                  <a:lnTo>
                    <a:pt x="814" y="1470"/>
                  </a:lnTo>
                  <a:lnTo>
                    <a:pt x="802" y="1476"/>
                  </a:lnTo>
                  <a:lnTo>
                    <a:pt x="788" y="1480"/>
                  </a:lnTo>
                  <a:lnTo>
                    <a:pt x="776" y="1480"/>
                  </a:lnTo>
                  <a:lnTo>
                    <a:pt x="764" y="1476"/>
                  </a:lnTo>
                  <a:lnTo>
                    <a:pt x="740" y="1468"/>
                  </a:lnTo>
                  <a:lnTo>
                    <a:pt x="720" y="1458"/>
                  </a:lnTo>
                  <a:lnTo>
                    <a:pt x="708" y="1448"/>
                  </a:lnTo>
                  <a:lnTo>
                    <a:pt x="706" y="1428"/>
                  </a:lnTo>
                  <a:lnTo>
                    <a:pt x="704" y="1424"/>
                  </a:lnTo>
                  <a:lnTo>
                    <a:pt x="702" y="1420"/>
                  </a:lnTo>
                  <a:lnTo>
                    <a:pt x="694" y="1414"/>
                  </a:lnTo>
                  <a:lnTo>
                    <a:pt x="684" y="1406"/>
                  </a:lnTo>
                  <a:lnTo>
                    <a:pt x="664" y="1408"/>
                  </a:lnTo>
                  <a:lnTo>
                    <a:pt x="658" y="1408"/>
                  </a:lnTo>
                  <a:lnTo>
                    <a:pt x="654" y="1410"/>
                  </a:lnTo>
                  <a:lnTo>
                    <a:pt x="646" y="1418"/>
                  </a:lnTo>
                  <a:lnTo>
                    <a:pt x="634" y="1434"/>
                  </a:lnTo>
                  <a:lnTo>
                    <a:pt x="618" y="1438"/>
                  </a:lnTo>
                  <a:lnTo>
                    <a:pt x="602" y="1440"/>
                  </a:lnTo>
                  <a:lnTo>
                    <a:pt x="586" y="1442"/>
                  </a:lnTo>
                  <a:lnTo>
                    <a:pt x="580" y="1446"/>
                  </a:lnTo>
                  <a:lnTo>
                    <a:pt x="572" y="1448"/>
                  </a:lnTo>
                  <a:lnTo>
                    <a:pt x="566" y="1448"/>
                  </a:lnTo>
                  <a:lnTo>
                    <a:pt x="562" y="1438"/>
                  </a:lnTo>
                  <a:lnTo>
                    <a:pt x="550" y="1428"/>
                  </a:lnTo>
                  <a:lnTo>
                    <a:pt x="540" y="1420"/>
                  </a:lnTo>
                  <a:lnTo>
                    <a:pt x="528" y="1412"/>
                  </a:lnTo>
                  <a:lnTo>
                    <a:pt x="516" y="1406"/>
                  </a:lnTo>
                  <a:lnTo>
                    <a:pt x="504" y="1400"/>
                  </a:lnTo>
                  <a:lnTo>
                    <a:pt x="492" y="1398"/>
                  </a:lnTo>
                  <a:lnTo>
                    <a:pt x="482" y="1396"/>
                  </a:lnTo>
                  <a:lnTo>
                    <a:pt x="470" y="1398"/>
                  </a:lnTo>
                  <a:lnTo>
                    <a:pt x="448" y="1414"/>
                  </a:lnTo>
                  <a:lnTo>
                    <a:pt x="432" y="1428"/>
                  </a:lnTo>
                  <a:lnTo>
                    <a:pt x="420" y="1446"/>
                  </a:lnTo>
                  <a:lnTo>
                    <a:pt x="408" y="1468"/>
                  </a:lnTo>
                  <a:lnTo>
                    <a:pt x="398" y="1480"/>
                  </a:lnTo>
                  <a:lnTo>
                    <a:pt x="388" y="1488"/>
                  </a:lnTo>
                  <a:lnTo>
                    <a:pt x="376" y="1494"/>
                  </a:lnTo>
                  <a:lnTo>
                    <a:pt x="362" y="1498"/>
                  </a:lnTo>
                  <a:lnTo>
                    <a:pt x="332" y="1490"/>
                  </a:lnTo>
                  <a:lnTo>
                    <a:pt x="322" y="1484"/>
                  </a:lnTo>
                  <a:lnTo>
                    <a:pt x="318" y="1482"/>
                  </a:lnTo>
                  <a:lnTo>
                    <a:pt x="312" y="1482"/>
                  </a:lnTo>
                  <a:lnTo>
                    <a:pt x="308" y="1472"/>
                  </a:lnTo>
                  <a:lnTo>
                    <a:pt x="304" y="1464"/>
                  </a:lnTo>
                  <a:lnTo>
                    <a:pt x="298" y="1456"/>
                  </a:lnTo>
                  <a:lnTo>
                    <a:pt x="292" y="1452"/>
                  </a:lnTo>
                  <a:lnTo>
                    <a:pt x="278" y="1444"/>
                  </a:lnTo>
                  <a:lnTo>
                    <a:pt x="264" y="1438"/>
                  </a:lnTo>
                  <a:lnTo>
                    <a:pt x="252" y="1420"/>
                  </a:lnTo>
                  <a:lnTo>
                    <a:pt x="252" y="1378"/>
                  </a:lnTo>
                  <a:lnTo>
                    <a:pt x="256" y="1372"/>
                  </a:lnTo>
                  <a:lnTo>
                    <a:pt x="256" y="1364"/>
                  </a:lnTo>
                  <a:lnTo>
                    <a:pt x="256" y="1350"/>
                  </a:lnTo>
                  <a:lnTo>
                    <a:pt x="250" y="1340"/>
                  </a:lnTo>
                  <a:lnTo>
                    <a:pt x="244" y="1332"/>
                  </a:lnTo>
                  <a:lnTo>
                    <a:pt x="234" y="1326"/>
                  </a:lnTo>
                  <a:lnTo>
                    <a:pt x="226" y="1324"/>
                  </a:lnTo>
                  <a:lnTo>
                    <a:pt x="206" y="1322"/>
                  </a:lnTo>
                  <a:lnTo>
                    <a:pt x="198" y="1320"/>
                  </a:lnTo>
                  <a:lnTo>
                    <a:pt x="190" y="1318"/>
                  </a:lnTo>
                  <a:lnTo>
                    <a:pt x="174" y="1302"/>
                  </a:lnTo>
                  <a:lnTo>
                    <a:pt x="150" y="1258"/>
                  </a:lnTo>
                  <a:lnTo>
                    <a:pt x="114" y="1250"/>
                  </a:lnTo>
                  <a:lnTo>
                    <a:pt x="112" y="1242"/>
                  </a:lnTo>
                  <a:lnTo>
                    <a:pt x="112" y="1232"/>
                  </a:lnTo>
                  <a:lnTo>
                    <a:pt x="112" y="1224"/>
                  </a:lnTo>
                  <a:lnTo>
                    <a:pt x="114" y="1216"/>
                  </a:lnTo>
                  <a:lnTo>
                    <a:pt x="120" y="1200"/>
                  </a:lnTo>
                  <a:lnTo>
                    <a:pt x="126" y="1186"/>
                  </a:lnTo>
                  <a:lnTo>
                    <a:pt x="124" y="1174"/>
                  </a:lnTo>
                  <a:lnTo>
                    <a:pt x="122" y="1162"/>
                  </a:lnTo>
                  <a:lnTo>
                    <a:pt x="118" y="1152"/>
                  </a:lnTo>
                  <a:lnTo>
                    <a:pt x="112" y="1144"/>
                  </a:lnTo>
                  <a:lnTo>
                    <a:pt x="98" y="1128"/>
                  </a:lnTo>
                  <a:lnTo>
                    <a:pt x="84" y="1114"/>
                  </a:lnTo>
                  <a:lnTo>
                    <a:pt x="38" y="1092"/>
                  </a:lnTo>
                  <a:lnTo>
                    <a:pt x="32" y="1084"/>
                  </a:lnTo>
                  <a:lnTo>
                    <a:pt x="32" y="1062"/>
                  </a:lnTo>
                  <a:lnTo>
                    <a:pt x="32" y="1056"/>
                  </a:lnTo>
                  <a:lnTo>
                    <a:pt x="36" y="1054"/>
                  </a:lnTo>
                  <a:lnTo>
                    <a:pt x="40" y="1050"/>
                  </a:lnTo>
                  <a:lnTo>
                    <a:pt x="46" y="1048"/>
                  </a:lnTo>
                  <a:lnTo>
                    <a:pt x="66" y="1038"/>
                  </a:lnTo>
                  <a:lnTo>
                    <a:pt x="78" y="1028"/>
                  </a:lnTo>
                  <a:lnTo>
                    <a:pt x="82" y="1024"/>
                  </a:lnTo>
                  <a:lnTo>
                    <a:pt x="86" y="1018"/>
                  </a:lnTo>
                  <a:lnTo>
                    <a:pt x="86" y="920"/>
                  </a:lnTo>
                  <a:lnTo>
                    <a:pt x="82" y="904"/>
                  </a:lnTo>
                  <a:lnTo>
                    <a:pt x="76" y="894"/>
                  </a:lnTo>
                  <a:lnTo>
                    <a:pt x="68" y="888"/>
                  </a:lnTo>
                  <a:lnTo>
                    <a:pt x="60" y="886"/>
                  </a:lnTo>
                  <a:lnTo>
                    <a:pt x="50" y="884"/>
                  </a:lnTo>
                  <a:lnTo>
                    <a:pt x="40" y="884"/>
                  </a:lnTo>
                  <a:lnTo>
                    <a:pt x="20" y="884"/>
                  </a:lnTo>
                  <a:lnTo>
                    <a:pt x="14" y="888"/>
                  </a:lnTo>
                  <a:lnTo>
                    <a:pt x="10" y="894"/>
                  </a:lnTo>
                  <a:lnTo>
                    <a:pt x="8" y="894"/>
                  </a:lnTo>
                  <a:lnTo>
                    <a:pt x="8" y="898"/>
                  </a:lnTo>
                  <a:lnTo>
                    <a:pt x="2" y="882"/>
                  </a:lnTo>
                  <a:lnTo>
                    <a:pt x="0" y="872"/>
                  </a:lnTo>
                  <a:lnTo>
                    <a:pt x="0" y="864"/>
                  </a:lnTo>
                  <a:lnTo>
                    <a:pt x="2" y="856"/>
                  </a:lnTo>
                  <a:lnTo>
                    <a:pt x="26" y="844"/>
                  </a:lnTo>
                  <a:lnTo>
                    <a:pt x="26" y="820"/>
                  </a:lnTo>
                  <a:lnTo>
                    <a:pt x="18" y="808"/>
                  </a:lnTo>
                  <a:lnTo>
                    <a:pt x="12" y="802"/>
                  </a:lnTo>
                  <a:lnTo>
                    <a:pt x="8" y="798"/>
                  </a:lnTo>
                  <a:lnTo>
                    <a:pt x="8" y="796"/>
                  </a:lnTo>
                  <a:lnTo>
                    <a:pt x="16" y="792"/>
                  </a:lnTo>
                  <a:lnTo>
                    <a:pt x="26" y="786"/>
                  </a:lnTo>
                  <a:lnTo>
                    <a:pt x="40" y="778"/>
                  </a:lnTo>
                  <a:lnTo>
                    <a:pt x="64" y="742"/>
                  </a:lnTo>
                  <a:lnTo>
                    <a:pt x="106" y="726"/>
                  </a:lnTo>
                  <a:lnTo>
                    <a:pt x="136" y="724"/>
                  </a:lnTo>
                  <a:lnTo>
                    <a:pt x="160" y="722"/>
                  </a:lnTo>
                  <a:lnTo>
                    <a:pt x="186" y="716"/>
                  </a:lnTo>
                  <a:lnTo>
                    <a:pt x="214" y="704"/>
                  </a:lnTo>
                  <a:lnTo>
                    <a:pt x="232" y="704"/>
                  </a:lnTo>
                  <a:lnTo>
                    <a:pt x="232" y="716"/>
                  </a:lnTo>
                  <a:lnTo>
                    <a:pt x="236" y="732"/>
                  </a:lnTo>
                  <a:lnTo>
                    <a:pt x="240" y="738"/>
                  </a:lnTo>
                  <a:lnTo>
                    <a:pt x="246" y="746"/>
                  </a:lnTo>
                  <a:lnTo>
                    <a:pt x="254" y="752"/>
                  </a:lnTo>
                  <a:lnTo>
                    <a:pt x="262" y="756"/>
                  </a:lnTo>
                  <a:lnTo>
                    <a:pt x="274" y="756"/>
                  </a:lnTo>
                  <a:lnTo>
                    <a:pt x="284" y="754"/>
                  </a:lnTo>
                  <a:lnTo>
                    <a:pt x="296" y="752"/>
                  </a:lnTo>
                  <a:lnTo>
                    <a:pt x="308" y="746"/>
                  </a:lnTo>
                  <a:lnTo>
                    <a:pt x="338" y="706"/>
                  </a:lnTo>
                  <a:lnTo>
                    <a:pt x="362" y="708"/>
                  </a:lnTo>
                  <a:lnTo>
                    <a:pt x="374" y="708"/>
                  </a:lnTo>
                  <a:lnTo>
                    <a:pt x="388" y="706"/>
                  </a:lnTo>
                  <a:lnTo>
                    <a:pt x="402" y="694"/>
                  </a:lnTo>
                  <a:lnTo>
                    <a:pt x="418" y="684"/>
                  </a:lnTo>
                  <a:lnTo>
                    <a:pt x="436" y="682"/>
                  </a:lnTo>
                  <a:lnTo>
                    <a:pt x="458" y="690"/>
                  </a:lnTo>
                  <a:lnTo>
                    <a:pt x="472" y="694"/>
                  </a:lnTo>
                  <a:lnTo>
                    <a:pt x="488" y="696"/>
                  </a:lnTo>
                  <a:lnTo>
                    <a:pt x="498" y="692"/>
                  </a:lnTo>
                  <a:lnTo>
                    <a:pt x="510" y="688"/>
                  </a:lnTo>
                  <a:lnTo>
                    <a:pt x="536" y="686"/>
                  </a:lnTo>
                  <a:lnTo>
                    <a:pt x="562" y="682"/>
                  </a:lnTo>
                  <a:lnTo>
                    <a:pt x="576" y="678"/>
                  </a:lnTo>
                  <a:lnTo>
                    <a:pt x="588" y="674"/>
                  </a:lnTo>
                  <a:lnTo>
                    <a:pt x="628" y="650"/>
                  </a:lnTo>
                  <a:lnTo>
                    <a:pt x="638" y="620"/>
                  </a:lnTo>
                  <a:lnTo>
                    <a:pt x="648" y="616"/>
                  </a:lnTo>
                  <a:lnTo>
                    <a:pt x="656" y="608"/>
                  </a:lnTo>
                  <a:lnTo>
                    <a:pt x="662" y="600"/>
                  </a:lnTo>
                  <a:lnTo>
                    <a:pt x="668" y="590"/>
                  </a:lnTo>
                  <a:lnTo>
                    <a:pt x="676" y="568"/>
                  </a:lnTo>
                  <a:lnTo>
                    <a:pt x="682" y="550"/>
                  </a:lnTo>
                  <a:lnTo>
                    <a:pt x="700" y="542"/>
                  </a:lnTo>
                  <a:lnTo>
                    <a:pt x="708" y="536"/>
                  </a:lnTo>
                  <a:lnTo>
                    <a:pt x="716" y="528"/>
                  </a:lnTo>
                  <a:lnTo>
                    <a:pt x="730" y="496"/>
                  </a:lnTo>
                  <a:lnTo>
                    <a:pt x="732" y="438"/>
                  </a:lnTo>
                  <a:lnTo>
                    <a:pt x="726" y="414"/>
                  </a:lnTo>
                  <a:lnTo>
                    <a:pt x="728" y="392"/>
                  </a:lnTo>
                  <a:lnTo>
                    <a:pt x="732" y="370"/>
                  </a:lnTo>
                  <a:lnTo>
                    <a:pt x="732" y="358"/>
                  </a:lnTo>
                  <a:lnTo>
                    <a:pt x="732" y="350"/>
                  </a:lnTo>
                  <a:lnTo>
                    <a:pt x="730" y="342"/>
                  </a:lnTo>
                  <a:lnTo>
                    <a:pt x="726" y="334"/>
                  </a:lnTo>
                  <a:lnTo>
                    <a:pt x="722" y="324"/>
                  </a:lnTo>
                  <a:lnTo>
                    <a:pt x="772" y="326"/>
                  </a:lnTo>
                  <a:lnTo>
                    <a:pt x="798" y="328"/>
                  </a:lnTo>
                  <a:lnTo>
                    <a:pt x="824" y="332"/>
                  </a:lnTo>
                  <a:lnTo>
                    <a:pt x="834" y="334"/>
                  </a:lnTo>
                  <a:lnTo>
                    <a:pt x="842" y="338"/>
                  </a:lnTo>
                  <a:lnTo>
                    <a:pt x="860" y="340"/>
                  </a:lnTo>
                  <a:lnTo>
                    <a:pt x="882" y="344"/>
                  </a:lnTo>
                  <a:lnTo>
                    <a:pt x="892" y="350"/>
                  </a:lnTo>
                  <a:lnTo>
                    <a:pt x="904" y="356"/>
                  </a:lnTo>
                  <a:lnTo>
                    <a:pt x="918" y="356"/>
                  </a:lnTo>
                  <a:lnTo>
                    <a:pt x="932" y="342"/>
                  </a:lnTo>
                  <a:lnTo>
                    <a:pt x="932" y="328"/>
                  </a:lnTo>
                  <a:lnTo>
                    <a:pt x="928" y="314"/>
                  </a:lnTo>
                  <a:lnTo>
                    <a:pt x="926" y="302"/>
                  </a:lnTo>
                  <a:lnTo>
                    <a:pt x="930" y="290"/>
                  </a:lnTo>
                  <a:lnTo>
                    <a:pt x="934" y="280"/>
                  </a:lnTo>
                  <a:lnTo>
                    <a:pt x="972" y="234"/>
                  </a:lnTo>
                  <a:lnTo>
                    <a:pt x="978" y="214"/>
                  </a:lnTo>
                  <a:lnTo>
                    <a:pt x="984" y="200"/>
                  </a:lnTo>
                  <a:lnTo>
                    <a:pt x="994" y="186"/>
                  </a:lnTo>
                  <a:lnTo>
                    <a:pt x="1008" y="172"/>
                  </a:lnTo>
                  <a:lnTo>
                    <a:pt x="1012" y="160"/>
                  </a:lnTo>
                  <a:lnTo>
                    <a:pt x="1016" y="154"/>
                  </a:lnTo>
                  <a:lnTo>
                    <a:pt x="1018" y="152"/>
                  </a:lnTo>
                  <a:lnTo>
                    <a:pt x="1022" y="150"/>
                  </a:lnTo>
                  <a:lnTo>
                    <a:pt x="1034" y="150"/>
                  </a:lnTo>
                  <a:lnTo>
                    <a:pt x="1092" y="186"/>
                  </a:lnTo>
                  <a:lnTo>
                    <a:pt x="1104" y="188"/>
                  </a:lnTo>
                  <a:lnTo>
                    <a:pt x="1118" y="190"/>
                  </a:lnTo>
                  <a:lnTo>
                    <a:pt x="1134" y="194"/>
                  </a:lnTo>
                  <a:lnTo>
                    <a:pt x="1142" y="198"/>
                  </a:lnTo>
                  <a:lnTo>
                    <a:pt x="1150" y="204"/>
                  </a:lnTo>
                  <a:lnTo>
                    <a:pt x="1172" y="204"/>
                  </a:lnTo>
                  <a:lnTo>
                    <a:pt x="1184" y="204"/>
                  </a:lnTo>
                  <a:lnTo>
                    <a:pt x="1196" y="202"/>
                  </a:lnTo>
                  <a:lnTo>
                    <a:pt x="1208" y="198"/>
                  </a:lnTo>
                  <a:lnTo>
                    <a:pt x="1218" y="194"/>
                  </a:lnTo>
                  <a:lnTo>
                    <a:pt x="1226" y="186"/>
                  </a:lnTo>
                  <a:lnTo>
                    <a:pt x="1232" y="174"/>
                  </a:lnTo>
                  <a:lnTo>
                    <a:pt x="1226" y="106"/>
                  </a:lnTo>
                  <a:lnTo>
                    <a:pt x="1236" y="88"/>
                  </a:lnTo>
                  <a:lnTo>
                    <a:pt x="1246" y="76"/>
                  </a:lnTo>
                  <a:lnTo>
                    <a:pt x="1258" y="68"/>
                  </a:lnTo>
                  <a:lnTo>
                    <a:pt x="1270" y="62"/>
                  </a:lnTo>
                  <a:lnTo>
                    <a:pt x="1284" y="58"/>
                  </a:lnTo>
                  <a:lnTo>
                    <a:pt x="1298" y="56"/>
                  </a:lnTo>
                  <a:lnTo>
                    <a:pt x="1336" y="52"/>
                  </a:lnTo>
                  <a:lnTo>
                    <a:pt x="1340" y="50"/>
                  </a:lnTo>
                  <a:lnTo>
                    <a:pt x="1344" y="46"/>
                  </a:lnTo>
                  <a:lnTo>
                    <a:pt x="1352" y="36"/>
                  </a:lnTo>
                  <a:lnTo>
                    <a:pt x="1360" y="14"/>
                  </a:lnTo>
                  <a:lnTo>
                    <a:pt x="1374" y="0"/>
                  </a:lnTo>
                  <a:lnTo>
                    <a:pt x="1418" y="0"/>
                  </a:lnTo>
                  <a:lnTo>
                    <a:pt x="1420" y="2"/>
                  </a:lnTo>
                  <a:lnTo>
                    <a:pt x="1424" y="8"/>
                  </a:lnTo>
                  <a:lnTo>
                    <a:pt x="1426" y="22"/>
                  </a:lnTo>
                  <a:lnTo>
                    <a:pt x="1430" y="40"/>
                  </a:lnTo>
                  <a:lnTo>
                    <a:pt x="1436" y="58"/>
                  </a:lnTo>
                  <a:lnTo>
                    <a:pt x="1480" y="124"/>
                  </a:lnTo>
                  <a:lnTo>
                    <a:pt x="1504" y="134"/>
                  </a:lnTo>
                  <a:lnTo>
                    <a:pt x="1538" y="144"/>
                  </a:lnTo>
                  <a:lnTo>
                    <a:pt x="1568" y="164"/>
                  </a:lnTo>
                  <a:lnTo>
                    <a:pt x="1584" y="190"/>
                  </a:lnTo>
                  <a:lnTo>
                    <a:pt x="1590" y="242"/>
                  </a:lnTo>
                  <a:lnTo>
                    <a:pt x="1610" y="280"/>
                  </a:lnTo>
                  <a:lnTo>
                    <a:pt x="1612" y="298"/>
                  </a:lnTo>
                  <a:lnTo>
                    <a:pt x="1612" y="320"/>
                  </a:lnTo>
                  <a:lnTo>
                    <a:pt x="1612" y="332"/>
                  </a:lnTo>
                  <a:lnTo>
                    <a:pt x="1610" y="342"/>
                  </a:lnTo>
                  <a:lnTo>
                    <a:pt x="1606" y="354"/>
                  </a:lnTo>
                  <a:lnTo>
                    <a:pt x="1602" y="364"/>
                  </a:lnTo>
                  <a:lnTo>
                    <a:pt x="1580" y="378"/>
                  </a:lnTo>
                  <a:lnTo>
                    <a:pt x="1574" y="382"/>
                  </a:lnTo>
                  <a:lnTo>
                    <a:pt x="1572" y="386"/>
                  </a:lnTo>
                  <a:lnTo>
                    <a:pt x="1568" y="390"/>
                  </a:lnTo>
                  <a:lnTo>
                    <a:pt x="1568" y="396"/>
                  </a:lnTo>
                  <a:lnTo>
                    <a:pt x="1566" y="420"/>
                  </a:lnTo>
                  <a:lnTo>
                    <a:pt x="1570" y="440"/>
                  </a:lnTo>
                  <a:lnTo>
                    <a:pt x="1574" y="452"/>
                  </a:lnTo>
                  <a:lnTo>
                    <a:pt x="1582" y="466"/>
                  </a:lnTo>
                  <a:lnTo>
                    <a:pt x="1614" y="488"/>
                  </a:lnTo>
                  <a:lnTo>
                    <a:pt x="1662" y="500"/>
                  </a:lnTo>
                  <a:lnTo>
                    <a:pt x="1674" y="506"/>
                  </a:lnTo>
                  <a:lnTo>
                    <a:pt x="1688" y="512"/>
                  </a:lnTo>
                  <a:lnTo>
                    <a:pt x="1700" y="516"/>
                  </a:lnTo>
                  <a:lnTo>
                    <a:pt x="1714" y="520"/>
                  </a:lnTo>
                  <a:lnTo>
                    <a:pt x="1744" y="524"/>
                  </a:lnTo>
                  <a:lnTo>
                    <a:pt x="1778" y="526"/>
                  </a:lnTo>
                  <a:lnTo>
                    <a:pt x="1790" y="534"/>
                  </a:lnTo>
                  <a:lnTo>
                    <a:pt x="1806" y="546"/>
                  </a:lnTo>
                  <a:lnTo>
                    <a:pt x="1836" y="576"/>
                  </a:lnTo>
                  <a:lnTo>
                    <a:pt x="1882" y="614"/>
                  </a:lnTo>
                  <a:lnTo>
                    <a:pt x="1894" y="616"/>
                  </a:lnTo>
                  <a:lnTo>
                    <a:pt x="1906" y="620"/>
                  </a:lnTo>
                  <a:lnTo>
                    <a:pt x="1918" y="628"/>
                  </a:lnTo>
                  <a:lnTo>
                    <a:pt x="1930" y="640"/>
                  </a:lnTo>
                  <a:lnTo>
                    <a:pt x="1938" y="672"/>
                  </a:lnTo>
                  <a:lnTo>
                    <a:pt x="1944" y="690"/>
                  </a:lnTo>
                  <a:lnTo>
                    <a:pt x="1952" y="710"/>
                  </a:lnTo>
                  <a:lnTo>
                    <a:pt x="1964" y="718"/>
                  </a:lnTo>
                  <a:lnTo>
                    <a:pt x="1968" y="724"/>
                  </a:lnTo>
                  <a:lnTo>
                    <a:pt x="1974" y="736"/>
                  </a:lnTo>
                  <a:lnTo>
                    <a:pt x="1972" y="766"/>
                  </a:lnTo>
                  <a:lnTo>
                    <a:pt x="1980" y="788"/>
                  </a:lnTo>
                  <a:lnTo>
                    <a:pt x="1968" y="796"/>
                  </a:lnTo>
                  <a:lnTo>
                    <a:pt x="1960" y="804"/>
                  </a:lnTo>
                  <a:lnTo>
                    <a:pt x="1956" y="814"/>
                  </a:lnTo>
                  <a:lnTo>
                    <a:pt x="1952" y="832"/>
                  </a:lnTo>
                  <a:lnTo>
                    <a:pt x="1952" y="864"/>
                  </a:lnTo>
                  <a:lnTo>
                    <a:pt x="1958" y="902"/>
                  </a:lnTo>
                  <a:lnTo>
                    <a:pt x="1952" y="906"/>
                  </a:lnTo>
                  <a:lnTo>
                    <a:pt x="1878" y="908"/>
                  </a:lnTo>
                  <a:lnTo>
                    <a:pt x="1844" y="914"/>
                  </a:lnTo>
                  <a:lnTo>
                    <a:pt x="1830" y="918"/>
                  </a:lnTo>
                  <a:lnTo>
                    <a:pt x="1818" y="922"/>
                  </a:lnTo>
                  <a:lnTo>
                    <a:pt x="1808" y="930"/>
                  </a:lnTo>
                  <a:lnTo>
                    <a:pt x="1798" y="940"/>
                  </a:lnTo>
                  <a:lnTo>
                    <a:pt x="1792" y="952"/>
                  </a:lnTo>
                  <a:lnTo>
                    <a:pt x="1786" y="968"/>
                  </a:lnTo>
                  <a:lnTo>
                    <a:pt x="1774" y="980"/>
                  </a:lnTo>
                  <a:lnTo>
                    <a:pt x="1766" y="990"/>
                  </a:lnTo>
                  <a:lnTo>
                    <a:pt x="1760" y="1002"/>
                  </a:lnTo>
                  <a:lnTo>
                    <a:pt x="1754" y="1018"/>
                  </a:lnTo>
                  <a:lnTo>
                    <a:pt x="1744" y="1024"/>
                  </a:lnTo>
                  <a:lnTo>
                    <a:pt x="1732" y="1028"/>
                  </a:lnTo>
                  <a:lnTo>
                    <a:pt x="1710" y="1032"/>
                  </a:lnTo>
                  <a:lnTo>
                    <a:pt x="1690" y="1034"/>
                  </a:lnTo>
                  <a:lnTo>
                    <a:pt x="1672" y="1034"/>
                  </a:lnTo>
                  <a:lnTo>
                    <a:pt x="1670" y="1044"/>
                  </a:lnTo>
                  <a:lnTo>
                    <a:pt x="1664" y="1056"/>
                  </a:lnTo>
                  <a:lnTo>
                    <a:pt x="1656" y="1066"/>
                  </a:lnTo>
                  <a:lnTo>
                    <a:pt x="1648" y="1074"/>
                  </a:lnTo>
                  <a:lnTo>
                    <a:pt x="1644" y="1082"/>
                  </a:lnTo>
                  <a:lnTo>
                    <a:pt x="1644" y="1090"/>
                  </a:lnTo>
                  <a:lnTo>
                    <a:pt x="1646" y="1106"/>
                  </a:lnTo>
                  <a:lnTo>
                    <a:pt x="1652" y="1124"/>
                  </a:lnTo>
                  <a:lnTo>
                    <a:pt x="1658" y="1146"/>
                  </a:lnTo>
                  <a:lnTo>
                    <a:pt x="1660" y="1170"/>
                  </a:lnTo>
                  <a:lnTo>
                    <a:pt x="1604" y="1182"/>
                  </a:lnTo>
                  <a:lnTo>
                    <a:pt x="1592" y="1188"/>
                  </a:lnTo>
                  <a:lnTo>
                    <a:pt x="1580" y="1194"/>
                  </a:lnTo>
                  <a:lnTo>
                    <a:pt x="1560" y="1206"/>
                  </a:lnTo>
                  <a:lnTo>
                    <a:pt x="1526" y="1214"/>
                  </a:lnTo>
                  <a:lnTo>
                    <a:pt x="1490" y="1220"/>
                  </a:lnTo>
                  <a:lnTo>
                    <a:pt x="1458" y="1224"/>
                  </a:lnTo>
                  <a:lnTo>
                    <a:pt x="1426" y="1224"/>
                  </a:lnTo>
                  <a:lnTo>
                    <a:pt x="1408" y="1228"/>
                  </a:lnTo>
                  <a:lnTo>
                    <a:pt x="1396" y="1236"/>
                  </a:lnTo>
                  <a:lnTo>
                    <a:pt x="1396" y="1244"/>
                  </a:lnTo>
                  <a:lnTo>
                    <a:pt x="1398" y="1250"/>
                  </a:lnTo>
                  <a:lnTo>
                    <a:pt x="1402" y="1258"/>
                  </a:lnTo>
                  <a:lnTo>
                    <a:pt x="1412" y="1272"/>
                  </a:lnTo>
                  <a:lnTo>
                    <a:pt x="1406" y="1280"/>
                  </a:lnTo>
                  <a:lnTo>
                    <a:pt x="1404" y="1288"/>
                  </a:lnTo>
                  <a:lnTo>
                    <a:pt x="1404" y="1294"/>
                  </a:lnTo>
                  <a:lnTo>
                    <a:pt x="1408" y="1302"/>
                  </a:lnTo>
                  <a:lnTo>
                    <a:pt x="1412" y="1308"/>
                  </a:lnTo>
                  <a:lnTo>
                    <a:pt x="1420" y="1314"/>
                  </a:lnTo>
                  <a:lnTo>
                    <a:pt x="1438" y="1328"/>
                  </a:lnTo>
                  <a:lnTo>
                    <a:pt x="1460" y="1360"/>
                  </a:lnTo>
                  <a:lnTo>
                    <a:pt x="1468" y="1364"/>
                  </a:lnTo>
                  <a:lnTo>
                    <a:pt x="1474" y="1370"/>
                  </a:lnTo>
                  <a:lnTo>
                    <a:pt x="1476" y="1374"/>
                  </a:lnTo>
                  <a:lnTo>
                    <a:pt x="1476" y="1380"/>
                  </a:lnTo>
                  <a:lnTo>
                    <a:pt x="1476" y="1396"/>
                  </a:lnTo>
                  <a:lnTo>
                    <a:pt x="1464" y="1408"/>
                  </a:lnTo>
                  <a:lnTo>
                    <a:pt x="1444" y="1418"/>
                  </a:lnTo>
                  <a:lnTo>
                    <a:pt x="1438" y="1422"/>
                  </a:lnTo>
                  <a:lnTo>
                    <a:pt x="1434" y="1426"/>
                  </a:lnTo>
                  <a:lnTo>
                    <a:pt x="1430" y="1432"/>
                  </a:lnTo>
                  <a:lnTo>
                    <a:pt x="1428" y="1438"/>
                  </a:lnTo>
                  <a:lnTo>
                    <a:pt x="1428" y="1460"/>
                  </a:lnTo>
                  <a:lnTo>
                    <a:pt x="1434" y="1466"/>
                  </a:lnTo>
                  <a:lnTo>
                    <a:pt x="1442" y="1476"/>
                  </a:lnTo>
                  <a:lnTo>
                    <a:pt x="1448" y="1488"/>
                  </a:lnTo>
                  <a:lnTo>
                    <a:pt x="1450" y="1496"/>
                  </a:lnTo>
                  <a:lnTo>
                    <a:pt x="1450" y="1504"/>
                  </a:lnTo>
                  <a:lnTo>
                    <a:pt x="1440" y="1510"/>
                  </a:lnTo>
                  <a:lnTo>
                    <a:pt x="1430" y="1512"/>
                  </a:lnTo>
                  <a:lnTo>
                    <a:pt x="1416" y="1516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  <p:sp>
          <p:nvSpPr>
            <p:cNvPr id="78" name="Freeform 34"/>
            <p:cNvSpPr/>
            <p:nvPr/>
          </p:nvSpPr>
          <p:spPr bwMode="auto">
            <a:xfrm>
              <a:off x="3883025" y="361950"/>
              <a:ext cx="3463925" cy="2965450"/>
            </a:xfrm>
            <a:custGeom>
              <a:avLst/>
              <a:gdLst>
                <a:gd name="T0" fmla="*/ 538 w 2182"/>
                <a:gd name="T1" fmla="*/ 1714 h 1868"/>
                <a:gd name="T2" fmla="*/ 526 w 2182"/>
                <a:gd name="T3" fmla="*/ 1632 h 1868"/>
                <a:gd name="T4" fmla="*/ 362 w 2182"/>
                <a:gd name="T5" fmla="*/ 1664 h 1868"/>
                <a:gd name="T6" fmla="*/ 286 w 2182"/>
                <a:gd name="T7" fmla="*/ 1690 h 1868"/>
                <a:gd name="T8" fmla="*/ 168 w 2182"/>
                <a:gd name="T9" fmla="*/ 1576 h 1868"/>
                <a:gd name="T10" fmla="*/ 220 w 2182"/>
                <a:gd name="T11" fmla="*/ 1468 h 1868"/>
                <a:gd name="T12" fmla="*/ 66 w 2182"/>
                <a:gd name="T13" fmla="*/ 1450 h 1868"/>
                <a:gd name="T14" fmla="*/ 20 w 2182"/>
                <a:gd name="T15" fmla="*/ 1304 h 1868"/>
                <a:gd name="T16" fmla="*/ 400 w 2182"/>
                <a:gd name="T17" fmla="*/ 1336 h 1868"/>
                <a:gd name="T18" fmla="*/ 594 w 2182"/>
                <a:gd name="T19" fmla="*/ 1418 h 1868"/>
                <a:gd name="T20" fmla="*/ 724 w 2182"/>
                <a:gd name="T21" fmla="*/ 1354 h 1868"/>
                <a:gd name="T22" fmla="*/ 828 w 2182"/>
                <a:gd name="T23" fmla="*/ 1308 h 1868"/>
                <a:gd name="T24" fmla="*/ 1006 w 2182"/>
                <a:gd name="T25" fmla="*/ 1300 h 1868"/>
                <a:gd name="T26" fmla="*/ 1170 w 2182"/>
                <a:gd name="T27" fmla="*/ 1170 h 1868"/>
                <a:gd name="T28" fmla="*/ 1178 w 2182"/>
                <a:gd name="T29" fmla="*/ 1032 h 1868"/>
                <a:gd name="T30" fmla="*/ 1260 w 2182"/>
                <a:gd name="T31" fmla="*/ 1006 h 1868"/>
                <a:gd name="T32" fmla="*/ 1410 w 2182"/>
                <a:gd name="T33" fmla="*/ 924 h 1868"/>
                <a:gd name="T34" fmla="*/ 1524 w 2182"/>
                <a:gd name="T35" fmla="*/ 876 h 1868"/>
                <a:gd name="T36" fmla="*/ 1632 w 2182"/>
                <a:gd name="T37" fmla="*/ 776 h 1868"/>
                <a:gd name="T38" fmla="*/ 1798 w 2182"/>
                <a:gd name="T39" fmla="*/ 740 h 1868"/>
                <a:gd name="T40" fmla="*/ 1712 w 2182"/>
                <a:gd name="T41" fmla="*/ 614 h 1868"/>
                <a:gd name="T42" fmla="*/ 1586 w 2182"/>
                <a:gd name="T43" fmla="*/ 646 h 1868"/>
                <a:gd name="T44" fmla="*/ 1456 w 2182"/>
                <a:gd name="T45" fmla="*/ 650 h 1868"/>
                <a:gd name="T46" fmla="*/ 1480 w 2182"/>
                <a:gd name="T47" fmla="*/ 512 h 1868"/>
                <a:gd name="T48" fmla="*/ 1602 w 2182"/>
                <a:gd name="T49" fmla="*/ 428 h 1868"/>
                <a:gd name="T50" fmla="*/ 1698 w 2182"/>
                <a:gd name="T51" fmla="*/ 250 h 1868"/>
                <a:gd name="T52" fmla="*/ 1738 w 2182"/>
                <a:gd name="T53" fmla="*/ 108 h 1868"/>
                <a:gd name="T54" fmla="*/ 1736 w 2182"/>
                <a:gd name="T55" fmla="*/ 20 h 1868"/>
                <a:gd name="T56" fmla="*/ 1800 w 2182"/>
                <a:gd name="T57" fmla="*/ 42 h 1868"/>
                <a:gd name="T58" fmla="*/ 1848 w 2182"/>
                <a:gd name="T59" fmla="*/ 80 h 1868"/>
                <a:gd name="T60" fmla="*/ 1926 w 2182"/>
                <a:gd name="T61" fmla="*/ 178 h 1868"/>
                <a:gd name="T62" fmla="*/ 2052 w 2182"/>
                <a:gd name="T63" fmla="*/ 152 h 1868"/>
                <a:gd name="T64" fmla="*/ 2136 w 2182"/>
                <a:gd name="T65" fmla="*/ 246 h 1868"/>
                <a:gd name="T66" fmla="*/ 2136 w 2182"/>
                <a:gd name="T67" fmla="*/ 440 h 1868"/>
                <a:gd name="T68" fmla="*/ 2118 w 2182"/>
                <a:gd name="T69" fmla="*/ 476 h 1868"/>
                <a:gd name="T70" fmla="*/ 2064 w 2182"/>
                <a:gd name="T71" fmla="*/ 514 h 1868"/>
                <a:gd name="T72" fmla="*/ 2020 w 2182"/>
                <a:gd name="T73" fmla="*/ 674 h 1868"/>
                <a:gd name="T74" fmla="*/ 2068 w 2182"/>
                <a:gd name="T75" fmla="*/ 716 h 1868"/>
                <a:gd name="T76" fmla="*/ 2026 w 2182"/>
                <a:gd name="T77" fmla="*/ 796 h 1868"/>
                <a:gd name="T78" fmla="*/ 1968 w 2182"/>
                <a:gd name="T79" fmla="*/ 828 h 1868"/>
                <a:gd name="T80" fmla="*/ 2054 w 2182"/>
                <a:gd name="T81" fmla="*/ 986 h 1868"/>
                <a:gd name="T82" fmla="*/ 2154 w 2182"/>
                <a:gd name="T83" fmla="*/ 1034 h 1868"/>
                <a:gd name="T84" fmla="*/ 2156 w 2182"/>
                <a:gd name="T85" fmla="*/ 1130 h 1868"/>
                <a:gd name="T86" fmla="*/ 2054 w 2182"/>
                <a:gd name="T87" fmla="*/ 1170 h 1868"/>
                <a:gd name="T88" fmla="*/ 1920 w 2182"/>
                <a:gd name="T89" fmla="*/ 1272 h 1868"/>
                <a:gd name="T90" fmla="*/ 1850 w 2182"/>
                <a:gd name="T91" fmla="*/ 1260 h 1868"/>
                <a:gd name="T92" fmla="*/ 1786 w 2182"/>
                <a:gd name="T93" fmla="*/ 1338 h 1868"/>
                <a:gd name="T94" fmla="*/ 1696 w 2182"/>
                <a:gd name="T95" fmla="*/ 1206 h 1868"/>
                <a:gd name="T96" fmla="*/ 1524 w 2182"/>
                <a:gd name="T97" fmla="*/ 1346 h 1868"/>
                <a:gd name="T98" fmla="*/ 1494 w 2182"/>
                <a:gd name="T99" fmla="*/ 1334 h 1868"/>
                <a:gd name="T100" fmla="*/ 1424 w 2182"/>
                <a:gd name="T101" fmla="*/ 1310 h 1868"/>
                <a:gd name="T102" fmla="*/ 1392 w 2182"/>
                <a:gd name="T103" fmla="*/ 1430 h 1868"/>
                <a:gd name="T104" fmla="*/ 1288 w 2182"/>
                <a:gd name="T105" fmla="*/ 1520 h 1868"/>
                <a:gd name="T106" fmla="*/ 1140 w 2182"/>
                <a:gd name="T107" fmla="*/ 1612 h 1868"/>
                <a:gd name="T108" fmla="*/ 1076 w 2182"/>
                <a:gd name="T109" fmla="*/ 1650 h 1868"/>
                <a:gd name="T110" fmla="*/ 988 w 2182"/>
                <a:gd name="T111" fmla="*/ 1790 h 1868"/>
                <a:gd name="T112" fmla="*/ 838 w 2182"/>
                <a:gd name="T113" fmla="*/ 1810 h 1868"/>
                <a:gd name="T114" fmla="*/ 814 w 2182"/>
                <a:gd name="T115" fmla="*/ 1666 h 1868"/>
                <a:gd name="T116" fmla="*/ 732 w 2182"/>
                <a:gd name="T117" fmla="*/ 1678 h 1868"/>
                <a:gd name="T118" fmla="*/ 662 w 2182"/>
                <a:gd name="T119" fmla="*/ 1816 h 186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182" h="1868">
                  <a:moveTo>
                    <a:pt x="556" y="1868"/>
                  </a:moveTo>
                  <a:lnTo>
                    <a:pt x="556" y="1868"/>
                  </a:lnTo>
                  <a:lnTo>
                    <a:pt x="518" y="1832"/>
                  </a:lnTo>
                  <a:lnTo>
                    <a:pt x="498" y="1792"/>
                  </a:lnTo>
                  <a:lnTo>
                    <a:pt x="500" y="1764"/>
                  </a:lnTo>
                  <a:lnTo>
                    <a:pt x="502" y="1754"/>
                  </a:lnTo>
                  <a:lnTo>
                    <a:pt x="506" y="1744"/>
                  </a:lnTo>
                  <a:lnTo>
                    <a:pt x="512" y="1736"/>
                  </a:lnTo>
                  <a:lnTo>
                    <a:pt x="518" y="1728"/>
                  </a:lnTo>
                  <a:lnTo>
                    <a:pt x="528" y="1720"/>
                  </a:lnTo>
                  <a:lnTo>
                    <a:pt x="538" y="1714"/>
                  </a:lnTo>
                  <a:lnTo>
                    <a:pt x="556" y="1698"/>
                  </a:lnTo>
                  <a:lnTo>
                    <a:pt x="572" y="1674"/>
                  </a:lnTo>
                  <a:lnTo>
                    <a:pt x="570" y="1658"/>
                  </a:lnTo>
                  <a:lnTo>
                    <a:pt x="562" y="1646"/>
                  </a:lnTo>
                  <a:lnTo>
                    <a:pt x="556" y="1638"/>
                  </a:lnTo>
                  <a:lnTo>
                    <a:pt x="548" y="1634"/>
                  </a:lnTo>
                  <a:lnTo>
                    <a:pt x="542" y="1632"/>
                  </a:lnTo>
                  <a:lnTo>
                    <a:pt x="534" y="1630"/>
                  </a:lnTo>
                  <a:lnTo>
                    <a:pt x="526" y="1632"/>
                  </a:lnTo>
                  <a:lnTo>
                    <a:pt x="506" y="1638"/>
                  </a:lnTo>
                  <a:lnTo>
                    <a:pt x="482" y="1658"/>
                  </a:lnTo>
                  <a:lnTo>
                    <a:pt x="448" y="1674"/>
                  </a:lnTo>
                  <a:lnTo>
                    <a:pt x="442" y="1668"/>
                  </a:lnTo>
                  <a:lnTo>
                    <a:pt x="436" y="1664"/>
                  </a:lnTo>
                  <a:lnTo>
                    <a:pt x="426" y="1658"/>
                  </a:lnTo>
                  <a:lnTo>
                    <a:pt x="384" y="1658"/>
                  </a:lnTo>
                  <a:lnTo>
                    <a:pt x="370" y="1660"/>
                  </a:lnTo>
                  <a:lnTo>
                    <a:pt x="362" y="1664"/>
                  </a:lnTo>
                  <a:lnTo>
                    <a:pt x="356" y="1672"/>
                  </a:lnTo>
                  <a:lnTo>
                    <a:pt x="352" y="1682"/>
                  </a:lnTo>
                  <a:lnTo>
                    <a:pt x="350" y="1700"/>
                  </a:lnTo>
                  <a:lnTo>
                    <a:pt x="348" y="1722"/>
                  </a:lnTo>
                  <a:lnTo>
                    <a:pt x="342" y="1726"/>
                  </a:lnTo>
                  <a:lnTo>
                    <a:pt x="336" y="1726"/>
                  </a:lnTo>
                  <a:lnTo>
                    <a:pt x="330" y="1726"/>
                  </a:lnTo>
                  <a:lnTo>
                    <a:pt x="324" y="1724"/>
                  </a:lnTo>
                  <a:lnTo>
                    <a:pt x="314" y="1718"/>
                  </a:lnTo>
                  <a:lnTo>
                    <a:pt x="306" y="1716"/>
                  </a:lnTo>
                  <a:lnTo>
                    <a:pt x="286" y="1690"/>
                  </a:lnTo>
                  <a:lnTo>
                    <a:pt x="270" y="1674"/>
                  </a:lnTo>
                  <a:lnTo>
                    <a:pt x="262" y="1654"/>
                  </a:lnTo>
                  <a:lnTo>
                    <a:pt x="252" y="1638"/>
                  </a:lnTo>
                  <a:lnTo>
                    <a:pt x="248" y="1632"/>
                  </a:lnTo>
                  <a:lnTo>
                    <a:pt x="242" y="1626"/>
                  </a:lnTo>
                  <a:lnTo>
                    <a:pt x="234" y="1624"/>
                  </a:lnTo>
                  <a:lnTo>
                    <a:pt x="226" y="1620"/>
                  </a:lnTo>
                  <a:lnTo>
                    <a:pt x="190" y="1582"/>
                  </a:lnTo>
                  <a:lnTo>
                    <a:pt x="168" y="1576"/>
                  </a:lnTo>
                  <a:lnTo>
                    <a:pt x="170" y="1568"/>
                  </a:lnTo>
                  <a:lnTo>
                    <a:pt x="172" y="1560"/>
                  </a:lnTo>
                  <a:lnTo>
                    <a:pt x="178" y="1554"/>
                  </a:lnTo>
                  <a:lnTo>
                    <a:pt x="184" y="1548"/>
                  </a:lnTo>
                  <a:lnTo>
                    <a:pt x="198" y="1538"/>
                  </a:lnTo>
                  <a:lnTo>
                    <a:pt x="206" y="1532"/>
                  </a:lnTo>
                  <a:lnTo>
                    <a:pt x="212" y="1526"/>
                  </a:lnTo>
                  <a:lnTo>
                    <a:pt x="226" y="1496"/>
                  </a:lnTo>
                  <a:lnTo>
                    <a:pt x="226" y="1484"/>
                  </a:lnTo>
                  <a:lnTo>
                    <a:pt x="224" y="1474"/>
                  </a:lnTo>
                  <a:lnTo>
                    <a:pt x="220" y="1468"/>
                  </a:lnTo>
                  <a:lnTo>
                    <a:pt x="216" y="1464"/>
                  </a:lnTo>
                  <a:lnTo>
                    <a:pt x="182" y="1464"/>
                  </a:lnTo>
                  <a:lnTo>
                    <a:pt x="150" y="1468"/>
                  </a:lnTo>
                  <a:lnTo>
                    <a:pt x="120" y="1474"/>
                  </a:lnTo>
                  <a:lnTo>
                    <a:pt x="92" y="1484"/>
                  </a:lnTo>
                  <a:lnTo>
                    <a:pt x="84" y="1490"/>
                  </a:lnTo>
                  <a:lnTo>
                    <a:pt x="76" y="1492"/>
                  </a:lnTo>
                  <a:lnTo>
                    <a:pt x="70" y="1492"/>
                  </a:lnTo>
                  <a:lnTo>
                    <a:pt x="64" y="1492"/>
                  </a:lnTo>
                  <a:lnTo>
                    <a:pt x="66" y="1450"/>
                  </a:lnTo>
                  <a:lnTo>
                    <a:pt x="50" y="1428"/>
                  </a:lnTo>
                  <a:lnTo>
                    <a:pt x="14" y="1398"/>
                  </a:lnTo>
                  <a:lnTo>
                    <a:pt x="14" y="1386"/>
                  </a:lnTo>
                  <a:lnTo>
                    <a:pt x="18" y="1376"/>
                  </a:lnTo>
                  <a:lnTo>
                    <a:pt x="26" y="1358"/>
                  </a:lnTo>
                  <a:lnTo>
                    <a:pt x="24" y="1328"/>
                  </a:lnTo>
                  <a:lnTo>
                    <a:pt x="24" y="1316"/>
                  </a:lnTo>
                  <a:lnTo>
                    <a:pt x="20" y="1304"/>
                  </a:lnTo>
                  <a:lnTo>
                    <a:pt x="0" y="1278"/>
                  </a:lnTo>
                  <a:lnTo>
                    <a:pt x="0" y="1244"/>
                  </a:lnTo>
                  <a:lnTo>
                    <a:pt x="100" y="1268"/>
                  </a:lnTo>
                  <a:lnTo>
                    <a:pt x="274" y="1270"/>
                  </a:lnTo>
                  <a:lnTo>
                    <a:pt x="306" y="1278"/>
                  </a:lnTo>
                  <a:lnTo>
                    <a:pt x="326" y="1284"/>
                  </a:lnTo>
                  <a:lnTo>
                    <a:pt x="344" y="1290"/>
                  </a:lnTo>
                  <a:lnTo>
                    <a:pt x="400" y="1336"/>
                  </a:lnTo>
                  <a:lnTo>
                    <a:pt x="414" y="1342"/>
                  </a:lnTo>
                  <a:lnTo>
                    <a:pt x="466" y="1350"/>
                  </a:lnTo>
                  <a:lnTo>
                    <a:pt x="490" y="1366"/>
                  </a:lnTo>
                  <a:lnTo>
                    <a:pt x="556" y="1388"/>
                  </a:lnTo>
                  <a:lnTo>
                    <a:pt x="562" y="1392"/>
                  </a:lnTo>
                  <a:lnTo>
                    <a:pt x="568" y="1398"/>
                  </a:lnTo>
                  <a:lnTo>
                    <a:pt x="584" y="1412"/>
                  </a:lnTo>
                  <a:lnTo>
                    <a:pt x="594" y="1418"/>
                  </a:lnTo>
                  <a:lnTo>
                    <a:pt x="604" y="1420"/>
                  </a:lnTo>
                  <a:lnTo>
                    <a:pt x="614" y="1418"/>
                  </a:lnTo>
                  <a:lnTo>
                    <a:pt x="628" y="1412"/>
                  </a:lnTo>
                  <a:lnTo>
                    <a:pt x="632" y="1406"/>
                  </a:lnTo>
                  <a:lnTo>
                    <a:pt x="638" y="1400"/>
                  </a:lnTo>
                  <a:lnTo>
                    <a:pt x="650" y="1392"/>
                  </a:lnTo>
                  <a:lnTo>
                    <a:pt x="666" y="1386"/>
                  </a:lnTo>
                  <a:lnTo>
                    <a:pt x="680" y="1380"/>
                  </a:lnTo>
                  <a:lnTo>
                    <a:pt x="696" y="1368"/>
                  </a:lnTo>
                  <a:lnTo>
                    <a:pt x="708" y="1360"/>
                  </a:lnTo>
                  <a:lnTo>
                    <a:pt x="724" y="1354"/>
                  </a:lnTo>
                  <a:lnTo>
                    <a:pt x="746" y="1350"/>
                  </a:lnTo>
                  <a:lnTo>
                    <a:pt x="746" y="1346"/>
                  </a:lnTo>
                  <a:lnTo>
                    <a:pt x="750" y="1344"/>
                  </a:lnTo>
                  <a:lnTo>
                    <a:pt x="758" y="1340"/>
                  </a:lnTo>
                  <a:lnTo>
                    <a:pt x="768" y="1336"/>
                  </a:lnTo>
                  <a:lnTo>
                    <a:pt x="778" y="1332"/>
                  </a:lnTo>
                  <a:lnTo>
                    <a:pt x="784" y="1332"/>
                  </a:lnTo>
                  <a:lnTo>
                    <a:pt x="792" y="1328"/>
                  </a:lnTo>
                  <a:lnTo>
                    <a:pt x="806" y="1320"/>
                  </a:lnTo>
                  <a:lnTo>
                    <a:pt x="820" y="1310"/>
                  </a:lnTo>
                  <a:lnTo>
                    <a:pt x="828" y="1308"/>
                  </a:lnTo>
                  <a:lnTo>
                    <a:pt x="836" y="1306"/>
                  </a:lnTo>
                  <a:lnTo>
                    <a:pt x="848" y="1300"/>
                  </a:lnTo>
                  <a:lnTo>
                    <a:pt x="862" y="1296"/>
                  </a:lnTo>
                  <a:lnTo>
                    <a:pt x="876" y="1296"/>
                  </a:lnTo>
                  <a:lnTo>
                    <a:pt x="894" y="1296"/>
                  </a:lnTo>
                  <a:lnTo>
                    <a:pt x="918" y="1302"/>
                  </a:lnTo>
                  <a:lnTo>
                    <a:pt x="952" y="1306"/>
                  </a:lnTo>
                  <a:lnTo>
                    <a:pt x="970" y="1306"/>
                  </a:lnTo>
                  <a:lnTo>
                    <a:pt x="986" y="1306"/>
                  </a:lnTo>
                  <a:lnTo>
                    <a:pt x="1000" y="1302"/>
                  </a:lnTo>
                  <a:lnTo>
                    <a:pt x="1006" y="1300"/>
                  </a:lnTo>
                  <a:lnTo>
                    <a:pt x="1010" y="1296"/>
                  </a:lnTo>
                  <a:lnTo>
                    <a:pt x="1028" y="1294"/>
                  </a:lnTo>
                  <a:lnTo>
                    <a:pt x="1044" y="1286"/>
                  </a:lnTo>
                  <a:lnTo>
                    <a:pt x="1060" y="1278"/>
                  </a:lnTo>
                  <a:lnTo>
                    <a:pt x="1074" y="1266"/>
                  </a:lnTo>
                  <a:lnTo>
                    <a:pt x="1086" y="1254"/>
                  </a:lnTo>
                  <a:lnTo>
                    <a:pt x="1100" y="1240"/>
                  </a:lnTo>
                  <a:lnTo>
                    <a:pt x="1122" y="1212"/>
                  </a:lnTo>
                  <a:lnTo>
                    <a:pt x="1156" y="1182"/>
                  </a:lnTo>
                  <a:lnTo>
                    <a:pt x="1170" y="1170"/>
                  </a:lnTo>
                  <a:lnTo>
                    <a:pt x="1186" y="1158"/>
                  </a:lnTo>
                  <a:lnTo>
                    <a:pt x="1202" y="1150"/>
                  </a:lnTo>
                  <a:lnTo>
                    <a:pt x="1210" y="1146"/>
                  </a:lnTo>
                  <a:lnTo>
                    <a:pt x="1218" y="1138"/>
                  </a:lnTo>
                  <a:lnTo>
                    <a:pt x="1216" y="1112"/>
                  </a:lnTo>
                  <a:lnTo>
                    <a:pt x="1182" y="1080"/>
                  </a:lnTo>
                  <a:lnTo>
                    <a:pt x="1176" y="1058"/>
                  </a:lnTo>
                  <a:lnTo>
                    <a:pt x="1178" y="1032"/>
                  </a:lnTo>
                  <a:lnTo>
                    <a:pt x="1180" y="1020"/>
                  </a:lnTo>
                  <a:lnTo>
                    <a:pt x="1182" y="1010"/>
                  </a:lnTo>
                  <a:lnTo>
                    <a:pt x="1186" y="1002"/>
                  </a:lnTo>
                  <a:lnTo>
                    <a:pt x="1192" y="994"/>
                  </a:lnTo>
                  <a:lnTo>
                    <a:pt x="1200" y="986"/>
                  </a:lnTo>
                  <a:lnTo>
                    <a:pt x="1212" y="982"/>
                  </a:lnTo>
                  <a:lnTo>
                    <a:pt x="1214" y="978"/>
                  </a:lnTo>
                  <a:lnTo>
                    <a:pt x="1216" y="976"/>
                  </a:lnTo>
                  <a:lnTo>
                    <a:pt x="1220" y="978"/>
                  </a:lnTo>
                  <a:lnTo>
                    <a:pt x="1226" y="982"/>
                  </a:lnTo>
                  <a:lnTo>
                    <a:pt x="1260" y="1006"/>
                  </a:lnTo>
                  <a:lnTo>
                    <a:pt x="1286" y="1014"/>
                  </a:lnTo>
                  <a:lnTo>
                    <a:pt x="1314" y="1014"/>
                  </a:lnTo>
                  <a:lnTo>
                    <a:pt x="1326" y="1010"/>
                  </a:lnTo>
                  <a:lnTo>
                    <a:pt x="1336" y="1002"/>
                  </a:lnTo>
                  <a:lnTo>
                    <a:pt x="1348" y="992"/>
                  </a:lnTo>
                  <a:lnTo>
                    <a:pt x="1358" y="980"/>
                  </a:lnTo>
                  <a:lnTo>
                    <a:pt x="1380" y="956"/>
                  </a:lnTo>
                  <a:lnTo>
                    <a:pt x="1398" y="932"/>
                  </a:lnTo>
                  <a:lnTo>
                    <a:pt x="1404" y="928"/>
                  </a:lnTo>
                  <a:lnTo>
                    <a:pt x="1410" y="924"/>
                  </a:lnTo>
                  <a:lnTo>
                    <a:pt x="1416" y="924"/>
                  </a:lnTo>
                  <a:lnTo>
                    <a:pt x="1424" y="922"/>
                  </a:lnTo>
                  <a:lnTo>
                    <a:pt x="1438" y="924"/>
                  </a:lnTo>
                  <a:lnTo>
                    <a:pt x="1454" y="926"/>
                  </a:lnTo>
                  <a:lnTo>
                    <a:pt x="1464" y="918"/>
                  </a:lnTo>
                  <a:lnTo>
                    <a:pt x="1472" y="914"/>
                  </a:lnTo>
                  <a:lnTo>
                    <a:pt x="1492" y="906"/>
                  </a:lnTo>
                  <a:lnTo>
                    <a:pt x="1518" y="882"/>
                  </a:lnTo>
                  <a:lnTo>
                    <a:pt x="1522" y="880"/>
                  </a:lnTo>
                  <a:lnTo>
                    <a:pt x="1524" y="876"/>
                  </a:lnTo>
                  <a:lnTo>
                    <a:pt x="1530" y="866"/>
                  </a:lnTo>
                  <a:lnTo>
                    <a:pt x="1534" y="848"/>
                  </a:lnTo>
                  <a:lnTo>
                    <a:pt x="1540" y="832"/>
                  </a:lnTo>
                  <a:lnTo>
                    <a:pt x="1546" y="822"/>
                  </a:lnTo>
                  <a:lnTo>
                    <a:pt x="1554" y="816"/>
                  </a:lnTo>
                  <a:lnTo>
                    <a:pt x="1562" y="812"/>
                  </a:lnTo>
                  <a:lnTo>
                    <a:pt x="1580" y="806"/>
                  </a:lnTo>
                  <a:lnTo>
                    <a:pt x="1594" y="804"/>
                  </a:lnTo>
                  <a:lnTo>
                    <a:pt x="1610" y="798"/>
                  </a:lnTo>
                  <a:lnTo>
                    <a:pt x="1620" y="786"/>
                  </a:lnTo>
                  <a:lnTo>
                    <a:pt x="1632" y="776"/>
                  </a:lnTo>
                  <a:lnTo>
                    <a:pt x="1646" y="768"/>
                  </a:lnTo>
                  <a:lnTo>
                    <a:pt x="1660" y="760"/>
                  </a:lnTo>
                  <a:lnTo>
                    <a:pt x="1670" y="754"/>
                  </a:lnTo>
                  <a:lnTo>
                    <a:pt x="1680" y="752"/>
                  </a:lnTo>
                  <a:lnTo>
                    <a:pt x="1696" y="750"/>
                  </a:lnTo>
                  <a:lnTo>
                    <a:pt x="1712" y="750"/>
                  </a:lnTo>
                  <a:lnTo>
                    <a:pt x="1746" y="752"/>
                  </a:lnTo>
                  <a:lnTo>
                    <a:pt x="1776" y="756"/>
                  </a:lnTo>
                  <a:lnTo>
                    <a:pt x="1792" y="748"/>
                  </a:lnTo>
                  <a:lnTo>
                    <a:pt x="1798" y="740"/>
                  </a:lnTo>
                  <a:lnTo>
                    <a:pt x="1802" y="730"/>
                  </a:lnTo>
                  <a:lnTo>
                    <a:pt x="1804" y="720"/>
                  </a:lnTo>
                  <a:lnTo>
                    <a:pt x="1804" y="712"/>
                  </a:lnTo>
                  <a:lnTo>
                    <a:pt x="1802" y="702"/>
                  </a:lnTo>
                  <a:lnTo>
                    <a:pt x="1798" y="694"/>
                  </a:lnTo>
                  <a:lnTo>
                    <a:pt x="1790" y="680"/>
                  </a:lnTo>
                  <a:lnTo>
                    <a:pt x="1764" y="656"/>
                  </a:lnTo>
                  <a:lnTo>
                    <a:pt x="1718" y="628"/>
                  </a:lnTo>
                  <a:lnTo>
                    <a:pt x="1716" y="622"/>
                  </a:lnTo>
                  <a:lnTo>
                    <a:pt x="1712" y="614"/>
                  </a:lnTo>
                  <a:lnTo>
                    <a:pt x="1702" y="604"/>
                  </a:lnTo>
                  <a:lnTo>
                    <a:pt x="1688" y="590"/>
                  </a:lnTo>
                  <a:lnTo>
                    <a:pt x="1656" y="590"/>
                  </a:lnTo>
                  <a:lnTo>
                    <a:pt x="1640" y="608"/>
                  </a:lnTo>
                  <a:lnTo>
                    <a:pt x="1610" y="608"/>
                  </a:lnTo>
                  <a:lnTo>
                    <a:pt x="1604" y="644"/>
                  </a:lnTo>
                  <a:lnTo>
                    <a:pt x="1596" y="646"/>
                  </a:lnTo>
                  <a:lnTo>
                    <a:pt x="1586" y="646"/>
                  </a:lnTo>
                  <a:lnTo>
                    <a:pt x="1578" y="644"/>
                  </a:lnTo>
                  <a:lnTo>
                    <a:pt x="1570" y="642"/>
                  </a:lnTo>
                  <a:lnTo>
                    <a:pt x="1554" y="634"/>
                  </a:lnTo>
                  <a:lnTo>
                    <a:pt x="1544" y="630"/>
                  </a:lnTo>
                  <a:lnTo>
                    <a:pt x="1516" y="630"/>
                  </a:lnTo>
                  <a:lnTo>
                    <a:pt x="1504" y="634"/>
                  </a:lnTo>
                  <a:lnTo>
                    <a:pt x="1494" y="640"/>
                  </a:lnTo>
                  <a:lnTo>
                    <a:pt x="1476" y="654"/>
                  </a:lnTo>
                  <a:lnTo>
                    <a:pt x="1466" y="654"/>
                  </a:lnTo>
                  <a:lnTo>
                    <a:pt x="1456" y="650"/>
                  </a:lnTo>
                  <a:lnTo>
                    <a:pt x="1450" y="646"/>
                  </a:lnTo>
                  <a:lnTo>
                    <a:pt x="1446" y="640"/>
                  </a:lnTo>
                  <a:lnTo>
                    <a:pt x="1442" y="634"/>
                  </a:lnTo>
                  <a:lnTo>
                    <a:pt x="1440" y="628"/>
                  </a:lnTo>
                  <a:lnTo>
                    <a:pt x="1440" y="616"/>
                  </a:lnTo>
                  <a:lnTo>
                    <a:pt x="1470" y="588"/>
                  </a:lnTo>
                  <a:lnTo>
                    <a:pt x="1468" y="556"/>
                  </a:lnTo>
                  <a:lnTo>
                    <a:pt x="1470" y="544"/>
                  </a:lnTo>
                  <a:lnTo>
                    <a:pt x="1470" y="532"/>
                  </a:lnTo>
                  <a:lnTo>
                    <a:pt x="1480" y="512"/>
                  </a:lnTo>
                  <a:lnTo>
                    <a:pt x="1488" y="494"/>
                  </a:lnTo>
                  <a:lnTo>
                    <a:pt x="1488" y="472"/>
                  </a:lnTo>
                  <a:lnTo>
                    <a:pt x="1490" y="456"/>
                  </a:lnTo>
                  <a:lnTo>
                    <a:pt x="1494" y="440"/>
                  </a:lnTo>
                  <a:lnTo>
                    <a:pt x="1502" y="426"/>
                  </a:lnTo>
                  <a:lnTo>
                    <a:pt x="1522" y="426"/>
                  </a:lnTo>
                  <a:lnTo>
                    <a:pt x="1546" y="430"/>
                  </a:lnTo>
                  <a:lnTo>
                    <a:pt x="1574" y="432"/>
                  </a:lnTo>
                  <a:lnTo>
                    <a:pt x="1588" y="430"/>
                  </a:lnTo>
                  <a:lnTo>
                    <a:pt x="1602" y="428"/>
                  </a:lnTo>
                  <a:lnTo>
                    <a:pt x="1616" y="424"/>
                  </a:lnTo>
                  <a:lnTo>
                    <a:pt x="1628" y="416"/>
                  </a:lnTo>
                  <a:lnTo>
                    <a:pt x="1642" y="404"/>
                  </a:lnTo>
                  <a:lnTo>
                    <a:pt x="1658" y="390"/>
                  </a:lnTo>
                  <a:lnTo>
                    <a:pt x="1672" y="376"/>
                  </a:lnTo>
                  <a:lnTo>
                    <a:pt x="1684" y="362"/>
                  </a:lnTo>
                  <a:lnTo>
                    <a:pt x="1684" y="332"/>
                  </a:lnTo>
                  <a:lnTo>
                    <a:pt x="1686" y="296"/>
                  </a:lnTo>
                  <a:lnTo>
                    <a:pt x="1688" y="278"/>
                  </a:lnTo>
                  <a:lnTo>
                    <a:pt x="1692" y="262"/>
                  </a:lnTo>
                  <a:lnTo>
                    <a:pt x="1698" y="250"/>
                  </a:lnTo>
                  <a:lnTo>
                    <a:pt x="1702" y="246"/>
                  </a:lnTo>
                  <a:lnTo>
                    <a:pt x="1708" y="242"/>
                  </a:lnTo>
                  <a:lnTo>
                    <a:pt x="1714" y="232"/>
                  </a:lnTo>
                  <a:lnTo>
                    <a:pt x="1720" y="220"/>
                  </a:lnTo>
                  <a:lnTo>
                    <a:pt x="1724" y="198"/>
                  </a:lnTo>
                  <a:lnTo>
                    <a:pt x="1730" y="176"/>
                  </a:lnTo>
                  <a:lnTo>
                    <a:pt x="1736" y="166"/>
                  </a:lnTo>
                  <a:lnTo>
                    <a:pt x="1742" y="158"/>
                  </a:lnTo>
                  <a:lnTo>
                    <a:pt x="1742" y="116"/>
                  </a:lnTo>
                  <a:lnTo>
                    <a:pt x="1738" y="108"/>
                  </a:lnTo>
                  <a:lnTo>
                    <a:pt x="1716" y="82"/>
                  </a:lnTo>
                  <a:lnTo>
                    <a:pt x="1696" y="72"/>
                  </a:lnTo>
                  <a:lnTo>
                    <a:pt x="1696" y="62"/>
                  </a:lnTo>
                  <a:lnTo>
                    <a:pt x="1698" y="54"/>
                  </a:lnTo>
                  <a:lnTo>
                    <a:pt x="1702" y="46"/>
                  </a:lnTo>
                  <a:lnTo>
                    <a:pt x="1706" y="40"/>
                  </a:lnTo>
                  <a:lnTo>
                    <a:pt x="1712" y="34"/>
                  </a:lnTo>
                  <a:lnTo>
                    <a:pt x="1720" y="28"/>
                  </a:lnTo>
                  <a:lnTo>
                    <a:pt x="1736" y="20"/>
                  </a:lnTo>
                  <a:lnTo>
                    <a:pt x="1744" y="20"/>
                  </a:lnTo>
                  <a:lnTo>
                    <a:pt x="1750" y="16"/>
                  </a:lnTo>
                  <a:lnTo>
                    <a:pt x="1764" y="10"/>
                  </a:lnTo>
                  <a:lnTo>
                    <a:pt x="1778" y="4"/>
                  </a:lnTo>
                  <a:lnTo>
                    <a:pt x="1784" y="2"/>
                  </a:lnTo>
                  <a:lnTo>
                    <a:pt x="1794" y="0"/>
                  </a:lnTo>
                  <a:lnTo>
                    <a:pt x="1794" y="6"/>
                  </a:lnTo>
                  <a:lnTo>
                    <a:pt x="1796" y="8"/>
                  </a:lnTo>
                  <a:lnTo>
                    <a:pt x="1804" y="16"/>
                  </a:lnTo>
                  <a:lnTo>
                    <a:pt x="1800" y="42"/>
                  </a:lnTo>
                  <a:lnTo>
                    <a:pt x="1792" y="52"/>
                  </a:lnTo>
                  <a:lnTo>
                    <a:pt x="1786" y="58"/>
                  </a:lnTo>
                  <a:lnTo>
                    <a:pt x="1782" y="66"/>
                  </a:lnTo>
                  <a:lnTo>
                    <a:pt x="1780" y="78"/>
                  </a:lnTo>
                  <a:lnTo>
                    <a:pt x="1804" y="96"/>
                  </a:lnTo>
                  <a:lnTo>
                    <a:pt x="1810" y="104"/>
                  </a:lnTo>
                  <a:lnTo>
                    <a:pt x="1816" y="110"/>
                  </a:lnTo>
                  <a:lnTo>
                    <a:pt x="1826" y="114"/>
                  </a:lnTo>
                  <a:lnTo>
                    <a:pt x="1842" y="116"/>
                  </a:lnTo>
                  <a:lnTo>
                    <a:pt x="1848" y="80"/>
                  </a:lnTo>
                  <a:lnTo>
                    <a:pt x="1856" y="80"/>
                  </a:lnTo>
                  <a:lnTo>
                    <a:pt x="1866" y="80"/>
                  </a:lnTo>
                  <a:lnTo>
                    <a:pt x="1878" y="84"/>
                  </a:lnTo>
                  <a:lnTo>
                    <a:pt x="1892" y="92"/>
                  </a:lnTo>
                  <a:lnTo>
                    <a:pt x="1900" y="104"/>
                  </a:lnTo>
                  <a:lnTo>
                    <a:pt x="1904" y="122"/>
                  </a:lnTo>
                  <a:lnTo>
                    <a:pt x="1908" y="140"/>
                  </a:lnTo>
                  <a:lnTo>
                    <a:pt x="1914" y="160"/>
                  </a:lnTo>
                  <a:lnTo>
                    <a:pt x="1920" y="168"/>
                  </a:lnTo>
                  <a:lnTo>
                    <a:pt x="1926" y="178"/>
                  </a:lnTo>
                  <a:lnTo>
                    <a:pt x="1938" y="184"/>
                  </a:lnTo>
                  <a:lnTo>
                    <a:pt x="1968" y="182"/>
                  </a:lnTo>
                  <a:lnTo>
                    <a:pt x="1978" y="178"/>
                  </a:lnTo>
                  <a:lnTo>
                    <a:pt x="1988" y="174"/>
                  </a:lnTo>
                  <a:lnTo>
                    <a:pt x="2010" y="172"/>
                  </a:lnTo>
                  <a:lnTo>
                    <a:pt x="2022" y="168"/>
                  </a:lnTo>
                  <a:lnTo>
                    <a:pt x="2032" y="166"/>
                  </a:lnTo>
                  <a:lnTo>
                    <a:pt x="2042" y="160"/>
                  </a:lnTo>
                  <a:lnTo>
                    <a:pt x="2052" y="152"/>
                  </a:lnTo>
                  <a:lnTo>
                    <a:pt x="2060" y="138"/>
                  </a:lnTo>
                  <a:lnTo>
                    <a:pt x="2068" y="128"/>
                  </a:lnTo>
                  <a:lnTo>
                    <a:pt x="2076" y="122"/>
                  </a:lnTo>
                  <a:lnTo>
                    <a:pt x="2084" y="118"/>
                  </a:lnTo>
                  <a:lnTo>
                    <a:pt x="2094" y="120"/>
                  </a:lnTo>
                  <a:lnTo>
                    <a:pt x="2104" y="124"/>
                  </a:lnTo>
                  <a:lnTo>
                    <a:pt x="2114" y="132"/>
                  </a:lnTo>
                  <a:lnTo>
                    <a:pt x="2126" y="146"/>
                  </a:lnTo>
                  <a:lnTo>
                    <a:pt x="2146" y="200"/>
                  </a:lnTo>
                  <a:lnTo>
                    <a:pt x="2142" y="220"/>
                  </a:lnTo>
                  <a:lnTo>
                    <a:pt x="2136" y="246"/>
                  </a:lnTo>
                  <a:lnTo>
                    <a:pt x="2128" y="274"/>
                  </a:lnTo>
                  <a:lnTo>
                    <a:pt x="2118" y="296"/>
                  </a:lnTo>
                  <a:lnTo>
                    <a:pt x="2118" y="320"/>
                  </a:lnTo>
                  <a:lnTo>
                    <a:pt x="2142" y="366"/>
                  </a:lnTo>
                  <a:lnTo>
                    <a:pt x="2140" y="374"/>
                  </a:lnTo>
                  <a:lnTo>
                    <a:pt x="2138" y="384"/>
                  </a:lnTo>
                  <a:lnTo>
                    <a:pt x="2130" y="406"/>
                  </a:lnTo>
                  <a:lnTo>
                    <a:pt x="2128" y="418"/>
                  </a:lnTo>
                  <a:lnTo>
                    <a:pt x="2130" y="428"/>
                  </a:lnTo>
                  <a:lnTo>
                    <a:pt x="2136" y="440"/>
                  </a:lnTo>
                  <a:lnTo>
                    <a:pt x="2140" y="444"/>
                  </a:lnTo>
                  <a:lnTo>
                    <a:pt x="2148" y="450"/>
                  </a:lnTo>
                  <a:lnTo>
                    <a:pt x="2150" y="462"/>
                  </a:lnTo>
                  <a:lnTo>
                    <a:pt x="2150" y="476"/>
                  </a:lnTo>
                  <a:lnTo>
                    <a:pt x="2148" y="510"/>
                  </a:lnTo>
                  <a:lnTo>
                    <a:pt x="2126" y="514"/>
                  </a:lnTo>
                  <a:lnTo>
                    <a:pt x="2122" y="508"/>
                  </a:lnTo>
                  <a:lnTo>
                    <a:pt x="2118" y="502"/>
                  </a:lnTo>
                  <a:lnTo>
                    <a:pt x="2116" y="492"/>
                  </a:lnTo>
                  <a:lnTo>
                    <a:pt x="2118" y="476"/>
                  </a:lnTo>
                  <a:lnTo>
                    <a:pt x="2114" y="466"/>
                  </a:lnTo>
                  <a:lnTo>
                    <a:pt x="2108" y="458"/>
                  </a:lnTo>
                  <a:lnTo>
                    <a:pt x="2094" y="460"/>
                  </a:lnTo>
                  <a:lnTo>
                    <a:pt x="2086" y="462"/>
                  </a:lnTo>
                  <a:lnTo>
                    <a:pt x="2084" y="466"/>
                  </a:lnTo>
                  <a:lnTo>
                    <a:pt x="2082" y="470"/>
                  </a:lnTo>
                  <a:lnTo>
                    <a:pt x="2084" y="484"/>
                  </a:lnTo>
                  <a:lnTo>
                    <a:pt x="2082" y="492"/>
                  </a:lnTo>
                  <a:lnTo>
                    <a:pt x="2078" y="500"/>
                  </a:lnTo>
                  <a:lnTo>
                    <a:pt x="2064" y="514"/>
                  </a:lnTo>
                  <a:lnTo>
                    <a:pt x="2054" y="528"/>
                  </a:lnTo>
                  <a:lnTo>
                    <a:pt x="2046" y="544"/>
                  </a:lnTo>
                  <a:lnTo>
                    <a:pt x="2042" y="564"/>
                  </a:lnTo>
                  <a:lnTo>
                    <a:pt x="2034" y="576"/>
                  </a:lnTo>
                  <a:lnTo>
                    <a:pt x="2024" y="586"/>
                  </a:lnTo>
                  <a:lnTo>
                    <a:pt x="2012" y="598"/>
                  </a:lnTo>
                  <a:lnTo>
                    <a:pt x="2002" y="606"/>
                  </a:lnTo>
                  <a:lnTo>
                    <a:pt x="2000" y="642"/>
                  </a:lnTo>
                  <a:lnTo>
                    <a:pt x="2008" y="654"/>
                  </a:lnTo>
                  <a:lnTo>
                    <a:pt x="2020" y="674"/>
                  </a:lnTo>
                  <a:lnTo>
                    <a:pt x="2054" y="694"/>
                  </a:lnTo>
                  <a:lnTo>
                    <a:pt x="2078" y="692"/>
                  </a:lnTo>
                  <a:lnTo>
                    <a:pt x="2094" y="668"/>
                  </a:lnTo>
                  <a:lnTo>
                    <a:pt x="2100" y="680"/>
                  </a:lnTo>
                  <a:lnTo>
                    <a:pt x="2104" y="690"/>
                  </a:lnTo>
                  <a:lnTo>
                    <a:pt x="2106" y="702"/>
                  </a:lnTo>
                  <a:lnTo>
                    <a:pt x="2086" y="708"/>
                  </a:lnTo>
                  <a:lnTo>
                    <a:pt x="2068" y="716"/>
                  </a:lnTo>
                  <a:lnTo>
                    <a:pt x="2068" y="724"/>
                  </a:lnTo>
                  <a:lnTo>
                    <a:pt x="2070" y="732"/>
                  </a:lnTo>
                  <a:lnTo>
                    <a:pt x="2070" y="738"/>
                  </a:lnTo>
                  <a:lnTo>
                    <a:pt x="2074" y="742"/>
                  </a:lnTo>
                  <a:lnTo>
                    <a:pt x="2078" y="748"/>
                  </a:lnTo>
                  <a:lnTo>
                    <a:pt x="2084" y="750"/>
                  </a:lnTo>
                  <a:lnTo>
                    <a:pt x="2064" y="778"/>
                  </a:lnTo>
                  <a:lnTo>
                    <a:pt x="2052" y="790"/>
                  </a:lnTo>
                  <a:lnTo>
                    <a:pt x="2040" y="800"/>
                  </a:lnTo>
                  <a:lnTo>
                    <a:pt x="2026" y="796"/>
                  </a:lnTo>
                  <a:lnTo>
                    <a:pt x="1986" y="770"/>
                  </a:lnTo>
                  <a:lnTo>
                    <a:pt x="1968" y="770"/>
                  </a:lnTo>
                  <a:lnTo>
                    <a:pt x="1960" y="780"/>
                  </a:lnTo>
                  <a:lnTo>
                    <a:pt x="1958" y="786"/>
                  </a:lnTo>
                  <a:lnTo>
                    <a:pt x="1956" y="792"/>
                  </a:lnTo>
                  <a:lnTo>
                    <a:pt x="1958" y="818"/>
                  </a:lnTo>
                  <a:lnTo>
                    <a:pt x="1962" y="824"/>
                  </a:lnTo>
                  <a:lnTo>
                    <a:pt x="1968" y="828"/>
                  </a:lnTo>
                  <a:lnTo>
                    <a:pt x="1982" y="838"/>
                  </a:lnTo>
                  <a:lnTo>
                    <a:pt x="2000" y="852"/>
                  </a:lnTo>
                  <a:lnTo>
                    <a:pt x="2008" y="860"/>
                  </a:lnTo>
                  <a:lnTo>
                    <a:pt x="2016" y="870"/>
                  </a:lnTo>
                  <a:lnTo>
                    <a:pt x="2016" y="908"/>
                  </a:lnTo>
                  <a:lnTo>
                    <a:pt x="2024" y="920"/>
                  </a:lnTo>
                  <a:lnTo>
                    <a:pt x="2032" y="938"/>
                  </a:lnTo>
                  <a:lnTo>
                    <a:pt x="2046" y="976"/>
                  </a:lnTo>
                  <a:lnTo>
                    <a:pt x="2054" y="986"/>
                  </a:lnTo>
                  <a:lnTo>
                    <a:pt x="2070" y="986"/>
                  </a:lnTo>
                  <a:lnTo>
                    <a:pt x="2084" y="958"/>
                  </a:lnTo>
                  <a:lnTo>
                    <a:pt x="2110" y="940"/>
                  </a:lnTo>
                  <a:lnTo>
                    <a:pt x="2124" y="962"/>
                  </a:lnTo>
                  <a:lnTo>
                    <a:pt x="2134" y="976"/>
                  </a:lnTo>
                  <a:lnTo>
                    <a:pt x="2142" y="994"/>
                  </a:lnTo>
                  <a:lnTo>
                    <a:pt x="2144" y="1010"/>
                  </a:lnTo>
                  <a:lnTo>
                    <a:pt x="2150" y="1026"/>
                  </a:lnTo>
                  <a:lnTo>
                    <a:pt x="2154" y="1034"/>
                  </a:lnTo>
                  <a:lnTo>
                    <a:pt x="2160" y="1040"/>
                  </a:lnTo>
                  <a:lnTo>
                    <a:pt x="2168" y="1048"/>
                  </a:lnTo>
                  <a:lnTo>
                    <a:pt x="2178" y="1054"/>
                  </a:lnTo>
                  <a:lnTo>
                    <a:pt x="2182" y="1062"/>
                  </a:lnTo>
                  <a:lnTo>
                    <a:pt x="2180" y="1074"/>
                  </a:lnTo>
                  <a:lnTo>
                    <a:pt x="2180" y="1088"/>
                  </a:lnTo>
                  <a:lnTo>
                    <a:pt x="2180" y="1120"/>
                  </a:lnTo>
                  <a:lnTo>
                    <a:pt x="2168" y="1132"/>
                  </a:lnTo>
                  <a:lnTo>
                    <a:pt x="2156" y="1130"/>
                  </a:lnTo>
                  <a:lnTo>
                    <a:pt x="2150" y="1126"/>
                  </a:lnTo>
                  <a:lnTo>
                    <a:pt x="2138" y="1120"/>
                  </a:lnTo>
                  <a:lnTo>
                    <a:pt x="2108" y="1122"/>
                  </a:lnTo>
                  <a:lnTo>
                    <a:pt x="2096" y="1124"/>
                  </a:lnTo>
                  <a:lnTo>
                    <a:pt x="2088" y="1128"/>
                  </a:lnTo>
                  <a:lnTo>
                    <a:pt x="2080" y="1134"/>
                  </a:lnTo>
                  <a:lnTo>
                    <a:pt x="2074" y="1140"/>
                  </a:lnTo>
                  <a:lnTo>
                    <a:pt x="2062" y="1162"/>
                  </a:lnTo>
                  <a:lnTo>
                    <a:pt x="2058" y="1166"/>
                  </a:lnTo>
                  <a:lnTo>
                    <a:pt x="2054" y="1170"/>
                  </a:lnTo>
                  <a:lnTo>
                    <a:pt x="2052" y="1176"/>
                  </a:lnTo>
                  <a:lnTo>
                    <a:pt x="2046" y="1182"/>
                  </a:lnTo>
                  <a:lnTo>
                    <a:pt x="2028" y="1196"/>
                  </a:lnTo>
                  <a:lnTo>
                    <a:pt x="1994" y="1218"/>
                  </a:lnTo>
                  <a:lnTo>
                    <a:pt x="1988" y="1228"/>
                  </a:lnTo>
                  <a:lnTo>
                    <a:pt x="1974" y="1238"/>
                  </a:lnTo>
                  <a:lnTo>
                    <a:pt x="1948" y="1256"/>
                  </a:lnTo>
                  <a:lnTo>
                    <a:pt x="1938" y="1268"/>
                  </a:lnTo>
                  <a:lnTo>
                    <a:pt x="1920" y="1272"/>
                  </a:lnTo>
                  <a:lnTo>
                    <a:pt x="1902" y="1254"/>
                  </a:lnTo>
                  <a:lnTo>
                    <a:pt x="1894" y="1236"/>
                  </a:lnTo>
                  <a:lnTo>
                    <a:pt x="1890" y="1230"/>
                  </a:lnTo>
                  <a:lnTo>
                    <a:pt x="1884" y="1226"/>
                  </a:lnTo>
                  <a:lnTo>
                    <a:pt x="1880" y="1222"/>
                  </a:lnTo>
                  <a:lnTo>
                    <a:pt x="1874" y="1222"/>
                  </a:lnTo>
                  <a:lnTo>
                    <a:pt x="1860" y="1220"/>
                  </a:lnTo>
                  <a:lnTo>
                    <a:pt x="1856" y="1228"/>
                  </a:lnTo>
                  <a:lnTo>
                    <a:pt x="1854" y="1238"/>
                  </a:lnTo>
                  <a:lnTo>
                    <a:pt x="1852" y="1248"/>
                  </a:lnTo>
                  <a:lnTo>
                    <a:pt x="1850" y="1260"/>
                  </a:lnTo>
                  <a:lnTo>
                    <a:pt x="1852" y="1270"/>
                  </a:lnTo>
                  <a:lnTo>
                    <a:pt x="1854" y="1282"/>
                  </a:lnTo>
                  <a:lnTo>
                    <a:pt x="1860" y="1292"/>
                  </a:lnTo>
                  <a:lnTo>
                    <a:pt x="1868" y="1302"/>
                  </a:lnTo>
                  <a:lnTo>
                    <a:pt x="1872" y="1344"/>
                  </a:lnTo>
                  <a:lnTo>
                    <a:pt x="1846" y="1346"/>
                  </a:lnTo>
                  <a:lnTo>
                    <a:pt x="1824" y="1348"/>
                  </a:lnTo>
                  <a:lnTo>
                    <a:pt x="1812" y="1346"/>
                  </a:lnTo>
                  <a:lnTo>
                    <a:pt x="1802" y="1344"/>
                  </a:lnTo>
                  <a:lnTo>
                    <a:pt x="1794" y="1342"/>
                  </a:lnTo>
                  <a:lnTo>
                    <a:pt x="1786" y="1338"/>
                  </a:lnTo>
                  <a:lnTo>
                    <a:pt x="1782" y="1316"/>
                  </a:lnTo>
                  <a:lnTo>
                    <a:pt x="1776" y="1302"/>
                  </a:lnTo>
                  <a:lnTo>
                    <a:pt x="1768" y="1292"/>
                  </a:lnTo>
                  <a:lnTo>
                    <a:pt x="1758" y="1280"/>
                  </a:lnTo>
                  <a:lnTo>
                    <a:pt x="1732" y="1222"/>
                  </a:lnTo>
                  <a:lnTo>
                    <a:pt x="1720" y="1210"/>
                  </a:lnTo>
                  <a:lnTo>
                    <a:pt x="1712" y="1206"/>
                  </a:lnTo>
                  <a:lnTo>
                    <a:pt x="1706" y="1206"/>
                  </a:lnTo>
                  <a:lnTo>
                    <a:pt x="1696" y="1206"/>
                  </a:lnTo>
                  <a:lnTo>
                    <a:pt x="1684" y="1216"/>
                  </a:lnTo>
                  <a:lnTo>
                    <a:pt x="1670" y="1226"/>
                  </a:lnTo>
                  <a:lnTo>
                    <a:pt x="1658" y="1234"/>
                  </a:lnTo>
                  <a:lnTo>
                    <a:pt x="1646" y="1244"/>
                  </a:lnTo>
                  <a:lnTo>
                    <a:pt x="1642" y="1256"/>
                  </a:lnTo>
                  <a:lnTo>
                    <a:pt x="1640" y="1270"/>
                  </a:lnTo>
                  <a:lnTo>
                    <a:pt x="1640" y="1288"/>
                  </a:lnTo>
                  <a:lnTo>
                    <a:pt x="1644" y="1306"/>
                  </a:lnTo>
                  <a:lnTo>
                    <a:pt x="1580" y="1312"/>
                  </a:lnTo>
                  <a:lnTo>
                    <a:pt x="1524" y="1346"/>
                  </a:lnTo>
                  <a:lnTo>
                    <a:pt x="1516" y="1362"/>
                  </a:lnTo>
                  <a:lnTo>
                    <a:pt x="1510" y="1368"/>
                  </a:lnTo>
                  <a:lnTo>
                    <a:pt x="1508" y="1370"/>
                  </a:lnTo>
                  <a:lnTo>
                    <a:pt x="1504" y="1370"/>
                  </a:lnTo>
                  <a:lnTo>
                    <a:pt x="1492" y="1362"/>
                  </a:lnTo>
                  <a:lnTo>
                    <a:pt x="1486" y="1356"/>
                  </a:lnTo>
                  <a:lnTo>
                    <a:pt x="1484" y="1348"/>
                  </a:lnTo>
                  <a:lnTo>
                    <a:pt x="1482" y="1342"/>
                  </a:lnTo>
                  <a:lnTo>
                    <a:pt x="1494" y="1334"/>
                  </a:lnTo>
                  <a:lnTo>
                    <a:pt x="1492" y="1322"/>
                  </a:lnTo>
                  <a:lnTo>
                    <a:pt x="1490" y="1312"/>
                  </a:lnTo>
                  <a:lnTo>
                    <a:pt x="1486" y="1304"/>
                  </a:lnTo>
                  <a:lnTo>
                    <a:pt x="1480" y="1298"/>
                  </a:lnTo>
                  <a:lnTo>
                    <a:pt x="1474" y="1292"/>
                  </a:lnTo>
                  <a:lnTo>
                    <a:pt x="1466" y="1288"/>
                  </a:lnTo>
                  <a:lnTo>
                    <a:pt x="1458" y="1286"/>
                  </a:lnTo>
                  <a:lnTo>
                    <a:pt x="1450" y="1286"/>
                  </a:lnTo>
                  <a:lnTo>
                    <a:pt x="1440" y="1290"/>
                  </a:lnTo>
                  <a:lnTo>
                    <a:pt x="1434" y="1296"/>
                  </a:lnTo>
                  <a:lnTo>
                    <a:pt x="1428" y="1302"/>
                  </a:lnTo>
                  <a:lnTo>
                    <a:pt x="1424" y="1310"/>
                  </a:lnTo>
                  <a:lnTo>
                    <a:pt x="1424" y="1318"/>
                  </a:lnTo>
                  <a:lnTo>
                    <a:pt x="1424" y="1328"/>
                  </a:lnTo>
                  <a:lnTo>
                    <a:pt x="1428" y="1352"/>
                  </a:lnTo>
                  <a:lnTo>
                    <a:pt x="1408" y="1356"/>
                  </a:lnTo>
                  <a:lnTo>
                    <a:pt x="1404" y="1362"/>
                  </a:lnTo>
                  <a:lnTo>
                    <a:pt x="1402" y="1370"/>
                  </a:lnTo>
                  <a:lnTo>
                    <a:pt x="1392" y="1374"/>
                  </a:lnTo>
                  <a:lnTo>
                    <a:pt x="1392" y="1430"/>
                  </a:lnTo>
                  <a:lnTo>
                    <a:pt x="1412" y="1454"/>
                  </a:lnTo>
                  <a:lnTo>
                    <a:pt x="1412" y="1472"/>
                  </a:lnTo>
                  <a:lnTo>
                    <a:pt x="1402" y="1490"/>
                  </a:lnTo>
                  <a:lnTo>
                    <a:pt x="1380" y="1504"/>
                  </a:lnTo>
                  <a:lnTo>
                    <a:pt x="1356" y="1510"/>
                  </a:lnTo>
                  <a:lnTo>
                    <a:pt x="1336" y="1514"/>
                  </a:lnTo>
                  <a:lnTo>
                    <a:pt x="1314" y="1514"/>
                  </a:lnTo>
                  <a:lnTo>
                    <a:pt x="1298" y="1516"/>
                  </a:lnTo>
                  <a:lnTo>
                    <a:pt x="1288" y="1520"/>
                  </a:lnTo>
                  <a:lnTo>
                    <a:pt x="1280" y="1526"/>
                  </a:lnTo>
                  <a:lnTo>
                    <a:pt x="1270" y="1534"/>
                  </a:lnTo>
                  <a:lnTo>
                    <a:pt x="1256" y="1546"/>
                  </a:lnTo>
                  <a:lnTo>
                    <a:pt x="1244" y="1566"/>
                  </a:lnTo>
                  <a:lnTo>
                    <a:pt x="1228" y="1586"/>
                  </a:lnTo>
                  <a:lnTo>
                    <a:pt x="1192" y="1626"/>
                  </a:lnTo>
                  <a:lnTo>
                    <a:pt x="1168" y="1610"/>
                  </a:lnTo>
                  <a:lnTo>
                    <a:pt x="1140" y="1612"/>
                  </a:lnTo>
                  <a:lnTo>
                    <a:pt x="1136" y="1626"/>
                  </a:lnTo>
                  <a:lnTo>
                    <a:pt x="1132" y="1632"/>
                  </a:lnTo>
                  <a:lnTo>
                    <a:pt x="1128" y="1636"/>
                  </a:lnTo>
                  <a:lnTo>
                    <a:pt x="1124" y="1630"/>
                  </a:lnTo>
                  <a:lnTo>
                    <a:pt x="1118" y="1626"/>
                  </a:lnTo>
                  <a:lnTo>
                    <a:pt x="1108" y="1622"/>
                  </a:lnTo>
                  <a:lnTo>
                    <a:pt x="1100" y="1622"/>
                  </a:lnTo>
                  <a:lnTo>
                    <a:pt x="1092" y="1622"/>
                  </a:lnTo>
                  <a:lnTo>
                    <a:pt x="1088" y="1632"/>
                  </a:lnTo>
                  <a:lnTo>
                    <a:pt x="1082" y="1640"/>
                  </a:lnTo>
                  <a:lnTo>
                    <a:pt x="1076" y="1650"/>
                  </a:lnTo>
                  <a:lnTo>
                    <a:pt x="1066" y="1658"/>
                  </a:lnTo>
                  <a:lnTo>
                    <a:pt x="1056" y="1664"/>
                  </a:lnTo>
                  <a:lnTo>
                    <a:pt x="1046" y="1674"/>
                  </a:lnTo>
                  <a:lnTo>
                    <a:pt x="1038" y="1684"/>
                  </a:lnTo>
                  <a:lnTo>
                    <a:pt x="1030" y="1696"/>
                  </a:lnTo>
                  <a:lnTo>
                    <a:pt x="1014" y="1718"/>
                  </a:lnTo>
                  <a:lnTo>
                    <a:pt x="1004" y="1728"/>
                  </a:lnTo>
                  <a:lnTo>
                    <a:pt x="994" y="1736"/>
                  </a:lnTo>
                  <a:lnTo>
                    <a:pt x="990" y="1748"/>
                  </a:lnTo>
                  <a:lnTo>
                    <a:pt x="988" y="1760"/>
                  </a:lnTo>
                  <a:lnTo>
                    <a:pt x="988" y="1790"/>
                  </a:lnTo>
                  <a:lnTo>
                    <a:pt x="988" y="1798"/>
                  </a:lnTo>
                  <a:lnTo>
                    <a:pt x="988" y="1812"/>
                  </a:lnTo>
                  <a:lnTo>
                    <a:pt x="982" y="1836"/>
                  </a:lnTo>
                  <a:lnTo>
                    <a:pt x="976" y="1840"/>
                  </a:lnTo>
                  <a:lnTo>
                    <a:pt x="946" y="1838"/>
                  </a:lnTo>
                  <a:lnTo>
                    <a:pt x="920" y="1834"/>
                  </a:lnTo>
                  <a:lnTo>
                    <a:pt x="870" y="1826"/>
                  </a:lnTo>
                  <a:lnTo>
                    <a:pt x="838" y="1810"/>
                  </a:lnTo>
                  <a:lnTo>
                    <a:pt x="820" y="1790"/>
                  </a:lnTo>
                  <a:lnTo>
                    <a:pt x="784" y="1782"/>
                  </a:lnTo>
                  <a:lnTo>
                    <a:pt x="784" y="1752"/>
                  </a:lnTo>
                  <a:lnTo>
                    <a:pt x="796" y="1734"/>
                  </a:lnTo>
                  <a:lnTo>
                    <a:pt x="808" y="1716"/>
                  </a:lnTo>
                  <a:lnTo>
                    <a:pt x="816" y="1696"/>
                  </a:lnTo>
                  <a:lnTo>
                    <a:pt x="818" y="1686"/>
                  </a:lnTo>
                  <a:lnTo>
                    <a:pt x="818" y="1676"/>
                  </a:lnTo>
                  <a:lnTo>
                    <a:pt x="814" y="1666"/>
                  </a:lnTo>
                  <a:lnTo>
                    <a:pt x="810" y="1660"/>
                  </a:lnTo>
                  <a:lnTo>
                    <a:pt x="804" y="1656"/>
                  </a:lnTo>
                  <a:lnTo>
                    <a:pt x="798" y="1652"/>
                  </a:lnTo>
                  <a:lnTo>
                    <a:pt x="784" y="1652"/>
                  </a:lnTo>
                  <a:lnTo>
                    <a:pt x="772" y="1652"/>
                  </a:lnTo>
                  <a:lnTo>
                    <a:pt x="764" y="1656"/>
                  </a:lnTo>
                  <a:lnTo>
                    <a:pt x="758" y="1660"/>
                  </a:lnTo>
                  <a:lnTo>
                    <a:pt x="740" y="1662"/>
                  </a:lnTo>
                  <a:lnTo>
                    <a:pt x="734" y="1664"/>
                  </a:lnTo>
                  <a:lnTo>
                    <a:pt x="732" y="1668"/>
                  </a:lnTo>
                  <a:lnTo>
                    <a:pt x="732" y="1678"/>
                  </a:lnTo>
                  <a:lnTo>
                    <a:pt x="730" y="1700"/>
                  </a:lnTo>
                  <a:lnTo>
                    <a:pt x="722" y="1708"/>
                  </a:lnTo>
                  <a:lnTo>
                    <a:pt x="718" y="1720"/>
                  </a:lnTo>
                  <a:lnTo>
                    <a:pt x="698" y="1756"/>
                  </a:lnTo>
                  <a:lnTo>
                    <a:pt x="700" y="1796"/>
                  </a:lnTo>
                  <a:lnTo>
                    <a:pt x="688" y="1810"/>
                  </a:lnTo>
                  <a:lnTo>
                    <a:pt x="672" y="1814"/>
                  </a:lnTo>
                  <a:lnTo>
                    <a:pt x="662" y="1816"/>
                  </a:lnTo>
                  <a:lnTo>
                    <a:pt x="654" y="1822"/>
                  </a:lnTo>
                  <a:lnTo>
                    <a:pt x="644" y="1830"/>
                  </a:lnTo>
                  <a:lnTo>
                    <a:pt x="618" y="1836"/>
                  </a:lnTo>
                  <a:lnTo>
                    <a:pt x="590" y="1842"/>
                  </a:lnTo>
                  <a:lnTo>
                    <a:pt x="580" y="1850"/>
                  </a:lnTo>
                  <a:lnTo>
                    <a:pt x="572" y="1856"/>
                  </a:lnTo>
                  <a:lnTo>
                    <a:pt x="566" y="1864"/>
                  </a:lnTo>
                  <a:lnTo>
                    <a:pt x="556" y="1868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  <p:sp>
          <p:nvSpPr>
            <p:cNvPr id="79" name="Freeform 35"/>
            <p:cNvSpPr/>
            <p:nvPr/>
          </p:nvSpPr>
          <p:spPr bwMode="auto">
            <a:xfrm>
              <a:off x="6346826" y="2600326"/>
              <a:ext cx="368301" cy="419099"/>
            </a:xfrm>
            <a:custGeom>
              <a:avLst/>
              <a:gdLst>
                <a:gd name="T0" fmla="*/ 196 w 232"/>
                <a:gd name="T1" fmla="*/ 264 h 264"/>
                <a:gd name="T2" fmla="*/ 170 w 232"/>
                <a:gd name="T3" fmla="*/ 248 h 264"/>
                <a:gd name="T4" fmla="*/ 158 w 232"/>
                <a:gd name="T5" fmla="*/ 238 h 264"/>
                <a:gd name="T6" fmla="*/ 148 w 232"/>
                <a:gd name="T7" fmla="*/ 218 h 264"/>
                <a:gd name="T8" fmla="*/ 144 w 232"/>
                <a:gd name="T9" fmla="*/ 186 h 264"/>
                <a:gd name="T10" fmla="*/ 140 w 232"/>
                <a:gd name="T11" fmla="*/ 178 h 264"/>
                <a:gd name="T12" fmla="*/ 136 w 232"/>
                <a:gd name="T13" fmla="*/ 166 h 264"/>
                <a:gd name="T14" fmla="*/ 116 w 232"/>
                <a:gd name="T15" fmla="*/ 148 h 264"/>
                <a:gd name="T16" fmla="*/ 100 w 232"/>
                <a:gd name="T17" fmla="*/ 140 h 264"/>
                <a:gd name="T18" fmla="*/ 82 w 232"/>
                <a:gd name="T19" fmla="*/ 140 h 264"/>
                <a:gd name="T20" fmla="*/ 62 w 232"/>
                <a:gd name="T21" fmla="*/ 144 h 264"/>
                <a:gd name="T22" fmla="*/ 50 w 232"/>
                <a:gd name="T23" fmla="*/ 158 h 264"/>
                <a:gd name="T24" fmla="*/ 0 w 232"/>
                <a:gd name="T25" fmla="*/ 160 h 264"/>
                <a:gd name="T26" fmla="*/ 0 w 232"/>
                <a:gd name="T27" fmla="*/ 146 h 264"/>
                <a:gd name="T28" fmla="*/ 2 w 232"/>
                <a:gd name="T29" fmla="*/ 130 h 264"/>
                <a:gd name="T30" fmla="*/ 10 w 232"/>
                <a:gd name="T31" fmla="*/ 124 h 264"/>
                <a:gd name="T32" fmla="*/ 18 w 232"/>
                <a:gd name="T33" fmla="*/ 122 h 264"/>
                <a:gd name="T34" fmla="*/ 40 w 232"/>
                <a:gd name="T35" fmla="*/ 104 h 264"/>
                <a:gd name="T36" fmla="*/ 44 w 232"/>
                <a:gd name="T37" fmla="*/ 88 h 264"/>
                <a:gd name="T38" fmla="*/ 42 w 232"/>
                <a:gd name="T39" fmla="*/ 76 h 264"/>
                <a:gd name="T40" fmla="*/ 34 w 232"/>
                <a:gd name="T41" fmla="*/ 60 h 264"/>
                <a:gd name="T42" fmla="*/ 34 w 232"/>
                <a:gd name="T43" fmla="*/ 56 h 264"/>
                <a:gd name="T44" fmla="*/ 70 w 232"/>
                <a:gd name="T45" fmla="*/ 32 h 264"/>
                <a:gd name="T46" fmla="*/ 82 w 232"/>
                <a:gd name="T47" fmla="*/ 22 h 264"/>
                <a:gd name="T48" fmla="*/ 86 w 232"/>
                <a:gd name="T49" fmla="*/ 6 h 264"/>
                <a:gd name="T50" fmla="*/ 100 w 232"/>
                <a:gd name="T51" fmla="*/ 0 h 264"/>
                <a:gd name="T52" fmla="*/ 118 w 232"/>
                <a:gd name="T53" fmla="*/ 16 h 264"/>
                <a:gd name="T54" fmla="*/ 154 w 232"/>
                <a:gd name="T55" fmla="*/ 20 h 264"/>
                <a:gd name="T56" fmla="*/ 150 w 232"/>
                <a:gd name="T57" fmla="*/ 32 h 264"/>
                <a:gd name="T58" fmla="*/ 150 w 232"/>
                <a:gd name="T59" fmla="*/ 74 h 264"/>
                <a:gd name="T60" fmla="*/ 156 w 232"/>
                <a:gd name="T61" fmla="*/ 94 h 264"/>
                <a:gd name="T62" fmla="*/ 174 w 232"/>
                <a:gd name="T63" fmla="*/ 96 h 264"/>
                <a:gd name="T64" fmla="*/ 186 w 232"/>
                <a:gd name="T65" fmla="*/ 104 h 264"/>
                <a:gd name="T66" fmla="*/ 184 w 232"/>
                <a:gd name="T67" fmla="*/ 124 h 264"/>
                <a:gd name="T68" fmla="*/ 186 w 232"/>
                <a:gd name="T69" fmla="*/ 140 h 264"/>
                <a:gd name="T70" fmla="*/ 194 w 232"/>
                <a:gd name="T71" fmla="*/ 154 h 264"/>
                <a:gd name="T72" fmla="*/ 212 w 232"/>
                <a:gd name="T73" fmla="*/ 170 h 264"/>
                <a:gd name="T74" fmla="*/ 232 w 232"/>
                <a:gd name="T75" fmla="*/ 196 h 264"/>
                <a:gd name="T76" fmla="*/ 208 w 232"/>
                <a:gd name="T77" fmla="*/ 208 h 264"/>
                <a:gd name="T78" fmla="*/ 194 w 232"/>
                <a:gd name="T79" fmla="*/ 224 h 264"/>
                <a:gd name="T80" fmla="*/ 196 w 232"/>
                <a:gd name="T81" fmla="*/ 264 h 264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2" h="264">
                  <a:moveTo>
                    <a:pt x="196" y="264"/>
                  </a:moveTo>
                  <a:lnTo>
                    <a:pt x="196" y="264"/>
                  </a:lnTo>
                  <a:lnTo>
                    <a:pt x="182" y="256"/>
                  </a:lnTo>
                  <a:lnTo>
                    <a:pt x="170" y="248"/>
                  </a:lnTo>
                  <a:lnTo>
                    <a:pt x="158" y="238"/>
                  </a:lnTo>
                  <a:lnTo>
                    <a:pt x="152" y="228"/>
                  </a:lnTo>
                  <a:lnTo>
                    <a:pt x="148" y="218"/>
                  </a:lnTo>
                  <a:lnTo>
                    <a:pt x="146" y="202"/>
                  </a:lnTo>
                  <a:lnTo>
                    <a:pt x="144" y="186"/>
                  </a:lnTo>
                  <a:lnTo>
                    <a:pt x="142" y="182"/>
                  </a:lnTo>
                  <a:lnTo>
                    <a:pt x="140" y="178"/>
                  </a:lnTo>
                  <a:lnTo>
                    <a:pt x="136" y="166"/>
                  </a:lnTo>
                  <a:lnTo>
                    <a:pt x="116" y="148"/>
                  </a:lnTo>
                  <a:lnTo>
                    <a:pt x="108" y="144"/>
                  </a:lnTo>
                  <a:lnTo>
                    <a:pt x="100" y="140"/>
                  </a:lnTo>
                  <a:lnTo>
                    <a:pt x="92" y="138"/>
                  </a:lnTo>
                  <a:lnTo>
                    <a:pt x="82" y="140"/>
                  </a:lnTo>
                  <a:lnTo>
                    <a:pt x="62" y="144"/>
                  </a:lnTo>
                  <a:lnTo>
                    <a:pt x="56" y="152"/>
                  </a:lnTo>
                  <a:lnTo>
                    <a:pt x="50" y="158"/>
                  </a:lnTo>
                  <a:lnTo>
                    <a:pt x="0" y="160"/>
                  </a:lnTo>
                  <a:lnTo>
                    <a:pt x="0" y="146"/>
                  </a:lnTo>
                  <a:lnTo>
                    <a:pt x="2" y="134"/>
                  </a:lnTo>
                  <a:lnTo>
                    <a:pt x="2" y="130"/>
                  </a:lnTo>
                  <a:lnTo>
                    <a:pt x="6" y="126"/>
                  </a:lnTo>
                  <a:lnTo>
                    <a:pt x="10" y="124"/>
                  </a:lnTo>
                  <a:lnTo>
                    <a:pt x="18" y="122"/>
                  </a:lnTo>
                  <a:lnTo>
                    <a:pt x="40" y="104"/>
                  </a:lnTo>
                  <a:lnTo>
                    <a:pt x="42" y="96"/>
                  </a:lnTo>
                  <a:lnTo>
                    <a:pt x="44" y="88"/>
                  </a:lnTo>
                  <a:lnTo>
                    <a:pt x="44" y="82"/>
                  </a:lnTo>
                  <a:lnTo>
                    <a:pt x="42" y="76"/>
                  </a:lnTo>
                  <a:lnTo>
                    <a:pt x="36" y="66"/>
                  </a:lnTo>
                  <a:lnTo>
                    <a:pt x="34" y="60"/>
                  </a:lnTo>
                  <a:lnTo>
                    <a:pt x="34" y="56"/>
                  </a:lnTo>
                  <a:lnTo>
                    <a:pt x="58" y="42"/>
                  </a:lnTo>
                  <a:lnTo>
                    <a:pt x="70" y="32"/>
                  </a:lnTo>
                  <a:lnTo>
                    <a:pt x="82" y="22"/>
                  </a:lnTo>
                  <a:lnTo>
                    <a:pt x="84" y="12"/>
                  </a:lnTo>
                  <a:lnTo>
                    <a:pt x="86" y="6"/>
                  </a:lnTo>
                  <a:lnTo>
                    <a:pt x="90" y="2"/>
                  </a:lnTo>
                  <a:lnTo>
                    <a:pt x="100" y="0"/>
                  </a:lnTo>
                  <a:lnTo>
                    <a:pt x="118" y="16"/>
                  </a:lnTo>
                  <a:lnTo>
                    <a:pt x="154" y="20"/>
                  </a:lnTo>
                  <a:lnTo>
                    <a:pt x="150" y="32"/>
                  </a:lnTo>
                  <a:lnTo>
                    <a:pt x="148" y="52"/>
                  </a:lnTo>
                  <a:lnTo>
                    <a:pt x="150" y="74"/>
                  </a:lnTo>
                  <a:lnTo>
                    <a:pt x="152" y="84"/>
                  </a:lnTo>
                  <a:lnTo>
                    <a:pt x="156" y="94"/>
                  </a:lnTo>
                  <a:lnTo>
                    <a:pt x="174" y="96"/>
                  </a:lnTo>
                  <a:lnTo>
                    <a:pt x="186" y="104"/>
                  </a:lnTo>
                  <a:lnTo>
                    <a:pt x="184" y="124"/>
                  </a:lnTo>
                  <a:lnTo>
                    <a:pt x="184" y="132"/>
                  </a:lnTo>
                  <a:lnTo>
                    <a:pt x="186" y="140"/>
                  </a:lnTo>
                  <a:lnTo>
                    <a:pt x="188" y="146"/>
                  </a:lnTo>
                  <a:lnTo>
                    <a:pt x="194" y="154"/>
                  </a:lnTo>
                  <a:lnTo>
                    <a:pt x="200" y="162"/>
                  </a:lnTo>
                  <a:lnTo>
                    <a:pt x="212" y="170"/>
                  </a:lnTo>
                  <a:lnTo>
                    <a:pt x="232" y="196"/>
                  </a:lnTo>
                  <a:lnTo>
                    <a:pt x="208" y="208"/>
                  </a:lnTo>
                  <a:lnTo>
                    <a:pt x="200" y="214"/>
                  </a:lnTo>
                  <a:lnTo>
                    <a:pt x="194" y="224"/>
                  </a:lnTo>
                  <a:lnTo>
                    <a:pt x="196" y="26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  <p:sp>
          <p:nvSpPr>
            <p:cNvPr id="80" name="Freeform 37"/>
            <p:cNvSpPr/>
            <p:nvPr/>
          </p:nvSpPr>
          <p:spPr bwMode="auto">
            <a:xfrm>
              <a:off x="7004051" y="1552575"/>
              <a:ext cx="1330325" cy="844551"/>
            </a:xfrm>
            <a:custGeom>
              <a:avLst/>
              <a:gdLst>
                <a:gd name="T0" fmla="*/ 410 w 838"/>
                <a:gd name="T1" fmla="*/ 492 h 532"/>
                <a:gd name="T2" fmla="*/ 402 w 838"/>
                <a:gd name="T3" fmla="*/ 438 h 532"/>
                <a:gd name="T4" fmla="*/ 376 w 838"/>
                <a:gd name="T5" fmla="*/ 398 h 532"/>
                <a:gd name="T6" fmla="*/ 346 w 838"/>
                <a:gd name="T7" fmla="*/ 366 h 532"/>
                <a:gd name="T8" fmla="*/ 324 w 838"/>
                <a:gd name="T9" fmla="*/ 314 h 532"/>
                <a:gd name="T10" fmla="*/ 300 w 838"/>
                <a:gd name="T11" fmla="*/ 346 h 532"/>
                <a:gd name="T12" fmla="*/ 258 w 838"/>
                <a:gd name="T13" fmla="*/ 308 h 532"/>
                <a:gd name="T14" fmla="*/ 206 w 838"/>
                <a:gd name="T15" fmla="*/ 288 h 532"/>
                <a:gd name="T16" fmla="*/ 186 w 838"/>
                <a:gd name="T17" fmla="*/ 240 h 532"/>
                <a:gd name="T18" fmla="*/ 152 w 838"/>
                <a:gd name="T19" fmla="*/ 174 h 532"/>
                <a:gd name="T20" fmla="*/ 112 w 838"/>
                <a:gd name="T21" fmla="*/ 200 h 532"/>
                <a:gd name="T22" fmla="*/ 80 w 838"/>
                <a:gd name="T23" fmla="*/ 200 h 532"/>
                <a:gd name="T24" fmla="*/ 60 w 838"/>
                <a:gd name="T25" fmla="*/ 152 h 532"/>
                <a:gd name="T26" fmla="*/ 36 w 838"/>
                <a:gd name="T27" fmla="*/ 88 h 532"/>
                <a:gd name="T28" fmla="*/ 0 w 838"/>
                <a:gd name="T29" fmla="*/ 58 h 532"/>
                <a:gd name="T30" fmla="*/ 14 w 838"/>
                <a:gd name="T31" fmla="*/ 30 h 532"/>
                <a:gd name="T32" fmla="*/ 68 w 838"/>
                <a:gd name="T33" fmla="*/ 60 h 532"/>
                <a:gd name="T34" fmla="*/ 108 w 838"/>
                <a:gd name="T35" fmla="*/ 32 h 532"/>
                <a:gd name="T36" fmla="*/ 138 w 838"/>
                <a:gd name="T37" fmla="*/ 0 h 532"/>
                <a:gd name="T38" fmla="*/ 166 w 838"/>
                <a:gd name="T39" fmla="*/ 22 h 532"/>
                <a:gd name="T40" fmla="*/ 198 w 838"/>
                <a:gd name="T41" fmla="*/ 68 h 532"/>
                <a:gd name="T42" fmla="*/ 294 w 838"/>
                <a:gd name="T43" fmla="*/ 66 h 532"/>
                <a:gd name="T44" fmla="*/ 350 w 838"/>
                <a:gd name="T45" fmla="*/ 30 h 532"/>
                <a:gd name="T46" fmla="*/ 358 w 838"/>
                <a:gd name="T47" fmla="*/ 80 h 532"/>
                <a:gd name="T48" fmla="*/ 398 w 838"/>
                <a:gd name="T49" fmla="*/ 78 h 532"/>
                <a:gd name="T50" fmla="*/ 422 w 838"/>
                <a:gd name="T51" fmla="*/ 76 h 532"/>
                <a:gd name="T52" fmla="*/ 470 w 838"/>
                <a:gd name="T53" fmla="*/ 110 h 532"/>
                <a:gd name="T54" fmla="*/ 518 w 838"/>
                <a:gd name="T55" fmla="*/ 166 h 532"/>
                <a:gd name="T56" fmla="*/ 546 w 838"/>
                <a:gd name="T57" fmla="*/ 134 h 532"/>
                <a:gd name="T58" fmla="*/ 572 w 838"/>
                <a:gd name="T59" fmla="*/ 140 h 532"/>
                <a:gd name="T60" fmla="*/ 606 w 838"/>
                <a:gd name="T61" fmla="*/ 184 h 532"/>
                <a:gd name="T62" fmla="*/ 664 w 838"/>
                <a:gd name="T63" fmla="*/ 204 h 532"/>
                <a:gd name="T64" fmla="*/ 684 w 838"/>
                <a:gd name="T65" fmla="*/ 186 h 532"/>
                <a:gd name="T66" fmla="*/ 684 w 838"/>
                <a:gd name="T67" fmla="*/ 168 h 532"/>
                <a:gd name="T68" fmla="*/ 724 w 838"/>
                <a:gd name="T69" fmla="*/ 146 h 532"/>
                <a:gd name="T70" fmla="*/ 742 w 838"/>
                <a:gd name="T71" fmla="*/ 132 h 532"/>
                <a:gd name="T72" fmla="*/ 756 w 838"/>
                <a:gd name="T73" fmla="*/ 154 h 532"/>
                <a:gd name="T74" fmla="*/ 806 w 838"/>
                <a:gd name="T75" fmla="*/ 188 h 532"/>
                <a:gd name="T76" fmla="*/ 838 w 838"/>
                <a:gd name="T77" fmla="*/ 228 h 532"/>
                <a:gd name="T78" fmla="*/ 818 w 838"/>
                <a:gd name="T79" fmla="*/ 272 h 532"/>
                <a:gd name="T80" fmla="*/ 802 w 838"/>
                <a:gd name="T81" fmla="*/ 308 h 532"/>
                <a:gd name="T82" fmla="*/ 778 w 838"/>
                <a:gd name="T83" fmla="*/ 300 h 532"/>
                <a:gd name="T84" fmla="*/ 770 w 838"/>
                <a:gd name="T85" fmla="*/ 258 h 532"/>
                <a:gd name="T86" fmla="*/ 744 w 838"/>
                <a:gd name="T87" fmla="*/ 242 h 532"/>
                <a:gd name="T88" fmla="*/ 716 w 838"/>
                <a:gd name="T89" fmla="*/ 282 h 532"/>
                <a:gd name="T90" fmla="*/ 686 w 838"/>
                <a:gd name="T91" fmla="*/ 346 h 532"/>
                <a:gd name="T92" fmla="*/ 632 w 838"/>
                <a:gd name="T93" fmla="*/ 368 h 532"/>
                <a:gd name="T94" fmla="*/ 618 w 838"/>
                <a:gd name="T95" fmla="*/ 410 h 532"/>
                <a:gd name="T96" fmla="*/ 638 w 838"/>
                <a:gd name="T97" fmla="*/ 444 h 532"/>
                <a:gd name="T98" fmla="*/ 588 w 838"/>
                <a:gd name="T99" fmla="*/ 456 h 532"/>
                <a:gd name="T100" fmla="*/ 540 w 838"/>
                <a:gd name="T101" fmla="*/ 438 h 532"/>
                <a:gd name="T102" fmla="*/ 502 w 838"/>
                <a:gd name="T103" fmla="*/ 456 h 532"/>
                <a:gd name="T104" fmla="*/ 476 w 838"/>
                <a:gd name="T105" fmla="*/ 530 h 5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838" h="532">
                  <a:moveTo>
                    <a:pt x="464" y="532"/>
                  </a:moveTo>
                  <a:lnTo>
                    <a:pt x="464" y="532"/>
                  </a:lnTo>
                  <a:lnTo>
                    <a:pt x="452" y="520"/>
                  </a:lnTo>
                  <a:lnTo>
                    <a:pt x="436" y="508"/>
                  </a:lnTo>
                  <a:lnTo>
                    <a:pt x="410" y="492"/>
                  </a:lnTo>
                  <a:lnTo>
                    <a:pt x="402" y="482"/>
                  </a:lnTo>
                  <a:lnTo>
                    <a:pt x="404" y="450"/>
                  </a:lnTo>
                  <a:lnTo>
                    <a:pt x="402" y="438"/>
                  </a:lnTo>
                  <a:lnTo>
                    <a:pt x="398" y="426"/>
                  </a:lnTo>
                  <a:lnTo>
                    <a:pt x="388" y="416"/>
                  </a:lnTo>
                  <a:lnTo>
                    <a:pt x="382" y="410"/>
                  </a:lnTo>
                  <a:lnTo>
                    <a:pt x="376" y="398"/>
                  </a:lnTo>
                  <a:lnTo>
                    <a:pt x="348" y="368"/>
                  </a:lnTo>
                  <a:lnTo>
                    <a:pt x="346" y="366"/>
                  </a:lnTo>
                  <a:lnTo>
                    <a:pt x="344" y="326"/>
                  </a:lnTo>
                  <a:lnTo>
                    <a:pt x="336" y="318"/>
                  </a:lnTo>
                  <a:lnTo>
                    <a:pt x="330" y="314"/>
                  </a:lnTo>
                  <a:lnTo>
                    <a:pt x="324" y="314"/>
                  </a:lnTo>
                  <a:lnTo>
                    <a:pt x="318" y="314"/>
                  </a:lnTo>
                  <a:lnTo>
                    <a:pt x="312" y="322"/>
                  </a:lnTo>
                  <a:lnTo>
                    <a:pt x="308" y="328"/>
                  </a:lnTo>
                  <a:lnTo>
                    <a:pt x="300" y="346"/>
                  </a:lnTo>
                  <a:lnTo>
                    <a:pt x="296" y="346"/>
                  </a:lnTo>
                  <a:lnTo>
                    <a:pt x="270" y="320"/>
                  </a:lnTo>
                  <a:lnTo>
                    <a:pt x="258" y="308"/>
                  </a:lnTo>
                  <a:lnTo>
                    <a:pt x="246" y="300"/>
                  </a:lnTo>
                  <a:lnTo>
                    <a:pt x="228" y="296"/>
                  </a:lnTo>
                  <a:lnTo>
                    <a:pt x="216" y="292"/>
                  </a:lnTo>
                  <a:lnTo>
                    <a:pt x="206" y="288"/>
                  </a:lnTo>
                  <a:lnTo>
                    <a:pt x="200" y="280"/>
                  </a:lnTo>
                  <a:lnTo>
                    <a:pt x="194" y="274"/>
                  </a:lnTo>
                  <a:lnTo>
                    <a:pt x="192" y="264"/>
                  </a:lnTo>
                  <a:lnTo>
                    <a:pt x="186" y="240"/>
                  </a:lnTo>
                  <a:lnTo>
                    <a:pt x="180" y="224"/>
                  </a:lnTo>
                  <a:lnTo>
                    <a:pt x="170" y="210"/>
                  </a:lnTo>
                  <a:lnTo>
                    <a:pt x="156" y="190"/>
                  </a:lnTo>
                  <a:lnTo>
                    <a:pt x="152" y="174"/>
                  </a:lnTo>
                  <a:lnTo>
                    <a:pt x="144" y="172"/>
                  </a:lnTo>
                  <a:lnTo>
                    <a:pt x="112" y="200"/>
                  </a:lnTo>
                  <a:lnTo>
                    <a:pt x="98" y="226"/>
                  </a:lnTo>
                  <a:lnTo>
                    <a:pt x="90" y="220"/>
                  </a:lnTo>
                  <a:lnTo>
                    <a:pt x="86" y="214"/>
                  </a:lnTo>
                  <a:lnTo>
                    <a:pt x="80" y="200"/>
                  </a:lnTo>
                  <a:lnTo>
                    <a:pt x="76" y="186"/>
                  </a:lnTo>
                  <a:lnTo>
                    <a:pt x="74" y="182"/>
                  </a:lnTo>
                  <a:lnTo>
                    <a:pt x="72" y="178"/>
                  </a:lnTo>
                  <a:lnTo>
                    <a:pt x="60" y="152"/>
                  </a:lnTo>
                  <a:lnTo>
                    <a:pt x="60" y="116"/>
                  </a:lnTo>
                  <a:lnTo>
                    <a:pt x="48" y="100"/>
                  </a:lnTo>
                  <a:lnTo>
                    <a:pt x="36" y="88"/>
                  </a:lnTo>
                  <a:lnTo>
                    <a:pt x="12" y="68"/>
                  </a:lnTo>
                  <a:lnTo>
                    <a:pt x="6" y="66"/>
                  </a:lnTo>
                  <a:lnTo>
                    <a:pt x="2" y="64"/>
                  </a:lnTo>
                  <a:lnTo>
                    <a:pt x="0" y="58"/>
                  </a:lnTo>
                  <a:lnTo>
                    <a:pt x="0" y="52"/>
                  </a:lnTo>
                  <a:lnTo>
                    <a:pt x="4" y="38"/>
                  </a:lnTo>
                  <a:lnTo>
                    <a:pt x="8" y="32"/>
                  </a:lnTo>
                  <a:lnTo>
                    <a:pt x="14" y="30"/>
                  </a:lnTo>
                  <a:lnTo>
                    <a:pt x="28" y="40"/>
                  </a:lnTo>
                  <a:lnTo>
                    <a:pt x="42" y="50"/>
                  </a:lnTo>
                  <a:lnTo>
                    <a:pt x="58" y="56"/>
                  </a:lnTo>
                  <a:lnTo>
                    <a:pt x="68" y="60"/>
                  </a:lnTo>
                  <a:lnTo>
                    <a:pt x="78" y="60"/>
                  </a:lnTo>
                  <a:lnTo>
                    <a:pt x="88" y="52"/>
                  </a:lnTo>
                  <a:lnTo>
                    <a:pt x="98" y="42"/>
                  </a:lnTo>
                  <a:lnTo>
                    <a:pt x="108" y="32"/>
                  </a:lnTo>
                  <a:lnTo>
                    <a:pt x="118" y="24"/>
                  </a:lnTo>
                  <a:lnTo>
                    <a:pt x="128" y="8"/>
                  </a:lnTo>
                  <a:lnTo>
                    <a:pt x="134" y="4"/>
                  </a:lnTo>
                  <a:lnTo>
                    <a:pt x="138" y="0"/>
                  </a:lnTo>
                  <a:lnTo>
                    <a:pt x="144" y="0"/>
                  </a:lnTo>
                  <a:lnTo>
                    <a:pt x="152" y="4"/>
                  </a:lnTo>
                  <a:lnTo>
                    <a:pt x="158" y="10"/>
                  </a:lnTo>
                  <a:lnTo>
                    <a:pt x="166" y="22"/>
                  </a:lnTo>
                  <a:lnTo>
                    <a:pt x="168" y="32"/>
                  </a:lnTo>
                  <a:lnTo>
                    <a:pt x="172" y="42"/>
                  </a:lnTo>
                  <a:lnTo>
                    <a:pt x="180" y="52"/>
                  </a:lnTo>
                  <a:lnTo>
                    <a:pt x="188" y="60"/>
                  </a:lnTo>
                  <a:lnTo>
                    <a:pt x="198" y="68"/>
                  </a:lnTo>
                  <a:lnTo>
                    <a:pt x="210" y="74"/>
                  </a:lnTo>
                  <a:lnTo>
                    <a:pt x="224" y="78"/>
                  </a:lnTo>
                  <a:lnTo>
                    <a:pt x="238" y="82"/>
                  </a:lnTo>
                  <a:lnTo>
                    <a:pt x="294" y="66"/>
                  </a:lnTo>
                  <a:lnTo>
                    <a:pt x="340" y="26"/>
                  </a:lnTo>
                  <a:lnTo>
                    <a:pt x="350" y="30"/>
                  </a:lnTo>
                  <a:lnTo>
                    <a:pt x="348" y="46"/>
                  </a:lnTo>
                  <a:lnTo>
                    <a:pt x="348" y="54"/>
                  </a:lnTo>
                  <a:lnTo>
                    <a:pt x="348" y="64"/>
                  </a:lnTo>
                  <a:lnTo>
                    <a:pt x="352" y="72"/>
                  </a:lnTo>
                  <a:lnTo>
                    <a:pt x="358" y="80"/>
                  </a:lnTo>
                  <a:lnTo>
                    <a:pt x="366" y="84"/>
                  </a:lnTo>
                  <a:lnTo>
                    <a:pt x="380" y="86"/>
                  </a:lnTo>
                  <a:lnTo>
                    <a:pt x="388" y="82"/>
                  </a:lnTo>
                  <a:lnTo>
                    <a:pt x="398" y="78"/>
                  </a:lnTo>
                  <a:lnTo>
                    <a:pt x="404" y="74"/>
                  </a:lnTo>
                  <a:lnTo>
                    <a:pt x="410" y="72"/>
                  </a:lnTo>
                  <a:lnTo>
                    <a:pt x="416" y="74"/>
                  </a:lnTo>
                  <a:lnTo>
                    <a:pt x="422" y="76"/>
                  </a:lnTo>
                  <a:lnTo>
                    <a:pt x="434" y="88"/>
                  </a:lnTo>
                  <a:lnTo>
                    <a:pt x="446" y="102"/>
                  </a:lnTo>
                  <a:lnTo>
                    <a:pt x="470" y="110"/>
                  </a:lnTo>
                  <a:lnTo>
                    <a:pt x="478" y="122"/>
                  </a:lnTo>
                  <a:lnTo>
                    <a:pt x="488" y="136"/>
                  </a:lnTo>
                  <a:lnTo>
                    <a:pt x="500" y="152"/>
                  </a:lnTo>
                  <a:lnTo>
                    <a:pt x="518" y="166"/>
                  </a:lnTo>
                  <a:lnTo>
                    <a:pt x="526" y="166"/>
                  </a:lnTo>
                  <a:lnTo>
                    <a:pt x="536" y="156"/>
                  </a:lnTo>
                  <a:lnTo>
                    <a:pt x="542" y="144"/>
                  </a:lnTo>
                  <a:lnTo>
                    <a:pt x="546" y="134"/>
                  </a:lnTo>
                  <a:lnTo>
                    <a:pt x="550" y="122"/>
                  </a:lnTo>
                  <a:lnTo>
                    <a:pt x="568" y="128"/>
                  </a:lnTo>
                  <a:lnTo>
                    <a:pt x="572" y="140"/>
                  </a:lnTo>
                  <a:lnTo>
                    <a:pt x="580" y="154"/>
                  </a:lnTo>
                  <a:lnTo>
                    <a:pt x="592" y="168"/>
                  </a:lnTo>
                  <a:lnTo>
                    <a:pt x="606" y="180"/>
                  </a:lnTo>
                  <a:lnTo>
                    <a:pt x="606" y="184"/>
                  </a:lnTo>
                  <a:lnTo>
                    <a:pt x="632" y="206"/>
                  </a:lnTo>
                  <a:lnTo>
                    <a:pt x="664" y="204"/>
                  </a:lnTo>
                  <a:lnTo>
                    <a:pt x="670" y="196"/>
                  </a:lnTo>
                  <a:lnTo>
                    <a:pt x="678" y="190"/>
                  </a:lnTo>
                  <a:lnTo>
                    <a:pt x="680" y="188"/>
                  </a:lnTo>
                  <a:lnTo>
                    <a:pt x="684" y="186"/>
                  </a:lnTo>
                  <a:lnTo>
                    <a:pt x="690" y="180"/>
                  </a:lnTo>
                  <a:lnTo>
                    <a:pt x="690" y="172"/>
                  </a:lnTo>
                  <a:lnTo>
                    <a:pt x="684" y="168"/>
                  </a:lnTo>
                  <a:lnTo>
                    <a:pt x="684" y="164"/>
                  </a:lnTo>
                  <a:lnTo>
                    <a:pt x="688" y="160"/>
                  </a:lnTo>
                  <a:lnTo>
                    <a:pt x="700" y="154"/>
                  </a:lnTo>
                  <a:lnTo>
                    <a:pt x="724" y="146"/>
                  </a:lnTo>
                  <a:lnTo>
                    <a:pt x="730" y="142"/>
                  </a:lnTo>
                  <a:lnTo>
                    <a:pt x="734" y="140"/>
                  </a:lnTo>
                  <a:lnTo>
                    <a:pt x="742" y="132"/>
                  </a:lnTo>
                  <a:lnTo>
                    <a:pt x="744" y="134"/>
                  </a:lnTo>
                  <a:lnTo>
                    <a:pt x="746" y="136"/>
                  </a:lnTo>
                  <a:lnTo>
                    <a:pt x="750" y="144"/>
                  </a:lnTo>
                  <a:lnTo>
                    <a:pt x="756" y="154"/>
                  </a:lnTo>
                  <a:lnTo>
                    <a:pt x="762" y="158"/>
                  </a:lnTo>
                  <a:lnTo>
                    <a:pt x="770" y="162"/>
                  </a:lnTo>
                  <a:lnTo>
                    <a:pt x="806" y="188"/>
                  </a:lnTo>
                  <a:lnTo>
                    <a:pt x="838" y="194"/>
                  </a:lnTo>
                  <a:lnTo>
                    <a:pt x="838" y="204"/>
                  </a:lnTo>
                  <a:lnTo>
                    <a:pt x="838" y="220"/>
                  </a:lnTo>
                  <a:lnTo>
                    <a:pt x="838" y="228"/>
                  </a:lnTo>
                  <a:lnTo>
                    <a:pt x="836" y="236"/>
                  </a:lnTo>
                  <a:lnTo>
                    <a:pt x="834" y="242"/>
                  </a:lnTo>
                  <a:lnTo>
                    <a:pt x="828" y="246"/>
                  </a:lnTo>
                  <a:lnTo>
                    <a:pt x="818" y="272"/>
                  </a:lnTo>
                  <a:lnTo>
                    <a:pt x="812" y="306"/>
                  </a:lnTo>
                  <a:lnTo>
                    <a:pt x="802" y="308"/>
                  </a:lnTo>
                  <a:lnTo>
                    <a:pt x="800" y="302"/>
                  </a:lnTo>
                  <a:lnTo>
                    <a:pt x="796" y="300"/>
                  </a:lnTo>
                  <a:lnTo>
                    <a:pt x="792" y="298"/>
                  </a:lnTo>
                  <a:lnTo>
                    <a:pt x="788" y="298"/>
                  </a:lnTo>
                  <a:lnTo>
                    <a:pt x="778" y="300"/>
                  </a:lnTo>
                  <a:lnTo>
                    <a:pt x="774" y="302"/>
                  </a:lnTo>
                  <a:lnTo>
                    <a:pt x="770" y="300"/>
                  </a:lnTo>
                  <a:lnTo>
                    <a:pt x="770" y="258"/>
                  </a:lnTo>
                  <a:lnTo>
                    <a:pt x="762" y="248"/>
                  </a:lnTo>
                  <a:lnTo>
                    <a:pt x="756" y="244"/>
                  </a:lnTo>
                  <a:lnTo>
                    <a:pt x="750" y="242"/>
                  </a:lnTo>
                  <a:lnTo>
                    <a:pt x="744" y="242"/>
                  </a:lnTo>
                  <a:lnTo>
                    <a:pt x="738" y="244"/>
                  </a:lnTo>
                  <a:lnTo>
                    <a:pt x="732" y="250"/>
                  </a:lnTo>
                  <a:lnTo>
                    <a:pt x="722" y="264"/>
                  </a:lnTo>
                  <a:lnTo>
                    <a:pt x="716" y="282"/>
                  </a:lnTo>
                  <a:lnTo>
                    <a:pt x="708" y="302"/>
                  </a:lnTo>
                  <a:lnTo>
                    <a:pt x="698" y="320"/>
                  </a:lnTo>
                  <a:lnTo>
                    <a:pt x="690" y="340"/>
                  </a:lnTo>
                  <a:lnTo>
                    <a:pt x="686" y="346"/>
                  </a:lnTo>
                  <a:lnTo>
                    <a:pt x="680" y="354"/>
                  </a:lnTo>
                  <a:lnTo>
                    <a:pt x="666" y="362"/>
                  </a:lnTo>
                  <a:lnTo>
                    <a:pt x="652" y="366"/>
                  </a:lnTo>
                  <a:lnTo>
                    <a:pt x="632" y="368"/>
                  </a:lnTo>
                  <a:lnTo>
                    <a:pt x="624" y="372"/>
                  </a:lnTo>
                  <a:lnTo>
                    <a:pt x="622" y="374"/>
                  </a:lnTo>
                  <a:lnTo>
                    <a:pt x="620" y="378"/>
                  </a:lnTo>
                  <a:lnTo>
                    <a:pt x="618" y="390"/>
                  </a:lnTo>
                  <a:lnTo>
                    <a:pt x="618" y="410"/>
                  </a:lnTo>
                  <a:lnTo>
                    <a:pt x="644" y="432"/>
                  </a:lnTo>
                  <a:lnTo>
                    <a:pt x="642" y="438"/>
                  </a:lnTo>
                  <a:lnTo>
                    <a:pt x="638" y="444"/>
                  </a:lnTo>
                  <a:lnTo>
                    <a:pt x="628" y="454"/>
                  </a:lnTo>
                  <a:lnTo>
                    <a:pt x="620" y="456"/>
                  </a:lnTo>
                  <a:lnTo>
                    <a:pt x="610" y="456"/>
                  </a:lnTo>
                  <a:lnTo>
                    <a:pt x="588" y="456"/>
                  </a:lnTo>
                  <a:lnTo>
                    <a:pt x="570" y="452"/>
                  </a:lnTo>
                  <a:lnTo>
                    <a:pt x="556" y="448"/>
                  </a:lnTo>
                  <a:lnTo>
                    <a:pt x="548" y="442"/>
                  </a:lnTo>
                  <a:lnTo>
                    <a:pt x="540" y="438"/>
                  </a:lnTo>
                  <a:lnTo>
                    <a:pt x="532" y="436"/>
                  </a:lnTo>
                  <a:lnTo>
                    <a:pt x="526" y="438"/>
                  </a:lnTo>
                  <a:lnTo>
                    <a:pt x="520" y="440"/>
                  </a:lnTo>
                  <a:lnTo>
                    <a:pt x="514" y="446"/>
                  </a:lnTo>
                  <a:lnTo>
                    <a:pt x="502" y="456"/>
                  </a:lnTo>
                  <a:lnTo>
                    <a:pt x="480" y="520"/>
                  </a:lnTo>
                  <a:lnTo>
                    <a:pt x="476" y="530"/>
                  </a:lnTo>
                  <a:lnTo>
                    <a:pt x="464" y="53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  <p:sp>
          <p:nvSpPr>
            <p:cNvPr id="81" name="Freeform 38"/>
            <p:cNvSpPr/>
            <p:nvPr/>
          </p:nvSpPr>
          <p:spPr bwMode="auto">
            <a:xfrm>
              <a:off x="6723176" y="293801"/>
              <a:ext cx="1768475" cy="1581150"/>
            </a:xfrm>
            <a:custGeom>
              <a:avLst/>
              <a:gdLst>
                <a:gd name="T0" fmla="*/ 750 w 1114"/>
                <a:gd name="T1" fmla="*/ 920 h 996"/>
                <a:gd name="T2" fmla="*/ 698 w 1114"/>
                <a:gd name="T3" fmla="*/ 952 h 996"/>
                <a:gd name="T4" fmla="*/ 656 w 1114"/>
                <a:gd name="T5" fmla="*/ 908 h 996"/>
                <a:gd name="T6" fmla="*/ 614 w 1114"/>
                <a:gd name="T7" fmla="*/ 872 h 996"/>
                <a:gd name="T8" fmla="*/ 568 w 1114"/>
                <a:gd name="T9" fmla="*/ 866 h 996"/>
                <a:gd name="T10" fmla="*/ 534 w 1114"/>
                <a:gd name="T11" fmla="*/ 824 h 996"/>
                <a:gd name="T12" fmla="*/ 488 w 1114"/>
                <a:gd name="T13" fmla="*/ 834 h 996"/>
                <a:gd name="T14" fmla="*/ 442 w 1114"/>
                <a:gd name="T15" fmla="*/ 860 h 996"/>
                <a:gd name="T16" fmla="*/ 360 w 1114"/>
                <a:gd name="T17" fmla="*/ 840 h 996"/>
                <a:gd name="T18" fmla="*/ 320 w 1114"/>
                <a:gd name="T19" fmla="*/ 790 h 996"/>
                <a:gd name="T20" fmla="*/ 288 w 1114"/>
                <a:gd name="T21" fmla="*/ 776 h 996"/>
                <a:gd name="T22" fmla="*/ 324 w 1114"/>
                <a:gd name="T23" fmla="*/ 756 h 996"/>
                <a:gd name="T24" fmla="*/ 288 w 1114"/>
                <a:gd name="T25" fmla="*/ 712 h 996"/>
                <a:gd name="T26" fmla="*/ 244 w 1114"/>
                <a:gd name="T27" fmla="*/ 716 h 996"/>
                <a:gd name="T28" fmla="*/ 220 w 1114"/>
                <a:gd name="T29" fmla="*/ 662 h 996"/>
                <a:gd name="T30" fmla="*/ 268 w 1114"/>
                <a:gd name="T31" fmla="*/ 592 h 996"/>
                <a:gd name="T32" fmla="*/ 304 w 1114"/>
                <a:gd name="T33" fmla="*/ 516 h 996"/>
                <a:gd name="T34" fmla="*/ 314 w 1114"/>
                <a:gd name="T35" fmla="*/ 550 h 996"/>
                <a:gd name="T36" fmla="*/ 358 w 1114"/>
                <a:gd name="T37" fmla="*/ 568 h 996"/>
                <a:gd name="T38" fmla="*/ 358 w 1114"/>
                <a:gd name="T39" fmla="*/ 484 h 996"/>
                <a:gd name="T40" fmla="*/ 360 w 1114"/>
                <a:gd name="T41" fmla="*/ 428 h 996"/>
                <a:gd name="T42" fmla="*/ 338 w 1114"/>
                <a:gd name="T43" fmla="*/ 348 h 996"/>
                <a:gd name="T44" fmla="*/ 362 w 1114"/>
                <a:gd name="T45" fmla="*/ 252 h 996"/>
                <a:gd name="T46" fmla="*/ 314 w 1114"/>
                <a:gd name="T47" fmla="*/ 158 h 996"/>
                <a:gd name="T48" fmla="*/ 252 w 1114"/>
                <a:gd name="T49" fmla="*/ 188 h 996"/>
                <a:gd name="T50" fmla="*/ 166 w 1114"/>
                <a:gd name="T51" fmla="*/ 218 h 996"/>
                <a:gd name="T52" fmla="*/ 130 w 1114"/>
                <a:gd name="T53" fmla="*/ 192 h 996"/>
                <a:gd name="T54" fmla="*/ 102 w 1114"/>
                <a:gd name="T55" fmla="*/ 126 h 996"/>
                <a:gd name="T56" fmla="*/ 44 w 1114"/>
                <a:gd name="T57" fmla="*/ 140 h 996"/>
                <a:gd name="T58" fmla="*/ 20 w 1114"/>
                <a:gd name="T59" fmla="*/ 96 h 996"/>
                <a:gd name="T60" fmla="*/ 72 w 1114"/>
                <a:gd name="T61" fmla="*/ 10 h 996"/>
                <a:gd name="T62" fmla="*/ 168 w 1114"/>
                <a:gd name="T63" fmla="*/ 16 h 996"/>
                <a:gd name="T64" fmla="*/ 282 w 1114"/>
                <a:gd name="T65" fmla="*/ 26 h 996"/>
                <a:gd name="T66" fmla="*/ 392 w 1114"/>
                <a:gd name="T67" fmla="*/ 184 h 996"/>
                <a:gd name="T68" fmla="*/ 458 w 1114"/>
                <a:gd name="T69" fmla="*/ 278 h 996"/>
                <a:gd name="T70" fmla="*/ 498 w 1114"/>
                <a:gd name="T71" fmla="*/ 330 h 996"/>
                <a:gd name="T72" fmla="*/ 570 w 1114"/>
                <a:gd name="T73" fmla="*/ 354 h 996"/>
                <a:gd name="T74" fmla="*/ 638 w 1114"/>
                <a:gd name="T75" fmla="*/ 366 h 996"/>
                <a:gd name="T76" fmla="*/ 716 w 1114"/>
                <a:gd name="T77" fmla="*/ 396 h 996"/>
                <a:gd name="T78" fmla="*/ 770 w 1114"/>
                <a:gd name="T79" fmla="*/ 448 h 996"/>
                <a:gd name="T80" fmla="*/ 814 w 1114"/>
                <a:gd name="T81" fmla="*/ 512 h 996"/>
                <a:gd name="T82" fmla="*/ 912 w 1114"/>
                <a:gd name="T83" fmla="*/ 486 h 996"/>
                <a:gd name="T84" fmla="*/ 990 w 1114"/>
                <a:gd name="T85" fmla="*/ 404 h 996"/>
                <a:gd name="T86" fmla="*/ 1084 w 1114"/>
                <a:gd name="T87" fmla="*/ 340 h 996"/>
                <a:gd name="T88" fmla="*/ 1084 w 1114"/>
                <a:gd name="T89" fmla="*/ 412 h 996"/>
                <a:gd name="T90" fmla="*/ 1112 w 1114"/>
                <a:gd name="T91" fmla="*/ 498 h 996"/>
                <a:gd name="T92" fmla="*/ 1096 w 1114"/>
                <a:gd name="T93" fmla="*/ 584 h 996"/>
                <a:gd name="T94" fmla="*/ 1088 w 1114"/>
                <a:gd name="T95" fmla="*/ 732 h 996"/>
                <a:gd name="T96" fmla="*/ 1028 w 1114"/>
                <a:gd name="T97" fmla="*/ 748 h 996"/>
                <a:gd name="T98" fmla="*/ 974 w 1114"/>
                <a:gd name="T99" fmla="*/ 772 h 996"/>
                <a:gd name="T100" fmla="*/ 942 w 1114"/>
                <a:gd name="T101" fmla="*/ 800 h 996"/>
                <a:gd name="T102" fmla="*/ 984 w 1114"/>
                <a:gd name="T103" fmla="*/ 910 h 996"/>
                <a:gd name="T104" fmla="*/ 972 w 1114"/>
                <a:gd name="T105" fmla="*/ 968 h 996"/>
                <a:gd name="T106" fmla="*/ 928 w 1114"/>
                <a:gd name="T107" fmla="*/ 924 h 996"/>
                <a:gd name="T108" fmla="*/ 904 w 1114"/>
                <a:gd name="T109" fmla="*/ 930 h 996"/>
                <a:gd name="T110" fmla="*/ 848 w 1114"/>
                <a:gd name="T111" fmla="*/ 972 h 996"/>
                <a:gd name="T112" fmla="*/ 812 w 1114"/>
                <a:gd name="T113" fmla="*/ 996 h 99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114" h="996">
                  <a:moveTo>
                    <a:pt x="812" y="996"/>
                  </a:moveTo>
                  <a:lnTo>
                    <a:pt x="812" y="996"/>
                  </a:lnTo>
                  <a:lnTo>
                    <a:pt x="772" y="958"/>
                  </a:lnTo>
                  <a:lnTo>
                    <a:pt x="760" y="936"/>
                  </a:lnTo>
                  <a:lnTo>
                    <a:pt x="754" y="926"/>
                  </a:lnTo>
                  <a:lnTo>
                    <a:pt x="750" y="920"/>
                  </a:lnTo>
                  <a:lnTo>
                    <a:pt x="742" y="916"/>
                  </a:lnTo>
                  <a:lnTo>
                    <a:pt x="736" y="912"/>
                  </a:lnTo>
                  <a:lnTo>
                    <a:pt x="726" y="910"/>
                  </a:lnTo>
                  <a:lnTo>
                    <a:pt x="716" y="912"/>
                  </a:lnTo>
                  <a:lnTo>
                    <a:pt x="698" y="952"/>
                  </a:lnTo>
                  <a:lnTo>
                    <a:pt x="692" y="950"/>
                  </a:lnTo>
                  <a:lnTo>
                    <a:pt x="684" y="946"/>
                  </a:lnTo>
                  <a:lnTo>
                    <a:pt x="672" y="932"/>
                  </a:lnTo>
                  <a:lnTo>
                    <a:pt x="664" y="918"/>
                  </a:lnTo>
                  <a:lnTo>
                    <a:pt x="660" y="910"/>
                  </a:lnTo>
                  <a:lnTo>
                    <a:pt x="656" y="908"/>
                  </a:lnTo>
                  <a:lnTo>
                    <a:pt x="654" y="904"/>
                  </a:lnTo>
                  <a:lnTo>
                    <a:pt x="650" y="896"/>
                  </a:lnTo>
                  <a:lnTo>
                    <a:pt x="628" y="892"/>
                  </a:lnTo>
                  <a:lnTo>
                    <a:pt x="620" y="880"/>
                  </a:lnTo>
                  <a:lnTo>
                    <a:pt x="614" y="872"/>
                  </a:lnTo>
                  <a:lnTo>
                    <a:pt x="608" y="868"/>
                  </a:lnTo>
                  <a:lnTo>
                    <a:pt x="602" y="864"/>
                  </a:lnTo>
                  <a:lnTo>
                    <a:pt x="588" y="862"/>
                  </a:lnTo>
                  <a:lnTo>
                    <a:pt x="572" y="860"/>
                  </a:lnTo>
                  <a:lnTo>
                    <a:pt x="568" y="866"/>
                  </a:lnTo>
                  <a:lnTo>
                    <a:pt x="554" y="870"/>
                  </a:lnTo>
                  <a:lnTo>
                    <a:pt x="544" y="870"/>
                  </a:lnTo>
                  <a:lnTo>
                    <a:pt x="538" y="866"/>
                  </a:lnTo>
                  <a:lnTo>
                    <a:pt x="536" y="860"/>
                  </a:lnTo>
                  <a:lnTo>
                    <a:pt x="534" y="852"/>
                  </a:lnTo>
                  <a:lnTo>
                    <a:pt x="534" y="842"/>
                  </a:lnTo>
                  <a:lnTo>
                    <a:pt x="534" y="824"/>
                  </a:lnTo>
                  <a:lnTo>
                    <a:pt x="526" y="816"/>
                  </a:lnTo>
                  <a:lnTo>
                    <a:pt x="520" y="814"/>
                  </a:lnTo>
                  <a:lnTo>
                    <a:pt x="514" y="812"/>
                  </a:lnTo>
                  <a:lnTo>
                    <a:pt x="506" y="812"/>
                  </a:lnTo>
                  <a:lnTo>
                    <a:pt x="488" y="834"/>
                  </a:lnTo>
                  <a:lnTo>
                    <a:pt x="474" y="842"/>
                  </a:lnTo>
                  <a:lnTo>
                    <a:pt x="468" y="848"/>
                  </a:lnTo>
                  <a:lnTo>
                    <a:pt x="460" y="852"/>
                  </a:lnTo>
                  <a:lnTo>
                    <a:pt x="452" y="858"/>
                  </a:lnTo>
                  <a:lnTo>
                    <a:pt x="442" y="860"/>
                  </a:lnTo>
                  <a:lnTo>
                    <a:pt x="422" y="866"/>
                  </a:lnTo>
                  <a:lnTo>
                    <a:pt x="404" y="868"/>
                  </a:lnTo>
                  <a:lnTo>
                    <a:pt x="380" y="858"/>
                  </a:lnTo>
                  <a:lnTo>
                    <a:pt x="372" y="852"/>
                  </a:lnTo>
                  <a:lnTo>
                    <a:pt x="364" y="846"/>
                  </a:lnTo>
                  <a:lnTo>
                    <a:pt x="360" y="840"/>
                  </a:lnTo>
                  <a:lnTo>
                    <a:pt x="354" y="832"/>
                  </a:lnTo>
                  <a:lnTo>
                    <a:pt x="348" y="814"/>
                  </a:lnTo>
                  <a:lnTo>
                    <a:pt x="336" y="796"/>
                  </a:lnTo>
                  <a:lnTo>
                    <a:pt x="332" y="792"/>
                  </a:lnTo>
                  <a:lnTo>
                    <a:pt x="330" y="790"/>
                  </a:lnTo>
                  <a:lnTo>
                    <a:pt x="320" y="790"/>
                  </a:lnTo>
                  <a:lnTo>
                    <a:pt x="304" y="788"/>
                  </a:lnTo>
                  <a:lnTo>
                    <a:pt x="302" y="790"/>
                  </a:lnTo>
                  <a:lnTo>
                    <a:pt x="294" y="786"/>
                  </a:lnTo>
                  <a:lnTo>
                    <a:pt x="290" y="782"/>
                  </a:lnTo>
                  <a:lnTo>
                    <a:pt x="288" y="776"/>
                  </a:lnTo>
                  <a:lnTo>
                    <a:pt x="286" y="770"/>
                  </a:lnTo>
                  <a:lnTo>
                    <a:pt x="294" y="768"/>
                  </a:lnTo>
                  <a:lnTo>
                    <a:pt x="304" y="766"/>
                  </a:lnTo>
                  <a:lnTo>
                    <a:pt x="314" y="762"/>
                  </a:lnTo>
                  <a:lnTo>
                    <a:pt x="324" y="756"/>
                  </a:lnTo>
                  <a:lnTo>
                    <a:pt x="322" y="736"/>
                  </a:lnTo>
                  <a:lnTo>
                    <a:pt x="318" y="722"/>
                  </a:lnTo>
                  <a:lnTo>
                    <a:pt x="310" y="708"/>
                  </a:lnTo>
                  <a:lnTo>
                    <a:pt x="296" y="708"/>
                  </a:lnTo>
                  <a:lnTo>
                    <a:pt x="288" y="712"/>
                  </a:lnTo>
                  <a:lnTo>
                    <a:pt x="284" y="720"/>
                  </a:lnTo>
                  <a:lnTo>
                    <a:pt x="278" y="732"/>
                  </a:lnTo>
                  <a:lnTo>
                    <a:pt x="270" y="732"/>
                  </a:lnTo>
                  <a:lnTo>
                    <a:pt x="264" y="730"/>
                  </a:lnTo>
                  <a:lnTo>
                    <a:pt x="252" y="724"/>
                  </a:lnTo>
                  <a:lnTo>
                    <a:pt x="244" y="716"/>
                  </a:lnTo>
                  <a:lnTo>
                    <a:pt x="234" y="712"/>
                  </a:lnTo>
                  <a:lnTo>
                    <a:pt x="232" y="702"/>
                  </a:lnTo>
                  <a:lnTo>
                    <a:pt x="228" y="696"/>
                  </a:lnTo>
                  <a:lnTo>
                    <a:pt x="220" y="686"/>
                  </a:lnTo>
                  <a:lnTo>
                    <a:pt x="220" y="662"/>
                  </a:lnTo>
                  <a:lnTo>
                    <a:pt x="232" y="650"/>
                  </a:lnTo>
                  <a:lnTo>
                    <a:pt x="244" y="640"/>
                  </a:lnTo>
                  <a:lnTo>
                    <a:pt x="260" y="616"/>
                  </a:lnTo>
                  <a:lnTo>
                    <a:pt x="264" y="602"/>
                  </a:lnTo>
                  <a:lnTo>
                    <a:pt x="268" y="592"/>
                  </a:lnTo>
                  <a:lnTo>
                    <a:pt x="274" y="582"/>
                  </a:lnTo>
                  <a:lnTo>
                    <a:pt x="280" y="572"/>
                  </a:lnTo>
                  <a:lnTo>
                    <a:pt x="292" y="556"/>
                  </a:lnTo>
                  <a:lnTo>
                    <a:pt x="298" y="546"/>
                  </a:lnTo>
                  <a:lnTo>
                    <a:pt x="302" y="536"/>
                  </a:lnTo>
                  <a:lnTo>
                    <a:pt x="304" y="516"/>
                  </a:lnTo>
                  <a:lnTo>
                    <a:pt x="308" y="518"/>
                  </a:lnTo>
                  <a:lnTo>
                    <a:pt x="312" y="520"/>
                  </a:lnTo>
                  <a:lnTo>
                    <a:pt x="316" y="528"/>
                  </a:lnTo>
                  <a:lnTo>
                    <a:pt x="316" y="538"/>
                  </a:lnTo>
                  <a:lnTo>
                    <a:pt x="314" y="550"/>
                  </a:lnTo>
                  <a:lnTo>
                    <a:pt x="316" y="556"/>
                  </a:lnTo>
                  <a:lnTo>
                    <a:pt x="318" y="562"/>
                  </a:lnTo>
                  <a:lnTo>
                    <a:pt x="322" y="568"/>
                  </a:lnTo>
                  <a:lnTo>
                    <a:pt x="330" y="572"/>
                  </a:lnTo>
                  <a:lnTo>
                    <a:pt x="348" y="572"/>
                  </a:lnTo>
                  <a:lnTo>
                    <a:pt x="358" y="568"/>
                  </a:lnTo>
                  <a:lnTo>
                    <a:pt x="366" y="562"/>
                  </a:lnTo>
                  <a:lnTo>
                    <a:pt x="368" y="524"/>
                  </a:lnTo>
                  <a:lnTo>
                    <a:pt x="368" y="508"/>
                  </a:lnTo>
                  <a:lnTo>
                    <a:pt x="366" y="494"/>
                  </a:lnTo>
                  <a:lnTo>
                    <a:pt x="358" y="484"/>
                  </a:lnTo>
                  <a:lnTo>
                    <a:pt x="352" y="474"/>
                  </a:lnTo>
                  <a:lnTo>
                    <a:pt x="348" y="466"/>
                  </a:lnTo>
                  <a:lnTo>
                    <a:pt x="348" y="458"/>
                  </a:lnTo>
                  <a:lnTo>
                    <a:pt x="350" y="452"/>
                  </a:lnTo>
                  <a:lnTo>
                    <a:pt x="352" y="444"/>
                  </a:lnTo>
                  <a:lnTo>
                    <a:pt x="360" y="428"/>
                  </a:lnTo>
                  <a:lnTo>
                    <a:pt x="358" y="410"/>
                  </a:lnTo>
                  <a:lnTo>
                    <a:pt x="352" y="392"/>
                  </a:lnTo>
                  <a:lnTo>
                    <a:pt x="346" y="380"/>
                  </a:lnTo>
                  <a:lnTo>
                    <a:pt x="340" y="372"/>
                  </a:lnTo>
                  <a:lnTo>
                    <a:pt x="338" y="348"/>
                  </a:lnTo>
                  <a:lnTo>
                    <a:pt x="350" y="320"/>
                  </a:lnTo>
                  <a:lnTo>
                    <a:pt x="352" y="306"/>
                  </a:lnTo>
                  <a:lnTo>
                    <a:pt x="354" y="294"/>
                  </a:lnTo>
                  <a:lnTo>
                    <a:pt x="364" y="268"/>
                  </a:lnTo>
                  <a:lnTo>
                    <a:pt x="362" y="252"/>
                  </a:lnTo>
                  <a:lnTo>
                    <a:pt x="360" y="236"/>
                  </a:lnTo>
                  <a:lnTo>
                    <a:pt x="356" y="218"/>
                  </a:lnTo>
                  <a:lnTo>
                    <a:pt x="350" y="202"/>
                  </a:lnTo>
                  <a:lnTo>
                    <a:pt x="342" y="188"/>
                  </a:lnTo>
                  <a:lnTo>
                    <a:pt x="334" y="174"/>
                  </a:lnTo>
                  <a:lnTo>
                    <a:pt x="324" y="164"/>
                  </a:lnTo>
                  <a:lnTo>
                    <a:pt x="314" y="158"/>
                  </a:lnTo>
                  <a:lnTo>
                    <a:pt x="296" y="158"/>
                  </a:lnTo>
                  <a:lnTo>
                    <a:pt x="284" y="160"/>
                  </a:lnTo>
                  <a:lnTo>
                    <a:pt x="272" y="164"/>
                  </a:lnTo>
                  <a:lnTo>
                    <a:pt x="262" y="172"/>
                  </a:lnTo>
                  <a:lnTo>
                    <a:pt x="252" y="188"/>
                  </a:lnTo>
                  <a:lnTo>
                    <a:pt x="244" y="198"/>
                  </a:lnTo>
                  <a:lnTo>
                    <a:pt x="234" y="204"/>
                  </a:lnTo>
                  <a:lnTo>
                    <a:pt x="216" y="208"/>
                  </a:lnTo>
                  <a:lnTo>
                    <a:pt x="198" y="210"/>
                  </a:lnTo>
                  <a:lnTo>
                    <a:pt x="182" y="214"/>
                  </a:lnTo>
                  <a:lnTo>
                    <a:pt x="166" y="218"/>
                  </a:lnTo>
                  <a:lnTo>
                    <a:pt x="152" y="222"/>
                  </a:lnTo>
                  <a:lnTo>
                    <a:pt x="144" y="218"/>
                  </a:lnTo>
                  <a:lnTo>
                    <a:pt x="138" y="212"/>
                  </a:lnTo>
                  <a:lnTo>
                    <a:pt x="134" y="208"/>
                  </a:lnTo>
                  <a:lnTo>
                    <a:pt x="132" y="202"/>
                  </a:lnTo>
                  <a:lnTo>
                    <a:pt x="130" y="192"/>
                  </a:lnTo>
                  <a:lnTo>
                    <a:pt x="128" y="184"/>
                  </a:lnTo>
                  <a:lnTo>
                    <a:pt x="124" y="164"/>
                  </a:lnTo>
                  <a:lnTo>
                    <a:pt x="118" y="148"/>
                  </a:lnTo>
                  <a:lnTo>
                    <a:pt x="110" y="136"/>
                  </a:lnTo>
                  <a:lnTo>
                    <a:pt x="102" y="126"/>
                  </a:lnTo>
                  <a:lnTo>
                    <a:pt x="86" y="120"/>
                  </a:lnTo>
                  <a:lnTo>
                    <a:pt x="72" y="116"/>
                  </a:lnTo>
                  <a:lnTo>
                    <a:pt x="62" y="114"/>
                  </a:lnTo>
                  <a:lnTo>
                    <a:pt x="54" y="116"/>
                  </a:lnTo>
                  <a:lnTo>
                    <a:pt x="48" y="122"/>
                  </a:lnTo>
                  <a:lnTo>
                    <a:pt x="46" y="130"/>
                  </a:lnTo>
                  <a:lnTo>
                    <a:pt x="44" y="140"/>
                  </a:lnTo>
                  <a:lnTo>
                    <a:pt x="44" y="156"/>
                  </a:lnTo>
                  <a:lnTo>
                    <a:pt x="0" y="124"/>
                  </a:lnTo>
                  <a:lnTo>
                    <a:pt x="0" y="118"/>
                  </a:lnTo>
                  <a:lnTo>
                    <a:pt x="20" y="96"/>
                  </a:lnTo>
                  <a:lnTo>
                    <a:pt x="24" y="58"/>
                  </a:lnTo>
                  <a:lnTo>
                    <a:pt x="10" y="46"/>
                  </a:lnTo>
                  <a:lnTo>
                    <a:pt x="72" y="10"/>
                  </a:lnTo>
                  <a:lnTo>
                    <a:pt x="88" y="4"/>
                  </a:lnTo>
                  <a:lnTo>
                    <a:pt x="104" y="0"/>
                  </a:lnTo>
                  <a:lnTo>
                    <a:pt x="122" y="0"/>
                  </a:lnTo>
                  <a:lnTo>
                    <a:pt x="142" y="2"/>
                  </a:lnTo>
                  <a:lnTo>
                    <a:pt x="156" y="10"/>
                  </a:lnTo>
                  <a:lnTo>
                    <a:pt x="168" y="16"/>
                  </a:lnTo>
                  <a:lnTo>
                    <a:pt x="184" y="18"/>
                  </a:lnTo>
                  <a:lnTo>
                    <a:pt x="204" y="20"/>
                  </a:lnTo>
                  <a:lnTo>
                    <a:pt x="224" y="16"/>
                  </a:lnTo>
                  <a:lnTo>
                    <a:pt x="240" y="14"/>
                  </a:lnTo>
                  <a:lnTo>
                    <a:pt x="258" y="18"/>
                  </a:lnTo>
                  <a:lnTo>
                    <a:pt x="282" y="26"/>
                  </a:lnTo>
                  <a:lnTo>
                    <a:pt x="324" y="78"/>
                  </a:lnTo>
                  <a:lnTo>
                    <a:pt x="348" y="106"/>
                  </a:lnTo>
                  <a:lnTo>
                    <a:pt x="374" y="136"/>
                  </a:lnTo>
                  <a:lnTo>
                    <a:pt x="392" y="184"/>
                  </a:lnTo>
                  <a:lnTo>
                    <a:pt x="436" y="222"/>
                  </a:lnTo>
                  <a:lnTo>
                    <a:pt x="446" y="236"/>
                  </a:lnTo>
                  <a:lnTo>
                    <a:pt x="452" y="246"/>
                  </a:lnTo>
                  <a:lnTo>
                    <a:pt x="456" y="258"/>
                  </a:lnTo>
                  <a:lnTo>
                    <a:pt x="458" y="278"/>
                  </a:lnTo>
                  <a:lnTo>
                    <a:pt x="464" y="284"/>
                  </a:lnTo>
                  <a:lnTo>
                    <a:pt x="470" y="290"/>
                  </a:lnTo>
                  <a:lnTo>
                    <a:pt x="492" y="306"/>
                  </a:lnTo>
                  <a:lnTo>
                    <a:pt x="496" y="314"/>
                  </a:lnTo>
                  <a:lnTo>
                    <a:pt x="498" y="330"/>
                  </a:lnTo>
                  <a:lnTo>
                    <a:pt x="504" y="354"/>
                  </a:lnTo>
                  <a:lnTo>
                    <a:pt x="514" y="358"/>
                  </a:lnTo>
                  <a:lnTo>
                    <a:pt x="532" y="358"/>
                  </a:lnTo>
                  <a:lnTo>
                    <a:pt x="552" y="356"/>
                  </a:lnTo>
                  <a:lnTo>
                    <a:pt x="570" y="354"/>
                  </a:lnTo>
                  <a:lnTo>
                    <a:pt x="580" y="354"/>
                  </a:lnTo>
                  <a:lnTo>
                    <a:pt x="588" y="354"/>
                  </a:lnTo>
                  <a:lnTo>
                    <a:pt x="600" y="358"/>
                  </a:lnTo>
                  <a:lnTo>
                    <a:pt x="614" y="366"/>
                  </a:lnTo>
                  <a:lnTo>
                    <a:pt x="638" y="366"/>
                  </a:lnTo>
                  <a:lnTo>
                    <a:pt x="642" y="362"/>
                  </a:lnTo>
                  <a:lnTo>
                    <a:pt x="646" y="360"/>
                  </a:lnTo>
                  <a:lnTo>
                    <a:pt x="662" y="358"/>
                  </a:lnTo>
                  <a:lnTo>
                    <a:pt x="704" y="396"/>
                  </a:lnTo>
                  <a:lnTo>
                    <a:pt x="716" y="396"/>
                  </a:lnTo>
                  <a:lnTo>
                    <a:pt x="728" y="396"/>
                  </a:lnTo>
                  <a:lnTo>
                    <a:pt x="740" y="400"/>
                  </a:lnTo>
                  <a:lnTo>
                    <a:pt x="748" y="404"/>
                  </a:lnTo>
                  <a:lnTo>
                    <a:pt x="754" y="410"/>
                  </a:lnTo>
                  <a:lnTo>
                    <a:pt x="770" y="448"/>
                  </a:lnTo>
                  <a:lnTo>
                    <a:pt x="772" y="458"/>
                  </a:lnTo>
                  <a:lnTo>
                    <a:pt x="778" y="470"/>
                  </a:lnTo>
                  <a:lnTo>
                    <a:pt x="784" y="484"/>
                  </a:lnTo>
                  <a:lnTo>
                    <a:pt x="792" y="496"/>
                  </a:lnTo>
                  <a:lnTo>
                    <a:pt x="802" y="506"/>
                  </a:lnTo>
                  <a:lnTo>
                    <a:pt x="808" y="510"/>
                  </a:lnTo>
                  <a:lnTo>
                    <a:pt x="814" y="512"/>
                  </a:lnTo>
                  <a:lnTo>
                    <a:pt x="822" y="514"/>
                  </a:lnTo>
                  <a:lnTo>
                    <a:pt x="830" y="512"/>
                  </a:lnTo>
                  <a:lnTo>
                    <a:pt x="838" y="510"/>
                  </a:lnTo>
                  <a:lnTo>
                    <a:pt x="846" y="506"/>
                  </a:lnTo>
                  <a:lnTo>
                    <a:pt x="878" y="498"/>
                  </a:lnTo>
                  <a:lnTo>
                    <a:pt x="912" y="486"/>
                  </a:lnTo>
                  <a:lnTo>
                    <a:pt x="928" y="476"/>
                  </a:lnTo>
                  <a:lnTo>
                    <a:pt x="942" y="454"/>
                  </a:lnTo>
                  <a:lnTo>
                    <a:pt x="956" y="436"/>
                  </a:lnTo>
                  <a:lnTo>
                    <a:pt x="972" y="420"/>
                  </a:lnTo>
                  <a:lnTo>
                    <a:pt x="990" y="404"/>
                  </a:lnTo>
                  <a:lnTo>
                    <a:pt x="1016" y="376"/>
                  </a:lnTo>
                  <a:lnTo>
                    <a:pt x="1064" y="336"/>
                  </a:lnTo>
                  <a:lnTo>
                    <a:pt x="1078" y="338"/>
                  </a:lnTo>
                  <a:lnTo>
                    <a:pt x="1084" y="340"/>
                  </a:lnTo>
                  <a:lnTo>
                    <a:pt x="1086" y="342"/>
                  </a:lnTo>
                  <a:lnTo>
                    <a:pt x="1088" y="346"/>
                  </a:lnTo>
                  <a:lnTo>
                    <a:pt x="1086" y="350"/>
                  </a:lnTo>
                  <a:lnTo>
                    <a:pt x="1084" y="370"/>
                  </a:lnTo>
                  <a:lnTo>
                    <a:pt x="1084" y="412"/>
                  </a:lnTo>
                  <a:lnTo>
                    <a:pt x="1100" y="428"/>
                  </a:lnTo>
                  <a:lnTo>
                    <a:pt x="1108" y="442"/>
                  </a:lnTo>
                  <a:lnTo>
                    <a:pt x="1112" y="448"/>
                  </a:lnTo>
                  <a:lnTo>
                    <a:pt x="1114" y="456"/>
                  </a:lnTo>
                  <a:lnTo>
                    <a:pt x="1112" y="498"/>
                  </a:lnTo>
                  <a:lnTo>
                    <a:pt x="1102" y="524"/>
                  </a:lnTo>
                  <a:lnTo>
                    <a:pt x="1098" y="530"/>
                  </a:lnTo>
                  <a:lnTo>
                    <a:pt x="1094" y="536"/>
                  </a:lnTo>
                  <a:lnTo>
                    <a:pt x="1092" y="550"/>
                  </a:lnTo>
                  <a:lnTo>
                    <a:pt x="1094" y="566"/>
                  </a:lnTo>
                  <a:lnTo>
                    <a:pt x="1096" y="584"/>
                  </a:lnTo>
                  <a:lnTo>
                    <a:pt x="1096" y="650"/>
                  </a:lnTo>
                  <a:lnTo>
                    <a:pt x="1086" y="690"/>
                  </a:lnTo>
                  <a:lnTo>
                    <a:pt x="1088" y="732"/>
                  </a:lnTo>
                  <a:lnTo>
                    <a:pt x="1080" y="742"/>
                  </a:lnTo>
                  <a:lnTo>
                    <a:pt x="1074" y="746"/>
                  </a:lnTo>
                  <a:lnTo>
                    <a:pt x="1068" y="750"/>
                  </a:lnTo>
                  <a:lnTo>
                    <a:pt x="1046" y="752"/>
                  </a:lnTo>
                  <a:lnTo>
                    <a:pt x="1028" y="748"/>
                  </a:lnTo>
                  <a:lnTo>
                    <a:pt x="1014" y="746"/>
                  </a:lnTo>
                  <a:lnTo>
                    <a:pt x="990" y="744"/>
                  </a:lnTo>
                  <a:lnTo>
                    <a:pt x="986" y="752"/>
                  </a:lnTo>
                  <a:lnTo>
                    <a:pt x="982" y="758"/>
                  </a:lnTo>
                  <a:lnTo>
                    <a:pt x="978" y="764"/>
                  </a:lnTo>
                  <a:lnTo>
                    <a:pt x="974" y="772"/>
                  </a:lnTo>
                  <a:lnTo>
                    <a:pt x="964" y="774"/>
                  </a:lnTo>
                  <a:lnTo>
                    <a:pt x="956" y="778"/>
                  </a:lnTo>
                  <a:lnTo>
                    <a:pt x="950" y="782"/>
                  </a:lnTo>
                  <a:lnTo>
                    <a:pt x="946" y="788"/>
                  </a:lnTo>
                  <a:lnTo>
                    <a:pt x="944" y="794"/>
                  </a:lnTo>
                  <a:lnTo>
                    <a:pt x="942" y="800"/>
                  </a:lnTo>
                  <a:lnTo>
                    <a:pt x="944" y="820"/>
                  </a:lnTo>
                  <a:lnTo>
                    <a:pt x="960" y="846"/>
                  </a:lnTo>
                  <a:lnTo>
                    <a:pt x="964" y="866"/>
                  </a:lnTo>
                  <a:lnTo>
                    <a:pt x="972" y="888"/>
                  </a:lnTo>
                  <a:lnTo>
                    <a:pt x="984" y="910"/>
                  </a:lnTo>
                  <a:lnTo>
                    <a:pt x="996" y="936"/>
                  </a:lnTo>
                  <a:lnTo>
                    <a:pt x="1006" y="976"/>
                  </a:lnTo>
                  <a:lnTo>
                    <a:pt x="992" y="976"/>
                  </a:lnTo>
                  <a:lnTo>
                    <a:pt x="982" y="972"/>
                  </a:lnTo>
                  <a:lnTo>
                    <a:pt x="972" y="968"/>
                  </a:lnTo>
                  <a:lnTo>
                    <a:pt x="962" y="962"/>
                  </a:lnTo>
                  <a:lnTo>
                    <a:pt x="948" y="950"/>
                  </a:lnTo>
                  <a:lnTo>
                    <a:pt x="936" y="942"/>
                  </a:lnTo>
                  <a:lnTo>
                    <a:pt x="934" y="934"/>
                  </a:lnTo>
                  <a:lnTo>
                    <a:pt x="932" y="928"/>
                  </a:lnTo>
                  <a:lnTo>
                    <a:pt x="928" y="924"/>
                  </a:lnTo>
                  <a:lnTo>
                    <a:pt x="924" y="920"/>
                  </a:lnTo>
                  <a:lnTo>
                    <a:pt x="918" y="920"/>
                  </a:lnTo>
                  <a:lnTo>
                    <a:pt x="914" y="918"/>
                  </a:lnTo>
                  <a:lnTo>
                    <a:pt x="910" y="920"/>
                  </a:lnTo>
                  <a:lnTo>
                    <a:pt x="906" y="922"/>
                  </a:lnTo>
                  <a:lnTo>
                    <a:pt x="904" y="930"/>
                  </a:lnTo>
                  <a:lnTo>
                    <a:pt x="888" y="934"/>
                  </a:lnTo>
                  <a:lnTo>
                    <a:pt x="874" y="940"/>
                  </a:lnTo>
                  <a:lnTo>
                    <a:pt x="848" y="954"/>
                  </a:lnTo>
                  <a:lnTo>
                    <a:pt x="848" y="972"/>
                  </a:lnTo>
                  <a:lnTo>
                    <a:pt x="852" y="976"/>
                  </a:lnTo>
                  <a:lnTo>
                    <a:pt x="840" y="982"/>
                  </a:lnTo>
                  <a:lnTo>
                    <a:pt x="832" y="992"/>
                  </a:lnTo>
                  <a:lnTo>
                    <a:pt x="812" y="996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  <p:sp>
          <p:nvSpPr>
            <p:cNvPr id="82" name="Freeform 39"/>
            <p:cNvSpPr/>
            <p:nvPr/>
          </p:nvSpPr>
          <p:spPr bwMode="auto">
            <a:xfrm>
              <a:off x="3181350" y="2301875"/>
              <a:ext cx="2238375" cy="1905000"/>
            </a:xfrm>
            <a:custGeom>
              <a:avLst/>
              <a:gdLst>
                <a:gd name="T0" fmla="*/ 1230 w 1410"/>
                <a:gd name="T1" fmla="*/ 918 h 1200"/>
                <a:gd name="T2" fmla="*/ 1196 w 1410"/>
                <a:gd name="T3" fmla="*/ 976 h 1200"/>
                <a:gd name="T4" fmla="*/ 1214 w 1410"/>
                <a:gd name="T5" fmla="*/ 1092 h 1200"/>
                <a:gd name="T6" fmla="*/ 1172 w 1410"/>
                <a:gd name="T7" fmla="*/ 1136 h 1200"/>
                <a:gd name="T8" fmla="*/ 1124 w 1410"/>
                <a:gd name="T9" fmla="*/ 1194 h 1200"/>
                <a:gd name="T10" fmla="*/ 1036 w 1410"/>
                <a:gd name="T11" fmla="*/ 1182 h 1200"/>
                <a:gd name="T12" fmla="*/ 972 w 1410"/>
                <a:gd name="T13" fmla="*/ 1096 h 1200"/>
                <a:gd name="T14" fmla="*/ 908 w 1410"/>
                <a:gd name="T15" fmla="*/ 1054 h 1200"/>
                <a:gd name="T16" fmla="*/ 834 w 1410"/>
                <a:gd name="T17" fmla="*/ 1030 h 1200"/>
                <a:gd name="T18" fmla="*/ 826 w 1410"/>
                <a:gd name="T19" fmla="*/ 1080 h 1200"/>
                <a:gd name="T20" fmla="*/ 788 w 1410"/>
                <a:gd name="T21" fmla="*/ 1120 h 1200"/>
                <a:gd name="T22" fmla="*/ 696 w 1410"/>
                <a:gd name="T23" fmla="*/ 1046 h 1200"/>
                <a:gd name="T24" fmla="*/ 764 w 1410"/>
                <a:gd name="T25" fmla="*/ 1022 h 1200"/>
                <a:gd name="T26" fmla="*/ 812 w 1410"/>
                <a:gd name="T27" fmla="*/ 1010 h 1200"/>
                <a:gd name="T28" fmla="*/ 818 w 1410"/>
                <a:gd name="T29" fmla="*/ 922 h 1200"/>
                <a:gd name="T30" fmla="*/ 878 w 1410"/>
                <a:gd name="T31" fmla="*/ 860 h 1200"/>
                <a:gd name="T32" fmla="*/ 876 w 1410"/>
                <a:gd name="T33" fmla="*/ 776 h 1200"/>
                <a:gd name="T34" fmla="*/ 846 w 1410"/>
                <a:gd name="T35" fmla="*/ 662 h 1200"/>
                <a:gd name="T36" fmla="*/ 760 w 1410"/>
                <a:gd name="T37" fmla="*/ 608 h 1200"/>
                <a:gd name="T38" fmla="*/ 638 w 1410"/>
                <a:gd name="T39" fmla="*/ 510 h 1200"/>
                <a:gd name="T40" fmla="*/ 506 w 1410"/>
                <a:gd name="T41" fmla="*/ 456 h 1200"/>
                <a:gd name="T42" fmla="*/ 412 w 1410"/>
                <a:gd name="T43" fmla="*/ 428 h 1200"/>
                <a:gd name="T44" fmla="*/ 356 w 1410"/>
                <a:gd name="T45" fmla="*/ 460 h 1200"/>
                <a:gd name="T46" fmla="*/ 318 w 1410"/>
                <a:gd name="T47" fmla="*/ 494 h 1200"/>
                <a:gd name="T48" fmla="*/ 182 w 1410"/>
                <a:gd name="T49" fmla="*/ 398 h 1200"/>
                <a:gd name="T50" fmla="*/ 42 w 1410"/>
                <a:gd name="T51" fmla="*/ 378 h 1200"/>
                <a:gd name="T52" fmla="*/ 8 w 1410"/>
                <a:gd name="T53" fmla="*/ 326 h 1200"/>
                <a:gd name="T54" fmla="*/ 12 w 1410"/>
                <a:gd name="T55" fmla="*/ 278 h 1200"/>
                <a:gd name="T56" fmla="*/ 100 w 1410"/>
                <a:gd name="T57" fmla="*/ 232 h 1200"/>
                <a:gd name="T58" fmla="*/ 156 w 1410"/>
                <a:gd name="T59" fmla="*/ 146 h 1200"/>
                <a:gd name="T60" fmla="*/ 274 w 1410"/>
                <a:gd name="T61" fmla="*/ 120 h 1200"/>
                <a:gd name="T62" fmla="*/ 308 w 1410"/>
                <a:gd name="T63" fmla="*/ 38 h 1200"/>
                <a:gd name="T64" fmla="*/ 346 w 1410"/>
                <a:gd name="T65" fmla="*/ 4 h 1200"/>
                <a:gd name="T66" fmla="*/ 450 w 1410"/>
                <a:gd name="T67" fmla="*/ 90 h 1200"/>
                <a:gd name="T68" fmla="*/ 446 w 1410"/>
                <a:gd name="T69" fmla="*/ 180 h 1200"/>
                <a:gd name="T70" fmla="*/ 506 w 1410"/>
                <a:gd name="T71" fmla="*/ 280 h 1200"/>
                <a:gd name="T72" fmla="*/ 652 w 1410"/>
                <a:gd name="T73" fmla="*/ 252 h 1200"/>
                <a:gd name="T74" fmla="*/ 626 w 1410"/>
                <a:gd name="T75" fmla="*/ 314 h 1200"/>
                <a:gd name="T76" fmla="*/ 632 w 1410"/>
                <a:gd name="T77" fmla="*/ 372 h 1200"/>
                <a:gd name="T78" fmla="*/ 702 w 1410"/>
                <a:gd name="T79" fmla="*/ 456 h 1200"/>
                <a:gd name="T80" fmla="*/ 780 w 1410"/>
                <a:gd name="T81" fmla="*/ 514 h 1200"/>
                <a:gd name="T82" fmla="*/ 808 w 1410"/>
                <a:gd name="T83" fmla="*/ 456 h 1200"/>
                <a:gd name="T84" fmla="*/ 868 w 1410"/>
                <a:gd name="T85" fmla="*/ 450 h 1200"/>
                <a:gd name="T86" fmla="*/ 938 w 1410"/>
                <a:gd name="T87" fmla="*/ 438 h 1200"/>
                <a:gd name="T88" fmla="*/ 1002 w 1410"/>
                <a:gd name="T89" fmla="*/ 440 h 1200"/>
                <a:gd name="T90" fmla="*/ 940 w 1410"/>
                <a:gd name="T91" fmla="*/ 512 h 1200"/>
                <a:gd name="T92" fmla="*/ 974 w 1410"/>
                <a:gd name="T93" fmla="*/ 642 h 1200"/>
                <a:gd name="T94" fmla="*/ 1024 w 1410"/>
                <a:gd name="T95" fmla="*/ 652 h 1200"/>
                <a:gd name="T96" fmla="*/ 1106 w 1410"/>
                <a:gd name="T97" fmla="*/ 762 h 1200"/>
                <a:gd name="T98" fmla="*/ 1152 w 1410"/>
                <a:gd name="T99" fmla="*/ 868 h 1200"/>
                <a:gd name="T100" fmla="*/ 1230 w 1410"/>
                <a:gd name="T101" fmla="*/ 850 h 1200"/>
                <a:gd name="T102" fmla="*/ 1250 w 1410"/>
                <a:gd name="T103" fmla="*/ 792 h 1200"/>
                <a:gd name="T104" fmla="*/ 1214 w 1410"/>
                <a:gd name="T105" fmla="*/ 742 h 1200"/>
                <a:gd name="T106" fmla="*/ 1258 w 1410"/>
                <a:gd name="T107" fmla="*/ 678 h 1200"/>
                <a:gd name="T108" fmla="*/ 1278 w 1410"/>
                <a:gd name="T109" fmla="*/ 688 h 1200"/>
                <a:gd name="T110" fmla="*/ 1344 w 1410"/>
                <a:gd name="T111" fmla="*/ 736 h 1200"/>
                <a:gd name="T112" fmla="*/ 1404 w 1410"/>
                <a:gd name="T113" fmla="*/ 860 h 1200"/>
                <a:gd name="T114" fmla="*/ 1360 w 1410"/>
                <a:gd name="T115" fmla="*/ 880 h 1200"/>
                <a:gd name="T116" fmla="*/ 1324 w 1410"/>
                <a:gd name="T117" fmla="*/ 938 h 120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410" h="1200">
                  <a:moveTo>
                    <a:pt x="1314" y="940"/>
                  </a:moveTo>
                  <a:lnTo>
                    <a:pt x="1314" y="940"/>
                  </a:lnTo>
                  <a:lnTo>
                    <a:pt x="1302" y="932"/>
                  </a:lnTo>
                  <a:lnTo>
                    <a:pt x="1290" y="926"/>
                  </a:lnTo>
                  <a:lnTo>
                    <a:pt x="1280" y="922"/>
                  </a:lnTo>
                  <a:lnTo>
                    <a:pt x="1270" y="918"/>
                  </a:lnTo>
                  <a:lnTo>
                    <a:pt x="1250" y="916"/>
                  </a:lnTo>
                  <a:lnTo>
                    <a:pt x="1230" y="918"/>
                  </a:lnTo>
                  <a:lnTo>
                    <a:pt x="1220" y="920"/>
                  </a:lnTo>
                  <a:lnTo>
                    <a:pt x="1208" y="924"/>
                  </a:lnTo>
                  <a:lnTo>
                    <a:pt x="1202" y="936"/>
                  </a:lnTo>
                  <a:lnTo>
                    <a:pt x="1198" y="950"/>
                  </a:lnTo>
                  <a:lnTo>
                    <a:pt x="1196" y="962"/>
                  </a:lnTo>
                  <a:lnTo>
                    <a:pt x="1196" y="976"/>
                  </a:lnTo>
                  <a:lnTo>
                    <a:pt x="1200" y="990"/>
                  </a:lnTo>
                  <a:lnTo>
                    <a:pt x="1204" y="1006"/>
                  </a:lnTo>
                  <a:lnTo>
                    <a:pt x="1216" y="1036"/>
                  </a:lnTo>
                  <a:lnTo>
                    <a:pt x="1218" y="1062"/>
                  </a:lnTo>
                  <a:lnTo>
                    <a:pt x="1218" y="1076"/>
                  </a:lnTo>
                  <a:lnTo>
                    <a:pt x="1214" y="1092"/>
                  </a:lnTo>
                  <a:lnTo>
                    <a:pt x="1164" y="1092"/>
                  </a:lnTo>
                  <a:lnTo>
                    <a:pt x="1154" y="1098"/>
                  </a:lnTo>
                  <a:lnTo>
                    <a:pt x="1152" y="1102"/>
                  </a:lnTo>
                  <a:lnTo>
                    <a:pt x="1150" y="1120"/>
                  </a:lnTo>
                  <a:lnTo>
                    <a:pt x="1172" y="1136"/>
                  </a:lnTo>
                  <a:lnTo>
                    <a:pt x="1172" y="1150"/>
                  </a:lnTo>
                  <a:lnTo>
                    <a:pt x="1166" y="1166"/>
                  </a:lnTo>
                  <a:lnTo>
                    <a:pt x="1160" y="1182"/>
                  </a:lnTo>
                  <a:lnTo>
                    <a:pt x="1144" y="1184"/>
                  </a:lnTo>
                  <a:lnTo>
                    <a:pt x="1134" y="1188"/>
                  </a:lnTo>
                  <a:lnTo>
                    <a:pt x="1124" y="1194"/>
                  </a:lnTo>
                  <a:lnTo>
                    <a:pt x="1112" y="1198"/>
                  </a:lnTo>
                  <a:lnTo>
                    <a:pt x="1056" y="1200"/>
                  </a:lnTo>
                  <a:lnTo>
                    <a:pt x="1050" y="1198"/>
                  </a:lnTo>
                  <a:lnTo>
                    <a:pt x="1044" y="1188"/>
                  </a:lnTo>
                  <a:lnTo>
                    <a:pt x="1036" y="1182"/>
                  </a:lnTo>
                  <a:lnTo>
                    <a:pt x="1030" y="1178"/>
                  </a:lnTo>
                  <a:lnTo>
                    <a:pt x="1024" y="1176"/>
                  </a:lnTo>
                  <a:lnTo>
                    <a:pt x="1018" y="1160"/>
                  </a:lnTo>
                  <a:lnTo>
                    <a:pt x="996" y="1116"/>
                  </a:lnTo>
                  <a:lnTo>
                    <a:pt x="972" y="1096"/>
                  </a:lnTo>
                  <a:lnTo>
                    <a:pt x="968" y="1090"/>
                  </a:lnTo>
                  <a:lnTo>
                    <a:pt x="962" y="1084"/>
                  </a:lnTo>
                  <a:lnTo>
                    <a:pt x="950" y="1074"/>
                  </a:lnTo>
                  <a:lnTo>
                    <a:pt x="938" y="1070"/>
                  </a:lnTo>
                  <a:lnTo>
                    <a:pt x="928" y="1066"/>
                  </a:lnTo>
                  <a:lnTo>
                    <a:pt x="908" y="1054"/>
                  </a:lnTo>
                  <a:lnTo>
                    <a:pt x="900" y="1036"/>
                  </a:lnTo>
                  <a:lnTo>
                    <a:pt x="892" y="1024"/>
                  </a:lnTo>
                  <a:lnTo>
                    <a:pt x="884" y="1016"/>
                  </a:lnTo>
                  <a:lnTo>
                    <a:pt x="876" y="1014"/>
                  </a:lnTo>
                  <a:lnTo>
                    <a:pt x="868" y="1014"/>
                  </a:lnTo>
                  <a:lnTo>
                    <a:pt x="858" y="1016"/>
                  </a:lnTo>
                  <a:lnTo>
                    <a:pt x="834" y="1030"/>
                  </a:lnTo>
                  <a:lnTo>
                    <a:pt x="826" y="1038"/>
                  </a:lnTo>
                  <a:lnTo>
                    <a:pt x="820" y="1044"/>
                  </a:lnTo>
                  <a:lnTo>
                    <a:pt x="818" y="1052"/>
                  </a:lnTo>
                  <a:lnTo>
                    <a:pt x="818" y="1066"/>
                  </a:lnTo>
                  <a:lnTo>
                    <a:pt x="822" y="1074"/>
                  </a:lnTo>
                  <a:lnTo>
                    <a:pt x="826" y="1080"/>
                  </a:lnTo>
                  <a:lnTo>
                    <a:pt x="828" y="1090"/>
                  </a:lnTo>
                  <a:lnTo>
                    <a:pt x="830" y="1104"/>
                  </a:lnTo>
                  <a:lnTo>
                    <a:pt x="818" y="1112"/>
                  </a:lnTo>
                  <a:lnTo>
                    <a:pt x="812" y="1116"/>
                  </a:lnTo>
                  <a:lnTo>
                    <a:pt x="804" y="1118"/>
                  </a:lnTo>
                  <a:lnTo>
                    <a:pt x="788" y="1120"/>
                  </a:lnTo>
                  <a:lnTo>
                    <a:pt x="764" y="1104"/>
                  </a:lnTo>
                  <a:lnTo>
                    <a:pt x="742" y="1090"/>
                  </a:lnTo>
                  <a:lnTo>
                    <a:pt x="724" y="1074"/>
                  </a:lnTo>
                  <a:lnTo>
                    <a:pt x="708" y="1058"/>
                  </a:lnTo>
                  <a:lnTo>
                    <a:pt x="702" y="1052"/>
                  </a:lnTo>
                  <a:lnTo>
                    <a:pt x="696" y="1046"/>
                  </a:lnTo>
                  <a:lnTo>
                    <a:pt x="692" y="1036"/>
                  </a:lnTo>
                  <a:lnTo>
                    <a:pt x="690" y="1028"/>
                  </a:lnTo>
                  <a:lnTo>
                    <a:pt x="688" y="1010"/>
                  </a:lnTo>
                  <a:lnTo>
                    <a:pt x="688" y="998"/>
                  </a:lnTo>
                  <a:lnTo>
                    <a:pt x="730" y="1000"/>
                  </a:lnTo>
                  <a:lnTo>
                    <a:pt x="764" y="1022"/>
                  </a:lnTo>
                  <a:lnTo>
                    <a:pt x="776" y="1022"/>
                  </a:lnTo>
                  <a:lnTo>
                    <a:pt x="788" y="1022"/>
                  </a:lnTo>
                  <a:lnTo>
                    <a:pt x="794" y="1022"/>
                  </a:lnTo>
                  <a:lnTo>
                    <a:pt x="800" y="1020"/>
                  </a:lnTo>
                  <a:lnTo>
                    <a:pt x="806" y="1016"/>
                  </a:lnTo>
                  <a:lnTo>
                    <a:pt x="812" y="1010"/>
                  </a:lnTo>
                  <a:lnTo>
                    <a:pt x="812" y="994"/>
                  </a:lnTo>
                  <a:lnTo>
                    <a:pt x="790" y="974"/>
                  </a:lnTo>
                  <a:lnTo>
                    <a:pt x="782" y="966"/>
                  </a:lnTo>
                  <a:lnTo>
                    <a:pt x="778" y="958"/>
                  </a:lnTo>
                  <a:lnTo>
                    <a:pt x="798" y="944"/>
                  </a:lnTo>
                  <a:lnTo>
                    <a:pt x="818" y="922"/>
                  </a:lnTo>
                  <a:lnTo>
                    <a:pt x="836" y="900"/>
                  </a:lnTo>
                  <a:lnTo>
                    <a:pt x="842" y="888"/>
                  </a:lnTo>
                  <a:lnTo>
                    <a:pt x="846" y="878"/>
                  </a:lnTo>
                  <a:lnTo>
                    <a:pt x="862" y="870"/>
                  </a:lnTo>
                  <a:lnTo>
                    <a:pt x="874" y="862"/>
                  </a:lnTo>
                  <a:lnTo>
                    <a:pt x="878" y="860"/>
                  </a:lnTo>
                  <a:lnTo>
                    <a:pt x="884" y="856"/>
                  </a:lnTo>
                  <a:lnTo>
                    <a:pt x="892" y="846"/>
                  </a:lnTo>
                  <a:lnTo>
                    <a:pt x="890" y="804"/>
                  </a:lnTo>
                  <a:lnTo>
                    <a:pt x="884" y="796"/>
                  </a:lnTo>
                  <a:lnTo>
                    <a:pt x="878" y="786"/>
                  </a:lnTo>
                  <a:lnTo>
                    <a:pt x="876" y="776"/>
                  </a:lnTo>
                  <a:lnTo>
                    <a:pt x="874" y="768"/>
                  </a:lnTo>
                  <a:lnTo>
                    <a:pt x="874" y="754"/>
                  </a:lnTo>
                  <a:lnTo>
                    <a:pt x="874" y="748"/>
                  </a:lnTo>
                  <a:lnTo>
                    <a:pt x="872" y="746"/>
                  </a:lnTo>
                  <a:lnTo>
                    <a:pt x="852" y="696"/>
                  </a:lnTo>
                  <a:lnTo>
                    <a:pt x="846" y="662"/>
                  </a:lnTo>
                  <a:lnTo>
                    <a:pt x="830" y="630"/>
                  </a:lnTo>
                  <a:lnTo>
                    <a:pt x="824" y="618"/>
                  </a:lnTo>
                  <a:lnTo>
                    <a:pt x="818" y="612"/>
                  </a:lnTo>
                  <a:lnTo>
                    <a:pt x="770" y="612"/>
                  </a:lnTo>
                  <a:lnTo>
                    <a:pt x="760" y="608"/>
                  </a:lnTo>
                  <a:lnTo>
                    <a:pt x="748" y="602"/>
                  </a:lnTo>
                  <a:lnTo>
                    <a:pt x="728" y="588"/>
                  </a:lnTo>
                  <a:lnTo>
                    <a:pt x="710" y="576"/>
                  </a:lnTo>
                  <a:lnTo>
                    <a:pt x="696" y="566"/>
                  </a:lnTo>
                  <a:lnTo>
                    <a:pt x="648" y="510"/>
                  </a:lnTo>
                  <a:lnTo>
                    <a:pt x="638" y="510"/>
                  </a:lnTo>
                  <a:lnTo>
                    <a:pt x="630" y="512"/>
                  </a:lnTo>
                  <a:lnTo>
                    <a:pt x="618" y="516"/>
                  </a:lnTo>
                  <a:lnTo>
                    <a:pt x="594" y="514"/>
                  </a:lnTo>
                  <a:lnTo>
                    <a:pt x="548" y="476"/>
                  </a:lnTo>
                  <a:lnTo>
                    <a:pt x="506" y="456"/>
                  </a:lnTo>
                  <a:lnTo>
                    <a:pt x="486" y="454"/>
                  </a:lnTo>
                  <a:lnTo>
                    <a:pt x="470" y="452"/>
                  </a:lnTo>
                  <a:lnTo>
                    <a:pt x="442" y="446"/>
                  </a:lnTo>
                  <a:lnTo>
                    <a:pt x="430" y="436"/>
                  </a:lnTo>
                  <a:lnTo>
                    <a:pt x="422" y="432"/>
                  </a:lnTo>
                  <a:lnTo>
                    <a:pt x="412" y="428"/>
                  </a:lnTo>
                  <a:lnTo>
                    <a:pt x="406" y="426"/>
                  </a:lnTo>
                  <a:lnTo>
                    <a:pt x="390" y="426"/>
                  </a:lnTo>
                  <a:lnTo>
                    <a:pt x="370" y="426"/>
                  </a:lnTo>
                  <a:lnTo>
                    <a:pt x="352" y="436"/>
                  </a:lnTo>
                  <a:lnTo>
                    <a:pt x="354" y="448"/>
                  </a:lnTo>
                  <a:lnTo>
                    <a:pt x="356" y="460"/>
                  </a:lnTo>
                  <a:lnTo>
                    <a:pt x="358" y="472"/>
                  </a:lnTo>
                  <a:lnTo>
                    <a:pt x="356" y="490"/>
                  </a:lnTo>
                  <a:lnTo>
                    <a:pt x="352" y="494"/>
                  </a:lnTo>
                  <a:lnTo>
                    <a:pt x="346" y="496"/>
                  </a:lnTo>
                  <a:lnTo>
                    <a:pt x="338" y="498"/>
                  </a:lnTo>
                  <a:lnTo>
                    <a:pt x="332" y="498"/>
                  </a:lnTo>
                  <a:lnTo>
                    <a:pt x="318" y="494"/>
                  </a:lnTo>
                  <a:lnTo>
                    <a:pt x="304" y="486"/>
                  </a:lnTo>
                  <a:lnTo>
                    <a:pt x="290" y="478"/>
                  </a:lnTo>
                  <a:lnTo>
                    <a:pt x="278" y="468"/>
                  </a:lnTo>
                  <a:lnTo>
                    <a:pt x="262" y="452"/>
                  </a:lnTo>
                  <a:lnTo>
                    <a:pt x="222" y="420"/>
                  </a:lnTo>
                  <a:lnTo>
                    <a:pt x="182" y="398"/>
                  </a:lnTo>
                  <a:lnTo>
                    <a:pt x="164" y="390"/>
                  </a:lnTo>
                  <a:lnTo>
                    <a:pt x="148" y="384"/>
                  </a:lnTo>
                  <a:lnTo>
                    <a:pt x="116" y="384"/>
                  </a:lnTo>
                  <a:lnTo>
                    <a:pt x="86" y="384"/>
                  </a:lnTo>
                  <a:lnTo>
                    <a:pt x="70" y="384"/>
                  </a:lnTo>
                  <a:lnTo>
                    <a:pt x="56" y="382"/>
                  </a:lnTo>
                  <a:lnTo>
                    <a:pt x="42" y="378"/>
                  </a:lnTo>
                  <a:lnTo>
                    <a:pt x="30" y="374"/>
                  </a:lnTo>
                  <a:lnTo>
                    <a:pt x="20" y="372"/>
                  </a:lnTo>
                  <a:lnTo>
                    <a:pt x="18" y="358"/>
                  </a:lnTo>
                  <a:lnTo>
                    <a:pt x="14" y="344"/>
                  </a:lnTo>
                  <a:lnTo>
                    <a:pt x="12" y="332"/>
                  </a:lnTo>
                  <a:lnTo>
                    <a:pt x="8" y="326"/>
                  </a:lnTo>
                  <a:lnTo>
                    <a:pt x="4" y="310"/>
                  </a:lnTo>
                  <a:lnTo>
                    <a:pt x="0" y="296"/>
                  </a:lnTo>
                  <a:lnTo>
                    <a:pt x="0" y="290"/>
                  </a:lnTo>
                  <a:lnTo>
                    <a:pt x="2" y="284"/>
                  </a:lnTo>
                  <a:lnTo>
                    <a:pt x="4" y="280"/>
                  </a:lnTo>
                  <a:lnTo>
                    <a:pt x="12" y="278"/>
                  </a:lnTo>
                  <a:lnTo>
                    <a:pt x="20" y="262"/>
                  </a:lnTo>
                  <a:lnTo>
                    <a:pt x="28" y="246"/>
                  </a:lnTo>
                  <a:lnTo>
                    <a:pt x="46" y="246"/>
                  </a:lnTo>
                  <a:lnTo>
                    <a:pt x="68" y="244"/>
                  </a:lnTo>
                  <a:lnTo>
                    <a:pt x="80" y="242"/>
                  </a:lnTo>
                  <a:lnTo>
                    <a:pt x="90" y="238"/>
                  </a:lnTo>
                  <a:lnTo>
                    <a:pt x="100" y="232"/>
                  </a:lnTo>
                  <a:lnTo>
                    <a:pt x="108" y="226"/>
                  </a:lnTo>
                  <a:lnTo>
                    <a:pt x="120" y="200"/>
                  </a:lnTo>
                  <a:lnTo>
                    <a:pt x="142" y="176"/>
                  </a:lnTo>
                  <a:lnTo>
                    <a:pt x="150" y="158"/>
                  </a:lnTo>
                  <a:lnTo>
                    <a:pt x="156" y="146"/>
                  </a:lnTo>
                  <a:lnTo>
                    <a:pt x="166" y="136"/>
                  </a:lnTo>
                  <a:lnTo>
                    <a:pt x="176" y="130"/>
                  </a:lnTo>
                  <a:lnTo>
                    <a:pt x="188" y="126"/>
                  </a:lnTo>
                  <a:lnTo>
                    <a:pt x="202" y="124"/>
                  </a:lnTo>
                  <a:lnTo>
                    <a:pt x="238" y="120"/>
                  </a:lnTo>
                  <a:lnTo>
                    <a:pt x="252" y="120"/>
                  </a:lnTo>
                  <a:lnTo>
                    <a:pt x="274" y="120"/>
                  </a:lnTo>
                  <a:lnTo>
                    <a:pt x="286" y="120"/>
                  </a:lnTo>
                  <a:lnTo>
                    <a:pt x="298" y="118"/>
                  </a:lnTo>
                  <a:lnTo>
                    <a:pt x="308" y="114"/>
                  </a:lnTo>
                  <a:lnTo>
                    <a:pt x="316" y="108"/>
                  </a:lnTo>
                  <a:lnTo>
                    <a:pt x="308" y="62"/>
                  </a:lnTo>
                  <a:lnTo>
                    <a:pt x="308" y="38"/>
                  </a:lnTo>
                  <a:lnTo>
                    <a:pt x="310" y="26"/>
                  </a:lnTo>
                  <a:lnTo>
                    <a:pt x="312" y="16"/>
                  </a:lnTo>
                  <a:lnTo>
                    <a:pt x="318" y="8"/>
                  </a:lnTo>
                  <a:lnTo>
                    <a:pt x="324" y="2"/>
                  </a:lnTo>
                  <a:lnTo>
                    <a:pt x="328" y="0"/>
                  </a:lnTo>
                  <a:lnTo>
                    <a:pt x="334" y="0"/>
                  </a:lnTo>
                  <a:lnTo>
                    <a:pt x="346" y="4"/>
                  </a:lnTo>
                  <a:lnTo>
                    <a:pt x="434" y="16"/>
                  </a:lnTo>
                  <a:lnTo>
                    <a:pt x="432" y="24"/>
                  </a:lnTo>
                  <a:lnTo>
                    <a:pt x="430" y="36"/>
                  </a:lnTo>
                  <a:lnTo>
                    <a:pt x="432" y="60"/>
                  </a:lnTo>
                  <a:lnTo>
                    <a:pt x="444" y="80"/>
                  </a:lnTo>
                  <a:lnTo>
                    <a:pt x="450" y="90"/>
                  </a:lnTo>
                  <a:lnTo>
                    <a:pt x="456" y="106"/>
                  </a:lnTo>
                  <a:lnTo>
                    <a:pt x="456" y="130"/>
                  </a:lnTo>
                  <a:lnTo>
                    <a:pt x="448" y="152"/>
                  </a:lnTo>
                  <a:lnTo>
                    <a:pt x="444" y="166"/>
                  </a:lnTo>
                  <a:lnTo>
                    <a:pt x="446" y="180"/>
                  </a:lnTo>
                  <a:lnTo>
                    <a:pt x="490" y="222"/>
                  </a:lnTo>
                  <a:lnTo>
                    <a:pt x="496" y="234"/>
                  </a:lnTo>
                  <a:lnTo>
                    <a:pt x="496" y="276"/>
                  </a:lnTo>
                  <a:lnTo>
                    <a:pt x="500" y="278"/>
                  </a:lnTo>
                  <a:lnTo>
                    <a:pt x="506" y="280"/>
                  </a:lnTo>
                  <a:lnTo>
                    <a:pt x="526" y="282"/>
                  </a:lnTo>
                  <a:lnTo>
                    <a:pt x="538" y="274"/>
                  </a:lnTo>
                  <a:lnTo>
                    <a:pt x="552" y="266"/>
                  </a:lnTo>
                  <a:lnTo>
                    <a:pt x="566" y="262"/>
                  </a:lnTo>
                  <a:lnTo>
                    <a:pt x="582" y="258"/>
                  </a:lnTo>
                  <a:lnTo>
                    <a:pt x="618" y="254"/>
                  </a:lnTo>
                  <a:lnTo>
                    <a:pt x="652" y="252"/>
                  </a:lnTo>
                  <a:lnTo>
                    <a:pt x="658" y="268"/>
                  </a:lnTo>
                  <a:lnTo>
                    <a:pt x="650" y="284"/>
                  </a:lnTo>
                  <a:lnTo>
                    <a:pt x="644" y="298"/>
                  </a:lnTo>
                  <a:lnTo>
                    <a:pt x="636" y="308"/>
                  </a:lnTo>
                  <a:lnTo>
                    <a:pt x="626" y="314"/>
                  </a:lnTo>
                  <a:lnTo>
                    <a:pt x="612" y="324"/>
                  </a:lnTo>
                  <a:lnTo>
                    <a:pt x="606" y="330"/>
                  </a:lnTo>
                  <a:lnTo>
                    <a:pt x="602" y="338"/>
                  </a:lnTo>
                  <a:lnTo>
                    <a:pt x="600" y="348"/>
                  </a:lnTo>
                  <a:lnTo>
                    <a:pt x="600" y="360"/>
                  </a:lnTo>
                  <a:lnTo>
                    <a:pt x="632" y="372"/>
                  </a:lnTo>
                  <a:lnTo>
                    <a:pt x="640" y="384"/>
                  </a:lnTo>
                  <a:lnTo>
                    <a:pt x="652" y="396"/>
                  </a:lnTo>
                  <a:lnTo>
                    <a:pt x="664" y="406"/>
                  </a:lnTo>
                  <a:lnTo>
                    <a:pt x="680" y="416"/>
                  </a:lnTo>
                  <a:lnTo>
                    <a:pt x="686" y="428"/>
                  </a:lnTo>
                  <a:lnTo>
                    <a:pt x="692" y="442"/>
                  </a:lnTo>
                  <a:lnTo>
                    <a:pt x="702" y="456"/>
                  </a:lnTo>
                  <a:lnTo>
                    <a:pt x="706" y="460"/>
                  </a:lnTo>
                  <a:lnTo>
                    <a:pt x="714" y="464"/>
                  </a:lnTo>
                  <a:lnTo>
                    <a:pt x="744" y="504"/>
                  </a:lnTo>
                  <a:lnTo>
                    <a:pt x="754" y="508"/>
                  </a:lnTo>
                  <a:lnTo>
                    <a:pt x="772" y="514"/>
                  </a:lnTo>
                  <a:lnTo>
                    <a:pt x="780" y="514"/>
                  </a:lnTo>
                  <a:lnTo>
                    <a:pt x="788" y="514"/>
                  </a:lnTo>
                  <a:lnTo>
                    <a:pt x="796" y="510"/>
                  </a:lnTo>
                  <a:lnTo>
                    <a:pt x="802" y="504"/>
                  </a:lnTo>
                  <a:lnTo>
                    <a:pt x="802" y="476"/>
                  </a:lnTo>
                  <a:lnTo>
                    <a:pt x="802" y="468"/>
                  </a:lnTo>
                  <a:lnTo>
                    <a:pt x="804" y="460"/>
                  </a:lnTo>
                  <a:lnTo>
                    <a:pt x="808" y="456"/>
                  </a:lnTo>
                  <a:lnTo>
                    <a:pt x="812" y="452"/>
                  </a:lnTo>
                  <a:lnTo>
                    <a:pt x="822" y="448"/>
                  </a:lnTo>
                  <a:lnTo>
                    <a:pt x="834" y="446"/>
                  </a:lnTo>
                  <a:lnTo>
                    <a:pt x="846" y="446"/>
                  </a:lnTo>
                  <a:lnTo>
                    <a:pt x="856" y="446"/>
                  </a:lnTo>
                  <a:lnTo>
                    <a:pt x="862" y="448"/>
                  </a:lnTo>
                  <a:lnTo>
                    <a:pt x="868" y="450"/>
                  </a:lnTo>
                  <a:lnTo>
                    <a:pt x="876" y="454"/>
                  </a:lnTo>
                  <a:lnTo>
                    <a:pt x="882" y="460"/>
                  </a:lnTo>
                  <a:lnTo>
                    <a:pt x="898" y="462"/>
                  </a:lnTo>
                  <a:lnTo>
                    <a:pt x="912" y="454"/>
                  </a:lnTo>
                  <a:lnTo>
                    <a:pt x="926" y="446"/>
                  </a:lnTo>
                  <a:lnTo>
                    <a:pt x="938" y="438"/>
                  </a:lnTo>
                  <a:lnTo>
                    <a:pt x="950" y="430"/>
                  </a:lnTo>
                  <a:lnTo>
                    <a:pt x="956" y="424"/>
                  </a:lnTo>
                  <a:lnTo>
                    <a:pt x="964" y="422"/>
                  </a:lnTo>
                  <a:lnTo>
                    <a:pt x="988" y="420"/>
                  </a:lnTo>
                  <a:lnTo>
                    <a:pt x="1002" y="440"/>
                  </a:lnTo>
                  <a:lnTo>
                    <a:pt x="1000" y="448"/>
                  </a:lnTo>
                  <a:lnTo>
                    <a:pt x="996" y="456"/>
                  </a:lnTo>
                  <a:lnTo>
                    <a:pt x="990" y="464"/>
                  </a:lnTo>
                  <a:lnTo>
                    <a:pt x="984" y="472"/>
                  </a:lnTo>
                  <a:lnTo>
                    <a:pt x="968" y="484"/>
                  </a:lnTo>
                  <a:lnTo>
                    <a:pt x="952" y="496"/>
                  </a:lnTo>
                  <a:lnTo>
                    <a:pt x="940" y="512"/>
                  </a:lnTo>
                  <a:lnTo>
                    <a:pt x="934" y="530"/>
                  </a:lnTo>
                  <a:lnTo>
                    <a:pt x="932" y="550"/>
                  </a:lnTo>
                  <a:lnTo>
                    <a:pt x="930" y="574"/>
                  </a:lnTo>
                  <a:lnTo>
                    <a:pt x="954" y="618"/>
                  </a:lnTo>
                  <a:lnTo>
                    <a:pt x="962" y="630"/>
                  </a:lnTo>
                  <a:lnTo>
                    <a:pt x="974" y="642"/>
                  </a:lnTo>
                  <a:lnTo>
                    <a:pt x="982" y="648"/>
                  </a:lnTo>
                  <a:lnTo>
                    <a:pt x="990" y="652"/>
                  </a:lnTo>
                  <a:lnTo>
                    <a:pt x="1000" y="656"/>
                  </a:lnTo>
                  <a:lnTo>
                    <a:pt x="1010" y="656"/>
                  </a:lnTo>
                  <a:lnTo>
                    <a:pt x="1012" y="652"/>
                  </a:lnTo>
                  <a:lnTo>
                    <a:pt x="1024" y="652"/>
                  </a:lnTo>
                  <a:lnTo>
                    <a:pt x="1032" y="656"/>
                  </a:lnTo>
                  <a:lnTo>
                    <a:pt x="1040" y="662"/>
                  </a:lnTo>
                  <a:lnTo>
                    <a:pt x="1060" y="680"/>
                  </a:lnTo>
                  <a:lnTo>
                    <a:pt x="1082" y="704"/>
                  </a:lnTo>
                  <a:lnTo>
                    <a:pt x="1098" y="726"/>
                  </a:lnTo>
                  <a:lnTo>
                    <a:pt x="1106" y="762"/>
                  </a:lnTo>
                  <a:lnTo>
                    <a:pt x="1108" y="784"/>
                  </a:lnTo>
                  <a:lnTo>
                    <a:pt x="1112" y="810"/>
                  </a:lnTo>
                  <a:lnTo>
                    <a:pt x="1118" y="840"/>
                  </a:lnTo>
                  <a:lnTo>
                    <a:pt x="1130" y="852"/>
                  </a:lnTo>
                  <a:lnTo>
                    <a:pt x="1140" y="860"/>
                  </a:lnTo>
                  <a:lnTo>
                    <a:pt x="1152" y="868"/>
                  </a:lnTo>
                  <a:lnTo>
                    <a:pt x="1172" y="882"/>
                  </a:lnTo>
                  <a:lnTo>
                    <a:pt x="1188" y="876"/>
                  </a:lnTo>
                  <a:lnTo>
                    <a:pt x="1214" y="866"/>
                  </a:lnTo>
                  <a:lnTo>
                    <a:pt x="1216" y="858"/>
                  </a:lnTo>
                  <a:lnTo>
                    <a:pt x="1220" y="854"/>
                  </a:lnTo>
                  <a:lnTo>
                    <a:pt x="1230" y="850"/>
                  </a:lnTo>
                  <a:lnTo>
                    <a:pt x="1246" y="846"/>
                  </a:lnTo>
                  <a:lnTo>
                    <a:pt x="1252" y="836"/>
                  </a:lnTo>
                  <a:lnTo>
                    <a:pt x="1258" y="826"/>
                  </a:lnTo>
                  <a:lnTo>
                    <a:pt x="1258" y="818"/>
                  </a:lnTo>
                  <a:lnTo>
                    <a:pt x="1258" y="808"/>
                  </a:lnTo>
                  <a:lnTo>
                    <a:pt x="1254" y="800"/>
                  </a:lnTo>
                  <a:lnTo>
                    <a:pt x="1250" y="792"/>
                  </a:lnTo>
                  <a:lnTo>
                    <a:pt x="1240" y="780"/>
                  </a:lnTo>
                  <a:lnTo>
                    <a:pt x="1222" y="774"/>
                  </a:lnTo>
                  <a:lnTo>
                    <a:pt x="1216" y="770"/>
                  </a:lnTo>
                  <a:lnTo>
                    <a:pt x="1214" y="766"/>
                  </a:lnTo>
                  <a:lnTo>
                    <a:pt x="1212" y="762"/>
                  </a:lnTo>
                  <a:lnTo>
                    <a:pt x="1212" y="756"/>
                  </a:lnTo>
                  <a:lnTo>
                    <a:pt x="1214" y="742"/>
                  </a:lnTo>
                  <a:lnTo>
                    <a:pt x="1234" y="712"/>
                  </a:lnTo>
                  <a:lnTo>
                    <a:pt x="1234" y="682"/>
                  </a:lnTo>
                  <a:lnTo>
                    <a:pt x="1240" y="678"/>
                  </a:lnTo>
                  <a:lnTo>
                    <a:pt x="1244" y="678"/>
                  </a:lnTo>
                  <a:lnTo>
                    <a:pt x="1258" y="678"/>
                  </a:lnTo>
                  <a:lnTo>
                    <a:pt x="1270" y="664"/>
                  </a:lnTo>
                  <a:lnTo>
                    <a:pt x="1284" y="656"/>
                  </a:lnTo>
                  <a:lnTo>
                    <a:pt x="1286" y="670"/>
                  </a:lnTo>
                  <a:lnTo>
                    <a:pt x="1284" y="678"/>
                  </a:lnTo>
                  <a:lnTo>
                    <a:pt x="1280" y="684"/>
                  </a:lnTo>
                  <a:lnTo>
                    <a:pt x="1278" y="688"/>
                  </a:lnTo>
                  <a:lnTo>
                    <a:pt x="1276" y="708"/>
                  </a:lnTo>
                  <a:lnTo>
                    <a:pt x="1280" y="714"/>
                  </a:lnTo>
                  <a:lnTo>
                    <a:pt x="1288" y="718"/>
                  </a:lnTo>
                  <a:lnTo>
                    <a:pt x="1304" y="726"/>
                  </a:lnTo>
                  <a:lnTo>
                    <a:pt x="1344" y="736"/>
                  </a:lnTo>
                  <a:lnTo>
                    <a:pt x="1394" y="770"/>
                  </a:lnTo>
                  <a:lnTo>
                    <a:pt x="1410" y="770"/>
                  </a:lnTo>
                  <a:lnTo>
                    <a:pt x="1404" y="784"/>
                  </a:lnTo>
                  <a:lnTo>
                    <a:pt x="1396" y="800"/>
                  </a:lnTo>
                  <a:lnTo>
                    <a:pt x="1404" y="860"/>
                  </a:lnTo>
                  <a:lnTo>
                    <a:pt x="1394" y="888"/>
                  </a:lnTo>
                  <a:lnTo>
                    <a:pt x="1386" y="888"/>
                  </a:lnTo>
                  <a:lnTo>
                    <a:pt x="1382" y="886"/>
                  </a:lnTo>
                  <a:lnTo>
                    <a:pt x="1376" y="884"/>
                  </a:lnTo>
                  <a:lnTo>
                    <a:pt x="1360" y="880"/>
                  </a:lnTo>
                  <a:lnTo>
                    <a:pt x="1346" y="882"/>
                  </a:lnTo>
                  <a:lnTo>
                    <a:pt x="1340" y="884"/>
                  </a:lnTo>
                  <a:lnTo>
                    <a:pt x="1334" y="886"/>
                  </a:lnTo>
                  <a:lnTo>
                    <a:pt x="1328" y="892"/>
                  </a:lnTo>
                  <a:lnTo>
                    <a:pt x="1324" y="898"/>
                  </a:lnTo>
                  <a:lnTo>
                    <a:pt x="1324" y="938"/>
                  </a:lnTo>
                  <a:lnTo>
                    <a:pt x="1314" y="94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</p:grpSp>
      <p:grpSp>
        <p:nvGrpSpPr>
          <p:cNvPr id="11272" name="组合 82"/>
          <p:cNvGrpSpPr/>
          <p:nvPr/>
        </p:nvGrpSpPr>
        <p:grpSpPr>
          <a:xfrm>
            <a:off x="6207125" y="2814638"/>
            <a:ext cx="801688" cy="523875"/>
            <a:chOff x="4167266" y="1813810"/>
            <a:chExt cx="1067733" cy="697627"/>
          </a:xfrm>
        </p:grpSpPr>
        <p:sp>
          <p:nvSpPr>
            <p:cNvPr id="11283" name="文本框 83"/>
            <p:cNvSpPr txBox="1"/>
            <p:nvPr/>
          </p:nvSpPr>
          <p:spPr>
            <a:xfrm>
              <a:off x="4167266" y="1813810"/>
              <a:ext cx="776282" cy="69762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eaLnBrk="1" hangingPunct="1"/>
              <a:r>
                <a:rPr lang="en-US" altLang="zh-CN" sz="2800" dirty="0">
                  <a:latin typeface="华文细黑" panose="02010600040101010101" pitchFamily="2" charset="-122"/>
                  <a:ea typeface="华文细黑" panose="02010600040101010101" pitchFamily="2" charset="-122"/>
                </a:rPr>
                <a:t>80</a:t>
              </a:r>
              <a:endParaRPr lang="zh-CN" altLang="en-US" sz="1800" dirty="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11284" name="矩形 84"/>
            <p:cNvSpPr/>
            <p:nvPr/>
          </p:nvSpPr>
          <p:spPr>
            <a:xfrm>
              <a:off x="4723748" y="1932281"/>
              <a:ext cx="511251" cy="53348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eaLnBrk="1" hangingPunct="1"/>
              <a:r>
                <a:rPr lang="en-US" altLang="zh-CN" sz="2000" dirty="0">
                  <a:latin typeface="华文细黑" panose="02010600040101010101" pitchFamily="2" charset="-122"/>
                  <a:ea typeface="华文细黑" panose="02010600040101010101" pitchFamily="2" charset="-122"/>
                </a:rPr>
                <a:t>%</a:t>
              </a:r>
              <a:endParaRPr lang="zh-CN" altLang="en-US" sz="2000" dirty="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grpSp>
        <p:nvGrpSpPr>
          <p:cNvPr id="11273" name="组合 85"/>
          <p:cNvGrpSpPr/>
          <p:nvPr/>
        </p:nvGrpSpPr>
        <p:grpSpPr>
          <a:xfrm>
            <a:off x="6207125" y="3749675"/>
            <a:ext cx="801688" cy="523875"/>
            <a:chOff x="4167266" y="1813810"/>
            <a:chExt cx="1067733" cy="697627"/>
          </a:xfrm>
        </p:grpSpPr>
        <p:sp>
          <p:nvSpPr>
            <p:cNvPr id="11281" name="文本框 86"/>
            <p:cNvSpPr txBox="1"/>
            <p:nvPr/>
          </p:nvSpPr>
          <p:spPr>
            <a:xfrm>
              <a:off x="4167266" y="1813810"/>
              <a:ext cx="776282" cy="69762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eaLnBrk="1" hangingPunct="1"/>
              <a:r>
                <a:rPr lang="en-US" altLang="zh-CN" sz="2800" dirty="0">
                  <a:latin typeface="华文细黑" panose="02010600040101010101" pitchFamily="2" charset="-122"/>
                  <a:ea typeface="华文细黑" panose="02010600040101010101" pitchFamily="2" charset="-122"/>
                </a:rPr>
                <a:t>65</a:t>
              </a:r>
              <a:endParaRPr lang="zh-CN" altLang="en-US" sz="1800" dirty="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11282" name="矩形 87"/>
            <p:cNvSpPr/>
            <p:nvPr/>
          </p:nvSpPr>
          <p:spPr>
            <a:xfrm>
              <a:off x="4723748" y="1920991"/>
              <a:ext cx="511251" cy="53348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eaLnBrk="1" hangingPunct="1"/>
              <a:r>
                <a:rPr lang="en-US" altLang="zh-CN" sz="2000" dirty="0">
                  <a:latin typeface="华文细黑" panose="02010600040101010101" pitchFamily="2" charset="-122"/>
                  <a:ea typeface="华文细黑" panose="02010600040101010101" pitchFamily="2" charset="-122"/>
                </a:rPr>
                <a:t>%</a:t>
              </a:r>
              <a:endParaRPr lang="zh-CN" altLang="en-US" sz="2000" dirty="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sp>
        <p:nvSpPr>
          <p:cNvPr id="89" name="Freeform 19"/>
          <p:cNvSpPr/>
          <p:nvPr/>
        </p:nvSpPr>
        <p:spPr bwMode="auto">
          <a:xfrm>
            <a:off x="5394325" y="3702050"/>
            <a:ext cx="722313" cy="709613"/>
          </a:xfrm>
          <a:custGeom>
            <a:avLst/>
            <a:gdLst>
              <a:gd name="T0" fmla="*/ 392 w 972"/>
              <a:gd name="T1" fmla="*/ 934 h 956"/>
              <a:gd name="T2" fmla="*/ 354 w 972"/>
              <a:gd name="T3" fmla="*/ 888 h 956"/>
              <a:gd name="T4" fmla="*/ 366 w 972"/>
              <a:gd name="T5" fmla="*/ 840 h 956"/>
              <a:gd name="T6" fmla="*/ 324 w 972"/>
              <a:gd name="T7" fmla="*/ 780 h 956"/>
              <a:gd name="T8" fmla="*/ 290 w 972"/>
              <a:gd name="T9" fmla="*/ 722 h 956"/>
              <a:gd name="T10" fmla="*/ 248 w 972"/>
              <a:gd name="T11" fmla="*/ 712 h 956"/>
              <a:gd name="T12" fmla="*/ 192 w 972"/>
              <a:gd name="T13" fmla="*/ 608 h 956"/>
              <a:gd name="T14" fmla="*/ 160 w 972"/>
              <a:gd name="T15" fmla="*/ 662 h 956"/>
              <a:gd name="T16" fmla="*/ 140 w 972"/>
              <a:gd name="T17" fmla="*/ 634 h 956"/>
              <a:gd name="T18" fmla="*/ 138 w 972"/>
              <a:gd name="T19" fmla="*/ 590 h 956"/>
              <a:gd name="T20" fmla="*/ 130 w 972"/>
              <a:gd name="T21" fmla="*/ 500 h 956"/>
              <a:gd name="T22" fmla="*/ 150 w 972"/>
              <a:gd name="T23" fmla="*/ 442 h 956"/>
              <a:gd name="T24" fmla="*/ 110 w 972"/>
              <a:gd name="T25" fmla="*/ 312 h 956"/>
              <a:gd name="T26" fmla="*/ 50 w 972"/>
              <a:gd name="T27" fmla="*/ 222 h 956"/>
              <a:gd name="T28" fmla="*/ 6 w 972"/>
              <a:gd name="T29" fmla="*/ 178 h 956"/>
              <a:gd name="T30" fmla="*/ 2 w 972"/>
              <a:gd name="T31" fmla="*/ 134 h 956"/>
              <a:gd name="T32" fmla="*/ 26 w 972"/>
              <a:gd name="T33" fmla="*/ 80 h 956"/>
              <a:gd name="T34" fmla="*/ 74 w 972"/>
              <a:gd name="T35" fmla="*/ 24 h 956"/>
              <a:gd name="T36" fmla="*/ 112 w 972"/>
              <a:gd name="T37" fmla="*/ 64 h 956"/>
              <a:gd name="T38" fmla="*/ 166 w 972"/>
              <a:gd name="T39" fmla="*/ 152 h 956"/>
              <a:gd name="T40" fmla="*/ 200 w 972"/>
              <a:gd name="T41" fmla="*/ 172 h 956"/>
              <a:gd name="T42" fmla="*/ 236 w 972"/>
              <a:gd name="T43" fmla="*/ 158 h 956"/>
              <a:gd name="T44" fmla="*/ 250 w 972"/>
              <a:gd name="T45" fmla="*/ 170 h 956"/>
              <a:gd name="T46" fmla="*/ 290 w 972"/>
              <a:gd name="T47" fmla="*/ 188 h 956"/>
              <a:gd name="T48" fmla="*/ 374 w 972"/>
              <a:gd name="T49" fmla="*/ 166 h 956"/>
              <a:gd name="T50" fmla="*/ 378 w 972"/>
              <a:gd name="T51" fmla="*/ 128 h 956"/>
              <a:gd name="T52" fmla="*/ 370 w 972"/>
              <a:gd name="T53" fmla="*/ 66 h 956"/>
              <a:gd name="T54" fmla="*/ 412 w 972"/>
              <a:gd name="T55" fmla="*/ 100 h 956"/>
              <a:gd name="T56" fmla="*/ 468 w 972"/>
              <a:gd name="T57" fmla="*/ 100 h 956"/>
              <a:gd name="T58" fmla="*/ 472 w 972"/>
              <a:gd name="T59" fmla="*/ 30 h 956"/>
              <a:gd name="T60" fmla="*/ 516 w 972"/>
              <a:gd name="T61" fmla="*/ 0 h 956"/>
              <a:gd name="T62" fmla="*/ 562 w 972"/>
              <a:gd name="T63" fmla="*/ 50 h 956"/>
              <a:gd name="T64" fmla="*/ 628 w 972"/>
              <a:gd name="T65" fmla="*/ 98 h 956"/>
              <a:gd name="T66" fmla="*/ 656 w 972"/>
              <a:gd name="T67" fmla="*/ 150 h 956"/>
              <a:gd name="T68" fmla="*/ 764 w 972"/>
              <a:gd name="T69" fmla="*/ 184 h 956"/>
              <a:gd name="T70" fmla="*/ 812 w 972"/>
              <a:gd name="T71" fmla="*/ 168 h 956"/>
              <a:gd name="T72" fmla="*/ 932 w 972"/>
              <a:gd name="T73" fmla="*/ 208 h 956"/>
              <a:gd name="T74" fmla="*/ 972 w 972"/>
              <a:gd name="T75" fmla="*/ 278 h 956"/>
              <a:gd name="T76" fmla="*/ 908 w 972"/>
              <a:gd name="T77" fmla="*/ 388 h 956"/>
              <a:gd name="T78" fmla="*/ 840 w 972"/>
              <a:gd name="T79" fmla="*/ 418 h 956"/>
              <a:gd name="T80" fmla="*/ 788 w 972"/>
              <a:gd name="T81" fmla="*/ 376 h 956"/>
              <a:gd name="T82" fmla="*/ 764 w 972"/>
              <a:gd name="T83" fmla="*/ 422 h 956"/>
              <a:gd name="T84" fmla="*/ 772 w 972"/>
              <a:gd name="T85" fmla="*/ 478 h 956"/>
              <a:gd name="T86" fmla="*/ 784 w 972"/>
              <a:gd name="T87" fmla="*/ 564 h 956"/>
              <a:gd name="T88" fmla="*/ 810 w 972"/>
              <a:gd name="T89" fmla="*/ 602 h 956"/>
              <a:gd name="T90" fmla="*/ 780 w 972"/>
              <a:gd name="T91" fmla="*/ 646 h 956"/>
              <a:gd name="T92" fmla="*/ 788 w 972"/>
              <a:gd name="T93" fmla="*/ 686 h 956"/>
              <a:gd name="T94" fmla="*/ 848 w 972"/>
              <a:gd name="T95" fmla="*/ 740 h 956"/>
              <a:gd name="T96" fmla="*/ 796 w 972"/>
              <a:gd name="T97" fmla="*/ 758 h 956"/>
              <a:gd name="T98" fmla="*/ 756 w 972"/>
              <a:gd name="T99" fmla="*/ 712 h 956"/>
              <a:gd name="T100" fmla="*/ 716 w 972"/>
              <a:gd name="T101" fmla="*/ 718 h 956"/>
              <a:gd name="T102" fmla="*/ 662 w 972"/>
              <a:gd name="T103" fmla="*/ 706 h 956"/>
              <a:gd name="T104" fmla="*/ 630 w 972"/>
              <a:gd name="T105" fmla="*/ 636 h 956"/>
              <a:gd name="T106" fmla="*/ 578 w 972"/>
              <a:gd name="T107" fmla="*/ 648 h 956"/>
              <a:gd name="T108" fmla="*/ 550 w 972"/>
              <a:gd name="T109" fmla="*/ 682 h 956"/>
              <a:gd name="T110" fmla="*/ 558 w 972"/>
              <a:gd name="T111" fmla="*/ 726 h 956"/>
              <a:gd name="T112" fmla="*/ 558 w 972"/>
              <a:gd name="T113" fmla="*/ 766 h 956"/>
              <a:gd name="T114" fmla="*/ 500 w 972"/>
              <a:gd name="T115" fmla="*/ 810 h 956"/>
              <a:gd name="T116" fmla="*/ 522 w 972"/>
              <a:gd name="T117" fmla="*/ 870 h 956"/>
              <a:gd name="T118" fmla="*/ 522 w 972"/>
              <a:gd name="T119" fmla="*/ 918 h 95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972" h="956">
                <a:moveTo>
                  <a:pt x="432" y="956"/>
                </a:moveTo>
                <a:lnTo>
                  <a:pt x="432" y="956"/>
                </a:lnTo>
                <a:lnTo>
                  <a:pt x="422" y="952"/>
                </a:lnTo>
                <a:lnTo>
                  <a:pt x="406" y="942"/>
                </a:lnTo>
                <a:lnTo>
                  <a:pt x="392" y="934"/>
                </a:lnTo>
                <a:lnTo>
                  <a:pt x="380" y="928"/>
                </a:lnTo>
                <a:lnTo>
                  <a:pt x="368" y="920"/>
                </a:lnTo>
                <a:lnTo>
                  <a:pt x="354" y="904"/>
                </a:lnTo>
                <a:lnTo>
                  <a:pt x="354" y="888"/>
                </a:lnTo>
                <a:lnTo>
                  <a:pt x="362" y="878"/>
                </a:lnTo>
                <a:lnTo>
                  <a:pt x="368" y="866"/>
                </a:lnTo>
                <a:lnTo>
                  <a:pt x="370" y="858"/>
                </a:lnTo>
                <a:lnTo>
                  <a:pt x="368" y="848"/>
                </a:lnTo>
                <a:lnTo>
                  <a:pt x="366" y="840"/>
                </a:lnTo>
                <a:lnTo>
                  <a:pt x="362" y="832"/>
                </a:lnTo>
                <a:lnTo>
                  <a:pt x="350" y="816"/>
                </a:lnTo>
                <a:lnTo>
                  <a:pt x="342" y="808"/>
                </a:lnTo>
                <a:lnTo>
                  <a:pt x="336" y="798"/>
                </a:lnTo>
                <a:lnTo>
                  <a:pt x="324" y="780"/>
                </a:lnTo>
                <a:lnTo>
                  <a:pt x="316" y="764"/>
                </a:lnTo>
                <a:lnTo>
                  <a:pt x="306" y="750"/>
                </a:lnTo>
                <a:lnTo>
                  <a:pt x="298" y="730"/>
                </a:lnTo>
                <a:lnTo>
                  <a:pt x="294" y="726"/>
                </a:lnTo>
                <a:lnTo>
                  <a:pt x="290" y="722"/>
                </a:lnTo>
                <a:lnTo>
                  <a:pt x="286" y="720"/>
                </a:lnTo>
                <a:lnTo>
                  <a:pt x="282" y="720"/>
                </a:lnTo>
                <a:lnTo>
                  <a:pt x="266" y="720"/>
                </a:lnTo>
                <a:lnTo>
                  <a:pt x="248" y="712"/>
                </a:lnTo>
                <a:lnTo>
                  <a:pt x="224" y="678"/>
                </a:lnTo>
                <a:lnTo>
                  <a:pt x="206" y="626"/>
                </a:lnTo>
                <a:lnTo>
                  <a:pt x="192" y="608"/>
                </a:lnTo>
                <a:lnTo>
                  <a:pt x="178" y="608"/>
                </a:lnTo>
                <a:lnTo>
                  <a:pt x="170" y="614"/>
                </a:lnTo>
                <a:lnTo>
                  <a:pt x="164" y="620"/>
                </a:lnTo>
                <a:lnTo>
                  <a:pt x="162" y="630"/>
                </a:lnTo>
                <a:lnTo>
                  <a:pt x="162" y="652"/>
                </a:lnTo>
                <a:lnTo>
                  <a:pt x="160" y="662"/>
                </a:lnTo>
                <a:lnTo>
                  <a:pt x="156" y="674"/>
                </a:lnTo>
                <a:lnTo>
                  <a:pt x="148" y="670"/>
                </a:lnTo>
                <a:lnTo>
                  <a:pt x="146" y="652"/>
                </a:lnTo>
                <a:lnTo>
                  <a:pt x="140" y="634"/>
                </a:lnTo>
                <a:lnTo>
                  <a:pt x="134" y="620"/>
                </a:lnTo>
                <a:lnTo>
                  <a:pt x="130" y="606"/>
                </a:lnTo>
                <a:lnTo>
                  <a:pt x="134" y="602"/>
                </a:lnTo>
                <a:lnTo>
                  <a:pt x="136" y="598"/>
                </a:lnTo>
                <a:lnTo>
                  <a:pt x="138" y="590"/>
                </a:lnTo>
                <a:lnTo>
                  <a:pt x="138" y="576"/>
                </a:lnTo>
                <a:lnTo>
                  <a:pt x="142" y="538"/>
                </a:lnTo>
                <a:lnTo>
                  <a:pt x="134" y="518"/>
                </a:lnTo>
                <a:lnTo>
                  <a:pt x="130" y="500"/>
                </a:lnTo>
                <a:lnTo>
                  <a:pt x="128" y="482"/>
                </a:lnTo>
                <a:lnTo>
                  <a:pt x="130" y="466"/>
                </a:lnTo>
                <a:lnTo>
                  <a:pt x="140" y="454"/>
                </a:lnTo>
                <a:lnTo>
                  <a:pt x="150" y="442"/>
                </a:lnTo>
                <a:lnTo>
                  <a:pt x="146" y="396"/>
                </a:lnTo>
                <a:lnTo>
                  <a:pt x="124" y="364"/>
                </a:lnTo>
                <a:lnTo>
                  <a:pt x="114" y="326"/>
                </a:lnTo>
                <a:lnTo>
                  <a:pt x="110" y="312"/>
                </a:lnTo>
                <a:lnTo>
                  <a:pt x="104" y="300"/>
                </a:lnTo>
                <a:lnTo>
                  <a:pt x="84" y="276"/>
                </a:lnTo>
                <a:lnTo>
                  <a:pt x="68" y="254"/>
                </a:lnTo>
                <a:lnTo>
                  <a:pt x="54" y="232"/>
                </a:lnTo>
                <a:lnTo>
                  <a:pt x="50" y="222"/>
                </a:lnTo>
                <a:lnTo>
                  <a:pt x="48" y="212"/>
                </a:lnTo>
                <a:lnTo>
                  <a:pt x="12" y="188"/>
                </a:lnTo>
                <a:lnTo>
                  <a:pt x="6" y="178"/>
                </a:lnTo>
                <a:lnTo>
                  <a:pt x="0" y="178"/>
                </a:lnTo>
                <a:lnTo>
                  <a:pt x="0" y="154"/>
                </a:lnTo>
                <a:lnTo>
                  <a:pt x="0" y="142"/>
                </a:lnTo>
                <a:lnTo>
                  <a:pt x="2" y="134"/>
                </a:lnTo>
                <a:lnTo>
                  <a:pt x="10" y="130"/>
                </a:lnTo>
                <a:lnTo>
                  <a:pt x="16" y="124"/>
                </a:lnTo>
                <a:lnTo>
                  <a:pt x="20" y="118"/>
                </a:lnTo>
                <a:lnTo>
                  <a:pt x="22" y="110"/>
                </a:lnTo>
                <a:lnTo>
                  <a:pt x="24" y="96"/>
                </a:lnTo>
                <a:lnTo>
                  <a:pt x="26" y="80"/>
                </a:lnTo>
                <a:lnTo>
                  <a:pt x="0" y="50"/>
                </a:lnTo>
                <a:lnTo>
                  <a:pt x="0" y="28"/>
                </a:lnTo>
                <a:lnTo>
                  <a:pt x="74" y="24"/>
                </a:lnTo>
                <a:lnTo>
                  <a:pt x="82" y="28"/>
                </a:lnTo>
                <a:lnTo>
                  <a:pt x="92" y="38"/>
                </a:lnTo>
                <a:lnTo>
                  <a:pt x="102" y="50"/>
                </a:lnTo>
                <a:lnTo>
                  <a:pt x="112" y="64"/>
                </a:lnTo>
                <a:lnTo>
                  <a:pt x="112" y="76"/>
                </a:lnTo>
                <a:lnTo>
                  <a:pt x="116" y="88"/>
                </a:lnTo>
                <a:lnTo>
                  <a:pt x="122" y="98"/>
                </a:lnTo>
                <a:lnTo>
                  <a:pt x="128" y="110"/>
                </a:lnTo>
                <a:lnTo>
                  <a:pt x="146" y="132"/>
                </a:lnTo>
                <a:lnTo>
                  <a:pt x="166" y="152"/>
                </a:lnTo>
                <a:lnTo>
                  <a:pt x="174" y="152"/>
                </a:lnTo>
                <a:lnTo>
                  <a:pt x="182" y="154"/>
                </a:lnTo>
                <a:lnTo>
                  <a:pt x="186" y="156"/>
                </a:lnTo>
                <a:lnTo>
                  <a:pt x="190" y="158"/>
                </a:lnTo>
                <a:lnTo>
                  <a:pt x="200" y="172"/>
                </a:lnTo>
                <a:lnTo>
                  <a:pt x="208" y="170"/>
                </a:lnTo>
                <a:lnTo>
                  <a:pt x="216" y="170"/>
                </a:lnTo>
                <a:lnTo>
                  <a:pt x="224" y="166"/>
                </a:lnTo>
                <a:lnTo>
                  <a:pt x="236" y="158"/>
                </a:lnTo>
                <a:lnTo>
                  <a:pt x="242" y="158"/>
                </a:lnTo>
                <a:lnTo>
                  <a:pt x="248" y="162"/>
                </a:lnTo>
                <a:lnTo>
                  <a:pt x="248" y="166"/>
                </a:lnTo>
                <a:lnTo>
                  <a:pt x="250" y="170"/>
                </a:lnTo>
                <a:lnTo>
                  <a:pt x="254" y="172"/>
                </a:lnTo>
                <a:lnTo>
                  <a:pt x="258" y="174"/>
                </a:lnTo>
                <a:lnTo>
                  <a:pt x="270" y="176"/>
                </a:lnTo>
                <a:lnTo>
                  <a:pt x="282" y="178"/>
                </a:lnTo>
                <a:lnTo>
                  <a:pt x="290" y="188"/>
                </a:lnTo>
                <a:lnTo>
                  <a:pt x="310" y="188"/>
                </a:lnTo>
                <a:lnTo>
                  <a:pt x="328" y="174"/>
                </a:lnTo>
                <a:lnTo>
                  <a:pt x="374" y="166"/>
                </a:lnTo>
                <a:lnTo>
                  <a:pt x="378" y="160"/>
                </a:lnTo>
                <a:lnTo>
                  <a:pt x="382" y="154"/>
                </a:lnTo>
                <a:lnTo>
                  <a:pt x="382" y="142"/>
                </a:lnTo>
                <a:lnTo>
                  <a:pt x="378" y="128"/>
                </a:lnTo>
                <a:lnTo>
                  <a:pt x="372" y="104"/>
                </a:lnTo>
                <a:lnTo>
                  <a:pt x="368" y="92"/>
                </a:lnTo>
                <a:lnTo>
                  <a:pt x="366" y="80"/>
                </a:lnTo>
                <a:lnTo>
                  <a:pt x="368" y="72"/>
                </a:lnTo>
                <a:lnTo>
                  <a:pt x="370" y="66"/>
                </a:lnTo>
                <a:lnTo>
                  <a:pt x="376" y="70"/>
                </a:lnTo>
                <a:lnTo>
                  <a:pt x="384" y="78"/>
                </a:lnTo>
                <a:lnTo>
                  <a:pt x="392" y="84"/>
                </a:lnTo>
                <a:lnTo>
                  <a:pt x="406" y="92"/>
                </a:lnTo>
                <a:lnTo>
                  <a:pt x="412" y="100"/>
                </a:lnTo>
                <a:lnTo>
                  <a:pt x="424" y="104"/>
                </a:lnTo>
                <a:lnTo>
                  <a:pt x="438" y="104"/>
                </a:lnTo>
                <a:lnTo>
                  <a:pt x="452" y="104"/>
                </a:lnTo>
                <a:lnTo>
                  <a:pt x="468" y="100"/>
                </a:lnTo>
                <a:lnTo>
                  <a:pt x="484" y="84"/>
                </a:lnTo>
                <a:lnTo>
                  <a:pt x="482" y="64"/>
                </a:lnTo>
                <a:lnTo>
                  <a:pt x="478" y="50"/>
                </a:lnTo>
                <a:lnTo>
                  <a:pt x="474" y="40"/>
                </a:lnTo>
                <a:lnTo>
                  <a:pt x="472" y="30"/>
                </a:lnTo>
                <a:lnTo>
                  <a:pt x="482" y="18"/>
                </a:lnTo>
                <a:lnTo>
                  <a:pt x="494" y="8"/>
                </a:lnTo>
                <a:lnTo>
                  <a:pt x="502" y="2"/>
                </a:lnTo>
                <a:lnTo>
                  <a:pt x="508" y="0"/>
                </a:lnTo>
                <a:lnTo>
                  <a:pt x="516" y="0"/>
                </a:lnTo>
                <a:lnTo>
                  <a:pt x="526" y="4"/>
                </a:lnTo>
                <a:lnTo>
                  <a:pt x="530" y="16"/>
                </a:lnTo>
                <a:lnTo>
                  <a:pt x="536" y="26"/>
                </a:lnTo>
                <a:lnTo>
                  <a:pt x="546" y="36"/>
                </a:lnTo>
                <a:lnTo>
                  <a:pt x="562" y="50"/>
                </a:lnTo>
                <a:lnTo>
                  <a:pt x="588" y="60"/>
                </a:lnTo>
                <a:lnTo>
                  <a:pt x="598" y="72"/>
                </a:lnTo>
                <a:lnTo>
                  <a:pt x="612" y="84"/>
                </a:lnTo>
                <a:lnTo>
                  <a:pt x="628" y="98"/>
                </a:lnTo>
                <a:lnTo>
                  <a:pt x="636" y="106"/>
                </a:lnTo>
                <a:lnTo>
                  <a:pt x="642" y="118"/>
                </a:lnTo>
                <a:lnTo>
                  <a:pt x="650" y="138"/>
                </a:lnTo>
                <a:lnTo>
                  <a:pt x="656" y="150"/>
                </a:lnTo>
                <a:lnTo>
                  <a:pt x="666" y="164"/>
                </a:lnTo>
                <a:lnTo>
                  <a:pt x="678" y="176"/>
                </a:lnTo>
                <a:lnTo>
                  <a:pt x="686" y="182"/>
                </a:lnTo>
                <a:lnTo>
                  <a:pt x="694" y="184"/>
                </a:lnTo>
                <a:lnTo>
                  <a:pt x="764" y="184"/>
                </a:lnTo>
                <a:lnTo>
                  <a:pt x="774" y="178"/>
                </a:lnTo>
                <a:lnTo>
                  <a:pt x="786" y="172"/>
                </a:lnTo>
                <a:lnTo>
                  <a:pt x="798" y="168"/>
                </a:lnTo>
                <a:lnTo>
                  <a:pt x="812" y="168"/>
                </a:lnTo>
                <a:lnTo>
                  <a:pt x="858" y="184"/>
                </a:lnTo>
                <a:lnTo>
                  <a:pt x="900" y="184"/>
                </a:lnTo>
                <a:lnTo>
                  <a:pt x="920" y="202"/>
                </a:lnTo>
                <a:lnTo>
                  <a:pt x="932" y="208"/>
                </a:lnTo>
                <a:lnTo>
                  <a:pt x="952" y="210"/>
                </a:lnTo>
                <a:lnTo>
                  <a:pt x="972" y="228"/>
                </a:lnTo>
                <a:lnTo>
                  <a:pt x="972" y="278"/>
                </a:lnTo>
                <a:lnTo>
                  <a:pt x="958" y="296"/>
                </a:lnTo>
                <a:lnTo>
                  <a:pt x="946" y="316"/>
                </a:lnTo>
                <a:lnTo>
                  <a:pt x="938" y="336"/>
                </a:lnTo>
                <a:lnTo>
                  <a:pt x="930" y="358"/>
                </a:lnTo>
                <a:lnTo>
                  <a:pt x="908" y="388"/>
                </a:lnTo>
                <a:lnTo>
                  <a:pt x="880" y="418"/>
                </a:lnTo>
                <a:lnTo>
                  <a:pt x="866" y="422"/>
                </a:lnTo>
                <a:lnTo>
                  <a:pt x="856" y="422"/>
                </a:lnTo>
                <a:lnTo>
                  <a:pt x="846" y="420"/>
                </a:lnTo>
                <a:lnTo>
                  <a:pt x="840" y="418"/>
                </a:lnTo>
                <a:lnTo>
                  <a:pt x="828" y="406"/>
                </a:lnTo>
                <a:lnTo>
                  <a:pt x="812" y="394"/>
                </a:lnTo>
                <a:lnTo>
                  <a:pt x="806" y="388"/>
                </a:lnTo>
                <a:lnTo>
                  <a:pt x="800" y="382"/>
                </a:lnTo>
                <a:lnTo>
                  <a:pt x="788" y="376"/>
                </a:lnTo>
                <a:lnTo>
                  <a:pt x="778" y="374"/>
                </a:lnTo>
                <a:lnTo>
                  <a:pt x="768" y="374"/>
                </a:lnTo>
                <a:lnTo>
                  <a:pt x="764" y="382"/>
                </a:lnTo>
                <a:lnTo>
                  <a:pt x="764" y="422"/>
                </a:lnTo>
                <a:lnTo>
                  <a:pt x="768" y="434"/>
                </a:lnTo>
                <a:lnTo>
                  <a:pt x="772" y="446"/>
                </a:lnTo>
                <a:lnTo>
                  <a:pt x="772" y="460"/>
                </a:lnTo>
                <a:lnTo>
                  <a:pt x="772" y="478"/>
                </a:lnTo>
                <a:lnTo>
                  <a:pt x="770" y="492"/>
                </a:lnTo>
                <a:lnTo>
                  <a:pt x="766" y="510"/>
                </a:lnTo>
                <a:lnTo>
                  <a:pt x="766" y="528"/>
                </a:lnTo>
                <a:lnTo>
                  <a:pt x="768" y="548"/>
                </a:lnTo>
                <a:lnTo>
                  <a:pt x="784" y="564"/>
                </a:lnTo>
                <a:lnTo>
                  <a:pt x="790" y="568"/>
                </a:lnTo>
                <a:lnTo>
                  <a:pt x="796" y="574"/>
                </a:lnTo>
                <a:lnTo>
                  <a:pt x="802" y="582"/>
                </a:lnTo>
                <a:lnTo>
                  <a:pt x="808" y="592"/>
                </a:lnTo>
                <a:lnTo>
                  <a:pt x="810" y="602"/>
                </a:lnTo>
                <a:lnTo>
                  <a:pt x="810" y="612"/>
                </a:lnTo>
                <a:lnTo>
                  <a:pt x="808" y="622"/>
                </a:lnTo>
                <a:lnTo>
                  <a:pt x="800" y="632"/>
                </a:lnTo>
                <a:lnTo>
                  <a:pt x="786" y="640"/>
                </a:lnTo>
                <a:lnTo>
                  <a:pt x="780" y="646"/>
                </a:lnTo>
                <a:lnTo>
                  <a:pt x="778" y="650"/>
                </a:lnTo>
                <a:lnTo>
                  <a:pt x="776" y="656"/>
                </a:lnTo>
                <a:lnTo>
                  <a:pt x="776" y="674"/>
                </a:lnTo>
                <a:lnTo>
                  <a:pt x="782" y="680"/>
                </a:lnTo>
                <a:lnTo>
                  <a:pt x="788" y="686"/>
                </a:lnTo>
                <a:lnTo>
                  <a:pt x="806" y="694"/>
                </a:lnTo>
                <a:lnTo>
                  <a:pt x="828" y="702"/>
                </a:lnTo>
                <a:lnTo>
                  <a:pt x="840" y="710"/>
                </a:lnTo>
                <a:lnTo>
                  <a:pt x="850" y="718"/>
                </a:lnTo>
                <a:lnTo>
                  <a:pt x="848" y="740"/>
                </a:lnTo>
                <a:lnTo>
                  <a:pt x="846" y="752"/>
                </a:lnTo>
                <a:lnTo>
                  <a:pt x="842" y="756"/>
                </a:lnTo>
                <a:lnTo>
                  <a:pt x="840" y="762"/>
                </a:lnTo>
                <a:lnTo>
                  <a:pt x="818" y="760"/>
                </a:lnTo>
                <a:lnTo>
                  <a:pt x="796" y="758"/>
                </a:lnTo>
                <a:lnTo>
                  <a:pt x="778" y="754"/>
                </a:lnTo>
                <a:lnTo>
                  <a:pt x="764" y="748"/>
                </a:lnTo>
                <a:lnTo>
                  <a:pt x="762" y="734"/>
                </a:lnTo>
                <a:lnTo>
                  <a:pt x="760" y="722"/>
                </a:lnTo>
                <a:lnTo>
                  <a:pt x="756" y="712"/>
                </a:lnTo>
                <a:lnTo>
                  <a:pt x="752" y="702"/>
                </a:lnTo>
                <a:lnTo>
                  <a:pt x="744" y="704"/>
                </a:lnTo>
                <a:lnTo>
                  <a:pt x="736" y="704"/>
                </a:lnTo>
                <a:lnTo>
                  <a:pt x="726" y="710"/>
                </a:lnTo>
                <a:lnTo>
                  <a:pt x="716" y="718"/>
                </a:lnTo>
                <a:lnTo>
                  <a:pt x="706" y="724"/>
                </a:lnTo>
                <a:lnTo>
                  <a:pt x="680" y="724"/>
                </a:lnTo>
                <a:lnTo>
                  <a:pt x="670" y="716"/>
                </a:lnTo>
                <a:lnTo>
                  <a:pt x="662" y="706"/>
                </a:lnTo>
                <a:lnTo>
                  <a:pt x="656" y="698"/>
                </a:lnTo>
                <a:lnTo>
                  <a:pt x="652" y="688"/>
                </a:lnTo>
                <a:lnTo>
                  <a:pt x="646" y="668"/>
                </a:lnTo>
                <a:lnTo>
                  <a:pt x="642" y="652"/>
                </a:lnTo>
                <a:lnTo>
                  <a:pt x="630" y="636"/>
                </a:lnTo>
                <a:lnTo>
                  <a:pt x="604" y="636"/>
                </a:lnTo>
                <a:lnTo>
                  <a:pt x="594" y="636"/>
                </a:lnTo>
                <a:lnTo>
                  <a:pt x="588" y="638"/>
                </a:lnTo>
                <a:lnTo>
                  <a:pt x="582" y="642"/>
                </a:lnTo>
                <a:lnTo>
                  <a:pt x="578" y="648"/>
                </a:lnTo>
                <a:lnTo>
                  <a:pt x="574" y="658"/>
                </a:lnTo>
                <a:lnTo>
                  <a:pt x="572" y="670"/>
                </a:lnTo>
                <a:lnTo>
                  <a:pt x="564" y="676"/>
                </a:lnTo>
                <a:lnTo>
                  <a:pt x="556" y="680"/>
                </a:lnTo>
                <a:lnTo>
                  <a:pt x="550" y="682"/>
                </a:lnTo>
                <a:lnTo>
                  <a:pt x="542" y="686"/>
                </a:lnTo>
                <a:lnTo>
                  <a:pt x="542" y="704"/>
                </a:lnTo>
                <a:lnTo>
                  <a:pt x="550" y="712"/>
                </a:lnTo>
                <a:lnTo>
                  <a:pt x="558" y="726"/>
                </a:lnTo>
                <a:lnTo>
                  <a:pt x="562" y="732"/>
                </a:lnTo>
                <a:lnTo>
                  <a:pt x="564" y="740"/>
                </a:lnTo>
                <a:lnTo>
                  <a:pt x="564" y="748"/>
                </a:lnTo>
                <a:lnTo>
                  <a:pt x="562" y="758"/>
                </a:lnTo>
                <a:lnTo>
                  <a:pt x="558" y="766"/>
                </a:lnTo>
                <a:lnTo>
                  <a:pt x="552" y="772"/>
                </a:lnTo>
                <a:lnTo>
                  <a:pt x="536" y="782"/>
                </a:lnTo>
                <a:lnTo>
                  <a:pt x="508" y="800"/>
                </a:lnTo>
                <a:lnTo>
                  <a:pt x="500" y="810"/>
                </a:lnTo>
                <a:lnTo>
                  <a:pt x="500" y="850"/>
                </a:lnTo>
                <a:lnTo>
                  <a:pt x="504" y="856"/>
                </a:lnTo>
                <a:lnTo>
                  <a:pt x="508" y="860"/>
                </a:lnTo>
                <a:lnTo>
                  <a:pt x="518" y="866"/>
                </a:lnTo>
                <a:lnTo>
                  <a:pt x="522" y="870"/>
                </a:lnTo>
                <a:lnTo>
                  <a:pt x="526" y="878"/>
                </a:lnTo>
                <a:lnTo>
                  <a:pt x="528" y="888"/>
                </a:lnTo>
                <a:lnTo>
                  <a:pt x="530" y="902"/>
                </a:lnTo>
                <a:lnTo>
                  <a:pt x="522" y="918"/>
                </a:lnTo>
                <a:lnTo>
                  <a:pt x="510" y="924"/>
                </a:lnTo>
                <a:lnTo>
                  <a:pt x="498" y="930"/>
                </a:lnTo>
                <a:lnTo>
                  <a:pt x="432" y="956"/>
                </a:lnTo>
                <a:close/>
              </a:path>
            </a:pathLst>
          </a:custGeom>
          <a:pattFill prst="wdDnDiag">
            <a:fgClr>
              <a:srgbClr val="F2F2F2"/>
            </a:fgClr>
            <a:bgClr>
              <a:schemeClr val="bg1"/>
            </a:bgClr>
          </a:pattFill>
          <a:ln w="9525">
            <a:solidFill>
              <a:schemeClr val="tx1">
                <a:lumMod val="85000"/>
                <a:lumOff val="15000"/>
              </a:schemeClr>
            </a:solidFill>
            <a:round/>
          </a:ln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15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90" name="Freeform 10"/>
          <p:cNvSpPr/>
          <p:nvPr/>
        </p:nvSpPr>
        <p:spPr bwMode="auto">
          <a:xfrm>
            <a:off x="5314950" y="2814638"/>
            <a:ext cx="731838" cy="561975"/>
          </a:xfrm>
          <a:custGeom>
            <a:avLst/>
            <a:gdLst>
              <a:gd name="T0" fmla="*/ 40 w 784"/>
              <a:gd name="T1" fmla="*/ 590 h 602"/>
              <a:gd name="T2" fmla="*/ 0 w 784"/>
              <a:gd name="T3" fmla="*/ 520 h 602"/>
              <a:gd name="T4" fmla="*/ 8 w 784"/>
              <a:gd name="T5" fmla="*/ 486 h 602"/>
              <a:gd name="T6" fmla="*/ 26 w 784"/>
              <a:gd name="T7" fmla="*/ 440 h 602"/>
              <a:gd name="T8" fmla="*/ 66 w 784"/>
              <a:gd name="T9" fmla="*/ 396 h 602"/>
              <a:gd name="T10" fmla="*/ 124 w 784"/>
              <a:gd name="T11" fmla="*/ 342 h 602"/>
              <a:gd name="T12" fmla="*/ 184 w 784"/>
              <a:gd name="T13" fmla="*/ 276 h 602"/>
              <a:gd name="T14" fmla="*/ 214 w 784"/>
              <a:gd name="T15" fmla="*/ 230 h 602"/>
              <a:gd name="T16" fmla="*/ 218 w 784"/>
              <a:gd name="T17" fmla="*/ 196 h 602"/>
              <a:gd name="T18" fmla="*/ 248 w 784"/>
              <a:gd name="T19" fmla="*/ 164 h 602"/>
              <a:gd name="T20" fmla="*/ 254 w 784"/>
              <a:gd name="T21" fmla="*/ 96 h 602"/>
              <a:gd name="T22" fmla="*/ 264 w 784"/>
              <a:gd name="T23" fmla="*/ 60 h 602"/>
              <a:gd name="T24" fmla="*/ 298 w 784"/>
              <a:gd name="T25" fmla="*/ 36 h 602"/>
              <a:gd name="T26" fmla="*/ 352 w 784"/>
              <a:gd name="T27" fmla="*/ 68 h 602"/>
              <a:gd name="T28" fmla="*/ 360 w 784"/>
              <a:gd name="T29" fmla="*/ 32 h 602"/>
              <a:gd name="T30" fmla="*/ 346 w 784"/>
              <a:gd name="T31" fmla="*/ 8 h 602"/>
              <a:gd name="T32" fmla="*/ 454 w 784"/>
              <a:gd name="T33" fmla="*/ 10 h 602"/>
              <a:gd name="T34" fmla="*/ 506 w 784"/>
              <a:gd name="T35" fmla="*/ 0 h 602"/>
              <a:gd name="T36" fmla="*/ 518 w 784"/>
              <a:gd name="T37" fmla="*/ 20 h 602"/>
              <a:gd name="T38" fmla="*/ 478 w 784"/>
              <a:gd name="T39" fmla="*/ 82 h 602"/>
              <a:gd name="T40" fmla="*/ 500 w 784"/>
              <a:gd name="T41" fmla="*/ 96 h 602"/>
              <a:gd name="T42" fmla="*/ 580 w 784"/>
              <a:gd name="T43" fmla="*/ 72 h 602"/>
              <a:gd name="T44" fmla="*/ 612 w 784"/>
              <a:gd name="T45" fmla="*/ 84 h 602"/>
              <a:gd name="T46" fmla="*/ 668 w 784"/>
              <a:gd name="T47" fmla="*/ 58 h 602"/>
              <a:gd name="T48" fmla="*/ 710 w 784"/>
              <a:gd name="T49" fmla="*/ 56 h 602"/>
              <a:gd name="T50" fmla="*/ 784 w 784"/>
              <a:gd name="T51" fmla="*/ 152 h 602"/>
              <a:gd name="T52" fmla="*/ 752 w 784"/>
              <a:gd name="T53" fmla="*/ 174 h 602"/>
              <a:gd name="T54" fmla="*/ 728 w 784"/>
              <a:gd name="T55" fmla="*/ 196 h 602"/>
              <a:gd name="T56" fmla="*/ 728 w 784"/>
              <a:gd name="T57" fmla="*/ 224 h 602"/>
              <a:gd name="T58" fmla="*/ 704 w 784"/>
              <a:gd name="T59" fmla="*/ 242 h 602"/>
              <a:gd name="T60" fmla="*/ 634 w 784"/>
              <a:gd name="T61" fmla="*/ 282 h 602"/>
              <a:gd name="T62" fmla="*/ 606 w 784"/>
              <a:gd name="T63" fmla="*/ 296 h 602"/>
              <a:gd name="T64" fmla="*/ 582 w 784"/>
              <a:gd name="T65" fmla="*/ 288 h 602"/>
              <a:gd name="T66" fmla="*/ 556 w 784"/>
              <a:gd name="T67" fmla="*/ 304 h 602"/>
              <a:gd name="T68" fmla="*/ 544 w 784"/>
              <a:gd name="T69" fmla="*/ 292 h 602"/>
              <a:gd name="T70" fmla="*/ 526 w 784"/>
              <a:gd name="T71" fmla="*/ 294 h 602"/>
              <a:gd name="T72" fmla="*/ 516 w 784"/>
              <a:gd name="T73" fmla="*/ 326 h 602"/>
              <a:gd name="T74" fmla="*/ 498 w 784"/>
              <a:gd name="T75" fmla="*/ 338 h 602"/>
              <a:gd name="T76" fmla="*/ 478 w 784"/>
              <a:gd name="T77" fmla="*/ 342 h 602"/>
              <a:gd name="T78" fmla="*/ 468 w 784"/>
              <a:gd name="T79" fmla="*/ 326 h 602"/>
              <a:gd name="T80" fmla="*/ 436 w 784"/>
              <a:gd name="T81" fmla="*/ 302 h 602"/>
              <a:gd name="T82" fmla="*/ 408 w 784"/>
              <a:gd name="T83" fmla="*/ 330 h 602"/>
              <a:gd name="T84" fmla="*/ 374 w 784"/>
              <a:gd name="T85" fmla="*/ 368 h 602"/>
              <a:gd name="T86" fmla="*/ 350 w 784"/>
              <a:gd name="T87" fmla="*/ 394 h 602"/>
              <a:gd name="T88" fmla="*/ 306 w 784"/>
              <a:gd name="T89" fmla="*/ 418 h 602"/>
              <a:gd name="T90" fmla="*/ 270 w 784"/>
              <a:gd name="T91" fmla="*/ 422 h 602"/>
              <a:gd name="T92" fmla="*/ 256 w 784"/>
              <a:gd name="T93" fmla="*/ 438 h 602"/>
              <a:gd name="T94" fmla="*/ 218 w 784"/>
              <a:gd name="T95" fmla="*/ 432 h 602"/>
              <a:gd name="T96" fmla="*/ 140 w 784"/>
              <a:gd name="T97" fmla="*/ 462 h 602"/>
              <a:gd name="T98" fmla="*/ 92 w 784"/>
              <a:gd name="T99" fmla="*/ 474 h 602"/>
              <a:gd name="T100" fmla="*/ 76 w 784"/>
              <a:gd name="T101" fmla="*/ 510 h 602"/>
              <a:gd name="T102" fmla="*/ 52 w 784"/>
              <a:gd name="T103" fmla="*/ 542 h 602"/>
              <a:gd name="T104" fmla="*/ 78 w 784"/>
              <a:gd name="T105" fmla="*/ 566 h 602"/>
              <a:gd name="T106" fmla="*/ 86 w 784"/>
              <a:gd name="T107" fmla="*/ 590 h 602"/>
              <a:gd name="T108" fmla="*/ 54 w 784"/>
              <a:gd name="T109" fmla="*/ 602 h 602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784" h="602">
                <a:moveTo>
                  <a:pt x="54" y="602"/>
                </a:moveTo>
                <a:lnTo>
                  <a:pt x="54" y="602"/>
                </a:lnTo>
                <a:lnTo>
                  <a:pt x="46" y="596"/>
                </a:lnTo>
                <a:lnTo>
                  <a:pt x="40" y="590"/>
                </a:lnTo>
                <a:lnTo>
                  <a:pt x="34" y="580"/>
                </a:lnTo>
                <a:lnTo>
                  <a:pt x="28" y="558"/>
                </a:lnTo>
                <a:lnTo>
                  <a:pt x="0" y="520"/>
                </a:lnTo>
                <a:lnTo>
                  <a:pt x="0" y="502"/>
                </a:lnTo>
                <a:lnTo>
                  <a:pt x="2" y="492"/>
                </a:lnTo>
                <a:lnTo>
                  <a:pt x="8" y="486"/>
                </a:lnTo>
                <a:lnTo>
                  <a:pt x="18" y="478"/>
                </a:lnTo>
                <a:lnTo>
                  <a:pt x="22" y="450"/>
                </a:lnTo>
                <a:lnTo>
                  <a:pt x="26" y="440"/>
                </a:lnTo>
                <a:lnTo>
                  <a:pt x="30" y="430"/>
                </a:lnTo>
                <a:lnTo>
                  <a:pt x="36" y="422"/>
                </a:lnTo>
                <a:lnTo>
                  <a:pt x="44" y="414"/>
                </a:lnTo>
                <a:lnTo>
                  <a:pt x="66" y="396"/>
                </a:lnTo>
                <a:lnTo>
                  <a:pt x="94" y="366"/>
                </a:lnTo>
                <a:lnTo>
                  <a:pt x="108" y="354"/>
                </a:lnTo>
                <a:lnTo>
                  <a:pt x="124" y="342"/>
                </a:lnTo>
                <a:lnTo>
                  <a:pt x="154" y="306"/>
                </a:lnTo>
                <a:lnTo>
                  <a:pt x="184" y="276"/>
                </a:lnTo>
                <a:lnTo>
                  <a:pt x="196" y="266"/>
                </a:lnTo>
                <a:lnTo>
                  <a:pt x="204" y="256"/>
                </a:lnTo>
                <a:lnTo>
                  <a:pt x="210" y="244"/>
                </a:lnTo>
                <a:lnTo>
                  <a:pt x="214" y="230"/>
                </a:lnTo>
                <a:lnTo>
                  <a:pt x="214" y="214"/>
                </a:lnTo>
                <a:lnTo>
                  <a:pt x="216" y="204"/>
                </a:lnTo>
                <a:lnTo>
                  <a:pt x="218" y="196"/>
                </a:lnTo>
                <a:lnTo>
                  <a:pt x="222" y="190"/>
                </a:lnTo>
                <a:lnTo>
                  <a:pt x="232" y="180"/>
                </a:lnTo>
                <a:lnTo>
                  <a:pt x="240" y="174"/>
                </a:lnTo>
                <a:lnTo>
                  <a:pt x="248" y="164"/>
                </a:lnTo>
                <a:lnTo>
                  <a:pt x="244" y="106"/>
                </a:lnTo>
                <a:lnTo>
                  <a:pt x="254" y="96"/>
                </a:lnTo>
                <a:lnTo>
                  <a:pt x="260" y="84"/>
                </a:lnTo>
                <a:lnTo>
                  <a:pt x="262" y="72"/>
                </a:lnTo>
                <a:lnTo>
                  <a:pt x="264" y="60"/>
                </a:lnTo>
                <a:lnTo>
                  <a:pt x="278" y="36"/>
                </a:lnTo>
                <a:lnTo>
                  <a:pt x="298" y="36"/>
                </a:lnTo>
                <a:lnTo>
                  <a:pt x="332" y="68"/>
                </a:lnTo>
                <a:lnTo>
                  <a:pt x="352" y="68"/>
                </a:lnTo>
                <a:lnTo>
                  <a:pt x="354" y="64"/>
                </a:lnTo>
                <a:lnTo>
                  <a:pt x="356" y="60"/>
                </a:lnTo>
                <a:lnTo>
                  <a:pt x="358" y="48"/>
                </a:lnTo>
                <a:lnTo>
                  <a:pt x="360" y="32"/>
                </a:lnTo>
                <a:lnTo>
                  <a:pt x="340" y="10"/>
                </a:lnTo>
                <a:lnTo>
                  <a:pt x="346" y="8"/>
                </a:lnTo>
                <a:lnTo>
                  <a:pt x="442" y="8"/>
                </a:lnTo>
                <a:lnTo>
                  <a:pt x="454" y="10"/>
                </a:lnTo>
                <a:lnTo>
                  <a:pt x="472" y="10"/>
                </a:lnTo>
                <a:lnTo>
                  <a:pt x="490" y="8"/>
                </a:lnTo>
                <a:lnTo>
                  <a:pt x="500" y="4"/>
                </a:lnTo>
                <a:lnTo>
                  <a:pt x="506" y="0"/>
                </a:lnTo>
                <a:lnTo>
                  <a:pt x="518" y="0"/>
                </a:lnTo>
                <a:lnTo>
                  <a:pt x="518" y="20"/>
                </a:lnTo>
                <a:lnTo>
                  <a:pt x="476" y="68"/>
                </a:lnTo>
                <a:lnTo>
                  <a:pt x="478" y="82"/>
                </a:lnTo>
                <a:lnTo>
                  <a:pt x="482" y="88"/>
                </a:lnTo>
                <a:lnTo>
                  <a:pt x="486" y="92"/>
                </a:lnTo>
                <a:lnTo>
                  <a:pt x="492" y="94"/>
                </a:lnTo>
                <a:lnTo>
                  <a:pt x="500" y="96"/>
                </a:lnTo>
                <a:lnTo>
                  <a:pt x="524" y="98"/>
                </a:lnTo>
                <a:lnTo>
                  <a:pt x="580" y="72"/>
                </a:lnTo>
                <a:lnTo>
                  <a:pt x="600" y="72"/>
                </a:lnTo>
                <a:lnTo>
                  <a:pt x="612" y="84"/>
                </a:lnTo>
                <a:lnTo>
                  <a:pt x="624" y="82"/>
                </a:lnTo>
                <a:lnTo>
                  <a:pt x="634" y="78"/>
                </a:lnTo>
                <a:lnTo>
                  <a:pt x="656" y="64"/>
                </a:lnTo>
                <a:lnTo>
                  <a:pt x="668" y="58"/>
                </a:lnTo>
                <a:lnTo>
                  <a:pt x="680" y="54"/>
                </a:lnTo>
                <a:lnTo>
                  <a:pt x="694" y="52"/>
                </a:lnTo>
                <a:lnTo>
                  <a:pt x="710" y="56"/>
                </a:lnTo>
                <a:lnTo>
                  <a:pt x="740" y="92"/>
                </a:lnTo>
                <a:lnTo>
                  <a:pt x="784" y="152"/>
                </a:lnTo>
                <a:lnTo>
                  <a:pt x="784" y="168"/>
                </a:lnTo>
                <a:lnTo>
                  <a:pt x="764" y="170"/>
                </a:lnTo>
                <a:lnTo>
                  <a:pt x="752" y="174"/>
                </a:lnTo>
                <a:lnTo>
                  <a:pt x="746" y="180"/>
                </a:lnTo>
                <a:lnTo>
                  <a:pt x="740" y="186"/>
                </a:lnTo>
                <a:lnTo>
                  <a:pt x="728" y="196"/>
                </a:lnTo>
                <a:lnTo>
                  <a:pt x="724" y="200"/>
                </a:lnTo>
                <a:lnTo>
                  <a:pt x="722" y="208"/>
                </a:lnTo>
                <a:lnTo>
                  <a:pt x="722" y="214"/>
                </a:lnTo>
                <a:lnTo>
                  <a:pt x="728" y="224"/>
                </a:lnTo>
                <a:lnTo>
                  <a:pt x="728" y="230"/>
                </a:lnTo>
                <a:lnTo>
                  <a:pt x="704" y="242"/>
                </a:lnTo>
                <a:lnTo>
                  <a:pt x="680" y="256"/>
                </a:lnTo>
                <a:lnTo>
                  <a:pt x="656" y="270"/>
                </a:lnTo>
                <a:lnTo>
                  <a:pt x="634" y="282"/>
                </a:lnTo>
                <a:lnTo>
                  <a:pt x="618" y="298"/>
                </a:lnTo>
                <a:lnTo>
                  <a:pt x="612" y="298"/>
                </a:lnTo>
                <a:lnTo>
                  <a:pt x="606" y="296"/>
                </a:lnTo>
                <a:lnTo>
                  <a:pt x="602" y="292"/>
                </a:lnTo>
                <a:lnTo>
                  <a:pt x="600" y="288"/>
                </a:lnTo>
                <a:lnTo>
                  <a:pt x="582" y="288"/>
                </a:lnTo>
                <a:lnTo>
                  <a:pt x="570" y="304"/>
                </a:lnTo>
                <a:lnTo>
                  <a:pt x="556" y="304"/>
                </a:lnTo>
                <a:lnTo>
                  <a:pt x="552" y="298"/>
                </a:lnTo>
                <a:lnTo>
                  <a:pt x="548" y="294"/>
                </a:lnTo>
                <a:lnTo>
                  <a:pt x="544" y="292"/>
                </a:lnTo>
                <a:lnTo>
                  <a:pt x="540" y="292"/>
                </a:lnTo>
                <a:lnTo>
                  <a:pt x="534" y="292"/>
                </a:lnTo>
                <a:lnTo>
                  <a:pt x="526" y="294"/>
                </a:lnTo>
                <a:lnTo>
                  <a:pt x="526" y="318"/>
                </a:lnTo>
                <a:lnTo>
                  <a:pt x="520" y="322"/>
                </a:lnTo>
                <a:lnTo>
                  <a:pt x="516" y="326"/>
                </a:lnTo>
                <a:lnTo>
                  <a:pt x="508" y="328"/>
                </a:lnTo>
                <a:lnTo>
                  <a:pt x="504" y="328"/>
                </a:lnTo>
                <a:lnTo>
                  <a:pt x="500" y="332"/>
                </a:lnTo>
                <a:lnTo>
                  <a:pt x="498" y="338"/>
                </a:lnTo>
                <a:lnTo>
                  <a:pt x="494" y="346"/>
                </a:lnTo>
                <a:lnTo>
                  <a:pt x="482" y="344"/>
                </a:lnTo>
                <a:lnTo>
                  <a:pt x="478" y="342"/>
                </a:lnTo>
                <a:lnTo>
                  <a:pt x="476" y="340"/>
                </a:lnTo>
                <a:lnTo>
                  <a:pt x="472" y="334"/>
                </a:lnTo>
                <a:lnTo>
                  <a:pt x="468" y="326"/>
                </a:lnTo>
                <a:lnTo>
                  <a:pt x="462" y="326"/>
                </a:lnTo>
                <a:lnTo>
                  <a:pt x="436" y="302"/>
                </a:lnTo>
                <a:lnTo>
                  <a:pt x="420" y="302"/>
                </a:lnTo>
                <a:lnTo>
                  <a:pt x="414" y="314"/>
                </a:lnTo>
                <a:lnTo>
                  <a:pt x="408" y="330"/>
                </a:lnTo>
                <a:lnTo>
                  <a:pt x="388" y="362"/>
                </a:lnTo>
                <a:lnTo>
                  <a:pt x="374" y="368"/>
                </a:lnTo>
                <a:lnTo>
                  <a:pt x="366" y="374"/>
                </a:lnTo>
                <a:lnTo>
                  <a:pt x="358" y="382"/>
                </a:lnTo>
                <a:lnTo>
                  <a:pt x="350" y="394"/>
                </a:lnTo>
                <a:lnTo>
                  <a:pt x="338" y="396"/>
                </a:lnTo>
                <a:lnTo>
                  <a:pt x="328" y="398"/>
                </a:lnTo>
                <a:lnTo>
                  <a:pt x="306" y="418"/>
                </a:lnTo>
                <a:lnTo>
                  <a:pt x="290" y="418"/>
                </a:lnTo>
                <a:lnTo>
                  <a:pt x="278" y="420"/>
                </a:lnTo>
                <a:lnTo>
                  <a:pt x="270" y="422"/>
                </a:lnTo>
                <a:lnTo>
                  <a:pt x="262" y="426"/>
                </a:lnTo>
                <a:lnTo>
                  <a:pt x="256" y="438"/>
                </a:lnTo>
                <a:lnTo>
                  <a:pt x="244" y="438"/>
                </a:lnTo>
                <a:lnTo>
                  <a:pt x="228" y="432"/>
                </a:lnTo>
                <a:lnTo>
                  <a:pt x="218" y="432"/>
                </a:lnTo>
                <a:lnTo>
                  <a:pt x="210" y="436"/>
                </a:lnTo>
                <a:lnTo>
                  <a:pt x="198" y="440"/>
                </a:lnTo>
                <a:lnTo>
                  <a:pt x="140" y="462"/>
                </a:lnTo>
                <a:lnTo>
                  <a:pt x="120" y="464"/>
                </a:lnTo>
                <a:lnTo>
                  <a:pt x="104" y="466"/>
                </a:lnTo>
                <a:lnTo>
                  <a:pt x="92" y="474"/>
                </a:lnTo>
                <a:lnTo>
                  <a:pt x="78" y="486"/>
                </a:lnTo>
                <a:lnTo>
                  <a:pt x="76" y="510"/>
                </a:lnTo>
                <a:lnTo>
                  <a:pt x="64" y="514"/>
                </a:lnTo>
                <a:lnTo>
                  <a:pt x="56" y="520"/>
                </a:lnTo>
                <a:lnTo>
                  <a:pt x="52" y="528"/>
                </a:lnTo>
                <a:lnTo>
                  <a:pt x="52" y="542"/>
                </a:lnTo>
                <a:lnTo>
                  <a:pt x="60" y="548"/>
                </a:lnTo>
                <a:lnTo>
                  <a:pt x="72" y="558"/>
                </a:lnTo>
                <a:lnTo>
                  <a:pt x="78" y="566"/>
                </a:lnTo>
                <a:lnTo>
                  <a:pt x="82" y="572"/>
                </a:lnTo>
                <a:lnTo>
                  <a:pt x="86" y="580"/>
                </a:lnTo>
                <a:lnTo>
                  <a:pt x="86" y="590"/>
                </a:lnTo>
                <a:lnTo>
                  <a:pt x="78" y="594"/>
                </a:lnTo>
                <a:lnTo>
                  <a:pt x="68" y="598"/>
                </a:lnTo>
                <a:lnTo>
                  <a:pt x="54" y="602"/>
                </a:lnTo>
                <a:close/>
              </a:path>
            </a:pathLst>
          </a:custGeom>
          <a:pattFill prst="wd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9525">
            <a:solidFill>
              <a:schemeClr val="tx1">
                <a:lumMod val="85000"/>
                <a:lumOff val="15000"/>
              </a:schemeClr>
            </a:solidFill>
            <a:round/>
          </a:ln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15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grpSp>
        <p:nvGrpSpPr>
          <p:cNvPr id="11276" name="组合 90"/>
          <p:cNvGrpSpPr/>
          <p:nvPr/>
        </p:nvGrpSpPr>
        <p:grpSpPr>
          <a:xfrm>
            <a:off x="5394325" y="1068388"/>
            <a:ext cx="3438525" cy="1298575"/>
            <a:chOff x="5545416" y="1067783"/>
            <a:chExt cx="3437717" cy="1299941"/>
          </a:xfrm>
        </p:grpSpPr>
        <p:sp>
          <p:nvSpPr>
            <p:cNvPr id="92" name="文本框 91"/>
            <p:cNvSpPr txBox="1"/>
            <p:nvPr/>
          </p:nvSpPr>
          <p:spPr>
            <a:xfrm>
              <a:off x="5553064" y="1067783"/>
              <a:ext cx="1190517" cy="379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defTabSz="6858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kern="1200" cap="none" spc="0" normalizeH="0" baseline="-3000" noProof="0" dirty="0">
                  <a:latin typeface="+mj-ea"/>
                  <a:ea typeface="+mj-ea"/>
                  <a:cs typeface="+mn-cs"/>
                </a:rPr>
                <a:t>添加标题</a:t>
              </a:r>
              <a:endParaRPr kumimoji="0" lang="zh-CN" altLang="en-US" sz="2800" kern="1200" cap="none" spc="0" normalizeH="0" baseline="-3000" noProof="0" dirty="0">
                <a:latin typeface="+mj-ea"/>
                <a:ea typeface="+mj-ea"/>
                <a:cs typeface="+mn-cs"/>
              </a:endParaRPr>
            </a:p>
          </p:txBody>
        </p:sp>
        <p:sp>
          <p:nvSpPr>
            <p:cNvPr id="93" name="文本框 92"/>
            <p:cNvSpPr txBox="1"/>
            <p:nvPr/>
          </p:nvSpPr>
          <p:spPr>
            <a:xfrm>
              <a:off x="5545416" y="1370529"/>
              <a:ext cx="3437717" cy="997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defTabSz="683895" eaLnBrk="1" fontAlgn="auto" hangingPunct="1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50" kern="1200" cap="none" spc="0" normalizeH="0" baseline="0" noProof="0" dirty="0">
                  <a:latin typeface="+mj-ea"/>
                  <a:ea typeface="+mj-ea"/>
                  <a:cs typeface="+mn-cs"/>
                </a:rPr>
                <a:t>您的内容打在这里，或者通过复制您的文本后，在此框中选择粘贴，并选择只保留文字。您的内容打在这里，或者通过复制您的文本后，在此框中选择粘贴，并选择只保留文字，您的内容打在</a:t>
              </a:r>
              <a:endParaRPr kumimoji="0" lang="zh-CN" altLang="en-US" sz="1000" kern="1200" cap="none" spc="0" normalizeH="0" baseline="0" noProof="0" dirty="0">
                <a:latin typeface="+mj-ea"/>
                <a:ea typeface="+mj-ea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94" name="文本框 93"/>
          <p:cNvSpPr txBox="1"/>
          <p:nvPr/>
        </p:nvSpPr>
        <p:spPr>
          <a:xfrm>
            <a:off x="7021513" y="2811463"/>
            <a:ext cx="2006600" cy="544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683895" eaLnBrk="1" fontAlgn="auto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kern="1200" cap="none" spc="0" normalizeH="0" baseline="0" noProof="0" dirty="0">
                <a:latin typeface="+mj-ea"/>
                <a:ea typeface="+mj-ea"/>
                <a:cs typeface="+mn-cs"/>
              </a:rPr>
              <a:t>您的内容打在这里，或者通过复制您的文本后，在此框中选</a:t>
            </a:r>
            <a:endParaRPr kumimoji="0" lang="zh-CN" altLang="en-US" sz="1000" kern="1200" cap="none" spc="0" normalizeH="0" baseline="0" noProof="0" dirty="0">
              <a:latin typeface="+mj-ea"/>
              <a:ea typeface="+mj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95" name="文本框 94"/>
          <p:cNvSpPr txBox="1"/>
          <p:nvPr/>
        </p:nvSpPr>
        <p:spPr>
          <a:xfrm>
            <a:off x="7021513" y="3700463"/>
            <a:ext cx="2006600" cy="544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683895" eaLnBrk="1" fontAlgn="auto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kern="1200" cap="none" spc="0" normalizeH="0" baseline="0" noProof="0" dirty="0">
                <a:latin typeface="+mj-ea"/>
                <a:ea typeface="+mj-ea"/>
                <a:cs typeface="+mn-cs"/>
              </a:rPr>
              <a:t>您的内容打在这里，或者通过复制您的文本后，在此框中选</a:t>
            </a:r>
            <a:endParaRPr kumimoji="0" lang="zh-CN" altLang="en-US" sz="1000" kern="1200" cap="none" spc="0" normalizeH="0" baseline="0" noProof="0" dirty="0">
              <a:latin typeface="+mj-ea"/>
              <a:ea typeface="+mj-ea"/>
              <a:cs typeface="+mn-cs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" name="文本框 19"/>
          <p:cNvSpPr txBox="1"/>
          <p:nvPr/>
        </p:nvSpPr>
        <p:spPr>
          <a:xfrm>
            <a:off x="2451100" y="1225550"/>
            <a:ext cx="3994150" cy="6000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defTabSz="6858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300" kern="1200" cap="none" spc="0" normalizeH="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方正苏新诗柳楷简体" panose="02000000000000000000" pitchFamily="2" charset="-122"/>
                <a:ea typeface="方正苏新诗柳楷简体" panose="02000000000000000000" pitchFamily="2" charset="-122"/>
                <a:cs typeface="+mn-cs"/>
              </a:rPr>
              <a:t>请输入</a:t>
            </a:r>
            <a:r>
              <a:rPr kumimoji="0" lang="zh-CN" altLang="en-US" sz="3300" kern="1200" cap="none" spc="0" normalizeH="0" baseline="0" noProof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方正苏新诗柳楷简体" panose="02000000000000000000" pitchFamily="2" charset="-122"/>
                <a:ea typeface="方正苏新诗柳楷简体" panose="02000000000000000000" pitchFamily="2" charset="-122"/>
                <a:cs typeface="+mn-cs"/>
              </a:rPr>
              <a:t>第二章节</a:t>
            </a:r>
            <a:r>
              <a:rPr kumimoji="0" lang="zh-CN" altLang="en-US" sz="3300" kern="1200" cap="none" spc="0" normalizeH="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方正苏新诗柳楷简体" panose="02000000000000000000" pitchFamily="2" charset="-122"/>
                <a:ea typeface="方正苏新诗柳楷简体" panose="02000000000000000000" pitchFamily="2" charset="-122"/>
                <a:cs typeface="+mn-cs"/>
              </a:rPr>
              <a:t>标题</a:t>
            </a:r>
            <a:endParaRPr kumimoji="0" lang="zh-CN" altLang="en-US" sz="3300" kern="1200" cap="none" spc="0" normalizeH="0" baseline="0" noProof="0" dirty="0">
              <a:solidFill>
                <a:schemeClr val="tx1">
                  <a:lumMod val="85000"/>
                  <a:lumOff val="15000"/>
                </a:schemeClr>
              </a:solidFill>
              <a:latin typeface="方正苏新诗柳楷简体" panose="02000000000000000000" pitchFamily="2" charset="-122"/>
              <a:ea typeface="方正苏新诗柳楷简体" panose="02000000000000000000" pitchFamily="2" charset="-122"/>
              <a:cs typeface="+mn-cs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643063" y="1970088"/>
            <a:ext cx="5857875" cy="609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ctr" defTabSz="683895" eaLnBrk="1" fontAlgn="auto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kern="1200" cap="none" spc="0" normalizeH="0" baseline="0" noProof="0" dirty="0">
                <a:latin typeface="方正苏新诗柳楷简体" panose="02000000000000000000" pitchFamily="2" charset="-122"/>
                <a:ea typeface="方正苏新诗柳楷简体" panose="02000000000000000000" pitchFamily="2" charset="-122"/>
                <a:cs typeface="+mn-cs"/>
              </a:rPr>
              <a:t>您的内容打在这里，或者通过复制您的文本后，在此框中选择粘贴，并选择只保留文字。您的内容打在这里，或者通过复制您的文本后，在此框中选择粘贴</a:t>
            </a:r>
            <a:endParaRPr kumimoji="0" lang="zh-CN" altLang="en-US" sz="1050" kern="1200" cap="none" spc="0" normalizeH="0" baseline="0" noProof="0" dirty="0">
              <a:latin typeface="方正苏新诗柳楷简体" panose="02000000000000000000" pitchFamily="2" charset="-122"/>
              <a:ea typeface="方正苏新诗柳楷简体" panose="02000000000000000000" pitchFamily="2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12292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51100" y="2419350"/>
            <a:ext cx="3892550" cy="34432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7" name="直接连接符 16"/>
          <p:cNvCxnSpPr/>
          <p:nvPr/>
        </p:nvCxnSpPr>
        <p:spPr>
          <a:xfrm>
            <a:off x="115888" y="-14287"/>
            <a:ext cx="0" cy="5157788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315" name="组合 17"/>
          <p:cNvGrpSpPr>
            <a:grpSpLocks noChangeAspect="1"/>
          </p:cNvGrpSpPr>
          <p:nvPr/>
        </p:nvGrpSpPr>
        <p:grpSpPr>
          <a:xfrm>
            <a:off x="230188" y="301625"/>
            <a:ext cx="323850" cy="428625"/>
            <a:chOff x="2529436" y="1479583"/>
            <a:chExt cx="539218" cy="714105"/>
          </a:xfrm>
        </p:grpSpPr>
        <p:pic>
          <p:nvPicPr>
            <p:cNvPr id="13328" name="图片 1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567764" y="1479583"/>
              <a:ext cx="440132" cy="64812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0" name="文本框 19"/>
            <p:cNvSpPr txBox="1"/>
            <p:nvPr/>
          </p:nvSpPr>
          <p:spPr>
            <a:xfrm>
              <a:off x="2565286" y="1520276"/>
              <a:ext cx="479305" cy="413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15" kern="1200" cap="none" spc="0" normalizeH="0" baseline="0" noProof="0" dirty="0">
                  <a:solidFill>
                    <a:schemeClr val="bg1"/>
                  </a:solidFill>
                  <a:latin typeface="+mn-ea"/>
                  <a:ea typeface="+mn-ea"/>
                  <a:cs typeface="+mn-cs"/>
                </a:rPr>
                <a:t>章</a:t>
              </a:r>
              <a:endParaRPr kumimoji="0" lang="zh-CN" altLang="en-US" sz="1015" kern="1200" cap="none" spc="0" normalizeH="0" baseline="0" noProof="0" dirty="0">
                <a:solidFill>
                  <a:schemeClr val="bg1"/>
                </a:solidFill>
                <a:latin typeface="+mn-ea"/>
                <a:ea typeface="+mn-ea"/>
                <a:cs typeface="+mn-cs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2529436" y="1780606"/>
              <a:ext cx="539218" cy="413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15" kern="1200" cap="none" spc="0" normalizeH="0" baseline="0" noProof="0" dirty="0">
                  <a:solidFill>
                    <a:schemeClr val="bg1"/>
                  </a:solidFill>
                  <a:latin typeface="+mn-ea"/>
                  <a:ea typeface="+mn-ea"/>
                  <a:cs typeface="+mn-cs"/>
                </a:rPr>
                <a:t>二</a:t>
              </a:r>
              <a:endParaRPr kumimoji="0" lang="zh-CN" altLang="en-US" sz="1015" kern="1200" cap="none" spc="0" normalizeH="0" baseline="0" noProof="0" dirty="0">
                <a:solidFill>
                  <a:schemeClr val="bg1"/>
                </a:solidFill>
                <a:latin typeface="+mn-ea"/>
                <a:ea typeface="+mn-ea"/>
                <a:cs typeface="+mn-cs"/>
              </a:endParaRPr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200025" y="723900"/>
            <a:ext cx="346075" cy="99695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R="0" defTabSz="6858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kern="1200" cap="none" spc="0" normalizeH="0" baseline="0" noProof="0" dirty="0">
                <a:latin typeface="+mj-ea"/>
                <a:ea typeface="+mj-ea"/>
                <a:cs typeface="+mn-cs"/>
              </a:rPr>
              <a:t>Title Text Here</a:t>
            </a:r>
            <a:endParaRPr kumimoji="0" lang="zh-CN" altLang="en-US" sz="1050" kern="1200" cap="none" spc="0" normalizeH="0" baseline="0" noProof="0" dirty="0">
              <a:latin typeface="+mj-ea"/>
              <a:ea typeface="+mj-ea"/>
              <a:cs typeface="+mn-cs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65138" y="301625"/>
            <a:ext cx="414338" cy="152241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R="0" defTabSz="6858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500" kern="1200" cap="none" spc="188" normalizeH="0" baseline="0" noProof="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cs"/>
              </a:rPr>
              <a:t>添加标题文字</a:t>
            </a:r>
            <a:endParaRPr kumimoji="0" lang="zh-CN" altLang="en-US" sz="1500" kern="1200" cap="none" spc="188" normalizeH="0" baseline="0" noProof="0" dirty="0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grpSp>
        <p:nvGrpSpPr>
          <p:cNvPr id="13318" name="组合 23"/>
          <p:cNvGrpSpPr/>
          <p:nvPr/>
        </p:nvGrpSpPr>
        <p:grpSpPr>
          <a:xfrm>
            <a:off x="49213" y="346075"/>
            <a:ext cx="134937" cy="136525"/>
            <a:chOff x="2865120" y="1648968"/>
            <a:chExt cx="180000" cy="180000"/>
          </a:xfrm>
        </p:grpSpPr>
        <p:sp>
          <p:nvSpPr>
            <p:cNvPr id="25" name="椭圆 24"/>
            <p:cNvSpPr/>
            <p:nvPr/>
          </p:nvSpPr>
          <p:spPr>
            <a:xfrm>
              <a:off x="2901120" y="1684968"/>
              <a:ext cx="108000" cy="108000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6" name="椭圆 25"/>
            <p:cNvSpPr>
              <a:spLocks noChangeAspect="1"/>
            </p:cNvSpPr>
            <p:nvPr/>
          </p:nvSpPr>
          <p:spPr>
            <a:xfrm>
              <a:off x="2865120" y="1648968"/>
              <a:ext cx="180000" cy="180000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8" name="矩形 27"/>
          <p:cNvSpPr/>
          <p:nvPr/>
        </p:nvSpPr>
        <p:spPr>
          <a:xfrm>
            <a:off x="973138" y="325438"/>
            <a:ext cx="3567113" cy="244475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15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966788" y="3570288"/>
            <a:ext cx="1755775" cy="128905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15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2955925" y="3570288"/>
            <a:ext cx="1755775" cy="128905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15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4946650" y="3570288"/>
            <a:ext cx="1755775" cy="128905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15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6935788" y="3570288"/>
            <a:ext cx="1755775" cy="128905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15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3" name="TextBox 21"/>
          <p:cNvSpPr txBox="1"/>
          <p:nvPr/>
        </p:nvSpPr>
        <p:spPr>
          <a:xfrm>
            <a:off x="965200" y="2997200"/>
            <a:ext cx="2141538" cy="369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6858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kern="1200" cap="none" spc="0" normalizeH="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+mn-cs"/>
              </a:rPr>
              <a:t>添加相关描述文字</a:t>
            </a:r>
            <a:endParaRPr kumimoji="0" lang="zh-CN" altLang="en-US" sz="1800" kern="1200" cap="none" spc="0" normalizeH="0" baseline="0" noProof="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  <a:cs typeface="+mn-cs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4781550" y="373063"/>
            <a:ext cx="3805238" cy="2582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683895" eaLnBrk="1" fontAlgn="auto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500" kern="1200" cap="none" spc="0" normalizeH="0" baseline="0" noProof="0" dirty="0">
                <a:latin typeface="+mj-ea"/>
                <a:ea typeface="+mj-ea"/>
                <a:cs typeface="+mn-cs"/>
              </a:rPr>
              <a:t>您的内容打在这里，或者通过复制您的文本后，在此框中选择粘贴，并选择只保留文字。您的内容打在这里，或者通过复制您的文本后，在此框中选择粘贴，并选择只保留文字，您的内容打</a:t>
            </a:r>
            <a:r>
              <a:rPr kumimoji="0" lang="zh-CN" altLang="en-US" sz="1500" kern="1200" cap="none" spc="0" normalizeH="0" baseline="0" noProof="0" dirty="0" smtClean="0">
                <a:latin typeface="+mj-ea"/>
                <a:ea typeface="+mj-ea"/>
                <a:cs typeface="+mn-cs"/>
              </a:rPr>
              <a:t>在</a:t>
            </a:r>
            <a:r>
              <a:rPr kumimoji="0" lang="zh-CN" altLang="en-US" sz="1400" kern="1200" cap="none" spc="0" normalizeH="0" baseline="0" noProof="0" dirty="0" smtClean="0">
                <a:latin typeface="+mj-ea"/>
                <a:ea typeface="+mn-ea"/>
                <a:cs typeface="+mn-cs"/>
              </a:rPr>
              <a:t>这里</a:t>
            </a:r>
            <a:r>
              <a:rPr kumimoji="0" lang="zh-CN" altLang="en-US" sz="1400" kern="1200" cap="none" spc="0" normalizeH="0" baseline="0" noProof="0" dirty="0">
                <a:latin typeface="+mj-ea"/>
                <a:ea typeface="+mn-ea"/>
                <a:cs typeface="+mn-cs"/>
              </a:rPr>
              <a:t>，或者通过复制您的文本后，在此框中选择粘贴，并选择只保留文字。您的内容打在这里，或者通过复制您的文本后，在此框中选择粘贴，并选择只保留文字，</a:t>
            </a:r>
            <a:endParaRPr kumimoji="0" lang="zh-CN" altLang="en-US" sz="1400" kern="1200" cap="none" spc="0" normalizeH="0" baseline="0" noProof="0" dirty="0">
              <a:latin typeface="+mj-ea"/>
              <a:ea typeface="+mj-ea"/>
              <a:cs typeface="+mn-cs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38" name="直接连接符 37"/>
          <p:cNvCxnSpPr/>
          <p:nvPr/>
        </p:nvCxnSpPr>
        <p:spPr>
          <a:xfrm>
            <a:off x="115888" y="-14287"/>
            <a:ext cx="0" cy="5157788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339" name="组合 38"/>
          <p:cNvGrpSpPr>
            <a:grpSpLocks noChangeAspect="1"/>
          </p:cNvGrpSpPr>
          <p:nvPr/>
        </p:nvGrpSpPr>
        <p:grpSpPr>
          <a:xfrm>
            <a:off x="230188" y="301625"/>
            <a:ext cx="323850" cy="414338"/>
            <a:chOff x="2529436" y="1479583"/>
            <a:chExt cx="539218" cy="691278"/>
          </a:xfrm>
        </p:grpSpPr>
        <p:pic>
          <p:nvPicPr>
            <p:cNvPr id="14356" name="图片 39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567764" y="1479583"/>
              <a:ext cx="440132" cy="64812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1" name="文本框 40"/>
            <p:cNvSpPr txBox="1"/>
            <p:nvPr/>
          </p:nvSpPr>
          <p:spPr>
            <a:xfrm>
              <a:off x="2565286" y="1497449"/>
              <a:ext cx="479305" cy="413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15" kern="1200" cap="none" spc="0" normalizeH="0" baseline="0" noProof="0" dirty="0">
                  <a:solidFill>
                    <a:schemeClr val="bg1"/>
                  </a:solidFill>
                  <a:latin typeface="+mn-ea"/>
                  <a:ea typeface="+mn-ea"/>
                  <a:cs typeface="+mn-cs"/>
                </a:rPr>
                <a:t>章</a:t>
              </a:r>
              <a:endParaRPr kumimoji="0" lang="zh-CN" altLang="en-US" sz="1015" kern="1200" cap="none" spc="0" normalizeH="0" baseline="0" noProof="0" dirty="0">
                <a:solidFill>
                  <a:schemeClr val="bg1"/>
                </a:solidFill>
                <a:latin typeface="+mn-ea"/>
                <a:ea typeface="+mn-ea"/>
                <a:cs typeface="+mn-cs"/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2529436" y="1757779"/>
              <a:ext cx="539218" cy="413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15" kern="1200" cap="none" spc="0" normalizeH="0" baseline="0" noProof="0" dirty="0">
                  <a:solidFill>
                    <a:schemeClr val="bg1"/>
                  </a:solidFill>
                  <a:latin typeface="+mn-ea"/>
                  <a:ea typeface="+mn-ea"/>
                  <a:cs typeface="+mn-cs"/>
                </a:rPr>
                <a:t>二</a:t>
              </a:r>
              <a:endParaRPr kumimoji="0" lang="zh-CN" altLang="en-US" sz="1015" kern="1200" cap="none" spc="0" normalizeH="0" baseline="0" noProof="0" dirty="0">
                <a:solidFill>
                  <a:schemeClr val="bg1"/>
                </a:solidFill>
                <a:latin typeface="+mn-ea"/>
                <a:ea typeface="+mn-ea"/>
                <a:cs typeface="+mn-cs"/>
              </a:endParaRPr>
            </a:p>
          </p:txBody>
        </p:sp>
      </p:grpSp>
      <p:sp>
        <p:nvSpPr>
          <p:cNvPr id="43" name="文本框 42"/>
          <p:cNvSpPr txBox="1"/>
          <p:nvPr/>
        </p:nvSpPr>
        <p:spPr>
          <a:xfrm>
            <a:off x="200025" y="723900"/>
            <a:ext cx="346075" cy="99695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R="0" defTabSz="6858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kern="1200" cap="none" spc="0" normalizeH="0" baseline="0" noProof="0" dirty="0">
                <a:latin typeface="+mj-ea"/>
                <a:ea typeface="+mj-ea"/>
                <a:cs typeface="+mn-cs"/>
              </a:rPr>
              <a:t>Title Text Here</a:t>
            </a:r>
            <a:endParaRPr kumimoji="0" lang="zh-CN" altLang="en-US" sz="1050" kern="1200" cap="none" spc="0" normalizeH="0" baseline="0" noProof="0" dirty="0">
              <a:latin typeface="+mj-ea"/>
              <a:ea typeface="+mj-ea"/>
              <a:cs typeface="+mn-cs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465138" y="301625"/>
            <a:ext cx="414338" cy="152241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R="0" defTabSz="6858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500" kern="1200" cap="none" spc="188" normalizeH="0" baseline="0" noProof="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cs"/>
              </a:rPr>
              <a:t>添加标题文字</a:t>
            </a:r>
            <a:endParaRPr kumimoji="0" lang="zh-CN" altLang="en-US" sz="1500" kern="1200" cap="none" spc="188" normalizeH="0" baseline="0" noProof="0" dirty="0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grpSp>
        <p:nvGrpSpPr>
          <p:cNvPr id="14342" name="组合 44"/>
          <p:cNvGrpSpPr/>
          <p:nvPr/>
        </p:nvGrpSpPr>
        <p:grpSpPr>
          <a:xfrm>
            <a:off x="49213" y="346075"/>
            <a:ext cx="134937" cy="136525"/>
            <a:chOff x="2865120" y="1648968"/>
            <a:chExt cx="180000" cy="180000"/>
          </a:xfrm>
        </p:grpSpPr>
        <p:sp>
          <p:nvSpPr>
            <p:cNvPr id="46" name="椭圆 45"/>
            <p:cNvSpPr/>
            <p:nvPr/>
          </p:nvSpPr>
          <p:spPr>
            <a:xfrm>
              <a:off x="2901120" y="1684968"/>
              <a:ext cx="108000" cy="108000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7" name="椭圆 46"/>
            <p:cNvSpPr>
              <a:spLocks noChangeAspect="1"/>
            </p:cNvSpPr>
            <p:nvPr/>
          </p:nvSpPr>
          <p:spPr>
            <a:xfrm>
              <a:off x="2865120" y="1648968"/>
              <a:ext cx="180000" cy="180000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57" name="椭圆 56"/>
          <p:cNvSpPr/>
          <p:nvPr/>
        </p:nvSpPr>
        <p:spPr>
          <a:xfrm>
            <a:off x="3797300" y="1208088"/>
            <a:ext cx="393700" cy="393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ea"/>
                <a:ea typeface="+mn-ea"/>
                <a:cs typeface="Arial" panose="020B0604020202020204" pitchFamily="34" charset="0"/>
              </a:rPr>
              <a:t>1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ea"/>
              <a:ea typeface="+mn-ea"/>
              <a:cs typeface="Arial" panose="020B0604020202020204" pitchFamily="34" charset="0"/>
            </a:endParaRPr>
          </a:p>
        </p:txBody>
      </p:sp>
      <p:sp>
        <p:nvSpPr>
          <p:cNvPr id="58" name="椭圆 57"/>
          <p:cNvSpPr/>
          <p:nvPr/>
        </p:nvSpPr>
        <p:spPr>
          <a:xfrm>
            <a:off x="4194175" y="1854200"/>
            <a:ext cx="395288" cy="39528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ea"/>
                <a:ea typeface="+mn-ea"/>
                <a:cs typeface="Arial" panose="020B0604020202020204" pitchFamily="34" charset="0"/>
              </a:rPr>
              <a:t>2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ea"/>
              <a:ea typeface="+mn-ea"/>
              <a:cs typeface="Arial" panose="020B0604020202020204" pitchFamily="34" charset="0"/>
            </a:endParaRPr>
          </a:p>
        </p:txBody>
      </p:sp>
      <p:sp>
        <p:nvSpPr>
          <p:cNvPr id="59" name="椭圆 58"/>
          <p:cNvSpPr/>
          <p:nvPr/>
        </p:nvSpPr>
        <p:spPr>
          <a:xfrm>
            <a:off x="4194175" y="2614613"/>
            <a:ext cx="395288" cy="39528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ea"/>
                <a:ea typeface="+mn-ea"/>
                <a:cs typeface="Arial" panose="020B0604020202020204" pitchFamily="34" charset="0"/>
              </a:rPr>
              <a:t>3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ea"/>
              <a:ea typeface="+mn-ea"/>
              <a:cs typeface="Arial" panose="020B0604020202020204" pitchFamily="34" charset="0"/>
            </a:endParaRPr>
          </a:p>
        </p:txBody>
      </p:sp>
      <p:sp>
        <p:nvSpPr>
          <p:cNvPr id="60" name="椭圆 59"/>
          <p:cNvSpPr/>
          <p:nvPr/>
        </p:nvSpPr>
        <p:spPr>
          <a:xfrm>
            <a:off x="3797300" y="3260725"/>
            <a:ext cx="393700" cy="39528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ea"/>
                <a:ea typeface="+mn-ea"/>
                <a:cs typeface="Arial" panose="020B0604020202020204" pitchFamily="34" charset="0"/>
              </a:rPr>
              <a:t>4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ea"/>
              <a:ea typeface="+mn-ea"/>
              <a:cs typeface="Arial" panose="020B0604020202020204" pitchFamily="34" charset="0"/>
            </a:endParaRPr>
          </a:p>
        </p:txBody>
      </p:sp>
      <p:sp>
        <p:nvSpPr>
          <p:cNvPr id="61" name="TextBox 21"/>
          <p:cNvSpPr txBox="1"/>
          <p:nvPr/>
        </p:nvSpPr>
        <p:spPr>
          <a:xfrm>
            <a:off x="4229100" y="1198563"/>
            <a:ext cx="3529013" cy="369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6858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kern="1200" cap="none" spc="0" normalizeH="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+mn-cs"/>
              </a:rPr>
              <a:t>活动内容</a:t>
            </a:r>
            <a:r>
              <a:rPr kumimoji="0" lang="en-US" altLang="zh-CN" sz="1800" kern="1200" cap="none" spc="0" normalizeH="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+mn-cs"/>
              </a:rPr>
              <a:t>1</a:t>
            </a:r>
            <a:r>
              <a:rPr kumimoji="0" lang="zh-CN" altLang="en-US" sz="1500" kern="1200" cap="none" spc="0" normalizeH="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+mn-cs"/>
              </a:rPr>
              <a:t>：添加相关的文字描述</a:t>
            </a:r>
            <a:endParaRPr kumimoji="0" lang="zh-CN" altLang="en-US" sz="1500" kern="1200" cap="none" spc="0" normalizeH="0" baseline="0" noProof="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  <a:cs typeface="+mn-cs"/>
            </a:endParaRPr>
          </a:p>
        </p:txBody>
      </p:sp>
      <p:sp>
        <p:nvSpPr>
          <p:cNvPr id="62" name="TextBox 22"/>
          <p:cNvSpPr txBox="1"/>
          <p:nvPr/>
        </p:nvSpPr>
        <p:spPr>
          <a:xfrm>
            <a:off x="4654550" y="1846263"/>
            <a:ext cx="3529013" cy="369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6858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kern="1200" cap="none" spc="0" normalizeH="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+mn-cs"/>
              </a:rPr>
              <a:t>活动内容</a:t>
            </a:r>
            <a:r>
              <a:rPr kumimoji="0" lang="en-US" altLang="zh-CN" sz="1800" kern="1200" cap="none" spc="0" normalizeH="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+mn-cs"/>
              </a:rPr>
              <a:t>2</a:t>
            </a:r>
            <a:r>
              <a:rPr kumimoji="0" lang="zh-CN" altLang="en-US" sz="1500" kern="1200" cap="none" spc="0" normalizeH="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+mn-cs"/>
              </a:rPr>
              <a:t>：添加相关的文字描述</a:t>
            </a:r>
            <a:endParaRPr kumimoji="0" lang="zh-CN" altLang="en-US" sz="1500" kern="1200" cap="none" spc="0" normalizeH="0" baseline="0" noProof="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  <a:cs typeface="+mn-cs"/>
            </a:endParaRPr>
          </a:p>
        </p:txBody>
      </p:sp>
      <p:sp>
        <p:nvSpPr>
          <p:cNvPr id="63" name="TextBox 23"/>
          <p:cNvSpPr txBox="1"/>
          <p:nvPr/>
        </p:nvSpPr>
        <p:spPr>
          <a:xfrm>
            <a:off x="4673600" y="2640013"/>
            <a:ext cx="3529013" cy="369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6858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kern="1200" cap="none" spc="0" normalizeH="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+mn-cs"/>
              </a:rPr>
              <a:t>活动内容</a:t>
            </a:r>
            <a:r>
              <a:rPr kumimoji="0" lang="en-US" altLang="zh-CN" sz="1800" kern="1200" cap="none" spc="0" normalizeH="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+mn-cs"/>
              </a:rPr>
              <a:t>3</a:t>
            </a:r>
            <a:r>
              <a:rPr kumimoji="0" lang="zh-CN" altLang="en-US" sz="1800" kern="1200" cap="none" spc="0" normalizeH="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+mn-cs"/>
              </a:rPr>
              <a:t>：</a:t>
            </a:r>
            <a:r>
              <a:rPr kumimoji="0" lang="zh-CN" altLang="en-US" sz="1500" kern="1200" cap="none" spc="0" normalizeH="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+mn-cs"/>
              </a:rPr>
              <a:t>添加相关的文字描述</a:t>
            </a:r>
            <a:endParaRPr kumimoji="0" lang="zh-CN" altLang="en-US" sz="1500" kern="1200" cap="none" spc="0" normalizeH="0" baseline="0" noProof="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  <a:cs typeface="+mn-cs"/>
            </a:endParaRPr>
          </a:p>
        </p:txBody>
      </p:sp>
      <p:sp>
        <p:nvSpPr>
          <p:cNvPr id="64" name="TextBox 24"/>
          <p:cNvSpPr txBox="1"/>
          <p:nvPr/>
        </p:nvSpPr>
        <p:spPr>
          <a:xfrm>
            <a:off x="4300538" y="3286125"/>
            <a:ext cx="352901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6858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kern="1200" cap="none" spc="0" normalizeH="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+mn-cs"/>
              </a:rPr>
              <a:t>活动内容</a:t>
            </a:r>
            <a:r>
              <a:rPr kumimoji="0" lang="en-US" altLang="zh-CN" sz="1800" kern="1200" cap="none" spc="0" normalizeH="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+mn-cs"/>
              </a:rPr>
              <a:t>4</a:t>
            </a:r>
            <a:r>
              <a:rPr kumimoji="0" lang="zh-CN" altLang="en-US" sz="1500" kern="1200" cap="none" spc="0" normalizeH="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+mn-cs"/>
              </a:rPr>
              <a:t>：添加相关的文字描述</a:t>
            </a:r>
            <a:endParaRPr kumimoji="0" lang="zh-CN" altLang="en-US" sz="1500" kern="1200" cap="none" spc="0" normalizeH="0" baseline="0" noProof="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  <a:cs typeface="+mn-cs"/>
            </a:endParaRPr>
          </a:p>
        </p:txBody>
      </p:sp>
      <p:sp>
        <p:nvSpPr>
          <p:cNvPr id="65" name="弧形 64"/>
          <p:cNvSpPr/>
          <p:nvPr/>
        </p:nvSpPr>
        <p:spPr>
          <a:xfrm rot="2700000">
            <a:off x="130175" y="657225"/>
            <a:ext cx="3573463" cy="3573463"/>
          </a:xfrm>
          <a:prstGeom prst="arc">
            <a:avLst/>
          </a:prstGeom>
          <a:ln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6" name="椭圆 65"/>
          <p:cNvSpPr/>
          <p:nvPr/>
        </p:nvSpPr>
        <p:spPr>
          <a:xfrm>
            <a:off x="1227138" y="1295400"/>
            <a:ext cx="2290763" cy="2289175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15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1227138" y="4132263"/>
            <a:ext cx="6678613" cy="528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ctr" defTabSz="683895" eaLnBrk="1" fontAlgn="auto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15" kern="1200" cap="none" spc="0" normalizeH="0" baseline="0" noProof="0" dirty="0">
                <a:latin typeface="方正苏新诗柳楷简体" panose="02000000000000000000" pitchFamily="2" charset="-122"/>
                <a:ea typeface="方正苏新诗柳楷简体" panose="02000000000000000000" pitchFamily="2" charset="-122"/>
                <a:cs typeface="+mn-cs"/>
              </a:rPr>
              <a:t>您的内容打在这里，或者通过复制您的文本后，在此框中选择粘贴，并选择只保留文字。您的内容打在这里，或者通过复制您的文本后，在此框中选择粘贴</a:t>
            </a:r>
            <a:endParaRPr kumimoji="0" lang="zh-CN" altLang="en-US" sz="1200" kern="1200" cap="none" spc="0" normalizeH="0" baseline="0" noProof="0" dirty="0">
              <a:latin typeface="方正苏新诗柳楷简体" panose="02000000000000000000" pitchFamily="2" charset="-122"/>
              <a:ea typeface="方正苏新诗柳楷简体" panose="02000000000000000000" pitchFamily="2" charset="-122"/>
              <a:cs typeface="+mn-cs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更多模板请关注：亮亮图文旗舰店https://liangliangtuwen.tmall.com">
  <a:themeElements>
    <a:clrScheme name="黑白配">
      <a:dk1>
        <a:srgbClr val="000000"/>
      </a:dk1>
      <a:lt1>
        <a:srgbClr val="FFFFFF"/>
      </a:lt1>
      <a:dk2>
        <a:srgbClr val="17406D"/>
      </a:dk2>
      <a:lt2>
        <a:srgbClr val="DBEFF9"/>
      </a:lt2>
      <a:accent1>
        <a:srgbClr val="262626"/>
      </a:accent1>
      <a:accent2>
        <a:srgbClr val="262626"/>
      </a:accent2>
      <a:accent3>
        <a:srgbClr val="262626"/>
      </a:accent3>
      <a:accent4>
        <a:srgbClr val="262626"/>
      </a:accent4>
      <a:accent5>
        <a:srgbClr val="262626"/>
      </a:accent5>
      <a:accent6>
        <a:srgbClr val="262626"/>
      </a:accent6>
      <a:hlink>
        <a:srgbClr val="262626"/>
      </a:hlink>
      <a:folHlink>
        <a:srgbClr val="262626"/>
      </a:folHlink>
    </a:clrScheme>
    <a:fontScheme name="自定义 8">
      <a:majorFont>
        <a:latin typeface="Lao UI"/>
        <a:ea typeface="方正苏新诗柳楷简体"/>
        <a:cs typeface=""/>
      </a:majorFont>
      <a:minorFont>
        <a:latin typeface="Lao UI"/>
        <a:ea typeface="方正苏新诗柳楷简体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2443</Words>
  <Application>WPS 演示</Application>
  <PresentationFormat>全屏显示(16:9)</PresentationFormat>
  <Paragraphs>264</Paragraphs>
  <Slides>19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6" baseType="lpstr">
      <vt:lpstr>Arial</vt:lpstr>
      <vt:lpstr>宋体</vt:lpstr>
      <vt:lpstr>Wingdings</vt:lpstr>
      <vt:lpstr>Lao UI</vt:lpstr>
      <vt:lpstr>方正苏新诗柳楷简体</vt:lpstr>
      <vt:lpstr>方正大标宋简体</vt:lpstr>
      <vt:lpstr>方正行楷_GBK</vt:lpstr>
      <vt:lpstr>方正清刻本悦宋简体</vt:lpstr>
      <vt:lpstr>Calibri</vt:lpstr>
      <vt:lpstr>华文细黑</vt:lpstr>
      <vt:lpstr>Open Sans</vt:lpstr>
      <vt:lpstr>方正启体简体</vt:lpstr>
      <vt:lpstr>Neris Thin</vt:lpstr>
      <vt:lpstr>微软雅黑</vt:lpstr>
      <vt:lpstr>Arial Unicode MS</vt:lpstr>
      <vt:lpstr>Segoe Print</vt:lpstr>
      <vt:lpstr>更多模板请关注：亮亮图文旗舰店https://liangliangtuwen.tmall.com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情缘素材：https://haosc.taobao.com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>更多模版：亮亮图文旗舰店https://liangliangtuwen.tmall.com</dc:subject>
  <dc:creator/>
  <dc:description>更多模版：亮亮图文旗舰店https://liangliangtuwen.tmall.com</dc:description>
  <cp:lastModifiedBy>Administrator</cp:lastModifiedBy>
  <cp:revision>104</cp:revision>
  <dcterms:created xsi:type="dcterms:W3CDTF">2015-10-07T08:03:00Z</dcterms:created>
  <dcterms:modified xsi:type="dcterms:W3CDTF">2017-12-08T06:30:07Z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2052-10.1.0.7023</vt:lpwstr>
  </property>
</Properties>
</file>