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3528" r:id="rId3"/>
    <p:sldId id="3556" r:id="rId5"/>
    <p:sldId id="3557" r:id="rId6"/>
    <p:sldId id="3558" r:id="rId7"/>
    <p:sldId id="3562" r:id="rId8"/>
    <p:sldId id="3574" r:id="rId9"/>
    <p:sldId id="3572" r:id="rId10"/>
    <p:sldId id="3559" r:id="rId11"/>
    <p:sldId id="3575" r:id="rId12"/>
    <p:sldId id="3576" r:id="rId13"/>
    <p:sldId id="3577" r:id="rId14"/>
    <p:sldId id="3578" r:id="rId15"/>
    <p:sldId id="3547" r:id="rId16"/>
    <p:sldId id="3564" r:id="rId17"/>
    <p:sldId id="3565" r:id="rId18"/>
    <p:sldId id="3566" r:id="rId19"/>
    <p:sldId id="3560" r:id="rId20"/>
    <p:sldId id="3549" r:id="rId21"/>
    <p:sldId id="3568" r:id="rId22"/>
    <p:sldId id="3579" r:id="rId23"/>
    <p:sldId id="3580" r:id="rId24"/>
    <p:sldId id="3581" r:id="rId25"/>
    <p:sldId id="3582" r:id="rId26"/>
    <p:sldId id="3569" r:id="rId27"/>
    <p:sldId id="3570" r:id="rId28"/>
    <p:sldId id="3561" r:id="rId29"/>
    <p:sldId id="3548" r:id="rId30"/>
    <p:sldId id="3567" r:id="rId31"/>
    <p:sldId id="3563" r:id="rId32"/>
    <p:sldId id="3583" r:id="rId33"/>
    <p:sldId id="3584" r:id="rId34"/>
    <p:sldId id="3573" r:id="rId3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A"/>
    <a:srgbClr val="82C0F7"/>
    <a:srgbClr val="FE5817"/>
    <a:srgbClr val="8A4795"/>
    <a:srgbClr val="4BC1DD"/>
    <a:srgbClr val="0070C0"/>
    <a:srgbClr val="CA8F45"/>
    <a:srgbClr val="C00000"/>
    <a:srgbClr val="0C2744"/>
    <a:srgbClr val="06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7" autoAdjust="0"/>
    <p:restoredTop sz="95317" autoAdjust="0"/>
  </p:normalViewPr>
  <p:slideViewPr>
    <p:cSldViewPr>
      <p:cViewPr varScale="1">
        <p:scale>
          <a:sx n="110" d="100"/>
          <a:sy n="110" d="100"/>
        </p:scale>
        <p:origin x="114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rgbClr val="00929A"/>
            </a:solidFill>
          </c:spPr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rgbClr val="00929A"/>
            </a:solidFill>
            <a:ln w="25400">
              <a:noFill/>
            </a:ln>
          </c:spPr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682096"/>
        <c:axId val="1943686448"/>
      </c:areaChart>
      <c:catAx>
        <c:axId val="1943682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defRPr>
            </a:pPr>
          </a:p>
        </c:txPr>
        <c:crossAx val="1943686448"/>
        <c:crosses val="autoZero"/>
        <c:auto val="1"/>
        <c:lblAlgn val="ctr"/>
        <c:lblOffset val="100"/>
        <c:noMultiLvlLbl val="1"/>
      </c:catAx>
      <c:valAx>
        <c:axId val="194368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defRPr>
            </a:pPr>
          </a:p>
        </c:txPr>
        <c:crossAx val="194368209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gency FB" panose="020B0503020202020204" pitchFamily="34" charset="0"/>
          <a:ea typeface="幼圆" panose="02010509060101010101" pitchFamily="49" charset="-122"/>
          <a:cs typeface="+mn-ea"/>
          <a:sym typeface="Agency FB" panose="020B0503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更多模板请关注：亮亮图文旗舰店https://liangliangtuwen.tmall.com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858750" cy="1024037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 6"/>
          <p:cNvSpPr/>
          <p:nvPr userDrawn="1"/>
        </p:nvSpPr>
        <p:spPr>
          <a:xfrm>
            <a:off x="164679" y="0"/>
            <a:ext cx="432048" cy="1024037"/>
          </a:xfrm>
          <a:prstGeom prst="chevron">
            <a:avLst>
              <a:gd name="adj" fmla="val 33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88393" y="245770"/>
            <a:ext cx="3153139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lvl="0" defTabSz="96393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点击输入标题内容</a:t>
            </a:r>
            <a:endParaRPr lang="zh-CN" altLang="en-US" dirty="0"/>
          </a:p>
        </p:txBody>
      </p:sp>
      <p:sp>
        <p:nvSpPr>
          <p:cNvPr id="13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761406" y="663997"/>
            <a:ext cx="3180126" cy="152349"/>
          </a:xfr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defTabSz="963930"/>
            <a:r>
              <a:rPr lang="en-US" altLang="zh-CN" dirty="0" smtClean="0"/>
              <a:t>ADD RELATED TITLE WORDS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437519"/>
            <a:ext cx="12858750" cy="2328116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7" name="MH_Other_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969445" y="2437518"/>
            <a:ext cx="2328116" cy="2328116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530">
              <a:solidFill>
                <a:srgbClr val="FFFFFF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26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2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679139"/>
            <a:ext cx="12858750" cy="2592288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001474" y="2529526"/>
            <a:ext cx="68389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MEDICAL DOCTORS INTERNSHIP REPORT PPT REPORT</a:t>
            </a:r>
            <a:endParaRPr lang="zh-CN" altLang="en-US" sz="1800" spc="3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82375" y="2820731"/>
            <a:ext cx="76771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b="1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医学报告医生实习报告</a:t>
            </a:r>
            <a:r>
              <a:rPr lang="en-US" altLang="zh-CN" sz="4400" b="1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PPT</a:t>
            </a:r>
            <a:endParaRPr lang="zh-CN" altLang="en-US" sz="4400" b="1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90487" y="3918157"/>
            <a:ext cx="5677776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汇报人：亮亮图文         汇报部门：旗舰店</a:t>
            </a:r>
            <a:endParaRPr lang="en-US" altLang="zh-CN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24575" y="-921503"/>
            <a:ext cx="609600" cy="609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32931" y="1744117"/>
            <a:ext cx="7992888" cy="2664296"/>
          </a:xfrm>
          <a:prstGeom prst="rect">
            <a:avLst/>
          </a:prstGeom>
          <a:noFill/>
          <a:ln w="19050">
            <a:solidFill>
              <a:srgbClr val="009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73191" y="1456085"/>
            <a:ext cx="34563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6841" y="401821"/>
            <a:ext cx="310451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20xx</a:t>
            </a:r>
            <a:endParaRPr lang="zh-CN" altLang="en-US" sz="13800" b="1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51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51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1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/>
      <p:bldP spid="9" grpId="1"/>
      <p:bldP spid="10" grpId="0"/>
      <p:bldP spid="10" grpId="1"/>
      <p:bldP spid="11" grpId="0"/>
      <p:bldP spid="11" grpId="1"/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标题，请替换文字内容，添加相关标题，修改文字内容，也可以直接复制你的内容到此。请替换文字内容，添加相关标题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endParaRPr lang="en-US" altLang="zh-CN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标题，请替换文字内容，添加相关标题，修改文字内容，也可以直接复制你的内容到此。请替换文字内容，添加相关标题，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121" y="2793857"/>
            <a:ext cx="5645383" cy="2212249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670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670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670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463" y="3217331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463" y="4311353"/>
            <a:ext cx="3270252" cy="2954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463" y="5405375"/>
            <a:ext cx="3218044" cy="2954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463" y="2939770"/>
            <a:ext cx="1916711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463" y="5157993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463" y="4048882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567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567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363" y="1820546"/>
            <a:ext cx="1432911" cy="1469491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wrap="none" anchor="ctr"/>
          <a:lstStyle/>
          <a:p>
            <a:pPr algn="just" defTabSz="915670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043" y="3813718"/>
            <a:ext cx="459466" cy="4436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420" y="2553902"/>
            <a:ext cx="480416" cy="48092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rgbClr val="00929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rgbClr val="00929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rgbClr val="00929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rgbClr val="00929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7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085559" y="4898321"/>
            <a:ext cx="3960391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149455" y="2206226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rgbClr val="00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rgbClr val="00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3"/>
            <a:ext cx="2267184" cy="854683"/>
            <a:chOff x="8590924" y="2306010"/>
            <a:chExt cx="3046760" cy="810454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0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4683"/>
            <a:chOff x="8590924" y="2306010"/>
            <a:chExt cx="3046760" cy="810454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0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3"/>
            <a:ext cx="2267180" cy="854683"/>
            <a:chOff x="8590926" y="2306010"/>
            <a:chExt cx="3046758" cy="810454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0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3"/>
            <a:ext cx="2225128" cy="854683"/>
            <a:chOff x="8647438" y="2306010"/>
            <a:chExt cx="2990246" cy="810454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0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4454798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</a:t>
            </a:r>
            <a:r>
              <a:rPr lang="en-US" altLang="zh-CN" dirty="0" smtClean="0"/>
              <a:t>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01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02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03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04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05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06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4802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4802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4802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4802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429375" y="3042837"/>
            <a:ext cx="2466542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sz="3200" dirty="0" smtClean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5195682" y="3212520"/>
            <a:ext cx="778112" cy="778112"/>
          </a:xfrm>
          <a:prstGeom prst="ellipse">
            <a:avLst/>
          </a:prstGeom>
          <a:solidFill>
            <a:srgbClr val="00929A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03</a:t>
            </a:r>
            <a:endParaRPr lang="zh-CN" altLang="en-US" sz="3600" dirty="0" err="1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86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179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86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179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12800" y="1500940"/>
            <a:ext cx="3193563" cy="346006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50950" y="5285428"/>
            <a:ext cx="491734" cy="491734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>
                <a:solidFill>
                  <a:srgbClr val="FFFFFF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1</a:t>
            </a:r>
            <a:endParaRPr lang="zh-CN" altLang="en-US" sz="2250" b="1" dirty="0">
              <a:solidFill>
                <a:srgbClr val="FFFFFF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812800" y="5771873"/>
            <a:ext cx="3193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818884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96861" y="1500940"/>
            <a:ext cx="3193563" cy="34600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25461" y="5285428"/>
            <a:ext cx="491734" cy="491734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 smtClean="0">
                <a:solidFill>
                  <a:srgbClr val="FFFFFF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2</a:t>
            </a:r>
            <a:endParaRPr lang="zh-CN" altLang="en-US" sz="2250" b="1" dirty="0">
              <a:solidFill>
                <a:srgbClr val="FFFFFF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4796861" y="5771873"/>
            <a:ext cx="3193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5593395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73561" y="1500940"/>
            <a:ext cx="3193563" cy="34600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159311" y="5285428"/>
            <a:ext cx="491734" cy="491734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 smtClean="0">
                <a:solidFill>
                  <a:srgbClr val="FFFFFF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3</a:t>
            </a:r>
            <a:endParaRPr lang="zh-CN" altLang="en-US" sz="2250" b="1" dirty="0">
              <a:solidFill>
                <a:srgbClr val="FFFFFF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8873561" y="5771873"/>
            <a:ext cx="317238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727245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4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49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9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99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149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800" y="2365643"/>
            <a:ext cx="8539146" cy="1371266"/>
            <a:chOff x="967802" y="1902099"/>
            <a:chExt cx="10256393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51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070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51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0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1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2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3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4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5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6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27890" y="4197391"/>
            <a:ext cx="2035086" cy="703712"/>
            <a:chOff x="520106" y="2243168"/>
            <a:chExt cx="2513428" cy="768388"/>
          </a:xfrm>
        </p:grpSpPr>
        <p:sp>
          <p:nvSpPr>
            <p:cNvPr id="38" name="TextBox 37"/>
            <p:cNvSpPr txBox="1"/>
            <p:nvPr/>
          </p:nvSpPr>
          <p:spPr>
            <a:xfrm>
              <a:off x="1000743" y="2243168"/>
              <a:ext cx="1552151" cy="2542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0106" y="2544848"/>
              <a:ext cx="2513428" cy="4667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670581" y="5055631"/>
            <a:ext cx="9517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95771" y="4197385"/>
            <a:ext cx="2035086" cy="703710"/>
            <a:chOff x="520106" y="2243168"/>
            <a:chExt cx="2513428" cy="768389"/>
          </a:xfrm>
        </p:grpSpPr>
        <p:sp>
          <p:nvSpPr>
            <p:cNvPr id="52" name="TextBox 51"/>
            <p:cNvSpPr txBox="1"/>
            <p:nvPr/>
          </p:nvSpPr>
          <p:spPr>
            <a:xfrm>
              <a:off x="1000743" y="2243168"/>
              <a:ext cx="1552151" cy="254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106" y="2544847"/>
              <a:ext cx="2513428" cy="466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06476" y="4197385"/>
            <a:ext cx="2035086" cy="703710"/>
            <a:chOff x="520106" y="2243168"/>
            <a:chExt cx="2513428" cy="768389"/>
          </a:xfrm>
        </p:grpSpPr>
        <p:sp>
          <p:nvSpPr>
            <p:cNvPr id="55" name="TextBox 54"/>
            <p:cNvSpPr txBox="1"/>
            <p:nvPr/>
          </p:nvSpPr>
          <p:spPr>
            <a:xfrm>
              <a:off x="1000743" y="2243168"/>
              <a:ext cx="1552151" cy="254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106" y="2544847"/>
              <a:ext cx="2513428" cy="466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7183" y="4197385"/>
            <a:ext cx="2035086" cy="703710"/>
            <a:chOff x="520106" y="2243168"/>
            <a:chExt cx="2513428" cy="768389"/>
          </a:xfrm>
        </p:grpSpPr>
        <p:sp>
          <p:nvSpPr>
            <p:cNvPr id="58" name="TextBox 57"/>
            <p:cNvSpPr txBox="1"/>
            <p:nvPr/>
          </p:nvSpPr>
          <p:spPr>
            <a:xfrm>
              <a:off x="1000743" y="2243168"/>
              <a:ext cx="1552151" cy="254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0106" y="2544847"/>
              <a:ext cx="2513428" cy="466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11939" y="5232651"/>
            <a:ext cx="9434876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858750" cy="1774472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51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60279" y="3291039"/>
            <a:ext cx="1252320" cy="1252320"/>
          </a:xfrm>
          <a:prstGeom prst="chevron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53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>
            <a:off x="6936666" y="3707922"/>
            <a:ext cx="418556" cy="418556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02</a:t>
            </a:r>
            <a:endParaRPr lang="zh-CN" altLang="en-US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6260279" y="5122640"/>
            <a:ext cx="1252320" cy="1253995"/>
          </a:xfrm>
          <a:prstGeom prst="chevron">
            <a:avLst/>
          </a:prstGeom>
          <a:solidFill>
            <a:srgbClr val="00929A"/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2530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6936666" y="5541197"/>
            <a:ext cx="418556" cy="416882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04</a:t>
            </a:r>
            <a:endParaRPr lang="zh-CN" altLang="en-US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55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5346152" y="2373563"/>
            <a:ext cx="1252320" cy="1253995"/>
          </a:xfrm>
          <a:prstGeom prst="chevron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80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5" name="MH_Other_8"/>
          <p:cNvSpPr/>
          <p:nvPr>
            <p:custDataLst>
              <p:tags r:id="rId6"/>
            </p:custDataLst>
          </p:nvPr>
        </p:nvSpPr>
        <p:spPr>
          <a:xfrm flipH="1">
            <a:off x="5503530" y="2792120"/>
            <a:ext cx="418556" cy="416882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01</a:t>
            </a:r>
            <a:endParaRPr lang="zh-CN" altLang="en-US" sz="2000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7" name="MH_Other_9"/>
          <p:cNvSpPr/>
          <p:nvPr>
            <p:custDataLst>
              <p:tags r:id="rId7"/>
            </p:custDataLst>
          </p:nvPr>
        </p:nvSpPr>
        <p:spPr>
          <a:xfrm flipH="1">
            <a:off x="5346152" y="4206840"/>
            <a:ext cx="1252320" cy="1252320"/>
          </a:xfrm>
          <a:prstGeom prst="chevron">
            <a:avLst/>
          </a:prstGeom>
          <a:solidFill>
            <a:srgbClr val="00929A"/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2530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8" name="MH_Other_10"/>
          <p:cNvSpPr/>
          <p:nvPr>
            <p:custDataLst>
              <p:tags r:id="rId8"/>
            </p:custDataLst>
          </p:nvPr>
        </p:nvSpPr>
        <p:spPr>
          <a:xfrm flipH="1">
            <a:off x="5503530" y="4623722"/>
            <a:ext cx="418556" cy="418556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03</a:t>
            </a:r>
            <a:endParaRPr lang="zh-CN" altLang="en-US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59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03005" y="2691946"/>
            <a:ext cx="25891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8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年度工作概述</a:t>
            </a:r>
            <a:endParaRPr lang="en-US" altLang="zh-CN" sz="28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  <a:p>
            <a:pPr algn="r"/>
            <a:r>
              <a:rPr lang="en-US" altLang="zh-CN" sz="12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ANNUAL WORK SUMMARY</a:t>
            </a:r>
            <a:endParaRPr lang="zh-CN" altLang="en-US" sz="12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60" name="MH_SubTitle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52585" y="4564532"/>
            <a:ext cx="203960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/>
            <a:r>
              <a:rPr lang="zh-CN" altLang="en-US" sz="24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</a:t>
            </a:r>
            <a:r>
              <a:rPr lang="zh-CN" altLang="en-US" sz="24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展示</a:t>
            </a:r>
            <a:endParaRPr lang="en-US" altLang="zh-CN" sz="2400" dirty="0" smtClean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  <a:p>
            <a:pPr lvl="0" algn="r"/>
            <a:r>
              <a:rPr lang="en-US" altLang="zh-CN" sz="11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SUCCESSFUL </a:t>
            </a:r>
            <a:r>
              <a:rPr lang="en-US" altLang="zh-CN" sz="11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PROJECT </a:t>
            </a:r>
            <a:endParaRPr lang="zh-CN" altLang="en-US" sz="11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61" name="MH_SubTitl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07567" y="3647057"/>
            <a:ext cx="215713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4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工作完成</a:t>
            </a:r>
            <a:r>
              <a:rPr lang="zh-CN" altLang="en-US" sz="24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情况</a:t>
            </a:r>
            <a:endParaRPr lang="en-US" altLang="zh-CN" sz="2400" dirty="0" smtClean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  <a:p>
            <a:pPr lvl="0"/>
            <a:r>
              <a:rPr lang="en-US" altLang="zh-CN" sz="11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COMPLETION </a:t>
            </a:r>
            <a:r>
              <a:rPr lang="en-US" altLang="zh-CN" sz="11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OF WORK</a:t>
            </a:r>
            <a:endParaRPr lang="zh-CN" altLang="en-US" sz="11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62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07567" y="5480333"/>
            <a:ext cx="215713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4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明年工作计划</a:t>
            </a:r>
            <a:endParaRPr lang="en-US" altLang="zh-CN" sz="24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  <a:p>
            <a:pPr lvl="0"/>
            <a:r>
              <a:rPr lang="en-US" altLang="zh-CN" sz="11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NEXT YEAR WORK PLAN</a:t>
            </a:r>
            <a:endParaRPr lang="zh-CN" altLang="en-US" sz="11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4" name="MH_SubTitle_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70669" y="859495"/>
            <a:ext cx="1197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目 录</a:t>
            </a:r>
            <a:endParaRPr lang="zh-CN" altLang="en-US" sz="40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6" name="MH_SubTitle_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83914" y="859495"/>
            <a:ext cx="296563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7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7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86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91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3" dur="15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4" dur="15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96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8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9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101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51" grpId="0" animBg="1"/>
          <p:bldP spid="6" grpId="0" animBg="1"/>
          <p:bldP spid="8" grpId="0" animBg="1"/>
          <p:bldP spid="9" grpId="0" animBg="1"/>
          <p:bldP spid="2055" grpId="0" animBg="1"/>
          <p:bldP spid="15" grpId="0" animBg="1"/>
          <p:bldP spid="17" grpId="0" animBg="1"/>
          <p:bldP spid="18" grpId="0" animBg="1"/>
          <p:bldP spid="2059" grpId="0"/>
          <p:bldP spid="2060" grpId="0"/>
          <p:bldP spid="2061" grpId="0"/>
          <p:bldP spid="2062" grpId="0"/>
          <p:bldP spid="14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7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7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86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91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5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96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101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51" grpId="0" animBg="1"/>
          <p:bldP spid="6" grpId="0" animBg="1"/>
          <p:bldP spid="8" grpId="0" animBg="1"/>
          <p:bldP spid="9" grpId="0" animBg="1"/>
          <p:bldP spid="2055" grpId="0" animBg="1"/>
          <p:bldP spid="15" grpId="0" animBg="1"/>
          <p:bldP spid="17" grpId="0" animBg="1"/>
          <p:bldP spid="18" grpId="0" animBg="1"/>
          <p:bldP spid="2059" grpId="0"/>
          <p:bldP spid="2060" grpId="0"/>
          <p:bldP spid="2061" grpId="0"/>
          <p:bldP spid="2062" grpId="0"/>
          <p:bldP spid="14" grpId="0"/>
          <p:bldP spid="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3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983677"/>
            <a:ext cx="4028238" cy="289062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15256" y="983677"/>
            <a:ext cx="4028238" cy="2890627"/>
          </a:xfrm>
          <a:prstGeom prst="rect">
            <a:avLst/>
          </a:prstGeom>
          <a:solidFill>
            <a:srgbClr val="00929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535965" y="983677"/>
            <a:ext cx="4028238" cy="289062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4547" y="3949436"/>
            <a:ext cx="4028238" cy="2890627"/>
          </a:xfrm>
          <a:prstGeom prst="rect">
            <a:avLst/>
          </a:prstGeom>
          <a:solidFill>
            <a:srgbClr val="00929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15256" y="3949436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35965" y="3949435"/>
            <a:ext cx="4028238" cy="2890627"/>
          </a:xfrm>
          <a:prstGeom prst="rect">
            <a:avLst/>
          </a:prstGeom>
          <a:solidFill>
            <a:srgbClr val="00929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20547" y="1894979"/>
            <a:ext cx="3332686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676776" y="4978162"/>
            <a:ext cx="3284430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019088" y="4978162"/>
            <a:ext cx="3535197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290694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32"/>
          <p:cNvSpPr/>
          <p:nvPr/>
        </p:nvSpPr>
        <p:spPr>
          <a:xfrm>
            <a:off x="3391426" y="587270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32"/>
          <p:cNvSpPr/>
          <p:nvPr/>
        </p:nvSpPr>
        <p:spPr>
          <a:xfrm rot="16200000">
            <a:off x="8553966" y="393143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2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2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rgbClr val="00929A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rgbClr val="00929A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rgbClr val="00929A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6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rgbClr val="00929A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rgbClr val="00929A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5"/>
            <a:ext cx="3206968" cy="557497"/>
            <a:chOff x="7813899" y="2232029"/>
            <a:chExt cx="3501728" cy="60873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65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54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3"/>
            <a:ext cx="2854350" cy="557496"/>
            <a:chOff x="7813899" y="2232029"/>
            <a:chExt cx="3116698" cy="608734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65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542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28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93361" y="5312787"/>
              <a:ext cx="497447" cy="3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6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28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14118" y="2416106"/>
              <a:ext cx="500947" cy="3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6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84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4"/>
            <a:ext cx="3609160" cy="572730"/>
            <a:chOff x="8633669" y="2306010"/>
            <a:chExt cx="2990246" cy="625369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89"/>
            <a:ext cx="3609160" cy="572730"/>
            <a:chOff x="8633669" y="2306010"/>
            <a:chExt cx="2990246" cy="625369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6"/>
            <a:ext cx="3609160" cy="572730"/>
            <a:chOff x="8633669" y="2306010"/>
            <a:chExt cx="2990246" cy="625369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1"/>
            <a:ext cx="3609160" cy="572730"/>
            <a:chOff x="8633669" y="2306010"/>
            <a:chExt cx="2990246" cy="625369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429375" y="3042837"/>
            <a:ext cx="2466542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明年工作计划</a:t>
            </a:r>
            <a:endParaRPr lang="en-US" altLang="zh-CN" sz="3200" dirty="0" smtClean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5195682" y="3212520"/>
            <a:ext cx="778112" cy="778112"/>
          </a:xfrm>
          <a:prstGeom prst="ellipse">
            <a:avLst/>
          </a:prstGeom>
          <a:solidFill>
            <a:srgbClr val="00929A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04</a:t>
            </a:r>
            <a:endParaRPr lang="zh-CN" altLang="en-US" sz="3600" dirty="0" err="1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86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179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86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179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rgbClr val="00929A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rgbClr val="00929A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rgbClr val="00929A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rgbClr val="00929A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945331" y="5672136"/>
            <a:ext cx="2507679" cy="530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3764321" y="5672136"/>
            <a:ext cx="2507679" cy="530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607109" y="5672136"/>
            <a:ext cx="2507679" cy="530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9444665" y="5672136"/>
            <a:ext cx="2507679" cy="530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29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29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29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29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470000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465192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9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429375" y="3042837"/>
            <a:ext cx="2466542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年度工作</a:t>
            </a:r>
            <a:r>
              <a:rPr lang="zh-CN" altLang="en-US" sz="32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概述</a:t>
            </a:r>
            <a:endParaRPr lang="en-US" altLang="zh-CN" sz="3200" dirty="0" smtClean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5195682" y="3212520"/>
            <a:ext cx="778112" cy="778112"/>
          </a:xfrm>
          <a:prstGeom prst="ellipse">
            <a:avLst/>
          </a:prstGeom>
          <a:solidFill>
            <a:srgbClr val="00929A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01</a:t>
            </a:r>
            <a:endParaRPr lang="zh-CN" altLang="en-US" sz="3600" dirty="0" err="1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86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179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86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179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4773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rgbClr val="00929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rgbClr val="00929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rgbClr val="00929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10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090790"/>
            <a:ext cx="12858750" cy="2592288"/>
          </a:xfrm>
          <a:prstGeom prst="rect">
            <a:avLst/>
          </a:prstGeom>
          <a:solidFill>
            <a:srgbClr val="00929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90801" y="4548681"/>
            <a:ext cx="7677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THANK YOU</a:t>
            </a:r>
            <a:endParaRPr lang="zh-CN" altLang="en-US" sz="88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90487" y="5813948"/>
            <a:ext cx="5677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感谢聆听，批评指导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45416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3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3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470000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465192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  <p:sp>
        <p:nvSpPr>
          <p:cNvPr id="4" name="Text Placeholder 16"/>
          <p:cNvSpPr txBox="1"/>
          <p:nvPr/>
        </p:nvSpPr>
        <p:spPr>
          <a:xfrm>
            <a:off x="1394671" y="3451311"/>
            <a:ext cx="3153139" cy="7755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5" name="Text Placeholder 17"/>
          <p:cNvSpPr txBox="1"/>
          <p:nvPr/>
        </p:nvSpPr>
        <p:spPr>
          <a:xfrm>
            <a:off x="1445114" y="5525674"/>
            <a:ext cx="3180126" cy="7755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1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" name="Text Placeholder 12"/>
          <p:cNvSpPr txBox="1"/>
          <p:nvPr/>
        </p:nvSpPr>
        <p:spPr>
          <a:xfrm>
            <a:off x="8996439" y="4056153"/>
            <a:ext cx="3265584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8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solidFill>
                <a:srgbClr val="00929A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rgbClr val="00929A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8"/>
            <a:ext cx="2862461" cy="736875"/>
            <a:chOff x="8130600" y="2810798"/>
            <a:chExt cx="3856715" cy="698707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08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2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8"/>
            <a:ext cx="2880524" cy="736875"/>
            <a:chOff x="163141" y="3887744"/>
            <a:chExt cx="3881053" cy="698707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08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2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1"/>
            <a:ext cx="2862459" cy="736876"/>
            <a:chOff x="1251208" y="1633722"/>
            <a:chExt cx="3856715" cy="698704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08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2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429375" y="3042837"/>
            <a:ext cx="2466542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工作完成情况</a:t>
            </a:r>
            <a:endParaRPr lang="en-US" altLang="zh-CN" sz="3200" dirty="0" smtClean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5195682" y="3212520"/>
            <a:ext cx="778112" cy="778112"/>
          </a:xfrm>
          <a:prstGeom prst="ellipse">
            <a:avLst/>
          </a:prstGeom>
          <a:solidFill>
            <a:srgbClr val="00929A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02</a:t>
            </a:r>
            <a:endParaRPr lang="zh-CN" altLang="en-US" sz="3600" dirty="0" err="1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86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179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86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179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105"/>
          </a:xfrm>
        </p:spPr>
        <p:txBody>
          <a:bodyPr/>
          <a:lstStyle/>
          <a:p>
            <a:r>
              <a:rPr lang="en-US" altLang="zh-CN" dirty="0"/>
              <a:t>20xx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1765"/>
          </a:xfrm>
        </p:spPr>
        <p:txBody>
          <a:bodyPr/>
          <a:lstStyle/>
          <a:p>
            <a:r>
              <a:rPr lang="en-US" altLang="zh-CN" dirty="0"/>
              <a:t>20xx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tags/tag1.xml><?xml version="1.0" encoding="utf-8"?>
<p:tagLst xmlns:p="http://schemas.openxmlformats.org/presentationml/2006/main">
  <p:tag name="MH" val="20161022193202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3"/>
</p:tagLst>
</file>

<file path=ppt/tags/tag12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2"/>
</p:tagLst>
</file>

<file path=ppt/tags/tag13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4"/>
</p:tagLst>
</file>

<file path=ppt/tags/tag14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1"/>
</p:tagLst>
</file>

<file path=ppt/tags/tag15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"/>
  <p:tag name="MH" val="20161022193202"/>
  <p:tag name="MH_LIBRARY" val="GRAPHIC"/>
</p:tagLst>
</file>

<file path=ppt/tags/tag1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19.xml><?xml version="1.0" encoding="utf-8"?>
<p:tagLst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2.xml><?xml version="1.0" encoding="utf-8"?>
<p:tagLst xmlns:p="http://schemas.openxmlformats.org/presentationml/2006/main">
  <p:tag name="MH" val="20161022193202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22.xml><?xml version="1.0" encoding="utf-8"?>
<p:tagLst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2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4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25.xml><?xml version="1.0" encoding="utf-8"?>
<p:tagLst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2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28.xml><?xml version="1.0" encoding="utf-8"?>
<p:tagLst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3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61022193202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61022193202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61022193202"/>
  <p:tag name="MH_LIBRARY" val="GRAPHIC"/>
  <p:tag name="MH_TYPE" val="Other"/>
  <p:tag name="MH_ORDER" val="7"/>
</p:tagLst>
</file>

<file path=ppt/tags/tag7.xml><?xml version="1.0" encoding="utf-8"?>
<p:tagLst xmlns:p="http://schemas.openxmlformats.org/presentationml/2006/main">
  <p:tag name="MH" val="20161022193202"/>
  <p:tag name="MH_LIBRARY" val="GRAPHIC"/>
  <p:tag name="MH_TYPE" val="Other"/>
  <p:tag name="MH_ORDER" val="8"/>
</p:tagLst>
</file>

<file path=ppt/tags/tag8.xml><?xml version="1.0" encoding="utf-8"?>
<p:tagLst xmlns:p="http://schemas.openxmlformats.org/presentationml/2006/main">
  <p:tag name="MH" val="20161022193202"/>
  <p:tag name="MH_LIBRARY" val="GRAPHIC"/>
  <p:tag name="MH_TYPE" val="Other"/>
  <p:tag name="MH_ORDER" val="9"/>
</p:tagLst>
</file>

<file path=ppt/tags/tag9.xml><?xml version="1.0" encoding="utf-8"?>
<p:tagLst xmlns:p="http://schemas.openxmlformats.org/presentationml/2006/main">
  <p:tag name="MH" val="20161022193202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自定义设计方案">
  <a:themeElements>
    <a:clrScheme name="自定义 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0F7"/>
      </a:accent1>
      <a:accent2>
        <a:srgbClr val="8A4795"/>
      </a:accent2>
      <a:accent3>
        <a:srgbClr val="82C0F7"/>
      </a:accent3>
      <a:accent4>
        <a:srgbClr val="8A4795"/>
      </a:accent4>
      <a:accent5>
        <a:srgbClr val="82C0F7"/>
      </a:accent5>
      <a:accent6>
        <a:srgbClr val="8A4795"/>
      </a:accent6>
      <a:hlink>
        <a:srgbClr val="82C0F7"/>
      </a:hlink>
      <a:folHlink>
        <a:srgbClr val="8A479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8606</Words>
  <Application>WPS 演示</Application>
  <PresentationFormat>自定义</PresentationFormat>
  <Paragraphs>674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Agency FB</vt:lpstr>
      <vt:lpstr>幼圆</vt:lpstr>
      <vt:lpstr>Arial Unicode MS</vt:lpstr>
      <vt:lpstr>Calibri Light</vt:lpstr>
      <vt:lpstr>Arial</vt:lpstr>
      <vt:lpstr>Arial Narrow</vt:lpstr>
      <vt:lpstr>Source Sans Pro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cp:keywords>更多模版：亮亮图文旗舰店https:/liangliangtuwen.tmall.com</cp:keywords>
  <dc:description>更多模版：亮亮图文旗舰店https://liangliangtuwen.tmall.com</dc:description>
  <dcterms:created xsi:type="dcterms:W3CDTF">2016-11-11T15:37:00Z</dcterms:created>
  <dcterms:modified xsi:type="dcterms:W3CDTF">2017-12-08T05:35:13Z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