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1" r:id="rId7"/>
    <p:sldId id="261" r:id="rId8"/>
    <p:sldId id="286" r:id="rId9"/>
    <p:sldId id="294" r:id="rId10"/>
    <p:sldId id="287" r:id="rId11"/>
    <p:sldId id="265" r:id="rId12"/>
    <p:sldId id="283" r:id="rId13"/>
    <p:sldId id="284" r:id="rId14"/>
    <p:sldId id="278" r:id="rId15"/>
    <p:sldId id="291" r:id="rId16"/>
    <p:sldId id="264" r:id="rId17"/>
    <p:sldId id="270" r:id="rId18"/>
    <p:sldId id="260" r:id="rId19"/>
    <p:sldId id="285" r:id="rId20"/>
    <p:sldId id="289" r:id="rId21"/>
    <p:sldId id="272" r:id="rId22"/>
    <p:sldId id="277" r:id="rId23"/>
    <p:sldId id="274" r:id="rId24"/>
    <p:sldId id="292" r:id="rId25"/>
    <p:sldId id="293" r:id="rId26"/>
    <p:sldId id="288" r:id="rId27"/>
    <p:sldId id="263"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EFFFF"/>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4712050" y="3579990"/>
            <a:ext cx="6995631"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4696693" y="1325270"/>
            <a:ext cx="7024254" cy="2074607"/>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4562482" y="1362091"/>
            <a:ext cx="6994801" cy="2103573"/>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4562482" y="3602190"/>
            <a:ext cx="6994801" cy="708029"/>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7" name="矩形 6"/>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302328" y="268550"/>
            <a:ext cx="9275186"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医生：亮亮图文          日期：</a:t>
            </a:r>
            <a:r>
              <a:rPr lang="en-US" altLang="zh-CN" dirty="0"/>
              <a:t>20xx</a:t>
            </a:r>
            <a:r>
              <a:rPr lang="en-US" altLang="zh-CN" dirty="0"/>
              <a:t>-12-30</a:t>
            </a:r>
            <a:endParaRPr lang="en-US" altLang="zh-CN" dirty="0"/>
          </a:p>
        </p:txBody>
      </p:sp>
      <p:sp>
        <p:nvSpPr>
          <p:cNvPr id="6146" name="标题 5"/>
          <p:cNvSpPr>
            <a:spLocks noGrp="1"/>
          </p:cNvSpPr>
          <p:nvPr>
            <p:ph type="ctrTitle"/>
          </p:nvPr>
        </p:nvSpPr>
        <p:spPr/>
        <p:txBody>
          <a:bodyPr/>
          <a:lstStyle/>
          <a:p>
            <a:r>
              <a:rPr lang="zh-CN" altLang="en-US" dirty="0"/>
              <a:t>医生工作总结报告简约模板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0"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文本框 22"/>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2" name="自由: 形状 41"/>
          <p:cNvSpPr>
            <a:spLocks noChangeArrowheads="1"/>
          </p:cNvSpPr>
          <p:nvPr/>
        </p:nvSpPr>
        <p:spPr bwMode="auto">
          <a:xfrm rot="21599018">
            <a:off x="2387218" y="2759338"/>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AutoShape 8"/>
          <p:cNvSpPr>
            <a:spLocks noChangeArrowheads="1"/>
          </p:cNvSpPr>
          <p:nvPr/>
        </p:nvSpPr>
        <p:spPr bwMode="auto">
          <a:xfrm rot="21599018">
            <a:off x="3932720" y="275963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4441611" y="236702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15" name="椭圆 14"/>
          <p:cNvSpPr/>
          <p:nvPr/>
        </p:nvSpPr>
        <p:spPr>
          <a:xfrm>
            <a:off x="792163" y="2425719"/>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588</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16" name="矩形 15"/>
          <p:cNvSpPr/>
          <p:nvPr/>
        </p:nvSpPr>
        <p:spPr>
          <a:xfrm>
            <a:off x="2724588" y="2691366"/>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7</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17" name="自由: 形状 41"/>
          <p:cNvSpPr>
            <a:spLocks noChangeArrowheads="1"/>
          </p:cNvSpPr>
          <p:nvPr/>
        </p:nvSpPr>
        <p:spPr bwMode="auto">
          <a:xfrm rot="21599018">
            <a:off x="2387218" y="416062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8" name="AutoShape 8"/>
          <p:cNvSpPr>
            <a:spLocks noChangeArrowheads="1"/>
          </p:cNvSpPr>
          <p:nvPr/>
        </p:nvSpPr>
        <p:spPr bwMode="auto">
          <a:xfrm rot="21599018">
            <a:off x="3932720" y="4160922"/>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9" name="矩形 18"/>
          <p:cNvSpPr/>
          <p:nvPr/>
        </p:nvSpPr>
        <p:spPr>
          <a:xfrm>
            <a:off x="4441611" y="3768313"/>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9" name="椭圆 28"/>
          <p:cNvSpPr/>
          <p:nvPr/>
        </p:nvSpPr>
        <p:spPr>
          <a:xfrm>
            <a:off x="792163" y="3827007"/>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800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30" name="矩形 29"/>
          <p:cNvSpPr/>
          <p:nvPr/>
        </p:nvSpPr>
        <p:spPr>
          <a:xfrm>
            <a:off x="2724588" y="4092654"/>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8</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31" name="自由: 形状 41"/>
          <p:cNvSpPr>
            <a:spLocks noChangeArrowheads="1"/>
          </p:cNvSpPr>
          <p:nvPr/>
        </p:nvSpPr>
        <p:spPr bwMode="auto">
          <a:xfrm rot="21599018">
            <a:off x="2387218" y="5561914"/>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AutoShape 8"/>
          <p:cNvSpPr>
            <a:spLocks noChangeArrowheads="1"/>
          </p:cNvSpPr>
          <p:nvPr/>
        </p:nvSpPr>
        <p:spPr bwMode="auto">
          <a:xfrm rot="21599018">
            <a:off x="3932720" y="55622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3" name="矩形 32"/>
          <p:cNvSpPr/>
          <p:nvPr/>
        </p:nvSpPr>
        <p:spPr>
          <a:xfrm>
            <a:off x="4441611" y="5169601"/>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4" name="椭圆 33"/>
          <p:cNvSpPr/>
          <p:nvPr/>
        </p:nvSpPr>
        <p:spPr>
          <a:xfrm>
            <a:off x="792163" y="5228295"/>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2000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35" name="矩形 34"/>
          <p:cNvSpPr/>
          <p:nvPr/>
        </p:nvSpPr>
        <p:spPr>
          <a:xfrm>
            <a:off x="2724588" y="5493942"/>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9</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36" name="KSO_Shape"/>
          <p:cNvSpPr/>
          <p:nvPr/>
        </p:nvSpPr>
        <p:spPr bwMode="auto">
          <a:xfrm>
            <a:off x="7914835" y="3882182"/>
            <a:ext cx="3592537" cy="2975818"/>
          </a:xfrm>
          <a:custGeom>
            <a:avLst/>
            <a:gdLst>
              <a:gd name="T0" fmla="*/ 334092 w 2468563"/>
              <a:gd name="T1" fmla="*/ 1163517 h 2043113"/>
              <a:gd name="T2" fmla="*/ 311629 w 2468563"/>
              <a:gd name="T3" fmla="*/ 1134978 h 2043113"/>
              <a:gd name="T4" fmla="*/ 315291 w 2468563"/>
              <a:gd name="T5" fmla="*/ 1112098 h 2043113"/>
              <a:gd name="T6" fmla="*/ 370471 w 2468563"/>
              <a:gd name="T7" fmla="*/ 1125137 h 2043113"/>
              <a:gd name="T8" fmla="*/ 424186 w 2468563"/>
              <a:gd name="T9" fmla="*/ 1113082 h 2043113"/>
              <a:gd name="T10" fmla="*/ 435173 w 2468563"/>
              <a:gd name="T11" fmla="*/ 1130550 h 2043113"/>
              <a:gd name="T12" fmla="*/ 412711 w 2468563"/>
              <a:gd name="T13" fmla="*/ 1163025 h 2043113"/>
              <a:gd name="T14" fmla="*/ 523600 w 2468563"/>
              <a:gd name="T15" fmla="*/ 1053218 h 2043113"/>
              <a:gd name="T16" fmla="*/ 584854 w 2468563"/>
              <a:gd name="T17" fmla="*/ 1098646 h 2043113"/>
              <a:gd name="T18" fmla="*/ 636062 w 2468563"/>
              <a:gd name="T19" fmla="*/ 1158562 h 2043113"/>
              <a:gd name="T20" fmla="*/ 677960 w 2468563"/>
              <a:gd name="T21" fmla="*/ 1230511 h 2043113"/>
              <a:gd name="T22" fmla="*/ 733823 w 2468563"/>
              <a:gd name="T23" fmla="*/ 1397981 h 2043113"/>
              <a:gd name="T24" fmla="*/ 752199 w 2468563"/>
              <a:gd name="T25" fmla="*/ 1577975 h 2043113"/>
              <a:gd name="T26" fmla="*/ 10291 w 2468563"/>
              <a:gd name="T27" fmla="*/ 1413943 h 2043113"/>
              <a:gd name="T28" fmla="*/ 47533 w 2468563"/>
              <a:gd name="T29" fmla="*/ 1260469 h 2043113"/>
              <a:gd name="T30" fmla="*/ 83061 w 2468563"/>
              <a:gd name="T31" fmla="*/ 1184591 h 2043113"/>
              <a:gd name="T32" fmla="*/ 130839 w 2468563"/>
              <a:gd name="T33" fmla="*/ 1119764 h 2043113"/>
              <a:gd name="T34" fmla="*/ 193318 w 2468563"/>
              <a:gd name="T35" fmla="*/ 1068688 h 2043113"/>
              <a:gd name="T36" fmla="*/ 234235 w 2468563"/>
              <a:gd name="T37" fmla="*/ 1047079 h 2043113"/>
              <a:gd name="T38" fmla="*/ 399937 w 2468563"/>
              <a:gd name="T39" fmla="*/ 643940 h 2043113"/>
              <a:gd name="T40" fmla="*/ 463019 w 2468563"/>
              <a:gd name="T41" fmla="*/ 664037 h 2043113"/>
              <a:gd name="T42" fmla="*/ 516320 w 2468563"/>
              <a:gd name="T43" fmla="*/ 710847 h 2043113"/>
              <a:gd name="T44" fmla="*/ 530746 w 2468563"/>
              <a:gd name="T45" fmla="*/ 746874 h 2043113"/>
              <a:gd name="T46" fmla="*/ 532457 w 2468563"/>
              <a:gd name="T47" fmla="*/ 792704 h 2043113"/>
              <a:gd name="T48" fmla="*/ 542237 w 2468563"/>
              <a:gd name="T49" fmla="*/ 811575 h 2043113"/>
              <a:gd name="T50" fmla="*/ 549083 w 2468563"/>
              <a:gd name="T51" fmla="*/ 856424 h 2043113"/>
              <a:gd name="T52" fmla="*/ 538814 w 2468563"/>
              <a:gd name="T53" fmla="*/ 885343 h 2043113"/>
              <a:gd name="T54" fmla="*/ 523900 w 2468563"/>
              <a:gd name="T55" fmla="*/ 921860 h 2043113"/>
              <a:gd name="T56" fmla="*/ 502383 w 2468563"/>
              <a:gd name="T57" fmla="*/ 982150 h 2043113"/>
              <a:gd name="T58" fmla="*/ 460574 w 2468563"/>
              <a:gd name="T59" fmla="*/ 1037783 h 2043113"/>
              <a:gd name="T60" fmla="*/ 403849 w 2468563"/>
              <a:gd name="T61" fmla="*/ 1072340 h 2043113"/>
              <a:gd name="T62" fmla="*/ 340279 w 2468563"/>
              <a:gd name="T63" fmla="*/ 1069888 h 2043113"/>
              <a:gd name="T64" fmla="*/ 284777 w 2468563"/>
              <a:gd name="T65" fmla="*/ 1032391 h 2043113"/>
              <a:gd name="T66" fmla="*/ 244923 w 2468563"/>
              <a:gd name="T67" fmla="*/ 975288 h 2043113"/>
              <a:gd name="T68" fmla="*/ 226341 w 2468563"/>
              <a:gd name="T69" fmla="*/ 915733 h 2043113"/>
              <a:gd name="T70" fmla="*/ 209471 w 2468563"/>
              <a:gd name="T71" fmla="*/ 881177 h 2043113"/>
              <a:gd name="T72" fmla="*/ 200913 w 2468563"/>
              <a:gd name="T73" fmla="*/ 837308 h 2043113"/>
              <a:gd name="T74" fmla="*/ 212405 w 2468563"/>
              <a:gd name="T75" fmla="*/ 808388 h 2043113"/>
              <a:gd name="T76" fmla="*/ 217539 w 2468563"/>
              <a:gd name="T77" fmla="*/ 781675 h 2043113"/>
              <a:gd name="T78" fmla="*/ 222429 w 2468563"/>
              <a:gd name="T79" fmla="*/ 738051 h 2043113"/>
              <a:gd name="T80" fmla="*/ 244190 w 2468563"/>
              <a:gd name="T81" fmla="*/ 697613 h 2043113"/>
              <a:gd name="T82" fmla="*/ 302137 w 2468563"/>
              <a:gd name="T83" fmla="*/ 657419 h 2043113"/>
              <a:gd name="T84" fmla="*/ 363996 w 2468563"/>
              <a:gd name="T85" fmla="*/ 642225 h 2043113"/>
              <a:gd name="T86" fmla="*/ 1153781 w 2468563"/>
              <a:gd name="T87" fmla="*/ 571772 h 2043113"/>
              <a:gd name="T88" fmla="*/ 1202294 w 2468563"/>
              <a:gd name="T89" fmla="*/ 716875 h 2043113"/>
              <a:gd name="T90" fmla="*/ 1214545 w 2468563"/>
              <a:gd name="T91" fmla="*/ 827907 h 2043113"/>
              <a:gd name="T92" fmla="*/ 1535760 w 2468563"/>
              <a:gd name="T93" fmla="*/ 502163 h 2043113"/>
              <a:gd name="T94" fmla="*/ 1197638 w 2468563"/>
              <a:gd name="T95" fmla="*/ 845309 h 2043113"/>
              <a:gd name="T96" fmla="*/ 1149861 w 2468563"/>
              <a:gd name="T97" fmla="*/ 775454 h 2043113"/>
              <a:gd name="T98" fmla="*/ 1189798 w 2468563"/>
              <a:gd name="T99" fmla="*/ 617117 h 2043113"/>
              <a:gd name="T100" fmla="*/ 1104778 w 2468563"/>
              <a:gd name="T101" fmla="*/ 675207 h 2043113"/>
              <a:gd name="T102" fmla="*/ 1238555 w 2468563"/>
              <a:gd name="T103" fmla="*/ 84454 h 2043113"/>
              <a:gd name="T104" fmla="*/ 1264336 w 2468563"/>
              <a:gd name="T105" fmla="*/ 11016 h 2043113"/>
              <a:gd name="T106" fmla="*/ 1886365 w 2468563"/>
              <a:gd name="T107" fmla="*/ 234891 h 2043113"/>
              <a:gd name="T108" fmla="*/ 1905000 w 2468563"/>
              <a:gd name="T109" fmla="*/ 274522 h 2043113"/>
              <a:gd name="T110" fmla="*/ 1886365 w 2468563"/>
              <a:gd name="T111" fmla="*/ 314397 h 2043113"/>
              <a:gd name="T112" fmla="*/ 1809444 w 2468563"/>
              <a:gd name="T113" fmla="*/ 1074053 h 2043113"/>
              <a:gd name="T114" fmla="*/ 595895 w 2468563"/>
              <a:gd name="T115" fmla="*/ 317332 h 2043113"/>
              <a:gd name="T116" fmla="*/ 573582 w 2468563"/>
              <a:gd name="T117" fmla="*/ 279903 h 2043113"/>
              <a:gd name="T118" fmla="*/ 588539 w 2468563"/>
              <a:gd name="T119" fmla="*/ 238315 h 2043113"/>
              <a:gd name="T120" fmla="*/ 1011611 w 2468563"/>
              <a:gd name="T121" fmla="*/ 223148 h 2043113"/>
              <a:gd name="T122" fmla="*/ 1228980 w 2468563"/>
              <a:gd name="T123" fmla="*/ 1714 h 20431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68563" h="2043113">
                <a:moveTo>
                  <a:pt x="303264" y="1355839"/>
                </a:moveTo>
                <a:lnTo>
                  <a:pt x="429743" y="1638966"/>
                </a:lnTo>
                <a:lnTo>
                  <a:pt x="463711" y="1520110"/>
                </a:lnTo>
                <a:lnTo>
                  <a:pt x="460769" y="1519546"/>
                </a:lnTo>
                <a:lnTo>
                  <a:pt x="454442" y="1517635"/>
                </a:lnTo>
                <a:lnTo>
                  <a:pt x="448747" y="1515087"/>
                </a:lnTo>
                <a:lnTo>
                  <a:pt x="443052" y="1512857"/>
                </a:lnTo>
                <a:lnTo>
                  <a:pt x="437989" y="1509671"/>
                </a:lnTo>
                <a:lnTo>
                  <a:pt x="432927" y="1506486"/>
                </a:lnTo>
                <a:lnTo>
                  <a:pt x="428814" y="1502663"/>
                </a:lnTo>
                <a:lnTo>
                  <a:pt x="424385" y="1499159"/>
                </a:lnTo>
                <a:lnTo>
                  <a:pt x="420588" y="1495018"/>
                </a:lnTo>
                <a:lnTo>
                  <a:pt x="417108" y="1491196"/>
                </a:lnTo>
                <a:lnTo>
                  <a:pt x="413944" y="1486736"/>
                </a:lnTo>
                <a:lnTo>
                  <a:pt x="411096" y="1482595"/>
                </a:lnTo>
                <a:lnTo>
                  <a:pt x="408249" y="1478454"/>
                </a:lnTo>
                <a:lnTo>
                  <a:pt x="406034" y="1473994"/>
                </a:lnTo>
                <a:lnTo>
                  <a:pt x="403819" y="1469534"/>
                </a:lnTo>
                <a:lnTo>
                  <a:pt x="400022" y="1460934"/>
                </a:lnTo>
                <a:lnTo>
                  <a:pt x="397175" y="1453289"/>
                </a:lnTo>
                <a:lnTo>
                  <a:pt x="394960" y="1445962"/>
                </a:lnTo>
                <a:lnTo>
                  <a:pt x="393378" y="1439910"/>
                </a:lnTo>
                <a:lnTo>
                  <a:pt x="392746" y="1435450"/>
                </a:lnTo>
                <a:lnTo>
                  <a:pt x="392113" y="1430990"/>
                </a:lnTo>
                <a:lnTo>
                  <a:pt x="396542" y="1433857"/>
                </a:lnTo>
                <a:lnTo>
                  <a:pt x="401604" y="1436406"/>
                </a:lnTo>
                <a:lnTo>
                  <a:pt x="408565" y="1439910"/>
                </a:lnTo>
                <a:lnTo>
                  <a:pt x="417740" y="1443414"/>
                </a:lnTo>
                <a:lnTo>
                  <a:pt x="427548" y="1447236"/>
                </a:lnTo>
                <a:lnTo>
                  <a:pt x="439255" y="1450422"/>
                </a:lnTo>
                <a:lnTo>
                  <a:pt x="445583" y="1452333"/>
                </a:lnTo>
                <a:lnTo>
                  <a:pt x="451910" y="1453607"/>
                </a:lnTo>
                <a:lnTo>
                  <a:pt x="458555" y="1454881"/>
                </a:lnTo>
                <a:lnTo>
                  <a:pt x="465515" y="1455518"/>
                </a:lnTo>
                <a:lnTo>
                  <a:pt x="472476" y="1456474"/>
                </a:lnTo>
                <a:lnTo>
                  <a:pt x="480069" y="1456793"/>
                </a:lnTo>
                <a:lnTo>
                  <a:pt x="487346" y="1456793"/>
                </a:lnTo>
                <a:lnTo>
                  <a:pt x="494939" y="1456474"/>
                </a:lnTo>
                <a:lnTo>
                  <a:pt x="502533" y="1455837"/>
                </a:lnTo>
                <a:lnTo>
                  <a:pt x="510443" y="1454881"/>
                </a:lnTo>
                <a:lnTo>
                  <a:pt x="518036" y="1453289"/>
                </a:lnTo>
                <a:lnTo>
                  <a:pt x="526262" y="1450740"/>
                </a:lnTo>
                <a:lnTo>
                  <a:pt x="533855" y="1448192"/>
                </a:lnTo>
                <a:lnTo>
                  <a:pt x="541765" y="1445006"/>
                </a:lnTo>
                <a:lnTo>
                  <a:pt x="549675" y="1441184"/>
                </a:lnTo>
                <a:lnTo>
                  <a:pt x="557585" y="1436724"/>
                </a:lnTo>
                <a:lnTo>
                  <a:pt x="565178" y="1431309"/>
                </a:lnTo>
                <a:lnTo>
                  <a:pt x="573088" y="1425575"/>
                </a:lnTo>
                <a:lnTo>
                  <a:pt x="572455" y="1429716"/>
                </a:lnTo>
                <a:lnTo>
                  <a:pt x="571822" y="1434494"/>
                </a:lnTo>
                <a:lnTo>
                  <a:pt x="570873" y="1440228"/>
                </a:lnTo>
                <a:lnTo>
                  <a:pt x="568975" y="1447555"/>
                </a:lnTo>
                <a:lnTo>
                  <a:pt x="566760" y="1455200"/>
                </a:lnTo>
                <a:lnTo>
                  <a:pt x="563912" y="1463801"/>
                </a:lnTo>
                <a:lnTo>
                  <a:pt x="559799" y="1472720"/>
                </a:lnTo>
                <a:lnTo>
                  <a:pt x="557901" y="1477180"/>
                </a:lnTo>
                <a:lnTo>
                  <a:pt x="555054" y="1481639"/>
                </a:lnTo>
                <a:lnTo>
                  <a:pt x="552522" y="1486099"/>
                </a:lnTo>
                <a:lnTo>
                  <a:pt x="549359" y="1490240"/>
                </a:lnTo>
                <a:lnTo>
                  <a:pt x="546195" y="1494381"/>
                </a:lnTo>
                <a:lnTo>
                  <a:pt x="542714" y="1498522"/>
                </a:lnTo>
                <a:lnTo>
                  <a:pt x="538918" y="1502345"/>
                </a:lnTo>
                <a:lnTo>
                  <a:pt x="534805" y="1505849"/>
                </a:lnTo>
                <a:lnTo>
                  <a:pt x="530375" y="1509034"/>
                </a:lnTo>
                <a:lnTo>
                  <a:pt x="525946" y="1512220"/>
                </a:lnTo>
                <a:lnTo>
                  <a:pt x="520567" y="1514768"/>
                </a:lnTo>
                <a:lnTo>
                  <a:pt x="515188" y="1517316"/>
                </a:lnTo>
                <a:lnTo>
                  <a:pt x="511422" y="1518580"/>
                </a:lnTo>
                <a:lnTo>
                  <a:pt x="529292" y="1632494"/>
                </a:lnTo>
                <a:lnTo>
                  <a:pt x="666898" y="1361111"/>
                </a:lnTo>
                <a:lnTo>
                  <a:pt x="668973" y="1358269"/>
                </a:lnTo>
                <a:lnTo>
                  <a:pt x="678498" y="1363674"/>
                </a:lnTo>
                <a:lnTo>
                  <a:pt x="688023" y="1369079"/>
                </a:lnTo>
                <a:lnTo>
                  <a:pt x="697230" y="1374802"/>
                </a:lnTo>
                <a:lnTo>
                  <a:pt x="706438" y="1380524"/>
                </a:lnTo>
                <a:lnTo>
                  <a:pt x="715328" y="1386883"/>
                </a:lnTo>
                <a:lnTo>
                  <a:pt x="723900" y="1393560"/>
                </a:lnTo>
                <a:lnTo>
                  <a:pt x="732790" y="1400555"/>
                </a:lnTo>
                <a:lnTo>
                  <a:pt x="741045" y="1407549"/>
                </a:lnTo>
                <a:lnTo>
                  <a:pt x="749300" y="1414862"/>
                </a:lnTo>
                <a:lnTo>
                  <a:pt x="757873" y="1422493"/>
                </a:lnTo>
                <a:lnTo>
                  <a:pt x="765810" y="1430123"/>
                </a:lnTo>
                <a:lnTo>
                  <a:pt x="773430" y="1438072"/>
                </a:lnTo>
                <a:lnTo>
                  <a:pt x="781050" y="1446656"/>
                </a:lnTo>
                <a:lnTo>
                  <a:pt x="788670" y="1454923"/>
                </a:lnTo>
                <a:lnTo>
                  <a:pt x="796290" y="1463507"/>
                </a:lnTo>
                <a:lnTo>
                  <a:pt x="803593" y="1472409"/>
                </a:lnTo>
                <a:lnTo>
                  <a:pt x="810578" y="1481312"/>
                </a:lnTo>
                <a:lnTo>
                  <a:pt x="817563" y="1490850"/>
                </a:lnTo>
                <a:lnTo>
                  <a:pt x="824230" y="1500070"/>
                </a:lnTo>
                <a:lnTo>
                  <a:pt x="830898" y="1509608"/>
                </a:lnTo>
                <a:lnTo>
                  <a:pt x="837565" y="1519783"/>
                </a:lnTo>
                <a:lnTo>
                  <a:pt x="843915" y="1529957"/>
                </a:lnTo>
                <a:lnTo>
                  <a:pt x="849948" y="1539813"/>
                </a:lnTo>
                <a:lnTo>
                  <a:pt x="855980" y="1550305"/>
                </a:lnTo>
                <a:lnTo>
                  <a:pt x="862013" y="1560797"/>
                </a:lnTo>
                <a:lnTo>
                  <a:pt x="867728" y="1571289"/>
                </a:lnTo>
                <a:lnTo>
                  <a:pt x="873443" y="1582417"/>
                </a:lnTo>
                <a:lnTo>
                  <a:pt x="878523" y="1593227"/>
                </a:lnTo>
                <a:lnTo>
                  <a:pt x="889000" y="1615483"/>
                </a:lnTo>
                <a:lnTo>
                  <a:pt x="899160" y="1638374"/>
                </a:lnTo>
                <a:lnTo>
                  <a:pt x="908050" y="1661902"/>
                </a:lnTo>
                <a:lnTo>
                  <a:pt x="916623" y="1685748"/>
                </a:lnTo>
                <a:lnTo>
                  <a:pt x="924878" y="1709593"/>
                </a:lnTo>
                <a:lnTo>
                  <a:pt x="932180" y="1734393"/>
                </a:lnTo>
                <a:lnTo>
                  <a:pt x="939165" y="1759510"/>
                </a:lnTo>
                <a:lnTo>
                  <a:pt x="945515" y="1784627"/>
                </a:lnTo>
                <a:lnTo>
                  <a:pt x="950913" y="1810062"/>
                </a:lnTo>
                <a:lnTo>
                  <a:pt x="955675" y="1835816"/>
                </a:lnTo>
                <a:lnTo>
                  <a:pt x="960438" y="1861569"/>
                </a:lnTo>
                <a:lnTo>
                  <a:pt x="964248" y="1887322"/>
                </a:lnTo>
                <a:lnTo>
                  <a:pt x="967423" y="1913393"/>
                </a:lnTo>
                <a:lnTo>
                  <a:pt x="970280" y="1939464"/>
                </a:lnTo>
                <a:lnTo>
                  <a:pt x="972185" y="1965536"/>
                </a:lnTo>
                <a:lnTo>
                  <a:pt x="973773" y="1991289"/>
                </a:lnTo>
                <a:lnTo>
                  <a:pt x="974408" y="2017360"/>
                </a:lnTo>
                <a:lnTo>
                  <a:pt x="974725" y="2043113"/>
                </a:lnTo>
                <a:lnTo>
                  <a:pt x="0" y="2043113"/>
                </a:lnTo>
                <a:lnTo>
                  <a:pt x="0" y="2016406"/>
                </a:lnTo>
                <a:lnTo>
                  <a:pt x="635" y="1990017"/>
                </a:lnTo>
                <a:lnTo>
                  <a:pt x="1588" y="1963310"/>
                </a:lnTo>
                <a:lnTo>
                  <a:pt x="2858" y="1936603"/>
                </a:lnTo>
                <a:lnTo>
                  <a:pt x="5080" y="1909578"/>
                </a:lnTo>
                <a:lnTo>
                  <a:pt x="7303" y="1883189"/>
                </a:lnTo>
                <a:lnTo>
                  <a:pt x="10160" y="1856800"/>
                </a:lnTo>
                <a:lnTo>
                  <a:pt x="13335" y="1830729"/>
                </a:lnTo>
                <a:lnTo>
                  <a:pt x="17463" y="1804657"/>
                </a:lnTo>
                <a:lnTo>
                  <a:pt x="21590" y="1778904"/>
                </a:lnTo>
                <a:lnTo>
                  <a:pt x="26670" y="1753469"/>
                </a:lnTo>
                <a:lnTo>
                  <a:pt x="32385" y="1728352"/>
                </a:lnTo>
                <a:lnTo>
                  <a:pt x="38735" y="1703870"/>
                </a:lnTo>
                <a:lnTo>
                  <a:pt x="45403" y="1679389"/>
                </a:lnTo>
                <a:lnTo>
                  <a:pt x="53023" y="1655543"/>
                </a:lnTo>
                <a:lnTo>
                  <a:pt x="57150" y="1643779"/>
                </a:lnTo>
                <a:lnTo>
                  <a:pt x="61595" y="1632016"/>
                </a:lnTo>
                <a:lnTo>
                  <a:pt x="65723" y="1620888"/>
                </a:lnTo>
                <a:lnTo>
                  <a:pt x="70168" y="1609442"/>
                </a:lnTo>
                <a:lnTo>
                  <a:pt x="75248" y="1597996"/>
                </a:lnTo>
                <a:lnTo>
                  <a:pt x="79693" y="1586868"/>
                </a:lnTo>
                <a:lnTo>
                  <a:pt x="85090" y="1576058"/>
                </a:lnTo>
                <a:lnTo>
                  <a:pt x="90170" y="1565248"/>
                </a:lnTo>
                <a:lnTo>
                  <a:pt x="95885" y="1554438"/>
                </a:lnTo>
                <a:lnTo>
                  <a:pt x="101600" y="1544264"/>
                </a:lnTo>
                <a:lnTo>
                  <a:pt x="107633" y="1533772"/>
                </a:lnTo>
                <a:lnTo>
                  <a:pt x="113665" y="1523916"/>
                </a:lnTo>
                <a:lnTo>
                  <a:pt x="120015" y="1514060"/>
                </a:lnTo>
                <a:lnTo>
                  <a:pt x="126365" y="1504203"/>
                </a:lnTo>
                <a:lnTo>
                  <a:pt x="133033" y="1494665"/>
                </a:lnTo>
                <a:lnTo>
                  <a:pt x="140018" y="1485445"/>
                </a:lnTo>
                <a:lnTo>
                  <a:pt x="147003" y="1476225"/>
                </a:lnTo>
                <a:lnTo>
                  <a:pt x="154305" y="1467322"/>
                </a:lnTo>
                <a:lnTo>
                  <a:pt x="161925" y="1458738"/>
                </a:lnTo>
                <a:lnTo>
                  <a:pt x="169545" y="1449836"/>
                </a:lnTo>
                <a:lnTo>
                  <a:pt x="177800" y="1441569"/>
                </a:lnTo>
                <a:lnTo>
                  <a:pt x="186055" y="1433621"/>
                </a:lnTo>
                <a:lnTo>
                  <a:pt x="194310" y="1425672"/>
                </a:lnTo>
                <a:lnTo>
                  <a:pt x="202883" y="1418041"/>
                </a:lnTo>
                <a:lnTo>
                  <a:pt x="212090" y="1410729"/>
                </a:lnTo>
                <a:lnTo>
                  <a:pt x="221298" y="1403416"/>
                </a:lnTo>
                <a:lnTo>
                  <a:pt x="230823" y="1396739"/>
                </a:lnTo>
                <a:lnTo>
                  <a:pt x="240348" y="1390063"/>
                </a:lnTo>
                <a:lnTo>
                  <a:pt x="250508" y="1383704"/>
                </a:lnTo>
                <a:lnTo>
                  <a:pt x="260350" y="1377345"/>
                </a:lnTo>
                <a:lnTo>
                  <a:pt x="270828" y="1371622"/>
                </a:lnTo>
                <a:lnTo>
                  <a:pt x="281623" y="1365899"/>
                </a:lnTo>
                <a:lnTo>
                  <a:pt x="292418" y="1360494"/>
                </a:lnTo>
                <a:lnTo>
                  <a:pt x="303264" y="1355839"/>
                </a:lnTo>
                <a:close/>
                <a:moveTo>
                  <a:pt x="303530" y="1355725"/>
                </a:moveTo>
                <a:lnTo>
                  <a:pt x="303532" y="1355727"/>
                </a:lnTo>
                <a:lnTo>
                  <a:pt x="303525" y="1355727"/>
                </a:lnTo>
                <a:lnTo>
                  <a:pt x="303530" y="1355725"/>
                </a:lnTo>
                <a:close/>
                <a:moveTo>
                  <a:pt x="1481455" y="1064649"/>
                </a:moveTo>
                <a:lnTo>
                  <a:pt x="1492568" y="1069647"/>
                </a:lnTo>
                <a:lnTo>
                  <a:pt x="1492568" y="1069726"/>
                </a:lnTo>
                <a:lnTo>
                  <a:pt x="1481455" y="1064649"/>
                </a:lnTo>
                <a:close/>
                <a:moveTo>
                  <a:pt x="486569" y="830263"/>
                </a:moveTo>
                <a:lnTo>
                  <a:pt x="493856" y="830898"/>
                </a:lnTo>
                <a:lnTo>
                  <a:pt x="501460" y="831533"/>
                </a:lnTo>
                <a:lnTo>
                  <a:pt x="509381" y="832484"/>
                </a:lnTo>
                <a:lnTo>
                  <a:pt x="518252" y="833754"/>
                </a:lnTo>
                <a:lnTo>
                  <a:pt x="526807" y="835340"/>
                </a:lnTo>
                <a:lnTo>
                  <a:pt x="535361" y="836927"/>
                </a:lnTo>
                <a:lnTo>
                  <a:pt x="544549" y="839148"/>
                </a:lnTo>
                <a:lnTo>
                  <a:pt x="553737" y="841687"/>
                </a:lnTo>
                <a:lnTo>
                  <a:pt x="563242" y="844225"/>
                </a:lnTo>
                <a:lnTo>
                  <a:pt x="572431" y="847716"/>
                </a:lnTo>
                <a:lnTo>
                  <a:pt x="581619" y="851206"/>
                </a:lnTo>
                <a:lnTo>
                  <a:pt x="590807" y="855332"/>
                </a:lnTo>
                <a:lnTo>
                  <a:pt x="599995" y="859774"/>
                </a:lnTo>
                <a:lnTo>
                  <a:pt x="609183" y="864217"/>
                </a:lnTo>
                <a:lnTo>
                  <a:pt x="617738" y="869611"/>
                </a:lnTo>
                <a:lnTo>
                  <a:pt x="625975" y="875323"/>
                </a:lnTo>
                <a:lnTo>
                  <a:pt x="634530" y="881669"/>
                </a:lnTo>
                <a:lnTo>
                  <a:pt x="642134" y="888333"/>
                </a:lnTo>
                <a:lnTo>
                  <a:pt x="649738" y="895631"/>
                </a:lnTo>
                <a:lnTo>
                  <a:pt x="656708" y="903247"/>
                </a:lnTo>
                <a:lnTo>
                  <a:pt x="663045" y="911498"/>
                </a:lnTo>
                <a:lnTo>
                  <a:pt x="669065" y="920383"/>
                </a:lnTo>
                <a:lnTo>
                  <a:pt x="671599" y="924825"/>
                </a:lnTo>
                <a:lnTo>
                  <a:pt x="674451" y="929585"/>
                </a:lnTo>
                <a:lnTo>
                  <a:pt x="676669" y="934345"/>
                </a:lnTo>
                <a:lnTo>
                  <a:pt x="679203" y="939422"/>
                </a:lnTo>
                <a:lnTo>
                  <a:pt x="681421" y="944816"/>
                </a:lnTo>
                <a:lnTo>
                  <a:pt x="683005" y="950211"/>
                </a:lnTo>
                <a:lnTo>
                  <a:pt x="684590" y="955605"/>
                </a:lnTo>
                <a:lnTo>
                  <a:pt x="686491" y="961000"/>
                </a:lnTo>
                <a:lnTo>
                  <a:pt x="687758" y="967029"/>
                </a:lnTo>
                <a:lnTo>
                  <a:pt x="689025" y="973058"/>
                </a:lnTo>
                <a:lnTo>
                  <a:pt x="689659" y="979087"/>
                </a:lnTo>
                <a:lnTo>
                  <a:pt x="690609" y="985433"/>
                </a:lnTo>
                <a:lnTo>
                  <a:pt x="690926" y="991780"/>
                </a:lnTo>
                <a:lnTo>
                  <a:pt x="691560" y="998444"/>
                </a:lnTo>
                <a:lnTo>
                  <a:pt x="691560" y="1005107"/>
                </a:lnTo>
                <a:lnTo>
                  <a:pt x="690926" y="1012088"/>
                </a:lnTo>
                <a:lnTo>
                  <a:pt x="690609" y="1019069"/>
                </a:lnTo>
                <a:lnTo>
                  <a:pt x="689976" y="1026368"/>
                </a:lnTo>
                <a:lnTo>
                  <a:pt x="689025" y="1034301"/>
                </a:lnTo>
                <a:lnTo>
                  <a:pt x="688075" y="1041599"/>
                </a:lnTo>
                <a:lnTo>
                  <a:pt x="689025" y="1041916"/>
                </a:lnTo>
                <a:lnTo>
                  <a:pt x="691877" y="1042868"/>
                </a:lnTo>
                <a:lnTo>
                  <a:pt x="693778" y="1043820"/>
                </a:lnTo>
                <a:lnTo>
                  <a:pt x="695679" y="1044772"/>
                </a:lnTo>
                <a:lnTo>
                  <a:pt x="698213" y="1046676"/>
                </a:lnTo>
                <a:lnTo>
                  <a:pt x="700431" y="1048580"/>
                </a:lnTo>
                <a:lnTo>
                  <a:pt x="702649" y="1050802"/>
                </a:lnTo>
                <a:lnTo>
                  <a:pt x="704867" y="1053975"/>
                </a:lnTo>
                <a:lnTo>
                  <a:pt x="707085" y="1057148"/>
                </a:lnTo>
                <a:lnTo>
                  <a:pt x="708669" y="1061273"/>
                </a:lnTo>
                <a:lnTo>
                  <a:pt x="710253" y="1066033"/>
                </a:lnTo>
                <a:lnTo>
                  <a:pt x="711837" y="1071110"/>
                </a:lnTo>
                <a:lnTo>
                  <a:pt x="712471" y="1077139"/>
                </a:lnTo>
                <a:lnTo>
                  <a:pt x="712788" y="1084120"/>
                </a:lnTo>
                <a:lnTo>
                  <a:pt x="712471" y="1097765"/>
                </a:lnTo>
                <a:lnTo>
                  <a:pt x="711520" y="1108871"/>
                </a:lnTo>
                <a:lnTo>
                  <a:pt x="710887" y="1114266"/>
                </a:lnTo>
                <a:lnTo>
                  <a:pt x="709619" y="1119026"/>
                </a:lnTo>
                <a:lnTo>
                  <a:pt x="708669" y="1123468"/>
                </a:lnTo>
                <a:lnTo>
                  <a:pt x="707402" y="1127276"/>
                </a:lnTo>
                <a:lnTo>
                  <a:pt x="706451" y="1131401"/>
                </a:lnTo>
                <a:lnTo>
                  <a:pt x="704867" y="1134574"/>
                </a:lnTo>
                <a:lnTo>
                  <a:pt x="703283" y="1138065"/>
                </a:lnTo>
                <a:lnTo>
                  <a:pt x="701699" y="1140921"/>
                </a:lnTo>
                <a:lnTo>
                  <a:pt x="698213" y="1146315"/>
                </a:lnTo>
                <a:lnTo>
                  <a:pt x="694411" y="1151392"/>
                </a:lnTo>
                <a:lnTo>
                  <a:pt x="690293" y="1156470"/>
                </a:lnTo>
                <a:lnTo>
                  <a:pt x="688392" y="1159325"/>
                </a:lnTo>
                <a:lnTo>
                  <a:pt x="686174" y="1163133"/>
                </a:lnTo>
                <a:lnTo>
                  <a:pt x="684273" y="1167259"/>
                </a:lnTo>
                <a:lnTo>
                  <a:pt x="682372" y="1172653"/>
                </a:lnTo>
                <a:lnTo>
                  <a:pt x="681104" y="1178682"/>
                </a:lnTo>
                <a:lnTo>
                  <a:pt x="680154" y="1185663"/>
                </a:lnTo>
                <a:lnTo>
                  <a:pt x="678887" y="1193596"/>
                </a:lnTo>
                <a:lnTo>
                  <a:pt x="677302" y="1202164"/>
                </a:lnTo>
                <a:lnTo>
                  <a:pt x="675401" y="1210414"/>
                </a:lnTo>
                <a:lnTo>
                  <a:pt x="673184" y="1218982"/>
                </a:lnTo>
                <a:lnTo>
                  <a:pt x="670332" y="1227867"/>
                </a:lnTo>
                <a:lnTo>
                  <a:pt x="667164" y="1236435"/>
                </a:lnTo>
                <a:lnTo>
                  <a:pt x="663679" y="1245002"/>
                </a:lnTo>
                <a:lnTo>
                  <a:pt x="659877" y="1254205"/>
                </a:lnTo>
                <a:lnTo>
                  <a:pt x="655758" y="1262772"/>
                </a:lnTo>
                <a:lnTo>
                  <a:pt x="651005" y="1271657"/>
                </a:lnTo>
                <a:lnTo>
                  <a:pt x="646570" y="1280225"/>
                </a:lnTo>
                <a:lnTo>
                  <a:pt x="641183" y="1288793"/>
                </a:lnTo>
                <a:lnTo>
                  <a:pt x="635797" y="1297360"/>
                </a:lnTo>
                <a:lnTo>
                  <a:pt x="629777" y="1305611"/>
                </a:lnTo>
                <a:lnTo>
                  <a:pt x="623758" y="1313544"/>
                </a:lnTo>
                <a:lnTo>
                  <a:pt x="617421" y="1321477"/>
                </a:lnTo>
                <a:lnTo>
                  <a:pt x="610767" y="1329410"/>
                </a:lnTo>
                <a:lnTo>
                  <a:pt x="604114" y="1336708"/>
                </a:lnTo>
                <a:lnTo>
                  <a:pt x="596827" y="1343689"/>
                </a:lnTo>
                <a:lnTo>
                  <a:pt x="589540" y="1350353"/>
                </a:lnTo>
                <a:lnTo>
                  <a:pt x="581619" y="1356699"/>
                </a:lnTo>
                <a:lnTo>
                  <a:pt x="574015" y="1362729"/>
                </a:lnTo>
                <a:lnTo>
                  <a:pt x="566094" y="1368123"/>
                </a:lnTo>
                <a:lnTo>
                  <a:pt x="557856" y="1373200"/>
                </a:lnTo>
                <a:lnTo>
                  <a:pt x="549302" y="1377643"/>
                </a:lnTo>
                <a:lnTo>
                  <a:pt x="541064" y="1382085"/>
                </a:lnTo>
                <a:lnTo>
                  <a:pt x="532510" y="1385258"/>
                </a:lnTo>
                <a:lnTo>
                  <a:pt x="523321" y="1388432"/>
                </a:lnTo>
                <a:lnTo>
                  <a:pt x="514450" y="1390653"/>
                </a:lnTo>
                <a:lnTo>
                  <a:pt x="505262" y="1392239"/>
                </a:lnTo>
                <a:lnTo>
                  <a:pt x="496074" y="1393191"/>
                </a:lnTo>
                <a:lnTo>
                  <a:pt x="486569" y="1393826"/>
                </a:lnTo>
                <a:lnTo>
                  <a:pt x="477064" y="1393191"/>
                </a:lnTo>
                <a:lnTo>
                  <a:pt x="467876" y="1392239"/>
                </a:lnTo>
                <a:lnTo>
                  <a:pt x="458687" y="1390653"/>
                </a:lnTo>
                <a:lnTo>
                  <a:pt x="449816" y="1388432"/>
                </a:lnTo>
                <a:lnTo>
                  <a:pt x="440945" y="1385258"/>
                </a:lnTo>
                <a:lnTo>
                  <a:pt x="432073" y="1382085"/>
                </a:lnTo>
                <a:lnTo>
                  <a:pt x="423836" y="1377643"/>
                </a:lnTo>
                <a:lnTo>
                  <a:pt x="415281" y="1373200"/>
                </a:lnTo>
                <a:lnTo>
                  <a:pt x="407044" y="1368123"/>
                </a:lnTo>
                <a:lnTo>
                  <a:pt x="399123" y="1362729"/>
                </a:lnTo>
                <a:lnTo>
                  <a:pt x="391202" y="1356699"/>
                </a:lnTo>
                <a:lnTo>
                  <a:pt x="383915" y="1350353"/>
                </a:lnTo>
                <a:lnTo>
                  <a:pt x="376628" y="1343689"/>
                </a:lnTo>
                <a:lnTo>
                  <a:pt x="369024" y="1336708"/>
                </a:lnTo>
                <a:lnTo>
                  <a:pt x="362370" y="1329410"/>
                </a:lnTo>
                <a:lnTo>
                  <a:pt x="355717" y="1321477"/>
                </a:lnTo>
                <a:lnTo>
                  <a:pt x="349380" y="1313544"/>
                </a:lnTo>
                <a:lnTo>
                  <a:pt x="343360" y="1305611"/>
                </a:lnTo>
                <a:lnTo>
                  <a:pt x="337340" y="1297360"/>
                </a:lnTo>
                <a:lnTo>
                  <a:pt x="332271" y="1288793"/>
                </a:lnTo>
                <a:lnTo>
                  <a:pt x="326885" y="1280225"/>
                </a:lnTo>
                <a:lnTo>
                  <a:pt x="322132" y="1271657"/>
                </a:lnTo>
                <a:lnTo>
                  <a:pt x="317380" y="1262772"/>
                </a:lnTo>
                <a:lnTo>
                  <a:pt x="313261" y="1254205"/>
                </a:lnTo>
                <a:lnTo>
                  <a:pt x="309459" y="1245002"/>
                </a:lnTo>
                <a:lnTo>
                  <a:pt x="306291" y="1236435"/>
                </a:lnTo>
                <a:lnTo>
                  <a:pt x="302805" y="1227867"/>
                </a:lnTo>
                <a:lnTo>
                  <a:pt x="300271" y="1218982"/>
                </a:lnTo>
                <a:lnTo>
                  <a:pt x="297736" y="1210414"/>
                </a:lnTo>
                <a:lnTo>
                  <a:pt x="295835" y="1202164"/>
                </a:lnTo>
                <a:lnTo>
                  <a:pt x="294251" y="1193596"/>
                </a:lnTo>
                <a:lnTo>
                  <a:pt x="293300" y="1185663"/>
                </a:lnTo>
                <a:lnTo>
                  <a:pt x="292033" y="1178682"/>
                </a:lnTo>
                <a:lnTo>
                  <a:pt x="290766" y="1172653"/>
                </a:lnTo>
                <a:lnTo>
                  <a:pt x="288865" y="1167259"/>
                </a:lnTo>
                <a:lnTo>
                  <a:pt x="286964" y="1163133"/>
                </a:lnTo>
                <a:lnTo>
                  <a:pt x="284746" y="1159325"/>
                </a:lnTo>
                <a:lnTo>
                  <a:pt x="282845" y="1156470"/>
                </a:lnTo>
                <a:lnTo>
                  <a:pt x="278726" y="1151392"/>
                </a:lnTo>
                <a:lnTo>
                  <a:pt x="274924" y="1146315"/>
                </a:lnTo>
                <a:lnTo>
                  <a:pt x="271439" y="1140921"/>
                </a:lnTo>
                <a:lnTo>
                  <a:pt x="268271" y="1134574"/>
                </a:lnTo>
                <a:lnTo>
                  <a:pt x="266686" y="1131401"/>
                </a:lnTo>
                <a:lnTo>
                  <a:pt x="265419" y="1127276"/>
                </a:lnTo>
                <a:lnTo>
                  <a:pt x="264469" y="1123468"/>
                </a:lnTo>
                <a:lnTo>
                  <a:pt x="263518" y="1119026"/>
                </a:lnTo>
                <a:lnTo>
                  <a:pt x="262568" y="1114266"/>
                </a:lnTo>
                <a:lnTo>
                  <a:pt x="261934" y="1108871"/>
                </a:lnTo>
                <a:lnTo>
                  <a:pt x="260983" y="1097765"/>
                </a:lnTo>
                <a:lnTo>
                  <a:pt x="260350" y="1084120"/>
                </a:lnTo>
                <a:lnTo>
                  <a:pt x="260983" y="1077139"/>
                </a:lnTo>
                <a:lnTo>
                  <a:pt x="261617" y="1071110"/>
                </a:lnTo>
                <a:lnTo>
                  <a:pt x="262884" y="1066033"/>
                </a:lnTo>
                <a:lnTo>
                  <a:pt x="264469" y="1061273"/>
                </a:lnTo>
                <a:lnTo>
                  <a:pt x="266053" y="1057148"/>
                </a:lnTo>
                <a:lnTo>
                  <a:pt x="268271" y="1053975"/>
                </a:lnTo>
                <a:lnTo>
                  <a:pt x="270488" y="1050802"/>
                </a:lnTo>
                <a:lnTo>
                  <a:pt x="272706" y="1048580"/>
                </a:lnTo>
                <a:lnTo>
                  <a:pt x="275241" y="1046676"/>
                </a:lnTo>
                <a:lnTo>
                  <a:pt x="277459" y="1044772"/>
                </a:lnTo>
                <a:lnTo>
                  <a:pt x="279360" y="1043820"/>
                </a:lnTo>
                <a:lnTo>
                  <a:pt x="281578" y="1042868"/>
                </a:lnTo>
                <a:lnTo>
                  <a:pt x="284112" y="1041916"/>
                </a:lnTo>
                <a:lnTo>
                  <a:pt x="285063" y="1041599"/>
                </a:lnTo>
                <a:lnTo>
                  <a:pt x="283795" y="1034301"/>
                </a:lnTo>
                <a:lnTo>
                  <a:pt x="283162" y="1026368"/>
                </a:lnTo>
                <a:lnTo>
                  <a:pt x="282528" y="1019069"/>
                </a:lnTo>
                <a:lnTo>
                  <a:pt x="281894" y="1012088"/>
                </a:lnTo>
                <a:lnTo>
                  <a:pt x="281894" y="1005107"/>
                </a:lnTo>
                <a:lnTo>
                  <a:pt x="281894" y="998444"/>
                </a:lnTo>
                <a:lnTo>
                  <a:pt x="282211" y="991780"/>
                </a:lnTo>
                <a:lnTo>
                  <a:pt x="282528" y="985433"/>
                </a:lnTo>
                <a:lnTo>
                  <a:pt x="283162" y="979087"/>
                </a:lnTo>
                <a:lnTo>
                  <a:pt x="284112" y="973058"/>
                </a:lnTo>
                <a:lnTo>
                  <a:pt x="285063" y="967029"/>
                </a:lnTo>
                <a:lnTo>
                  <a:pt x="286964" y="961000"/>
                </a:lnTo>
                <a:lnTo>
                  <a:pt x="288231" y="955605"/>
                </a:lnTo>
                <a:lnTo>
                  <a:pt x="289815" y="950211"/>
                </a:lnTo>
                <a:lnTo>
                  <a:pt x="291716" y="944816"/>
                </a:lnTo>
                <a:lnTo>
                  <a:pt x="293934" y="939422"/>
                </a:lnTo>
                <a:lnTo>
                  <a:pt x="296152" y="934345"/>
                </a:lnTo>
                <a:lnTo>
                  <a:pt x="298687" y="929585"/>
                </a:lnTo>
                <a:lnTo>
                  <a:pt x="301221" y="924825"/>
                </a:lnTo>
                <a:lnTo>
                  <a:pt x="304073" y="920383"/>
                </a:lnTo>
                <a:lnTo>
                  <a:pt x="309776" y="911498"/>
                </a:lnTo>
                <a:lnTo>
                  <a:pt x="316429" y="903247"/>
                </a:lnTo>
                <a:lnTo>
                  <a:pt x="323400" y="895631"/>
                </a:lnTo>
                <a:lnTo>
                  <a:pt x="330687" y="888333"/>
                </a:lnTo>
                <a:lnTo>
                  <a:pt x="338924" y="881669"/>
                </a:lnTo>
                <a:lnTo>
                  <a:pt x="346845" y="875323"/>
                </a:lnTo>
                <a:lnTo>
                  <a:pt x="355400" y="869611"/>
                </a:lnTo>
                <a:lnTo>
                  <a:pt x="364271" y="864217"/>
                </a:lnTo>
                <a:lnTo>
                  <a:pt x="373142" y="859774"/>
                </a:lnTo>
                <a:lnTo>
                  <a:pt x="382014" y="855332"/>
                </a:lnTo>
                <a:lnTo>
                  <a:pt x="391519" y="851206"/>
                </a:lnTo>
                <a:lnTo>
                  <a:pt x="400707" y="847716"/>
                </a:lnTo>
                <a:lnTo>
                  <a:pt x="410212" y="844225"/>
                </a:lnTo>
                <a:lnTo>
                  <a:pt x="419400" y="841687"/>
                </a:lnTo>
                <a:lnTo>
                  <a:pt x="428588" y="839148"/>
                </a:lnTo>
                <a:lnTo>
                  <a:pt x="437776" y="836927"/>
                </a:lnTo>
                <a:lnTo>
                  <a:pt x="446331" y="835340"/>
                </a:lnTo>
                <a:lnTo>
                  <a:pt x="455202" y="833754"/>
                </a:lnTo>
                <a:lnTo>
                  <a:pt x="463440" y="832484"/>
                </a:lnTo>
                <a:lnTo>
                  <a:pt x="471678" y="831533"/>
                </a:lnTo>
                <a:lnTo>
                  <a:pt x="479598" y="830898"/>
                </a:lnTo>
                <a:lnTo>
                  <a:pt x="486569" y="830263"/>
                </a:lnTo>
                <a:close/>
                <a:moveTo>
                  <a:pt x="977804" y="422275"/>
                </a:moveTo>
                <a:lnTo>
                  <a:pt x="977804" y="1118375"/>
                </a:lnTo>
                <a:lnTo>
                  <a:pt x="1390015" y="817113"/>
                </a:lnTo>
                <a:lnTo>
                  <a:pt x="1449070" y="773953"/>
                </a:lnTo>
                <a:lnTo>
                  <a:pt x="1478598" y="752373"/>
                </a:lnTo>
                <a:lnTo>
                  <a:pt x="1493520" y="741583"/>
                </a:lnTo>
                <a:lnTo>
                  <a:pt x="1495108" y="740313"/>
                </a:lnTo>
                <a:lnTo>
                  <a:pt x="1495743" y="739996"/>
                </a:lnTo>
                <a:lnTo>
                  <a:pt x="1499235" y="741583"/>
                </a:lnTo>
                <a:lnTo>
                  <a:pt x="1491298" y="737457"/>
                </a:lnTo>
                <a:lnTo>
                  <a:pt x="1551940" y="766971"/>
                </a:lnTo>
                <a:lnTo>
                  <a:pt x="1551940" y="767288"/>
                </a:lnTo>
                <a:lnTo>
                  <a:pt x="1551940" y="768240"/>
                </a:lnTo>
                <a:lnTo>
                  <a:pt x="1552258" y="773001"/>
                </a:lnTo>
                <a:lnTo>
                  <a:pt x="1552575" y="781887"/>
                </a:lnTo>
                <a:lnTo>
                  <a:pt x="1557973" y="928187"/>
                </a:lnTo>
                <a:lnTo>
                  <a:pt x="1560361" y="996818"/>
                </a:lnTo>
                <a:lnTo>
                  <a:pt x="1511300" y="1036404"/>
                </a:lnTo>
                <a:lnTo>
                  <a:pt x="1507808" y="1039260"/>
                </a:lnTo>
                <a:lnTo>
                  <a:pt x="1505903" y="1040847"/>
                </a:lnTo>
                <a:lnTo>
                  <a:pt x="1505903" y="1041165"/>
                </a:lnTo>
                <a:lnTo>
                  <a:pt x="1549083" y="1060841"/>
                </a:lnTo>
                <a:lnTo>
                  <a:pt x="1563053" y="1067106"/>
                </a:lnTo>
                <a:lnTo>
                  <a:pt x="1563053" y="1067188"/>
                </a:lnTo>
                <a:lnTo>
                  <a:pt x="1573848" y="1071948"/>
                </a:lnTo>
                <a:lnTo>
                  <a:pt x="1563053" y="1067106"/>
                </a:lnTo>
                <a:lnTo>
                  <a:pt x="1563053" y="1066553"/>
                </a:lnTo>
                <a:lnTo>
                  <a:pt x="1563053" y="1065284"/>
                </a:lnTo>
                <a:lnTo>
                  <a:pt x="1562735" y="1056080"/>
                </a:lnTo>
                <a:lnTo>
                  <a:pt x="1562100" y="1037991"/>
                </a:lnTo>
                <a:lnTo>
                  <a:pt x="1560513" y="1001178"/>
                </a:lnTo>
                <a:lnTo>
                  <a:pt x="1560361" y="996818"/>
                </a:lnTo>
                <a:lnTo>
                  <a:pt x="1624965" y="944689"/>
                </a:lnTo>
                <a:lnTo>
                  <a:pt x="1990090" y="650185"/>
                </a:lnTo>
                <a:lnTo>
                  <a:pt x="2001202" y="641616"/>
                </a:lnTo>
                <a:lnTo>
                  <a:pt x="1911350" y="530225"/>
                </a:lnTo>
                <a:lnTo>
                  <a:pt x="2162175" y="556883"/>
                </a:lnTo>
                <a:lnTo>
                  <a:pt x="2135188" y="807592"/>
                </a:lnTo>
                <a:lnTo>
                  <a:pt x="2045652" y="696518"/>
                </a:lnTo>
                <a:lnTo>
                  <a:pt x="2034540" y="705087"/>
                </a:lnTo>
                <a:lnTo>
                  <a:pt x="1669415" y="999591"/>
                </a:lnTo>
                <a:lnTo>
                  <a:pt x="1555750" y="1091307"/>
                </a:lnTo>
                <a:lnTo>
                  <a:pt x="1551940" y="1094480"/>
                </a:lnTo>
                <a:lnTo>
                  <a:pt x="1550353" y="1095749"/>
                </a:lnTo>
                <a:lnTo>
                  <a:pt x="1550035" y="1095749"/>
                </a:lnTo>
                <a:lnTo>
                  <a:pt x="1506855" y="1076074"/>
                </a:lnTo>
                <a:lnTo>
                  <a:pt x="1492568" y="1069647"/>
                </a:lnTo>
                <a:lnTo>
                  <a:pt x="1492568" y="1069092"/>
                </a:lnTo>
                <a:lnTo>
                  <a:pt x="1492568" y="1068140"/>
                </a:lnTo>
                <a:lnTo>
                  <a:pt x="1492250" y="1058619"/>
                </a:lnTo>
                <a:lnTo>
                  <a:pt x="1491615" y="1040847"/>
                </a:lnTo>
                <a:lnTo>
                  <a:pt x="1490028" y="1004034"/>
                </a:lnTo>
                <a:lnTo>
                  <a:pt x="1487488" y="930726"/>
                </a:lnTo>
                <a:lnTo>
                  <a:pt x="1483991" y="836157"/>
                </a:lnTo>
                <a:lnTo>
                  <a:pt x="1490980" y="831076"/>
                </a:lnTo>
                <a:lnTo>
                  <a:pt x="1520190" y="809496"/>
                </a:lnTo>
                <a:lnTo>
                  <a:pt x="1534795" y="798706"/>
                </a:lnTo>
                <a:lnTo>
                  <a:pt x="1537018" y="797437"/>
                </a:lnTo>
                <a:lnTo>
                  <a:pt x="1537335" y="797120"/>
                </a:lnTo>
                <a:lnTo>
                  <a:pt x="1535492" y="795947"/>
                </a:lnTo>
                <a:lnTo>
                  <a:pt x="1541780" y="799024"/>
                </a:lnTo>
                <a:lnTo>
                  <a:pt x="1533843" y="794898"/>
                </a:lnTo>
                <a:lnTo>
                  <a:pt x="1535492" y="795947"/>
                </a:lnTo>
                <a:lnTo>
                  <a:pt x="1481455" y="769510"/>
                </a:lnTo>
                <a:lnTo>
                  <a:pt x="1481455" y="769827"/>
                </a:lnTo>
                <a:lnTo>
                  <a:pt x="1481455" y="771097"/>
                </a:lnTo>
                <a:lnTo>
                  <a:pt x="1481773" y="775540"/>
                </a:lnTo>
                <a:lnTo>
                  <a:pt x="1482090" y="784743"/>
                </a:lnTo>
                <a:lnTo>
                  <a:pt x="1483991" y="836157"/>
                </a:lnTo>
                <a:lnTo>
                  <a:pt x="1431608" y="874237"/>
                </a:lnTo>
                <a:lnTo>
                  <a:pt x="977804" y="1205369"/>
                </a:lnTo>
                <a:lnTo>
                  <a:pt x="977804" y="1279208"/>
                </a:lnTo>
                <a:lnTo>
                  <a:pt x="2233708" y="1279208"/>
                </a:lnTo>
                <a:lnTo>
                  <a:pt x="2233708" y="422275"/>
                </a:lnTo>
                <a:lnTo>
                  <a:pt x="977804" y="422275"/>
                </a:lnTo>
                <a:close/>
                <a:moveTo>
                  <a:pt x="1604961" y="109349"/>
                </a:moveTo>
                <a:lnTo>
                  <a:pt x="1432317" y="288925"/>
                </a:lnTo>
                <a:lnTo>
                  <a:pt x="1770657" y="288925"/>
                </a:lnTo>
                <a:lnTo>
                  <a:pt x="1604961" y="109349"/>
                </a:lnTo>
                <a:close/>
                <a:moveTo>
                  <a:pt x="1605916" y="0"/>
                </a:moveTo>
                <a:lnTo>
                  <a:pt x="1610688" y="317"/>
                </a:lnTo>
                <a:lnTo>
                  <a:pt x="1615461" y="951"/>
                </a:lnTo>
                <a:lnTo>
                  <a:pt x="1619915" y="2219"/>
                </a:lnTo>
                <a:lnTo>
                  <a:pt x="1623733" y="4121"/>
                </a:lnTo>
                <a:lnTo>
                  <a:pt x="1627870" y="6022"/>
                </a:lnTo>
                <a:lnTo>
                  <a:pt x="1631688" y="8241"/>
                </a:lnTo>
                <a:lnTo>
                  <a:pt x="1635188" y="11410"/>
                </a:lnTo>
                <a:lnTo>
                  <a:pt x="1638369" y="14263"/>
                </a:lnTo>
                <a:lnTo>
                  <a:pt x="1892057" y="288925"/>
                </a:lnTo>
                <a:lnTo>
                  <a:pt x="2401839" y="288925"/>
                </a:lnTo>
                <a:lnTo>
                  <a:pt x="2408511" y="289242"/>
                </a:lnTo>
                <a:lnTo>
                  <a:pt x="2415184" y="290192"/>
                </a:lnTo>
                <a:lnTo>
                  <a:pt x="2421538" y="291776"/>
                </a:lnTo>
                <a:lnTo>
                  <a:pt x="2427893" y="294310"/>
                </a:lnTo>
                <a:lnTo>
                  <a:pt x="2433612" y="297160"/>
                </a:lnTo>
                <a:lnTo>
                  <a:pt x="2439332" y="300645"/>
                </a:lnTo>
                <a:lnTo>
                  <a:pt x="2444415" y="304129"/>
                </a:lnTo>
                <a:lnTo>
                  <a:pt x="2448864" y="308563"/>
                </a:lnTo>
                <a:lnTo>
                  <a:pt x="2453312" y="313314"/>
                </a:lnTo>
                <a:lnTo>
                  <a:pt x="2457442" y="318699"/>
                </a:lnTo>
                <a:lnTo>
                  <a:pt x="2460620" y="323767"/>
                </a:lnTo>
                <a:lnTo>
                  <a:pt x="2463162" y="329785"/>
                </a:lnTo>
                <a:lnTo>
                  <a:pt x="2465703" y="335803"/>
                </a:lnTo>
                <a:lnTo>
                  <a:pt x="2467292" y="342138"/>
                </a:lnTo>
                <a:lnTo>
                  <a:pt x="2468245" y="348790"/>
                </a:lnTo>
                <a:lnTo>
                  <a:pt x="2468563" y="355442"/>
                </a:lnTo>
                <a:lnTo>
                  <a:pt x="2468245" y="362410"/>
                </a:lnTo>
                <a:lnTo>
                  <a:pt x="2467292" y="369062"/>
                </a:lnTo>
                <a:lnTo>
                  <a:pt x="2465703" y="375397"/>
                </a:lnTo>
                <a:lnTo>
                  <a:pt x="2463162" y="381415"/>
                </a:lnTo>
                <a:lnTo>
                  <a:pt x="2460620" y="387433"/>
                </a:lnTo>
                <a:lnTo>
                  <a:pt x="2457442" y="392818"/>
                </a:lnTo>
                <a:lnTo>
                  <a:pt x="2453312" y="397886"/>
                </a:lnTo>
                <a:lnTo>
                  <a:pt x="2448864" y="402954"/>
                </a:lnTo>
                <a:lnTo>
                  <a:pt x="2444415" y="407071"/>
                </a:lnTo>
                <a:lnTo>
                  <a:pt x="2439332" y="410872"/>
                </a:lnTo>
                <a:lnTo>
                  <a:pt x="2433612" y="414040"/>
                </a:lnTo>
                <a:lnTo>
                  <a:pt x="2427893" y="417207"/>
                </a:lnTo>
                <a:lnTo>
                  <a:pt x="2421538" y="419108"/>
                </a:lnTo>
                <a:lnTo>
                  <a:pt x="2415184" y="420691"/>
                </a:lnTo>
                <a:lnTo>
                  <a:pt x="2408511" y="421958"/>
                </a:lnTo>
                <a:lnTo>
                  <a:pt x="2401839" y="422275"/>
                </a:lnTo>
                <a:lnTo>
                  <a:pt x="2344738" y="422275"/>
                </a:lnTo>
                <a:lnTo>
                  <a:pt x="2344738" y="1390650"/>
                </a:lnTo>
                <a:lnTo>
                  <a:pt x="866775" y="1390650"/>
                </a:lnTo>
                <a:lnTo>
                  <a:pt x="866775" y="422275"/>
                </a:lnTo>
                <a:lnTo>
                  <a:pt x="809674" y="422275"/>
                </a:lnTo>
                <a:lnTo>
                  <a:pt x="803001" y="421958"/>
                </a:lnTo>
                <a:lnTo>
                  <a:pt x="796329" y="420691"/>
                </a:lnTo>
                <a:lnTo>
                  <a:pt x="789974" y="419108"/>
                </a:lnTo>
                <a:lnTo>
                  <a:pt x="783620" y="417207"/>
                </a:lnTo>
                <a:lnTo>
                  <a:pt x="777900" y="414040"/>
                </a:lnTo>
                <a:lnTo>
                  <a:pt x="772181" y="410872"/>
                </a:lnTo>
                <a:lnTo>
                  <a:pt x="767098" y="407071"/>
                </a:lnTo>
                <a:lnTo>
                  <a:pt x="762649" y="402954"/>
                </a:lnTo>
                <a:lnTo>
                  <a:pt x="758201" y="397886"/>
                </a:lnTo>
                <a:lnTo>
                  <a:pt x="754070" y="392818"/>
                </a:lnTo>
                <a:lnTo>
                  <a:pt x="750893" y="387433"/>
                </a:lnTo>
                <a:lnTo>
                  <a:pt x="748033" y="381415"/>
                </a:lnTo>
                <a:lnTo>
                  <a:pt x="745809" y="375397"/>
                </a:lnTo>
                <a:lnTo>
                  <a:pt x="744221" y="369062"/>
                </a:lnTo>
                <a:lnTo>
                  <a:pt x="743267" y="362410"/>
                </a:lnTo>
                <a:lnTo>
                  <a:pt x="742950" y="355442"/>
                </a:lnTo>
                <a:lnTo>
                  <a:pt x="743267" y="348790"/>
                </a:lnTo>
                <a:lnTo>
                  <a:pt x="744221" y="342138"/>
                </a:lnTo>
                <a:lnTo>
                  <a:pt x="745809" y="335803"/>
                </a:lnTo>
                <a:lnTo>
                  <a:pt x="748033" y="329785"/>
                </a:lnTo>
                <a:lnTo>
                  <a:pt x="750893" y="323767"/>
                </a:lnTo>
                <a:lnTo>
                  <a:pt x="754070" y="318699"/>
                </a:lnTo>
                <a:lnTo>
                  <a:pt x="758201" y="313314"/>
                </a:lnTo>
                <a:lnTo>
                  <a:pt x="762649" y="308563"/>
                </a:lnTo>
                <a:lnTo>
                  <a:pt x="767098" y="304129"/>
                </a:lnTo>
                <a:lnTo>
                  <a:pt x="772181" y="300645"/>
                </a:lnTo>
                <a:lnTo>
                  <a:pt x="777900" y="297160"/>
                </a:lnTo>
                <a:lnTo>
                  <a:pt x="783620" y="294310"/>
                </a:lnTo>
                <a:lnTo>
                  <a:pt x="789974" y="291776"/>
                </a:lnTo>
                <a:lnTo>
                  <a:pt x="796329" y="290192"/>
                </a:lnTo>
                <a:lnTo>
                  <a:pt x="803001" y="289242"/>
                </a:lnTo>
                <a:lnTo>
                  <a:pt x="809674" y="288925"/>
                </a:lnTo>
                <a:lnTo>
                  <a:pt x="1310879" y="288925"/>
                </a:lnTo>
                <a:lnTo>
                  <a:pt x="1311607" y="287475"/>
                </a:lnTo>
                <a:lnTo>
                  <a:pt x="1314152" y="283672"/>
                </a:lnTo>
                <a:lnTo>
                  <a:pt x="1317334" y="280502"/>
                </a:lnTo>
                <a:lnTo>
                  <a:pt x="1573462" y="13629"/>
                </a:lnTo>
                <a:lnTo>
                  <a:pt x="1576962" y="10777"/>
                </a:lnTo>
                <a:lnTo>
                  <a:pt x="1580780" y="7924"/>
                </a:lnTo>
                <a:lnTo>
                  <a:pt x="1584280" y="5705"/>
                </a:lnTo>
                <a:lnTo>
                  <a:pt x="1588735" y="3804"/>
                </a:lnTo>
                <a:lnTo>
                  <a:pt x="1592553" y="2219"/>
                </a:lnTo>
                <a:lnTo>
                  <a:pt x="1597007" y="951"/>
                </a:lnTo>
                <a:lnTo>
                  <a:pt x="1601780" y="317"/>
                </a:lnTo>
                <a:lnTo>
                  <a:pt x="160591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矩形 36"/>
          <p:cNvSpPr/>
          <p:nvPr>
            <p:custDataLst>
              <p:tags r:id="rId1"/>
            </p:custDataLst>
          </p:nvPr>
        </p:nvSpPr>
        <p:spPr>
          <a:xfrm>
            <a:off x="8662904" y="3092816"/>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000" spc="51" dirty="0">
                <a:solidFill>
                  <a:schemeClr val="tx1"/>
                </a:solidFill>
                <a:latin typeface="+mj-ea"/>
                <a:ea typeface="+mj-ea"/>
              </a:rPr>
              <a:t>请输入您的小标题</a:t>
            </a:r>
            <a:endParaRPr lang="zh-CN" altLang="en-US" sz="2000" spc="51" dirty="0">
              <a:solidFill>
                <a:schemeClr val="tx1"/>
              </a:solidFill>
              <a:latin typeface="+mj-ea"/>
              <a:ea typeface="+mj-ea"/>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右弧形箭头 5"/>
          <p:cNvSpPr/>
          <p:nvPr/>
        </p:nvSpPr>
        <p:spPr>
          <a:xfrm rot="16200000">
            <a:off x="1655360" y="2640160"/>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3" name="矩形 12"/>
          <p:cNvSpPr/>
          <p:nvPr/>
        </p:nvSpPr>
        <p:spPr>
          <a:xfrm>
            <a:off x="914375" y="5448732"/>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14" name="矩形 13"/>
          <p:cNvSpPr/>
          <p:nvPr/>
        </p:nvSpPr>
        <p:spPr>
          <a:xfrm>
            <a:off x="5618987" y="1745505"/>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Freeform 143"/>
          <p:cNvSpPr>
            <a:spLocks noEditPoints="1"/>
          </p:cNvSpPr>
          <p:nvPr/>
        </p:nvSpPr>
        <p:spPr bwMode="auto">
          <a:xfrm flipH="1">
            <a:off x="4463933" y="1990087"/>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6" name="矩形 15"/>
          <p:cNvSpPr/>
          <p:nvPr/>
        </p:nvSpPr>
        <p:spPr>
          <a:xfrm>
            <a:off x="5618987" y="4042411"/>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Freeform 143"/>
          <p:cNvSpPr>
            <a:spLocks noEditPoints="1"/>
          </p:cNvSpPr>
          <p:nvPr/>
        </p:nvSpPr>
        <p:spPr bwMode="auto">
          <a:xfrm flipH="1">
            <a:off x="4463933" y="4286993"/>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8" name="右弧形箭头 5"/>
          <p:cNvSpPr/>
          <p:nvPr/>
        </p:nvSpPr>
        <p:spPr>
          <a:xfrm rot="17570827">
            <a:off x="2272023" y="3802350"/>
            <a:ext cx="2053273" cy="1840329"/>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9" name="Rectangle 41"/>
          <p:cNvSpPr>
            <a:spLocks noChangeArrowheads="1"/>
          </p:cNvSpPr>
          <p:nvPr/>
        </p:nvSpPr>
        <p:spPr bwMode="auto">
          <a:xfrm>
            <a:off x="791995" y="588888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solidFill>
                  <a:schemeClr val="accent1"/>
                </a:solidFill>
                <a:latin typeface="+mn-lt"/>
              </a:rPr>
              <a:t>请输入文本</a:t>
            </a:r>
            <a:endParaRPr lang="zh-CN" altLang="en-US" dirty="0">
              <a:solidFill>
                <a:schemeClr val="accent1"/>
              </a:solidFill>
              <a:latin typeface="+mn-lt"/>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03</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2" name="直接连接符 11"/>
          <p:cNvCxnSpPr/>
          <p:nvPr/>
        </p:nvCxnSpPr>
        <p:spPr>
          <a:xfrm>
            <a:off x="1179131" y="3474720"/>
            <a:ext cx="9864010" cy="0"/>
          </a:xfrm>
          <a:prstGeom prst="line">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KSO_Shape"/>
          <p:cNvSpPr/>
          <p:nvPr/>
        </p:nvSpPr>
        <p:spPr bwMode="auto">
          <a:xfrm>
            <a:off x="3129345"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椭圆 13"/>
          <p:cNvSpPr/>
          <p:nvPr/>
        </p:nvSpPr>
        <p:spPr>
          <a:xfrm>
            <a:off x="2763585"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2130648" y="3784209"/>
            <a:ext cx="1674055" cy="460375"/>
          </a:xfrm>
          <a:prstGeom prst="rect">
            <a:avLst/>
          </a:prstGeom>
          <a:noFill/>
          <a:ln>
            <a:solidFill>
              <a:schemeClr val="accent1"/>
            </a:solidFill>
          </a:ln>
        </p:spPr>
        <p:txBody>
          <a:bodyPr wrap="square" rtlCol="0">
            <a:spAutoFit/>
          </a:bodyPr>
          <a:lstStyle/>
          <a:p>
            <a:pPr algn="dist"/>
            <a:r>
              <a:rPr lang="en-US" altLang="zh-CN" dirty="0"/>
              <a:t>20xx</a:t>
            </a:r>
            <a:endParaRPr lang="zh-CN" altLang="en-US" dirty="0"/>
          </a:p>
        </p:txBody>
      </p:sp>
      <p:sp>
        <p:nvSpPr>
          <p:cNvPr id="16" name="矩形 15"/>
          <p:cNvSpPr/>
          <p:nvPr/>
        </p:nvSpPr>
        <p:spPr>
          <a:xfrm>
            <a:off x="1780885"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6278881"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8" name="椭圆 17"/>
          <p:cNvSpPr/>
          <p:nvPr/>
        </p:nvSpPr>
        <p:spPr>
          <a:xfrm>
            <a:off x="5913121"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5280184" y="3784209"/>
            <a:ext cx="1674055" cy="460375"/>
          </a:xfrm>
          <a:prstGeom prst="rect">
            <a:avLst/>
          </a:prstGeom>
          <a:noFill/>
          <a:ln>
            <a:solidFill>
              <a:schemeClr val="accent1"/>
            </a:solidFill>
          </a:ln>
        </p:spPr>
        <p:txBody>
          <a:bodyPr wrap="square" rtlCol="0">
            <a:spAutoFit/>
          </a:bodyPr>
          <a:lstStyle/>
          <a:p>
            <a:pPr algn="dist"/>
            <a:r>
              <a:rPr lang="en-US" altLang="zh-CN" dirty="0"/>
              <a:t>20xx</a:t>
            </a:r>
            <a:endParaRPr lang="zh-CN" altLang="en-US" dirty="0"/>
          </a:p>
        </p:txBody>
      </p:sp>
      <p:sp>
        <p:nvSpPr>
          <p:cNvPr id="20" name="矩形 19"/>
          <p:cNvSpPr/>
          <p:nvPr/>
        </p:nvSpPr>
        <p:spPr>
          <a:xfrm>
            <a:off x="4930421"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KSO_Shape"/>
          <p:cNvSpPr/>
          <p:nvPr/>
        </p:nvSpPr>
        <p:spPr bwMode="auto">
          <a:xfrm>
            <a:off x="9428417"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椭圆 21"/>
          <p:cNvSpPr/>
          <p:nvPr/>
        </p:nvSpPr>
        <p:spPr>
          <a:xfrm>
            <a:off x="9062657"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8429720" y="3784209"/>
            <a:ext cx="1674055" cy="460375"/>
          </a:xfrm>
          <a:prstGeom prst="rect">
            <a:avLst/>
          </a:prstGeom>
          <a:noFill/>
          <a:ln>
            <a:solidFill>
              <a:schemeClr val="accent1"/>
            </a:solidFill>
          </a:ln>
        </p:spPr>
        <p:txBody>
          <a:bodyPr wrap="square" rtlCol="0">
            <a:spAutoFit/>
          </a:bodyPr>
          <a:lstStyle/>
          <a:p>
            <a:pPr algn="dist"/>
            <a:r>
              <a:rPr lang="en-US" altLang="zh-CN" dirty="0"/>
              <a:t>20xx</a:t>
            </a:r>
            <a:endParaRPr lang="zh-CN" altLang="en-US" dirty="0"/>
          </a:p>
        </p:txBody>
      </p:sp>
      <p:sp>
        <p:nvSpPr>
          <p:cNvPr id="24" name="矩形 23"/>
          <p:cNvSpPr/>
          <p:nvPr/>
        </p:nvSpPr>
        <p:spPr>
          <a:xfrm>
            <a:off x="8079957"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矩形 14"/>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7"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8" name="矩形 17"/>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9" name="矩形 18"/>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0" name="直接连接符 19"/>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任意多边形 30"/>
          <p:cNvSpPr/>
          <p:nvPr/>
        </p:nvSpPr>
        <p:spPr>
          <a:xfrm>
            <a:off x="780690" y="3125767"/>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46" name="椭圆 45"/>
          <p:cNvSpPr/>
          <p:nvPr/>
        </p:nvSpPr>
        <p:spPr>
          <a:xfrm>
            <a:off x="1689867" y="2182211"/>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7" name="Freeform 143"/>
          <p:cNvSpPr>
            <a:spLocks noEditPoints="1"/>
          </p:cNvSpPr>
          <p:nvPr/>
        </p:nvSpPr>
        <p:spPr bwMode="auto">
          <a:xfrm flipH="1">
            <a:off x="1963735" y="2538427"/>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
        <p:nvSpPr>
          <p:cNvPr id="48" name="任意多边形 30"/>
          <p:cNvSpPr/>
          <p:nvPr/>
        </p:nvSpPr>
        <p:spPr>
          <a:xfrm>
            <a:off x="4495440" y="3590002"/>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49" name="椭圆 48"/>
          <p:cNvSpPr/>
          <p:nvPr/>
        </p:nvSpPr>
        <p:spPr>
          <a:xfrm>
            <a:off x="5404617" y="2646446"/>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0" name="任意多边形 30"/>
          <p:cNvSpPr/>
          <p:nvPr/>
        </p:nvSpPr>
        <p:spPr>
          <a:xfrm>
            <a:off x="8210190" y="3125767"/>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51" name="椭圆 50"/>
          <p:cNvSpPr/>
          <p:nvPr/>
        </p:nvSpPr>
        <p:spPr>
          <a:xfrm>
            <a:off x="9119367" y="2182211"/>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2" name="KSO_Shape"/>
          <p:cNvSpPr/>
          <p:nvPr/>
        </p:nvSpPr>
        <p:spPr bwMode="auto">
          <a:xfrm>
            <a:off x="5773400" y="3002662"/>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
        <p:nvSpPr>
          <p:cNvPr id="53" name="KSO_Shape"/>
          <p:cNvSpPr/>
          <p:nvPr/>
        </p:nvSpPr>
        <p:spPr bwMode="auto">
          <a:xfrm>
            <a:off x="9479773" y="2538427"/>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2205028" y="813677"/>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952500"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2205028" y="1915129"/>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952500"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2205028" y="3016581"/>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952500"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2205028" y="4118033"/>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952500"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2205028" y="5219485"/>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952500"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 name="文本框 1"/>
          <p:cNvSpPr txBox="1"/>
          <p:nvPr/>
        </p:nvSpPr>
        <p:spPr>
          <a:xfrm>
            <a:off x="8299939" y="2828836"/>
            <a:ext cx="3348110" cy="1200329"/>
          </a:xfrm>
          <a:prstGeom prst="rect">
            <a:avLst/>
          </a:prstGeom>
          <a:noFill/>
        </p:spPr>
        <p:txBody>
          <a:bodyPr wrap="square" rtlCol="0">
            <a:spAutoFit/>
          </a:bodyPr>
          <a:lstStyle/>
          <a:p>
            <a:pPr algn="dist"/>
            <a:r>
              <a:rPr lang="zh-CN" altLang="en-US" sz="7200" dirty="0">
                <a:solidFill>
                  <a:schemeClr val="accent1"/>
                </a:solidFill>
                <a:latin typeface="微软雅黑" panose="020B0503020204020204" pitchFamily="34" charset="-122"/>
                <a:ea typeface="微软雅黑" panose="020B0503020204020204" pitchFamily="34" charset="-122"/>
              </a:rPr>
              <a:t>目录</a:t>
            </a:r>
            <a:endParaRPr lang="zh-CN" altLang="en-US" sz="72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圆角矩形 40"/>
          <p:cNvSpPr/>
          <p:nvPr/>
        </p:nvSpPr>
        <p:spPr>
          <a:xfrm>
            <a:off x="5021046" y="441064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椭圆 15"/>
          <p:cNvSpPr/>
          <p:nvPr/>
        </p:nvSpPr>
        <p:spPr>
          <a:xfrm>
            <a:off x="5369068" y="2938504"/>
            <a:ext cx="481461" cy="48138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17" name="椭圆 5"/>
          <p:cNvSpPr/>
          <p:nvPr/>
        </p:nvSpPr>
        <p:spPr>
          <a:xfrm>
            <a:off x="5021046" y="2601268"/>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18" name="圆角矩形 38"/>
          <p:cNvSpPr/>
          <p:nvPr/>
        </p:nvSpPr>
        <p:spPr>
          <a:xfrm>
            <a:off x="6339800" y="2537604"/>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19" name="直接连接符 18"/>
          <p:cNvCxnSpPr/>
          <p:nvPr/>
        </p:nvCxnSpPr>
        <p:spPr>
          <a:xfrm>
            <a:off x="5074587" y="3864893"/>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椭圆 23"/>
          <p:cNvSpPr/>
          <p:nvPr/>
        </p:nvSpPr>
        <p:spPr>
          <a:xfrm>
            <a:off x="10441521" y="4811549"/>
            <a:ext cx="481461" cy="48138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9" name="椭圆 5"/>
          <p:cNvSpPr/>
          <p:nvPr/>
        </p:nvSpPr>
        <p:spPr>
          <a:xfrm>
            <a:off x="10093499" y="4474313"/>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cxnSp>
        <p:nvCxnSpPr>
          <p:cNvPr id="30" name="直接连接符 29"/>
          <p:cNvCxnSpPr/>
          <p:nvPr/>
        </p:nvCxnSpPr>
        <p:spPr>
          <a:xfrm>
            <a:off x="5074587" y="5737938"/>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KSO_Shape"/>
          <p:cNvSpPr/>
          <p:nvPr/>
        </p:nvSpPr>
        <p:spPr bwMode="auto">
          <a:xfrm>
            <a:off x="1233355" y="2537604"/>
            <a:ext cx="2641135" cy="3287722"/>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04</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KSO_Shape"/>
          <p:cNvSpPr/>
          <p:nvPr/>
        </p:nvSpPr>
        <p:spPr bwMode="auto">
          <a:xfrm>
            <a:off x="5079430" y="2999644"/>
            <a:ext cx="2033140" cy="2022973"/>
          </a:xfrm>
          <a:custGeom>
            <a:avLst/>
            <a:gdLst>
              <a:gd name="T0" fmla="*/ 720725 w 2538413"/>
              <a:gd name="T1" fmla="*/ 1555944 h 2525713"/>
              <a:gd name="T2" fmla="*/ 1387668 w 2538413"/>
              <a:gd name="T3" fmla="*/ 1555944 h 2525713"/>
              <a:gd name="T4" fmla="*/ 1387668 w 2538413"/>
              <a:gd name="T5" fmla="*/ 889000 h 2525713"/>
              <a:gd name="T6" fmla="*/ 1780256 w 2538413"/>
              <a:gd name="T7" fmla="*/ 438896 h 2525713"/>
              <a:gd name="T8" fmla="*/ 731477 w 2538413"/>
              <a:gd name="T9" fmla="*/ 0 h 2525713"/>
              <a:gd name="T10" fmla="*/ 1826311 w 2538413"/>
              <a:gd name="T11" fmla="*/ 1588 h 2525713"/>
              <a:gd name="T12" fmla="*/ 1849815 w 2538413"/>
              <a:gd name="T13" fmla="*/ 7622 h 2525713"/>
              <a:gd name="T14" fmla="*/ 1871730 w 2538413"/>
              <a:gd name="T15" fmla="*/ 18102 h 2525713"/>
              <a:gd name="T16" fmla="*/ 1890787 w 2538413"/>
              <a:gd name="T17" fmla="*/ 32393 h 2525713"/>
              <a:gd name="T18" fmla="*/ 1906986 w 2538413"/>
              <a:gd name="T19" fmla="*/ 50178 h 2525713"/>
              <a:gd name="T20" fmla="*/ 1919373 w 2538413"/>
              <a:gd name="T21" fmla="*/ 70503 h 2525713"/>
              <a:gd name="T22" fmla="*/ 1927949 w 2538413"/>
              <a:gd name="T23" fmla="*/ 93686 h 2525713"/>
              <a:gd name="T24" fmla="*/ 1931443 w 2538413"/>
              <a:gd name="T25" fmla="*/ 118140 h 2525713"/>
              <a:gd name="T26" fmla="*/ 2384050 w 2538413"/>
              <a:gd name="T27" fmla="*/ 350291 h 2525713"/>
              <a:gd name="T28" fmla="*/ 2415812 w 2538413"/>
              <a:gd name="T29" fmla="*/ 355055 h 2525713"/>
              <a:gd name="T30" fmla="*/ 2445668 w 2538413"/>
              <a:gd name="T31" fmla="*/ 365852 h 2525713"/>
              <a:gd name="T32" fmla="*/ 2472666 w 2538413"/>
              <a:gd name="T33" fmla="*/ 382049 h 2525713"/>
              <a:gd name="T34" fmla="*/ 2496805 w 2538413"/>
              <a:gd name="T35" fmla="*/ 403644 h 2525713"/>
              <a:gd name="T36" fmla="*/ 2515862 w 2538413"/>
              <a:gd name="T37" fmla="*/ 429368 h 2525713"/>
              <a:gd name="T38" fmla="*/ 2528885 w 2538413"/>
              <a:gd name="T39" fmla="*/ 457950 h 2525713"/>
              <a:gd name="T40" fmla="*/ 2536825 w 2538413"/>
              <a:gd name="T41" fmla="*/ 488756 h 2525713"/>
              <a:gd name="T42" fmla="*/ 2538413 w 2538413"/>
              <a:gd name="T43" fmla="*/ 2363112 h 2525713"/>
              <a:gd name="T44" fmla="*/ 2535237 w 2538413"/>
              <a:gd name="T45" fmla="*/ 2395823 h 2525713"/>
              <a:gd name="T46" fmla="*/ 2525708 w 2538413"/>
              <a:gd name="T47" fmla="*/ 2425993 h 2525713"/>
              <a:gd name="T48" fmla="*/ 2510780 w 2538413"/>
              <a:gd name="T49" fmla="*/ 2453622 h 2525713"/>
              <a:gd name="T50" fmla="*/ 2490770 w 2538413"/>
              <a:gd name="T51" fmla="*/ 2477759 h 2525713"/>
              <a:gd name="T52" fmla="*/ 2466949 w 2538413"/>
              <a:gd name="T53" fmla="*/ 2497766 h 2525713"/>
              <a:gd name="T54" fmla="*/ 2438998 w 2538413"/>
              <a:gd name="T55" fmla="*/ 2512692 h 2525713"/>
              <a:gd name="T56" fmla="*/ 2408507 w 2538413"/>
              <a:gd name="T57" fmla="*/ 2522220 h 2525713"/>
              <a:gd name="T58" fmla="*/ 2375792 w 2538413"/>
              <a:gd name="T59" fmla="*/ 2525713 h 2525713"/>
              <a:gd name="T60" fmla="*/ 138164 w 2538413"/>
              <a:gd name="T61" fmla="*/ 2523490 h 2525713"/>
              <a:gd name="T62" fmla="*/ 106720 w 2538413"/>
              <a:gd name="T63" fmla="*/ 2515551 h 2525713"/>
              <a:gd name="T64" fmla="*/ 78452 w 2538413"/>
              <a:gd name="T65" fmla="*/ 2501895 h 2525713"/>
              <a:gd name="T66" fmla="*/ 53360 w 2538413"/>
              <a:gd name="T67" fmla="*/ 2483157 h 2525713"/>
              <a:gd name="T68" fmla="*/ 32397 w 2538413"/>
              <a:gd name="T69" fmla="*/ 2460292 h 2525713"/>
              <a:gd name="T70" fmla="*/ 16199 w 2538413"/>
              <a:gd name="T71" fmla="*/ 2433297 h 2525713"/>
              <a:gd name="T72" fmla="*/ 5400 w 2538413"/>
              <a:gd name="T73" fmla="*/ 2403445 h 2525713"/>
              <a:gd name="T74" fmla="*/ 318 w 2538413"/>
              <a:gd name="T75" fmla="*/ 2371369 h 2525713"/>
              <a:gd name="T76" fmla="*/ 953 w 2538413"/>
              <a:gd name="T77" fmla="*/ 496060 h 2525713"/>
              <a:gd name="T78" fmla="*/ 7623 w 2538413"/>
              <a:gd name="T79" fmla="*/ 464302 h 2525713"/>
              <a:gd name="T80" fmla="*/ 19692 w 2538413"/>
              <a:gd name="T81" fmla="*/ 435402 h 2525713"/>
              <a:gd name="T82" fmla="*/ 37161 w 2538413"/>
              <a:gd name="T83" fmla="*/ 409361 h 2525713"/>
              <a:gd name="T84" fmla="*/ 59395 w 2538413"/>
              <a:gd name="T85" fmla="*/ 387448 h 2525713"/>
              <a:gd name="T86" fmla="*/ 85122 w 2538413"/>
              <a:gd name="T87" fmla="*/ 369663 h 2525713"/>
              <a:gd name="T88" fmla="*/ 114343 w 2538413"/>
              <a:gd name="T89" fmla="*/ 357595 h 2525713"/>
              <a:gd name="T90" fmla="*/ 146105 w 2538413"/>
              <a:gd name="T91" fmla="*/ 350926 h 2525713"/>
              <a:gd name="T92" fmla="*/ 606653 w 2538413"/>
              <a:gd name="T93" fmla="*/ 124491 h 2525713"/>
              <a:gd name="T94" fmla="*/ 609194 w 2538413"/>
              <a:gd name="T95" fmla="*/ 99403 h 2525713"/>
              <a:gd name="T96" fmla="*/ 616817 w 2538413"/>
              <a:gd name="T97" fmla="*/ 75902 h 2525713"/>
              <a:gd name="T98" fmla="*/ 628251 w 2538413"/>
              <a:gd name="T99" fmla="*/ 54941 h 2525713"/>
              <a:gd name="T100" fmla="*/ 643497 w 2538413"/>
              <a:gd name="T101" fmla="*/ 36522 h 2525713"/>
              <a:gd name="T102" fmla="*/ 661919 w 2538413"/>
              <a:gd name="T103" fmla="*/ 21278 h 2525713"/>
              <a:gd name="T104" fmla="*/ 682881 w 2538413"/>
              <a:gd name="T105" fmla="*/ 9845 h 2525713"/>
              <a:gd name="T106" fmla="*/ 706385 w 2538413"/>
              <a:gd name="T107" fmla="*/ 2541 h 2525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38413" h="2525713">
                <a:moveTo>
                  <a:pt x="1151062" y="889000"/>
                </a:moveTo>
                <a:lnTo>
                  <a:pt x="1151062" y="1319020"/>
                </a:lnTo>
                <a:lnTo>
                  <a:pt x="720725" y="1319020"/>
                </a:lnTo>
                <a:lnTo>
                  <a:pt x="720725" y="1555944"/>
                </a:lnTo>
                <a:lnTo>
                  <a:pt x="1151062" y="1555944"/>
                </a:lnTo>
                <a:lnTo>
                  <a:pt x="1151062" y="1985963"/>
                </a:lnTo>
                <a:lnTo>
                  <a:pt x="1387668" y="1985963"/>
                </a:lnTo>
                <a:lnTo>
                  <a:pt x="1387668" y="1555944"/>
                </a:lnTo>
                <a:lnTo>
                  <a:pt x="1817688" y="1555944"/>
                </a:lnTo>
                <a:lnTo>
                  <a:pt x="1817688" y="1319020"/>
                </a:lnTo>
                <a:lnTo>
                  <a:pt x="1387668" y="1319020"/>
                </a:lnTo>
                <a:lnTo>
                  <a:pt x="1387668" y="889000"/>
                </a:lnTo>
                <a:lnTo>
                  <a:pt x="1151062" y="889000"/>
                </a:lnTo>
                <a:close/>
                <a:moveTo>
                  <a:pt x="758475" y="151803"/>
                </a:moveTo>
                <a:lnTo>
                  <a:pt x="758475" y="438896"/>
                </a:lnTo>
                <a:lnTo>
                  <a:pt x="1780256" y="438896"/>
                </a:lnTo>
                <a:lnTo>
                  <a:pt x="1780256" y="151803"/>
                </a:lnTo>
                <a:lnTo>
                  <a:pt x="758475" y="151803"/>
                </a:lnTo>
                <a:close/>
                <a:moveTo>
                  <a:pt x="725125" y="0"/>
                </a:moveTo>
                <a:lnTo>
                  <a:pt x="731477" y="0"/>
                </a:lnTo>
                <a:lnTo>
                  <a:pt x="1807253" y="0"/>
                </a:lnTo>
                <a:lnTo>
                  <a:pt x="1813606" y="0"/>
                </a:lnTo>
                <a:lnTo>
                  <a:pt x="1819641" y="318"/>
                </a:lnTo>
                <a:lnTo>
                  <a:pt x="1826311" y="1588"/>
                </a:lnTo>
                <a:lnTo>
                  <a:pt x="1832345" y="2541"/>
                </a:lnTo>
                <a:lnTo>
                  <a:pt x="1838380" y="4129"/>
                </a:lnTo>
                <a:lnTo>
                  <a:pt x="1844097" y="5399"/>
                </a:lnTo>
                <a:lnTo>
                  <a:pt x="1849815" y="7622"/>
                </a:lnTo>
                <a:lnTo>
                  <a:pt x="1855532" y="9845"/>
                </a:lnTo>
                <a:lnTo>
                  <a:pt x="1860931" y="12386"/>
                </a:lnTo>
                <a:lnTo>
                  <a:pt x="1866331" y="15244"/>
                </a:lnTo>
                <a:lnTo>
                  <a:pt x="1871730" y="18102"/>
                </a:lnTo>
                <a:lnTo>
                  <a:pt x="1876812" y="21278"/>
                </a:lnTo>
                <a:lnTo>
                  <a:pt x="1881576" y="24771"/>
                </a:lnTo>
                <a:lnTo>
                  <a:pt x="1886341" y="28582"/>
                </a:lnTo>
                <a:lnTo>
                  <a:pt x="1890787" y="32393"/>
                </a:lnTo>
                <a:lnTo>
                  <a:pt x="1895234" y="36522"/>
                </a:lnTo>
                <a:lnTo>
                  <a:pt x="1899045" y="40650"/>
                </a:lnTo>
                <a:lnTo>
                  <a:pt x="1903175" y="45414"/>
                </a:lnTo>
                <a:lnTo>
                  <a:pt x="1906986" y="50178"/>
                </a:lnTo>
                <a:lnTo>
                  <a:pt x="1910480" y="54941"/>
                </a:lnTo>
                <a:lnTo>
                  <a:pt x="1913656" y="60023"/>
                </a:lnTo>
                <a:lnTo>
                  <a:pt x="1916832" y="65104"/>
                </a:lnTo>
                <a:lnTo>
                  <a:pt x="1919373" y="70503"/>
                </a:lnTo>
                <a:lnTo>
                  <a:pt x="1921914" y="75902"/>
                </a:lnTo>
                <a:lnTo>
                  <a:pt x="1924137" y="81618"/>
                </a:lnTo>
                <a:lnTo>
                  <a:pt x="1926043" y="87335"/>
                </a:lnTo>
                <a:lnTo>
                  <a:pt x="1927949" y="93686"/>
                </a:lnTo>
                <a:lnTo>
                  <a:pt x="1928902" y="99403"/>
                </a:lnTo>
                <a:lnTo>
                  <a:pt x="1930172" y="105437"/>
                </a:lnTo>
                <a:lnTo>
                  <a:pt x="1931125" y="111788"/>
                </a:lnTo>
                <a:lnTo>
                  <a:pt x="1931443" y="118140"/>
                </a:lnTo>
                <a:lnTo>
                  <a:pt x="1931443" y="124491"/>
                </a:lnTo>
                <a:lnTo>
                  <a:pt x="1931443" y="350291"/>
                </a:lnTo>
                <a:lnTo>
                  <a:pt x="2376109" y="350291"/>
                </a:lnTo>
                <a:lnTo>
                  <a:pt x="2384050" y="350291"/>
                </a:lnTo>
                <a:lnTo>
                  <a:pt x="2391991" y="350926"/>
                </a:lnTo>
                <a:lnTo>
                  <a:pt x="2400249" y="352196"/>
                </a:lnTo>
                <a:lnTo>
                  <a:pt x="2407871" y="353149"/>
                </a:lnTo>
                <a:lnTo>
                  <a:pt x="2415812" y="355055"/>
                </a:lnTo>
                <a:lnTo>
                  <a:pt x="2423435" y="357278"/>
                </a:lnTo>
                <a:lnTo>
                  <a:pt x="2430740" y="359818"/>
                </a:lnTo>
                <a:lnTo>
                  <a:pt x="2438363" y="362676"/>
                </a:lnTo>
                <a:lnTo>
                  <a:pt x="2445668" y="365852"/>
                </a:lnTo>
                <a:lnTo>
                  <a:pt x="2452338" y="369346"/>
                </a:lnTo>
                <a:lnTo>
                  <a:pt x="2459326" y="373157"/>
                </a:lnTo>
                <a:lnTo>
                  <a:pt x="2465996" y="377285"/>
                </a:lnTo>
                <a:lnTo>
                  <a:pt x="2472666" y="382049"/>
                </a:lnTo>
                <a:lnTo>
                  <a:pt x="2479018" y="387130"/>
                </a:lnTo>
                <a:lnTo>
                  <a:pt x="2485053" y="392211"/>
                </a:lnTo>
                <a:lnTo>
                  <a:pt x="2490770" y="397928"/>
                </a:lnTo>
                <a:lnTo>
                  <a:pt x="2496805" y="403644"/>
                </a:lnTo>
                <a:lnTo>
                  <a:pt x="2501569" y="409678"/>
                </a:lnTo>
                <a:lnTo>
                  <a:pt x="2506651" y="416030"/>
                </a:lnTo>
                <a:lnTo>
                  <a:pt x="2511415" y="422699"/>
                </a:lnTo>
                <a:lnTo>
                  <a:pt x="2515862" y="429368"/>
                </a:lnTo>
                <a:lnTo>
                  <a:pt x="2519673" y="436355"/>
                </a:lnTo>
                <a:lnTo>
                  <a:pt x="2522850" y="443024"/>
                </a:lnTo>
                <a:lnTo>
                  <a:pt x="2526026" y="450646"/>
                </a:lnTo>
                <a:lnTo>
                  <a:pt x="2528885" y="457950"/>
                </a:lnTo>
                <a:lnTo>
                  <a:pt x="2531425" y="465572"/>
                </a:lnTo>
                <a:lnTo>
                  <a:pt x="2533649" y="472877"/>
                </a:lnTo>
                <a:lnTo>
                  <a:pt x="2535555" y="480816"/>
                </a:lnTo>
                <a:lnTo>
                  <a:pt x="2536825" y="488756"/>
                </a:lnTo>
                <a:lnTo>
                  <a:pt x="2537778" y="496695"/>
                </a:lnTo>
                <a:lnTo>
                  <a:pt x="2538413" y="504635"/>
                </a:lnTo>
                <a:lnTo>
                  <a:pt x="2538413" y="512892"/>
                </a:lnTo>
                <a:lnTo>
                  <a:pt x="2538413" y="2363112"/>
                </a:lnTo>
                <a:lnTo>
                  <a:pt x="2538413" y="2371369"/>
                </a:lnTo>
                <a:lnTo>
                  <a:pt x="2537778" y="2379626"/>
                </a:lnTo>
                <a:lnTo>
                  <a:pt x="2536507" y="2387566"/>
                </a:lnTo>
                <a:lnTo>
                  <a:pt x="2535237" y="2395823"/>
                </a:lnTo>
                <a:lnTo>
                  <a:pt x="2533331" y="2403445"/>
                </a:lnTo>
                <a:lnTo>
                  <a:pt x="2531108" y="2411384"/>
                </a:lnTo>
                <a:lnTo>
                  <a:pt x="2528567" y="2419006"/>
                </a:lnTo>
                <a:lnTo>
                  <a:pt x="2525708" y="2425993"/>
                </a:lnTo>
                <a:lnTo>
                  <a:pt x="2522532" y="2433297"/>
                </a:lnTo>
                <a:lnTo>
                  <a:pt x="2519038" y="2440284"/>
                </a:lnTo>
                <a:lnTo>
                  <a:pt x="2514909" y="2447271"/>
                </a:lnTo>
                <a:lnTo>
                  <a:pt x="2510780" y="2453622"/>
                </a:lnTo>
                <a:lnTo>
                  <a:pt x="2506333" y="2460292"/>
                </a:lnTo>
                <a:lnTo>
                  <a:pt x="2501251" y="2466326"/>
                </a:lnTo>
                <a:lnTo>
                  <a:pt x="2496170" y="2472042"/>
                </a:lnTo>
                <a:lnTo>
                  <a:pt x="2490770" y="2477759"/>
                </a:lnTo>
                <a:lnTo>
                  <a:pt x="2485053" y="2483157"/>
                </a:lnTo>
                <a:lnTo>
                  <a:pt x="2479336" y="2488239"/>
                </a:lnTo>
                <a:lnTo>
                  <a:pt x="2473301" y="2493320"/>
                </a:lnTo>
                <a:lnTo>
                  <a:pt x="2466949" y="2497766"/>
                </a:lnTo>
                <a:lnTo>
                  <a:pt x="2460279" y="2501895"/>
                </a:lnTo>
                <a:lnTo>
                  <a:pt x="2453609" y="2506023"/>
                </a:lnTo>
                <a:lnTo>
                  <a:pt x="2446303" y="2509517"/>
                </a:lnTo>
                <a:lnTo>
                  <a:pt x="2438998" y="2512692"/>
                </a:lnTo>
                <a:lnTo>
                  <a:pt x="2432011" y="2515551"/>
                </a:lnTo>
                <a:lnTo>
                  <a:pt x="2424388" y="2518091"/>
                </a:lnTo>
                <a:lnTo>
                  <a:pt x="2416447" y="2520314"/>
                </a:lnTo>
                <a:lnTo>
                  <a:pt x="2408507" y="2522220"/>
                </a:lnTo>
                <a:lnTo>
                  <a:pt x="2400566" y="2523490"/>
                </a:lnTo>
                <a:lnTo>
                  <a:pt x="2392626" y="2524443"/>
                </a:lnTo>
                <a:lnTo>
                  <a:pt x="2384368" y="2525396"/>
                </a:lnTo>
                <a:lnTo>
                  <a:pt x="2375792" y="2525713"/>
                </a:lnTo>
                <a:lnTo>
                  <a:pt x="162621" y="2525713"/>
                </a:lnTo>
                <a:lnTo>
                  <a:pt x="154363" y="2525396"/>
                </a:lnTo>
                <a:lnTo>
                  <a:pt x="146105" y="2524443"/>
                </a:lnTo>
                <a:lnTo>
                  <a:pt x="138164" y="2523490"/>
                </a:lnTo>
                <a:lnTo>
                  <a:pt x="129906" y="2522220"/>
                </a:lnTo>
                <a:lnTo>
                  <a:pt x="122283" y="2520314"/>
                </a:lnTo>
                <a:lnTo>
                  <a:pt x="114343" y="2518091"/>
                </a:lnTo>
                <a:lnTo>
                  <a:pt x="106720" y="2515551"/>
                </a:lnTo>
                <a:lnTo>
                  <a:pt x="99415" y="2512692"/>
                </a:lnTo>
                <a:lnTo>
                  <a:pt x="92427" y="2509517"/>
                </a:lnTo>
                <a:lnTo>
                  <a:pt x="85122" y="2506023"/>
                </a:lnTo>
                <a:lnTo>
                  <a:pt x="78452" y="2501895"/>
                </a:lnTo>
                <a:lnTo>
                  <a:pt x="71782" y="2497766"/>
                </a:lnTo>
                <a:lnTo>
                  <a:pt x="65430" y="2493320"/>
                </a:lnTo>
                <a:lnTo>
                  <a:pt x="59395" y="2488239"/>
                </a:lnTo>
                <a:lnTo>
                  <a:pt x="53360" y="2483157"/>
                </a:lnTo>
                <a:lnTo>
                  <a:pt x="47643" y="2477759"/>
                </a:lnTo>
                <a:lnTo>
                  <a:pt x="42243" y="2472042"/>
                </a:lnTo>
                <a:lnTo>
                  <a:pt x="37161" y="2466326"/>
                </a:lnTo>
                <a:lnTo>
                  <a:pt x="32397" y="2460292"/>
                </a:lnTo>
                <a:lnTo>
                  <a:pt x="27950" y="2453622"/>
                </a:lnTo>
                <a:lnTo>
                  <a:pt x="23504" y="2447271"/>
                </a:lnTo>
                <a:lnTo>
                  <a:pt x="19692" y="2440284"/>
                </a:lnTo>
                <a:lnTo>
                  <a:pt x="16199" y="2433297"/>
                </a:lnTo>
                <a:lnTo>
                  <a:pt x="12705" y="2425993"/>
                </a:lnTo>
                <a:lnTo>
                  <a:pt x="9846" y="2419006"/>
                </a:lnTo>
                <a:lnTo>
                  <a:pt x="7623" y="2411384"/>
                </a:lnTo>
                <a:lnTo>
                  <a:pt x="5400" y="2403445"/>
                </a:lnTo>
                <a:lnTo>
                  <a:pt x="3494" y="2395823"/>
                </a:lnTo>
                <a:lnTo>
                  <a:pt x="2223" y="2387566"/>
                </a:lnTo>
                <a:lnTo>
                  <a:pt x="953" y="2379626"/>
                </a:lnTo>
                <a:lnTo>
                  <a:pt x="318" y="2371369"/>
                </a:lnTo>
                <a:lnTo>
                  <a:pt x="0" y="2363112"/>
                </a:lnTo>
                <a:lnTo>
                  <a:pt x="0" y="512892"/>
                </a:lnTo>
                <a:lnTo>
                  <a:pt x="318" y="504317"/>
                </a:lnTo>
                <a:lnTo>
                  <a:pt x="953" y="496060"/>
                </a:lnTo>
                <a:lnTo>
                  <a:pt x="2223" y="488121"/>
                </a:lnTo>
                <a:lnTo>
                  <a:pt x="3494" y="480181"/>
                </a:lnTo>
                <a:lnTo>
                  <a:pt x="5400" y="472242"/>
                </a:lnTo>
                <a:lnTo>
                  <a:pt x="7623" y="464302"/>
                </a:lnTo>
                <a:lnTo>
                  <a:pt x="9846" y="456680"/>
                </a:lnTo>
                <a:lnTo>
                  <a:pt x="12705" y="449693"/>
                </a:lnTo>
                <a:lnTo>
                  <a:pt x="16199" y="442389"/>
                </a:lnTo>
                <a:lnTo>
                  <a:pt x="19692" y="435402"/>
                </a:lnTo>
                <a:lnTo>
                  <a:pt x="23504" y="428416"/>
                </a:lnTo>
                <a:lnTo>
                  <a:pt x="27950" y="422064"/>
                </a:lnTo>
                <a:lnTo>
                  <a:pt x="32397" y="415395"/>
                </a:lnTo>
                <a:lnTo>
                  <a:pt x="37161" y="409361"/>
                </a:lnTo>
                <a:lnTo>
                  <a:pt x="42243" y="403644"/>
                </a:lnTo>
                <a:lnTo>
                  <a:pt x="47643" y="397928"/>
                </a:lnTo>
                <a:lnTo>
                  <a:pt x="53360" y="392529"/>
                </a:lnTo>
                <a:lnTo>
                  <a:pt x="59395" y="387448"/>
                </a:lnTo>
                <a:lnTo>
                  <a:pt x="65430" y="382684"/>
                </a:lnTo>
                <a:lnTo>
                  <a:pt x="71782" y="377920"/>
                </a:lnTo>
                <a:lnTo>
                  <a:pt x="78452" y="373792"/>
                </a:lnTo>
                <a:lnTo>
                  <a:pt x="85122" y="369663"/>
                </a:lnTo>
                <a:lnTo>
                  <a:pt x="92427" y="366170"/>
                </a:lnTo>
                <a:lnTo>
                  <a:pt x="99415" y="362994"/>
                </a:lnTo>
                <a:lnTo>
                  <a:pt x="106720" y="360136"/>
                </a:lnTo>
                <a:lnTo>
                  <a:pt x="114343" y="357595"/>
                </a:lnTo>
                <a:lnTo>
                  <a:pt x="122283" y="355372"/>
                </a:lnTo>
                <a:lnTo>
                  <a:pt x="129906" y="353467"/>
                </a:lnTo>
                <a:lnTo>
                  <a:pt x="138164" y="352196"/>
                </a:lnTo>
                <a:lnTo>
                  <a:pt x="146105" y="350926"/>
                </a:lnTo>
                <a:lnTo>
                  <a:pt x="154363" y="350291"/>
                </a:lnTo>
                <a:lnTo>
                  <a:pt x="162621" y="350291"/>
                </a:lnTo>
                <a:lnTo>
                  <a:pt x="606653" y="350291"/>
                </a:lnTo>
                <a:lnTo>
                  <a:pt x="606653" y="124491"/>
                </a:lnTo>
                <a:lnTo>
                  <a:pt x="606970" y="118140"/>
                </a:lnTo>
                <a:lnTo>
                  <a:pt x="607606" y="111788"/>
                </a:lnTo>
                <a:lnTo>
                  <a:pt x="608241" y="105437"/>
                </a:lnTo>
                <a:lnTo>
                  <a:pt x="609194" y="99403"/>
                </a:lnTo>
                <a:lnTo>
                  <a:pt x="610782" y="93686"/>
                </a:lnTo>
                <a:lnTo>
                  <a:pt x="612370" y="87335"/>
                </a:lnTo>
                <a:lnTo>
                  <a:pt x="614593" y="81618"/>
                </a:lnTo>
                <a:lnTo>
                  <a:pt x="616817" y="75902"/>
                </a:lnTo>
                <a:lnTo>
                  <a:pt x="619357" y="70503"/>
                </a:lnTo>
                <a:lnTo>
                  <a:pt x="621899" y="65104"/>
                </a:lnTo>
                <a:lnTo>
                  <a:pt x="625075" y="60023"/>
                </a:lnTo>
                <a:lnTo>
                  <a:pt x="628251" y="54941"/>
                </a:lnTo>
                <a:lnTo>
                  <a:pt x="631427" y="50178"/>
                </a:lnTo>
                <a:lnTo>
                  <a:pt x="635556" y="45414"/>
                </a:lnTo>
                <a:lnTo>
                  <a:pt x="639368" y="40650"/>
                </a:lnTo>
                <a:lnTo>
                  <a:pt x="643497" y="36522"/>
                </a:lnTo>
                <a:lnTo>
                  <a:pt x="647626" y="32393"/>
                </a:lnTo>
                <a:lnTo>
                  <a:pt x="652390" y="28582"/>
                </a:lnTo>
                <a:lnTo>
                  <a:pt x="657154" y="24771"/>
                </a:lnTo>
                <a:lnTo>
                  <a:pt x="661919" y="21278"/>
                </a:lnTo>
                <a:lnTo>
                  <a:pt x="666683" y="18102"/>
                </a:lnTo>
                <a:lnTo>
                  <a:pt x="672082" y="15244"/>
                </a:lnTo>
                <a:lnTo>
                  <a:pt x="677482" y="12386"/>
                </a:lnTo>
                <a:lnTo>
                  <a:pt x="682881" y="9845"/>
                </a:lnTo>
                <a:lnTo>
                  <a:pt x="688916" y="7622"/>
                </a:lnTo>
                <a:lnTo>
                  <a:pt x="694633" y="5399"/>
                </a:lnTo>
                <a:lnTo>
                  <a:pt x="700350" y="4129"/>
                </a:lnTo>
                <a:lnTo>
                  <a:pt x="706385" y="2541"/>
                </a:lnTo>
                <a:lnTo>
                  <a:pt x="712420" y="1588"/>
                </a:lnTo>
                <a:lnTo>
                  <a:pt x="719090" y="318"/>
                </a:lnTo>
                <a:lnTo>
                  <a:pt x="725125" y="0"/>
                </a:lnTo>
                <a:close/>
              </a:path>
            </a:pathLst>
          </a:custGeom>
          <a:solidFill>
            <a:schemeClr val="accent1"/>
          </a:solidFill>
          <a:ln>
            <a:noFill/>
          </a:ln>
        </p:spPr>
        <p:txBody>
          <a:bodyPr/>
          <a:lstStyle/>
          <a:p>
            <a:endParaRPr lang="zh-CN" altLang="en-US"/>
          </a:p>
        </p:txBody>
      </p:sp>
      <p:sp>
        <p:nvSpPr>
          <p:cNvPr id="24" name="矩形 23"/>
          <p:cNvSpPr/>
          <p:nvPr/>
        </p:nvSpPr>
        <p:spPr>
          <a:xfrm>
            <a:off x="883873"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圆角矩形 34"/>
          <p:cNvSpPr/>
          <p:nvPr/>
        </p:nvSpPr>
        <p:spPr>
          <a:xfrm>
            <a:off x="1057645"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6" name="矩形 25"/>
          <p:cNvSpPr/>
          <p:nvPr/>
        </p:nvSpPr>
        <p:spPr>
          <a:xfrm>
            <a:off x="8084500"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圆角矩形 36"/>
          <p:cNvSpPr/>
          <p:nvPr/>
        </p:nvSpPr>
        <p:spPr>
          <a:xfrm>
            <a:off x="8258272"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8" name="矩形 27"/>
          <p:cNvSpPr/>
          <p:nvPr/>
        </p:nvSpPr>
        <p:spPr>
          <a:xfrm>
            <a:off x="883873"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圆角矩形 38"/>
          <p:cNvSpPr/>
          <p:nvPr/>
        </p:nvSpPr>
        <p:spPr>
          <a:xfrm>
            <a:off x="1057645"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0" name="矩形 29"/>
          <p:cNvSpPr/>
          <p:nvPr/>
        </p:nvSpPr>
        <p:spPr>
          <a:xfrm>
            <a:off x="8084500"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1" name="圆角矩形 40"/>
          <p:cNvSpPr/>
          <p:nvPr/>
        </p:nvSpPr>
        <p:spPr>
          <a:xfrm>
            <a:off x="8258272"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任意多边形: 形状 13"/>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4991276" y="3640360"/>
            <a:ext cx="2209448" cy="3217640"/>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3" name="矩形 12"/>
          <p:cNvSpPr/>
          <p:nvPr/>
        </p:nvSpPr>
        <p:spPr>
          <a:xfrm>
            <a:off x="2288163" y="458576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矩形 13"/>
          <p:cNvSpPr/>
          <p:nvPr/>
        </p:nvSpPr>
        <p:spPr>
          <a:xfrm>
            <a:off x="3084807" y="2882018"/>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7627659" y="429372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7167898" y="2517793"/>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4991276" y="1500201"/>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2"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lumMod val="20000"/>
              <a:lumOff val="8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43" name="矩形 42"/>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2" name="椭圆 51"/>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4" name="椭圆 53"/>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5"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6"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7"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8" name="KSO_Shape"/>
          <p:cNvSpPr/>
          <p:nvPr/>
        </p:nvSpPr>
        <p:spPr bwMode="auto">
          <a:xfrm>
            <a:off x="716876" y="3318321"/>
            <a:ext cx="1604868" cy="1636620"/>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20xx</a:t>
            </a:r>
            <a:endParaRPr lang="da-DK" altLang="zh-CN" sz="3200" dirty="0">
              <a:solidFill>
                <a:srgbClr val="FFFFFF"/>
              </a:solidFill>
            </a:endParaRPr>
          </a:p>
        </p:txBody>
      </p:sp>
      <p:sp>
        <p:nvSpPr>
          <p:cNvPr id="14" name="任意多边形: 形状 13"/>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8" name="MH_SubTitle_1"/>
          <p:cNvSpPr/>
          <p:nvPr>
            <p:custDataLst>
              <p:tags r:id="rId2"/>
            </p:custDataLst>
          </p:nvPr>
        </p:nvSpPr>
        <p:spPr>
          <a:xfrm rot="20700000">
            <a:off x="6831541"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20xx</a:t>
            </a:r>
            <a:endParaRPr lang="da-DK" altLang="zh-CN" sz="3200" dirty="0">
              <a:solidFill>
                <a:srgbClr val="FFFFFF"/>
              </a:solidFill>
            </a:endParaRPr>
          </a:p>
        </p:txBody>
      </p:sp>
      <p:sp>
        <p:nvSpPr>
          <p:cNvPr id="23" name="任意多边形: 形状 22"/>
          <p:cNvSpPr/>
          <p:nvPr/>
        </p:nvSpPr>
        <p:spPr>
          <a:xfrm>
            <a:off x="6412391"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23"/>
          <p:cNvSpPr/>
          <p:nvPr/>
        </p:nvSpPr>
        <p:spPr>
          <a:xfrm>
            <a:off x="6714661"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6412391" y="2377441"/>
            <a:ext cx="432384" cy="432384"/>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8536208"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1467309" y="187481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718287" y="3202108"/>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1467309" y="326384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718287" y="4591134"/>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1467309" y="465287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718287" y="598016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5" name="KSO_Shape"/>
          <p:cNvSpPr/>
          <p:nvPr/>
        </p:nvSpPr>
        <p:spPr bwMode="auto">
          <a:xfrm>
            <a:off x="646454" y="3485097"/>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718287" y="5061291"/>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7991284" y="2319409"/>
            <a:ext cx="2798636" cy="316826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KSO_Shape"/>
          <p:cNvSpPr/>
          <p:nvPr/>
        </p:nvSpPr>
        <p:spPr bwMode="auto">
          <a:xfrm>
            <a:off x="686776" y="2175782"/>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9" name="圆角矩形 71"/>
          <p:cNvSpPr/>
          <p:nvPr/>
        </p:nvSpPr>
        <p:spPr>
          <a:xfrm>
            <a:off x="7991284" y="5705155"/>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KSO_Shape"/>
          <p:cNvSpPr/>
          <p:nvPr/>
        </p:nvSpPr>
        <p:spPr bwMode="auto">
          <a:xfrm>
            <a:off x="1548399" y="4150925"/>
            <a:ext cx="3347158" cy="2052927"/>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4" name="KSO_Shape"/>
          <p:cNvSpPr/>
          <p:nvPr/>
        </p:nvSpPr>
        <p:spPr bwMode="auto">
          <a:xfrm>
            <a:off x="8146147" y="5169052"/>
            <a:ext cx="1687171" cy="103480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5" name="矩形 14"/>
          <p:cNvSpPr/>
          <p:nvPr/>
        </p:nvSpPr>
        <p:spPr>
          <a:xfrm>
            <a:off x="1194192" y="2059412"/>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6961946" y="3114489"/>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7" name="箭头: 虚尾 16"/>
          <p:cNvSpPr/>
          <p:nvPr/>
        </p:nvSpPr>
        <p:spPr>
          <a:xfrm flipH="1">
            <a:off x="5669756" y="5278489"/>
            <a:ext cx="1702191" cy="81592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009650"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809711" y="428241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4" name="矩形 13"/>
          <p:cNvSpPr/>
          <p:nvPr/>
        </p:nvSpPr>
        <p:spPr>
          <a:xfrm>
            <a:off x="7626192"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809711" y="4020694"/>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809711" y="6094978"/>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1479550" y="1664573"/>
            <a:ext cx="9232900" cy="1692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r>
              <a:rPr lang="zh-CN" altLang="en-US" sz="1800" dirty="0">
                <a:solidFill>
                  <a:schemeClr val="tx1"/>
                </a:solidFill>
                <a:latin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ndParaRPr>
          </a:p>
          <a:p>
            <a:pPr algn="ctr">
              <a:lnSpc>
                <a:spcPct val="150000"/>
              </a:lnSpc>
            </a:pPr>
            <a:endParaRPr lang="zh-CN" altLang="zh-CN" sz="1800" dirty="0">
              <a:solidFill>
                <a:schemeClr val="tx1"/>
              </a:solidFill>
              <a:latin typeface="+mj-ea"/>
              <a:ea typeface="+mj-ea"/>
            </a:endParaRPr>
          </a:p>
        </p:txBody>
      </p:sp>
      <p:sp>
        <p:nvSpPr>
          <p:cNvPr id="23" name="KSO_Shape"/>
          <p:cNvSpPr/>
          <p:nvPr/>
        </p:nvSpPr>
        <p:spPr bwMode="auto">
          <a:xfrm>
            <a:off x="2099680" y="4070824"/>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6" name="KSO_Shape"/>
          <p:cNvSpPr/>
          <p:nvPr/>
        </p:nvSpPr>
        <p:spPr bwMode="auto">
          <a:xfrm>
            <a:off x="8695378" y="411203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모서리가 둥근 직사각형 28"/>
          <p:cNvSpPr/>
          <p:nvPr/>
        </p:nvSpPr>
        <p:spPr>
          <a:xfrm>
            <a:off x="680595" y="2582907"/>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0" name="Freeform 6"/>
          <p:cNvSpPr/>
          <p:nvPr/>
        </p:nvSpPr>
        <p:spPr bwMode="auto">
          <a:xfrm>
            <a:off x="1049548" y="2413214"/>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1" name="矩形 20"/>
          <p:cNvSpPr/>
          <p:nvPr/>
        </p:nvSpPr>
        <p:spPr>
          <a:xfrm>
            <a:off x="2286952" y="2031603"/>
            <a:ext cx="335419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2" name="모서리가 둥근 직사각형 28"/>
          <p:cNvSpPr/>
          <p:nvPr/>
        </p:nvSpPr>
        <p:spPr>
          <a:xfrm>
            <a:off x="6509597" y="2582907"/>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3" name="Freeform 6"/>
          <p:cNvSpPr/>
          <p:nvPr/>
        </p:nvSpPr>
        <p:spPr bwMode="auto">
          <a:xfrm>
            <a:off x="6878550" y="2413214"/>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5" name="矩形 24"/>
          <p:cNvSpPr/>
          <p:nvPr/>
        </p:nvSpPr>
        <p:spPr>
          <a:xfrm>
            <a:off x="8115954" y="2031603"/>
            <a:ext cx="335419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cxnSp>
        <p:nvCxnSpPr>
          <p:cNvPr id="26" name="直接连接符 25"/>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02</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70810222724"/>
  <p:tag name="MH_LIBRARY" val="GRAPHIC"/>
  <p:tag name="MH_TYPE" val="SubTitle"/>
  <p:tag name="MH_ORDER" val="1"/>
</p:tagLst>
</file>

<file path=ppt/tags/tag12.xml><?xml version="1.0" encoding="utf-8"?>
<p:tagLst xmlns:p="http://schemas.openxmlformats.org/presentationml/2006/main">
  <p:tag name="MH" val="20170810222724"/>
  <p:tag name="MH_LIBRARY" val="GRAPHIC"/>
  <p:tag name="MH_TYPE" val="SubTitle"/>
  <p:tag name="MH_ORDER" val="1"/>
</p:tagLst>
</file>

<file path=ppt/tags/tag13.xml><?xml version="1.0" encoding="utf-8"?>
<p:tagLst xmlns:p="http://schemas.openxmlformats.org/presentationml/2006/main">
  <p:tag name="MH" val="20160614212001"/>
  <p:tag name="MH_LIBRARY" val="GRAPHIC"/>
  <p:tag name="MH_TYPE" val="Other"/>
  <p:tag name="MH_ORDER" val="1"/>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7"/>
</p:tagLst>
</file>

<file path=ppt/tags/tag16.xml><?xml version="1.0" encoding="utf-8"?>
<p:tagLst xmlns:p="http://schemas.openxmlformats.org/presentationml/2006/main">
  <p:tag name="MH" val="20160614212001"/>
  <p:tag name="MH_LIBRARY" val="GRAPHIC"/>
  <p:tag name="MH_TYPE" val="Other"/>
  <p:tag name="MH_ORDER" val="11"/>
</p:tagLst>
</file>

<file path=ppt/tags/tag17.xml><?xml version="1.0" encoding="utf-8"?>
<p:tagLst xmlns:p="http://schemas.openxmlformats.org/presentationml/2006/main">
  <p:tag name="MH" val="20160614212001"/>
  <p:tag name="MH_LIBRARY" val="GRAPHIC"/>
  <p:tag name="MH_TYPE" val="Other"/>
  <p:tag name="MH_ORDER" val="16"/>
</p:tagLst>
</file>

<file path=ppt/tags/tag18.xml><?xml version="1.0" encoding="utf-8"?>
<p:tagLst xmlns:p="http://schemas.openxmlformats.org/presentationml/2006/main">
  <p:tag name="MH" val="20160623110603"/>
  <p:tag name="MH_LIBRARY" val="GRAPHIC"/>
  <p:tag name="MH_ORDER" val="Rectangle 5"/>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67">
      <a:dk1>
        <a:srgbClr val="4D4D4D"/>
      </a:dk1>
      <a:lt1>
        <a:srgbClr val="FFFFFF"/>
      </a:lt1>
      <a:dk2>
        <a:srgbClr val="4D4D4D"/>
      </a:dk2>
      <a:lt2>
        <a:srgbClr val="FFFFFF"/>
      </a:lt2>
      <a:accent1>
        <a:srgbClr val="4296B4"/>
      </a:accent1>
      <a:accent2>
        <a:srgbClr val="66B191"/>
      </a:accent2>
      <a:accent3>
        <a:srgbClr val="7F7F7F"/>
      </a:accent3>
      <a:accent4>
        <a:srgbClr val="3DCEB5"/>
      </a:accent4>
      <a:accent5>
        <a:srgbClr val="E59977"/>
      </a:accent5>
      <a:accent6>
        <a:srgbClr val="FFC00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2909</Words>
  <Application>WPS 演示</Application>
  <PresentationFormat>宽屏</PresentationFormat>
  <Paragraphs>272</Paragraphs>
  <Slides>27</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27</vt:i4>
      </vt:variant>
    </vt:vector>
  </HeadingPairs>
  <TitlesOfParts>
    <vt:vector size="42"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Arial Unicode MS</vt:lpstr>
      <vt:lpstr>Arial Black</vt:lpstr>
      <vt:lpstr>Calibri</vt:lpstr>
      <vt:lpstr>更多模板请关注：亮亮图文旗舰店https://liangliangtuwen.tmall.com</vt:lpstr>
      <vt:lpstr>医生工作总结报告简约模板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6</cp:revision>
  <dcterms:created xsi:type="dcterms:W3CDTF">2016-06-21T13:40:00Z</dcterms:created>
  <dcterms:modified xsi:type="dcterms:W3CDTF">2017-12-08T06:28:03Z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